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700857035a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700857035a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700857035a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700857035a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700857035a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700857035a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700857035a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700857035a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700857035a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700857035a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700857035a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700857035a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700857035a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700857035a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700857035a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700857035a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700857035a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700857035a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700857035a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700857035a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700857035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700857035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700857035a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700857035a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700857035a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700857035a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700857035a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700857035a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700857035a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700857035a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700857035a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700857035a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700857035a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700857035a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700857035a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700857035a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700857035a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700857035a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700857035a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700857035a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700857035a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700857035a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00857035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00857035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00857035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00857035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00857035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00857035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00857035a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00857035a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00857035a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00857035a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00857035a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00857035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00857035a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00857035a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https://docs.docker.com/compose/compose-file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15.png"/><Relationship Id="rId8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0.png"/><Relationship Id="rId6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https://github.com/docker/awesome-compos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https://8gwifi.org/dc.jsp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https://8gwifi.org/dc.js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28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hyperlink" Target="https://docs.docker.com/compose/compose-file/compose-versionin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Docker-compose in 20mn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4000" y="3259825"/>
            <a:ext cx="308610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88775" cy="4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434525" y="2735025"/>
            <a:ext cx="59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https://docs.docker.com/compose/compose-file/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ctrTitle"/>
          </p:nvPr>
        </p:nvSpPr>
        <p:spPr>
          <a:xfrm>
            <a:off x="1038077" y="123675"/>
            <a:ext cx="6096300" cy="9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Structure</a:t>
            </a:r>
            <a:endParaRPr sz="3580"/>
          </a:p>
        </p:txBody>
      </p:sp>
      <p:pic>
        <p:nvPicPr>
          <p:cNvPr id="180" name="Google Shape;18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 txBox="1"/>
          <p:nvPr/>
        </p:nvSpPr>
        <p:spPr>
          <a:xfrm>
            <a:off x="245200" y="2666075"/>
            <a:ext cx="30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88775" cy="4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/>
          <p:nvPr/>
        </p:nvSpPr>
        <p:spPr>
          <a:xfrm>
            <a:off x="245200" y="735575"/>
            <a:ext cx="1749600" cy="1353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</a:rPr>
              <a:t>version</a:t>
            </a:r>
            <a:endParaRPr>
              <a:highlight>
                <a:srgbClr val="00FF00"/>
              </a:highlight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1345625" y="2088575"/>
            <a:ext cx="1749600" cy="1353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0000"/>
                </a:highlight>
              </a:rPr>
              <a:t>services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2411550" y="3441575"/>
            <a:ext cx="1749600" cy="1353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declaration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8200" y="897700"/>
            <a:ext cx="83775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0400" y="2228525"/>
            <a:ext cx="83775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7613" y="3611547"/>
            <a:ext cx="988775" cy="737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0207" y="3953250"/>
            <a:ext cx="958500" cy="95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5666100" y="1580175"/>
            <a:ext cx="330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section is optional and we only use this when we have used </a:t>
            </a:r>
            <a:r>
              <a:rPr b="1" lang="en"/>
              <a:t>network, volume,secrets </a:t>
            </a:r>
            <a:r>
              <a:rPr lang="en"/>
              <a:t>on services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18787" y="2563875"/>
            <a:ext cx="2242015" cy="2427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22"/>
          <p:cNvCxnSpPr/>
          <p:nvPr/>
        </p:nvCxnSpPr>
        <p:spPr>
          <a:xfrm flipH="1" rot="10800000">
            <a:off x="3546000" y="3122950"/>
            <a:ext cx="1180800" cy="81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ctrTitle"/>
          </p:nvPr>
        </p:nvSpPr>
        <p:spPr>
          <a:xfrm>
            <a:off x="1038077" y="123675"/>
            <a:ext cx="6096300" cy="9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Components: version</a:t>
            </a:r>
            <a:endParaRPr sz="3580"/>
          </a:p>
        </p:txBody>
      </p:sp>
      <p:pic>
        <p:nvPicPr>
          <p:cNvPr id="198" name="Google Shape;19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/>
          <p:nvPr/>
        </p:nvSpPr>
        <p:spPr>
          <a:xfrm>
            <a:off x="245200" y="2666075"/>
            <a:ext cx="30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88775" cy="4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/>
          <p:nvPr/>
        </p:nvSpPr>
        <p:spPr>
          <a:xfrm>
            <a:off x="1727550" y="1541900"/>
            <a:ext cx="3723000" cy="18222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</a:rPr>
              <a:t>v</a:t>
            </a:r>
            <a:r>
              <a:rPr lang="en">
                <a:highlight>
                  <a:srgbClr val="00FF00"/>
                </a:highlight>
              </a:rPr>
              <a:t>ersion: [“version_number”]</a:t>
            </a:r>
            <a:endParaRPr>
              <a:highlight>
                <a:srgbClr val="00FF00"/>
              </a:highlight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0207" y="3953250"/>
            <a:ext cx="958500" cy="9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63549" y="1855213"/>
            <a:ext cx="1514851" cy="114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8825" y="3823825"/>
            <a:ext cx="2436474" cy="109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23"/>
          <p:cNvCxnSpPr/>
          <p:nvPr/>
        </p:nvCxnSpPr>
        <p:spPr>
          <a:xfrm flipH="1">
            <a:off x="3795875" y="3062500"/>
            <a:ext cx="827400" cy="7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6" name="Google Shape;206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39700" y="354750"/>
            <a:ext cx="837750" cy="8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ctrTitle"/>
          </p:nvPr>
        </p:nvSpPr>
        <p:spPr>
          <a:xfrm>
            <a:off x="1038077" y="123675"/>
            <a:ext cx="6096300" cy="9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Structure: service options</a:t>
            </a:r>
            <a:endParaRPr sz="3080"/>
          </a:p>
        </p:txBody>
      </p:sp>
      <p:pic>
        <p:nvPicPr>
          <p:cNvPr id="212" name="Google Shape;2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 txBox="1"/>
          <p:nvPr/>
        </p:nvSpPr>
        <p:spPr>
          <a:xfrm>
            <a:off x="245200" y="2666075"/>
            <a:ext cx="30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88775" cy="4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/>
          <p:nvPr/>
        </p:nvSpPr>
        <p:spPr>
          <a:xfrm>
            <a:off x="190750" y="985425"/>
            <a:ext cx="4036200" cy="3757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9700" y="354750"/>
            <a:ext cx="83775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4"/>
          <p:cNvSpPr/>
          <p:nvPr/>
        </p:nvSpPr>
        <p:spPr>
          <a:xfrm>
            <a:off x="190750" y="1977125"/>
            <a:ext cx="837900" cy="473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</a:t>
            </a:r>
            <a:endParaRPr sz="1000"/>
          </a:p>
        </p:txBody>
      </p:sp>
      <p:sp>
        <p:nvSpPr>
          <p:cNvPr id="218" name="Google Shape;218;p24"/>
          <p:cNvSpPr/>
          <p:nvPr/>
        </p:nvSpPr>
        <p:spPr>
          <a:xfrm>
            <a:off x="190750" y="2450225"/>
            <a:ext cx="1536900" cy="187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860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command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restart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volumes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networks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environment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expose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ports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depends_on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hostname	container_name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working_dir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entrypoint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1500" y="1920525"/>
            <a:ext cx="83775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0488" y="4005147"/>
            <a:ext cx="988775" cy="7377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24"/>
          <p:cNvCxnSpPr>
            <a:stCxn id="217" idx="0"/>
            <a:endCxn id="219" idx="1"/>
          </p:cNvCxnSpPr>
          <p:nvPr/>
        </p:nvCxnSpPr>
        <p:spPr>
          <a:xfrm>
            <a:off x="1028650" y="2213675"/>
            <a:ext cx="1413000" cy="12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4"/>
          <p:cNvCxnSpPr/>
          <p:nvPr/>
        </p:nvCxnSpPr>
        <p:spPr>
          <a:xfrm>
            <a:off x="1632725" y="4001900"/>
            <a:ext cx="715200" cy="12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4"/>
          <p:cNvSpPr txBox="1"/>
          <p:nvPr/>
        </p:nvSpPr>
        <p:spPr>
          <a:xfrm>
            <a:off x="4666375" y="1200950"/>
            <a:ext cx="353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means on every service the image must be set of </a:t>
            </a:r>
            <a:r>
              <a:rPr lang="en"/>
              <a:t>course</a:t>
            </a:r>
            <a:r>
              <a:rPr lang="en"/>
              <a:t> to run a container we need at least an image right !</a:t>
            </a:r>
            <a:endParaRPr/>
          </a:p>
        </p:txBody>
      </p:sp>
      <p:sp>
        <p:nvSpPr>
          <p:cNvPr id="224" name="Google Shape;224;p24"/>
          <p:cNvSpPr txBox="1"/>
          <p:nvPr/>
        </p:nvSpPr>
        <p:spPr>
          <a:xfrm>
            <a:off x="4718075" y="3260725"/>
            <a:ext cx="34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5071425" y="3795075"/>
            <a:ext cx="391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optional and depend on the application</a:t>
            </a:r>
            <a:endParaRPr/>
          </a:p>
        </p:txBody>
      </p:sp>
      <p:cxnSp>
        <p:nvCxnSpPr>
          <p:cNvPr id="226" name="Google Shape;226;p24"/>
          <p:cNvCxnSpPr>
            <a:stCxn id="220" idx="3"/>
          </p:cNvCxnSpPr>
          <p:nvPr/>
        </p:nvCxnSpPr>
        <p:spPr>
          <a:xfrm flipH="1" rot="10800000">
            <a:off x="3279262" y="4157136"/>
            <a:ext cx="1637100" cy="2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4"/>
          <p:cNvCxnSpPr>
            <a:stCxn id="219" idx="3"/>
            <a:endCxn id="223" idx="1"/>
          </p:cNvCxnSpPr>
          <p:nvPr/>
        </p:nvCxnSpPr>
        <p:spPr>
          <a:xfrm flipH="1" rot="10800000">
            <a:off x="3279250" y="1616700"/>
            <a:ext cx="1387200" cy="7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ctrTitle"/>
          </p:nvPr>
        </p:nvSpPr>
        <p:spPr>
          <a:xfrm>
            <a:off x="1038077" y="123675"/>
            <a:ext cx="6096300" cy="9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080"/>
              <a:t>Structure: service options</a:t>
            </a:r>
            <a:endParaRPr sz="3580"/>
          </a:p>
        </p:txBody>
      </p:sp>
      <p:pic>
        <p:nvPicPr>
          <p:cNvPr id="233" name="Google Shape;23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5"/>
          <p:cNvSpPr txBox="1"/>
          <p:nvPr/>
        </p:nvSpPr>
        <p:spPr>
          <a:xfrm>
            <a:off x="822625" y="1743900"/>
            <a:ext cx="659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35" name="Google Shape;235;p25"/>
          <p:cNvSpPr txBox="1"/>
          <p:nvPr/>
        </p:nvSpPr>
        <p:spPr>
          <a:xfrm>
            <a:off x="245200" y="2666075"/>
            <a:ext cx="30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88775" cy="4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5"/>
          <p:cNvSpPr/>
          <p:nvPr/>
        </p:nvSpPr>
        <p:spPr>
          <a:xfrm>
            <a:off x="190750" y="770050"/>
            <a:ext cx="1864200" cy="43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860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command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restart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volumes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networks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environment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expose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ports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depends_on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hostname	container_name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workdir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entrypoint</a:t>
            </a:r>
            <a:endParaRPr sz="1800"/>
          </a:p>
        </p:txBody>
      </p:sp>
      <p:sp>
        <p:nvSpPr>
          <p:cNvPr id="238" name="Google Shape;238;p25"/>
          <p:cNvSpPr/>
          <p:nvPr/>
        </p:nvSpPr>
        <p:spPr>
          <a:xfrm>
            <a:off x="2451475" y="1063075"/>
            <a:ext cx="2232000" cy="78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to run a specific </a:t>
            </a:r>
            <a:r>
              <a:rPr b="1" lang="en"/>
              <a:t>command</a:t>
            </a:r>
            <a:r>
              <a:rPr lang="en"/>
              <a:t> when your container start you use the command option </a:t>
            </a:r>
            <a:endParaRPr/>
          </a:p>
        </p:txBody>
      </p:sp>
      <p:pic>
        <p:nvPicPr>
          <p:cNvPr id="239" name="Google Shape;23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3000" y="3552011"/>
            <a:ext cx="6096299" cy="144113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 txBox="1"/>
          <p:nvPr/>
        </p:nvSpPr>
        <p:spPr>
          <a:xfrm>
            <a:off x="6760625" y="1347475"/>
            <a:ext cx="208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The order does not matter command can come before image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type="ctrTitle"/>
          </p:nvPr>
        </p:nvSpPr>
        <p:spPr>
          <a:xfrm>
            <a:off x="1201827" y="-425"/>
            <a:ext cx="6096300" cy="9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080"/>
              <a:t>Structure: service options</a:t>
            </a:r>
            <a:endParaRPr sz="3580"/>
          </a:p>
        </p:txBody>
      </p:sp>
      <p:pic>
        <p:nvPicPr>
          <p:cNvPr id="246" name="Google Shape;2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6"/>
          <p:cNvSpPr txBox="1"/>
          <p:nvPr/>
        </p:nvSpPr>
        <p:spPr>
          <a:xfrm>
            <a:off x="822625" y="1743900"/>
            <a:ext cx="659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48" name="Google Shape;248;p26"/>
          <p:cNvSpPr txBox="1"/>
          <p:nvPr/>
        </p:nvSpPr>
        <p:spPr>
          <a:xfrm>
            <a:off x="245200" y="2666075"/>
            <a:ext cx="30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88775" cy="4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6"/>
          <p:cNvSpPr/>
          <p:nvPr/>
        </p:nvSpPr>
        <p:spPr>
          <a:xfrm>
            <a:off x="190750" y="770050"/>
            <a:ext cx="1864200" cy="43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860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command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restart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volumes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networks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environment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expose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ports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depends_on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hostname	container_name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working_dir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entrypoint</a:t>
            </a:r>
            <a:endParaRPr sz="1800"/>
          </a:p>
        </p:txBody>
      </p:sp>
      <p:sp>
        <p:nvSpPr>
          <p:cNvPr id="251" name="Google Shape;251;p26"/>
          <p:cNvSpPr/>
          <p:nvPr/>
        </p:nvSpPr>
        <p:spPr>
          <a:xfrm>
            <a:off x="1822350" y="1029875"/>
            <a:ext cx="2611200" cy="111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can you want to restart your container automatically when it </a:t>
            </a:r>
            <a:r>
              <a:rPr lang="en" sz="1200"/>
              <a:t>fails you use the </a:t>
            </a:r>
            <a:r>
              <a:rPr b="1" lang="en" sz="1200"/>
              <a:t>restart </a:t>
            </a:r>
            <a:r>
              <a:rPr lang="en" sz="1200"/>
              <a:t>option</a:t>
            </a:r>
            <a:r>
              <a:rPr lang="en" sz="1200"/>
              <a:t> </a:t>
            </a:r>
            <a:endParaRPr sz="1200"/>
          </a:p>
        </p:txBody>
      </p:sp>
      <p:pic>
        <p:nvPicPr>
          <p:cNvPr id="252" name="Google Shape;25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7325" y="1029875"/>
            <a:ext cx="4856673" cy="267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3126" y="3838520"/>
            <a:ext cx="4621400" cy="13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ctrTitle"/>
          </p:nvPr>
        </p:nvSpPr>
        <p:spPr>
          <a:xfrm>
            <a:off x="1201827" y="-425"/>
            <a:ext cx="6096300" cy="9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Structure: service options</a:t>
            </a:r>
            <a:endParaRPr sz="3580"/>
          </a:p>
        </p:txBody>
      </p:sp>
      <p:pic>
        <p:nvPicPr>
          <p:cNvPr id="259" name="Google Shape;25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7"/>
          <p:cNvSpPr txBox="1"/>
          <p:nvPr/>
        </p:nvSpPr>
        <p:spPr>
          <a:xfrm>
            <a:off x="822625" y="1743900"/>
            <a:ext cx="659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61" name="Google Shape;261;p27"/>
          <p:cNvSpPr txBox="1"/>
          <p:nvPr/>
        </p:nvSpPr>
        <p:spPr>
          <a:xfrm>
            <a:off x="245200" y="2666075"/>
            <a:ext cx="30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88775" cy="4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7"/>
          <p:cNvSpPr/>
          <p:nvPr/>
        </p:nvSpPr>
        <p:spPr>
          <a:xfrm>
            <a:off x="190750" y="770050"/>
            <a:ext cx="1864200" cy="43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860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command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restart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volumes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networks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environment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expose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ports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depends_on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hostname	container_name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working_dir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entrypoint</a:t>
            </a:r>
            <a:endParaRPr sz="1800"/>
          </a:p>
        </p:txBody>
      </p:sp>
      <p:sp>
        <p:nvSpPr>
          <p:cNvPr id="264" name="Google Shape;264;p27"/>
          <p:cNvSpPr/>
          <p:nvPr/>
        </p:nvSpPr>
        <p:spPr>
          <a:xfrm>
            <a:off x="1822350" y="1029875"/>
            <a:ext cx="2611200" cy="111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can you want to persist a volume use the </a:t>
            </a:r>
            <a:r>
              <a:rPr b="1" lang="en" sz="1200"/>
              <a:t>volumes </a:t>
            </a:r>
            <a:r>
              <a:rPr b="1" lang="en" sz="1200"/>
              <a:t> </a:t>
            </a:r>
            <a:r>
              <a:rPr lang="en" sz="1200"/>
              <a:t>option </a:t>
            </a:r>
            <a:endParaRPr sz="1200"/>
          </a:p>
        </p:txBody>
      </p:sp>
      <p:pic>
        <p:nvPicPr>
          <p:cNvPr id="265" name="Google Shape;26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6717" y="3066275"/>
            <a:ext cx="5657483" cy="20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7"/>
          <p:cNvSpPr txBox="1"/>
          <p:nvPr/>
        </p:nvSpPr>
        <p:spPr>
          <a:xfrm>
            <a:off x="6010825" y="1028600"/>
            <a:ext cx="253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persist  as many volumes  as needed just add them as a list </a:t>
            </a:r>
            <a:endParaRPr/>
          </a:p>
        </p:txBody>
      </p:sp>
      <p:sp>
        <p:nvSpPr>
          <p:cNvPr id="267" name="Google Shape;267;p27"/>
          <p:cNvSpPr txBox="1"/>
          <p:nvPr/>
        </p:nvSpPr>
        <p:spPr>
          <a:xfrm>
            <a:off x="2546275" y="2218875"/>
            <a:ext cx="1542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Heyyyyy!  </a:t>
            </a:r>
            <a:r>
              <a:rPr b="1" lang="en" sz="1800"/>
              <a:t>volumes</a:t>
            </a:r>
            <a:r>
              <a:rPr b="1" lang="en"/>
              <a:t> </a:t>
            </a:r>
            <a:r>
              <a:rPr lang="en"/>
              <a:t>and not </a:t>
            </a:r>
            <a:r>
              <a:rPr lang="en">
                <a:solidFill>
                  <a:srgbClr val="FF0000"/>
                </a:solidFill>
              </a:rPr>
              <a:t>volume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type="ctrTitle"/>
          </p:nvPr>
        </p:nvSpPr>
        <p:spPr>
          <a:xfrm>
            <a:off x="1201827" y="-425"/>
            <a:ext cx="6096300" cy="9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Structure: service options</a:t>
            </a:r>
            <a:endParaRPr sz="3580"/>
          </a:p>
        </p:txBody>
      </p:sp>
      <p:pic>
        <p:nvPicPr>
          <p:cNvPr id="273" name="Google Shape;2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8"/>
          <p:cNvSpPr txBox="1"/>
          <p:nvPr/>
        </p:nvSpPr>
        <p:spPr>
          <a:xfrm>
            <a:off x="822625" y="1743900"/>
            <a:ext cx="659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75" name="Google Shape;275;p28"/>
          <p:cNvSpPr txBox="1"/>
          <p:nvPr/>
        </p:nvSpPr>
        <p:spPr>
          <a:xfrm>
            <a:off x="245200" y="2666075"/>
            <a:ext cx="30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88775" cy="4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8"/>
          <p:cNvSpPr/>
          <p:nvPr/>
        </p:nvSpPr>
        <p:spPr>
          <a:xfrm>
            <a:off x="190750" y="770050"/>
            <a:ext cx="1864200" cy="43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860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command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restart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volumes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networks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environment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expose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ports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depends_on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hostname	container_name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working_dir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entrypoint</a:t>
            </a:r>
            <a:endParaRPr sz="1800"/>
          </a:p>
        </p:txBody>
      </p:sp>
      <p:sp>
        <p:nvSpPr>
          <p:cNvPr id="278" name="Google Shape;278;p28"/>
          <p:cNvSpPr/>
          <p:nvPr/>
        </p:nvSpPr>
        <p:spPr>
          <a:xfrm>
            <a:off x="2054950" y="849450"/>
            <a:ext cx="3231900" cy="172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you want to add the container to a </a:t>
            </a:r>
            <a:r>
              <a:rPr lang="en" sz="1200"/>
              <a:t>network</a:t>
            </a:r>
            <a:r>
              <a:rPr lang="en" sz="1200"/>
              <a:t> different than the default network use network option this is very usable when you want to make </a:t>
            </a:r>
            <a:r>
              <a:rPr lang="en" sz="1200"/>
              <a:t>multiple</a:t>
            </a:r>
            <a:r>
              <a:rPr lang="en" sz="1200"/>
              <a:t> containers  talk together you just have to add them under the same </a:t>
            </a:r>
            <a:r>
              <a:rPr b="1" lang="en" sz="1200"/>
              <a:t>network</a:t>
            </a:r>
            <a:r>
              <a:rPr b="1" lang="en" sz="1200"/>
              <a:t> </a:t>
            </a:r>
            <a:endParaRPr b="1" sz="1200"/>
          </a:p>
        </p:txBody>
      </p:sp>
      <p:sp>
        <p:nvSpPr>
          <p:cNvPr id="279" name="Google Shape;279;p28"/>
          <p:cNvSpPr txBox="1"/>
          <p:nvPr/>
        </p:nvSpPr>
        <p:spPr>
          <a:xfrm>
            <a:off x="6148725" y="1157875"/>
            <a:ext cx="2232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Well, people leaving in the same house communication easily compared to when they leave in different houses.</a:t>
            </a:r>
            <a:endParaRPr/>
          </a:p>
        </p:txBody>
      </p:sp>
      <p:pic>
        <p:nvPicPr>
          <p:cNvPr id="280" name="Google Shape;28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2999" y="3552875"/>
            <a:ext cx="3878001" cy="15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/>
          <p:nvPr>
            <p:ph type="ctrTitle"/>
          </p:nvPr>
        </p:nvSpPr>
        <p:spPr>
          <a:xfrm>
            <a:off x="1201827" y="-425"/>
            <a:ext cx="6096300" cy="9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Structure: service options</a:t>
            </a:r>
            <a:endParaRPr sz="3580"/>
          </a:p>
        </p:txBody>
      </p:sp>
      <p:pic>
        <p:nvPicPr>
          <p:cNvPr id="286" name="Google Shape;28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9"/>
          <p:cNvSpPr txBox="1"/>
          <p:nvPr/>
        </p:nvSpPr>
        <p:spPr>
          <a:xfrm>
            <a:off x="5940375" y="1106175"/>
            <a:ext cx="308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 can have  multiple environment variable, just add them as a list </a:t>
            </a:r>
            <a:endParaRPr sz="2000"/>
          </a:p>
        </p:txBody>
      </p:sp>
      <p:sp>
        <p:nvSpPr>
          <p:cNvPr id="288" name="Google Shape;288;p29"/>
          <p:cNvSpPr txBox="1"/>
          <p:nvPr/>
        </p:nvSpPr>
        <p:spPr>
          <a:xfrm>
            <a:off x="245200" y="2666075"/>
            <a:ext cx="30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88775" cy="4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9"/>
          <p:cNvSpPr/>
          <p:nvPr/>
        </p:nvSpPr>
        <p:spPr>
          <a:xfrm>
            <a:off x="190750" y="770050"/>
            <a:ext cx="1864200" cy="43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860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command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restart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volumes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networks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environment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expose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ports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depends_on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hostname	container_name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working_dir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entrypoint</a:t>
            </a:r>
            <a:endParaRPr sz="1800"/>
          </a:p>
        </p:txBody>
      </p:sp>
      <p:sp>
        <p:nvSpPr>
          <p:cNvPr id="291" name="Google Shape;291;p29"/>
          <p:cNvSpPr/>
          <p:nvPr/>
        </p:nvSpPr>
        <p:spPr>
          <a:xfrm>
            <a:off x="2054950" y="849450"/>
            <a:ext cx="3231900" cy="172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you want to create </a:t>
            </a:r>
            <a:r>
              <a:rPr lang="en" sz="1200"/>
              <a:t>environment</a:t>
            </a:r>
            <a:r>
              <a:rPr lang="en" sz="1200"/>
              <a:t> variable use the option </a:t>
            </a:r>
            <a:r>
              <a:rPr b="1" lang="en" sz="1200"/>
              <a:t>environment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Very useful for databases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the equivalent of </a:t>
            </a:r>
            <a:r>
              <a:rPr b="1" lang="en" sz="1200"/>
              <a:t>ENV</a:t>
            </a:r>
            <a:r>
              <a:rPr lang="en" sz="1200"/>
              <a:t> in the Dockerfile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 means with docker-compose we can create missing elements from Dockerfile</a:t>
            </a:r>
            <a:endParaRPr sz="1200"/>
          </a:p>
        </p:txBody>
      </p:sp>
      <p:pic>
        <p:nvPicPr>
          <p:cNvPr id="292" name="Google Shape;29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0295" y="2488850"/>
            <a:ext cx="4175283" cy="250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/>
          <p:nvPr>
            <p:ph type="ctrTitle"/>
          </p:nvPr>
        </p:nvSpPr>
        <p:spPr>
          <a:xfrm>
            <a:off x="1201827" y="-425"/>
            <a:ext cx="6096300" cy="9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Structure: service options</a:t>
            </a:r>
            <a:endParaRPr sz="3580"/>
          </a:p>
        </p:txBody>
      </p:sp>
      <p:pic>
        <p:nvPicPr>
          <p:cNvPr id="298" name="Google Shape;29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0"/>
          <p:cNvSpPr txBox="1"/>
          <p:nvPr/>
        </p:nvSpPr>
        <p:spPr>
          <a:xfrm>
            <a:off x="822625" y="1743900"/>
            <a:ext cx="659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00" name="Google Shape;300;p30"/>
          <p:cNvSpPr txBox="1"/>
          <p:nvPr/>
        </p:nvSpPr>
        <p:spPr>
          <a:xfrm>
            <a:off x="245200" y="2666075"/>
            <a:ext cx="30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88775" cy="4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0"/>
          <p:cNvSpPr/>
          <p:nvPr/>
        </p:nvSpPr>
        <p:spPr>
          <a:xfrm>
            <a:off x="190750" y="770050"/>
            <a:ext cx="1864200" cy="43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860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command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restart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volumes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networks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environment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expose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ports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depends_on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hostname	container_name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working_dir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entrypoint</a:t>
            </a:r>
            <a:endParaRPr sz="1800"/>
          </a:p>
        </p:txBody>
      </p:sp>
      <p:sp>
        <p:nvSpPr>
          <p:cNvPr id="303" name="Google Shape;303;p30"/>
          <p:cNvSpPr/>
          <p:nvPr/>
        </p:nvSpPr>
        <p:spPr>
          <a:xfrm>
            <a:off x="2054950" y="849450"/>
            <a:ext cx="3231900" cy="172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you want to open port inside the container just use expose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This the equivalent of </a:t>
            </a:r>
            <a:r>
              <a:rPr b="1" lang="en" sz="1200">
                <a:solidFill>
                  <a:schemeClr val="dk1"/>
                </a:solidFill>
              </a:rPr>
              <a:t>EXPOSE </a:t>
            </a:r>
            <a:r>
              <a:rPr lang="en" sz="1200">
                <a:solidFill>
                  <a:schemeClr val="dk1"/>
                </a:solidFill>
              </a:rPr>
              <a:t> in the Dockerfile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It means with docker-compose we can create missing elements from Dockerfile</a:t>
            </a:r>
            <a:endParaRPr sz="1200"/>
          </a:p>
        </p:txBody>
      </p:sp>
      <p:pic>
        <p:nvPicPr>
          <p:cNvPr id="304" name="Google Shape;30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9250" y="2388900"/>
            <a:ext cx="3531101" cy="260219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0"/>
          <p:cNvSpPr txBox="1"/>
          <p:nvPr/>
        </p:nvSpPr>
        <p:spPr>
          <a:xfrm>
            <a:off x="6010825" y="1028600"/>
            <a:ext cx="253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expose as many port as needed </a:t>
            </a:r>
            <a:r>
              <a:rPr lang="en"/>
              <a:t>just</a:t>
            </a:r>
            <a:r>
              <a:rPr lang="en"/>
              <a:t> add them as a list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/>
          <p:nvPr>
            <p:ph type="ctrTitle"/>
          </p:nvPr>
        </p:nvSpPr>
        <p:spPr>
          <a:xfrm>
            <a:off x="1201827" y="-425"/>
            <a:ext cx="6096300" cy="9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Structure: service options</a:t>
            </a:r>
            <a:endParaRPr sz="3580"/>
          </a:p>
        </p:txBody>
      </p:sp>
      <p:pic>
        <p:nvPicPr>
          <p:cNvPr id="311" name="Google Shape;31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1"/>
          <p:cNvSpPr txBox="1"/>
          <p:nvPr/>
        </p:nvSpPr>
        <p:spPr>
          <a:xfrm>
            <a:off x="822625" y="1743900"/>
            <a:ext cx="659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13" name="Google Shape;313;p31"/>
          <p:cNvSpPr txBox="1"/>
          <p:nvPr/>
        </p:nvSpPr>
        <p:spPr>
          <a:xfrm>
            <a:off x="245200" y="2666075"/>
            <a:ext cx="30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88775" cy="4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1"/>
          <p:cNvSpPr/>
          <p:nvPr/>
        </p:nvSpPr>
        <p:spPr>
          <a:xfrm>
            <a:off x="190750" y="770050"/>
            <a:ext cx="1864200" cy="43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860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command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restart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volumes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networks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environment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expose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ports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depends_on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hostname	container_name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working_dir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entrypoint</a:t>
            </a:r>
            <a:endParaRPr sz="1800"/>
          </a:p>
        </p:txBody>
      </p:sp>
      <p:sp>
        <p:nvSpPr>
          <p:cNvPr id="316" name="Google Shape;316;p31"/>
          <p:cNvSpPr/>
          <p:nvPr/>
        </p:nvSpPr>
        <p:spPr>
          <a:xfrm>
            <a:off x="2054950" y="849450"/>
            <a:ext cx="3231900" cy="172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you want to map a port so that you can access your application on the browser just use </a:t>
            </a:r>
            <a:r>
              <a:rPr b="1" lang="en" sz="1200"/>
              <a:t>ports</a:t>
            </a:r>
            <a:endParaRPr b="1" sz="1200"/>
          </a:p>
        </p:txBody>
      </p:sp>
      <p:sp>
        <p:nvSpPr>
          <p:cNvPr id="317" name="Google Shape;317;p31"/>
          <p:cNvSpPr txBox="1"/>
          <p:nvPr/>
        </p:nvSpPr>
        <p:spPr>
          <a:xfrm>
            <a:off x="6010825" y="1028600"/>
            <a:ext cx="253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open  as many port as needed just add them as a list </a:t>
            </a:r>
            <a:endParaRPr/>
          </a:p>
        </p:txBody>
      </p:sp>
      <p:pic>
        <p:nvPicPr>
          <p:cNvPr id="318" name="Google Shape;31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9250" y="2388900"/>
            <a:ext cx="3227137" cy="26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1"/>
          <p:cNvSpPr txBox="1"/>
          <p:nvPr/>
        </p:nvSpPr>
        <p:spPr>
          <a:xfrm>
            <a:off x="2296350" y="2838425"/>
            <a:ext cx="13788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Heyyyyy!  </a:t>
            </a:r>
            <a:r>
              <a:rPr b="1" lang="en" sz="1800"/>
              <a:t>ports</a:t>
            </a:r>
            <a:r>
              <a:rPr b="1" lang="en"/>
              <a:t> </a:t>
            </a:r>
            <a:r>
              <a:rPr lang="en"/>
              <a:t>and not </a:t>
            </a:r>
            <a:r>
              <a:rPr lang="en">
                <a:solidFill>
                  <a:srgbClr val="FF0000"/>
                </a:solidFill>
              </a:rPr>
              <a:t>port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1038077" y="123675"/>
            <a:ext cx="6096300" cy="9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What is docker-compose</a:t>
            </a:r>
            <a:endParaRPr sz="3580"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22625" y="1743900"/>
            <a:ext cx="6592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Docker Compose </a:t>
            </a:r>
            <a:r>
              <a:rPr lang="en" sz="1700">
                <a:solidFill>
                  <a:schemeClr val="dk1"/>
                </a:solidFill>
              </a:rPr>
              <a:t>is </a:t>
            </a:r>
            <a:r>
              <a:rPr i="1" lang="en" sz="1700">
                <a:solidFill>
                  <a:schemeClr val="dk1"/>
                </a:solidFill>
              </a:rPr>
              <a:t>a tool for running multi-container applications on Docker </a:t>
            </a:r>
            <a:endParaRPr sz="2000"/>
          </a:p>
        </p:txBody>
      </p:sp>
      <p:sp>
        <p:nvSpPr>
          <p:cNvPr id="66" name="Google Shape;66;p14"/>
          <p:cNvSpPr txBox="1"/>
          <p:nvPr/>
        </p:nvSpPr>
        <p:spPr>
          <a:xfrm>
            <a:off x="245200" y="2666075"/>
            <a:ext cx="30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025" y="3463775"/>
            <a:ext cx="1307955" cy="958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2494550" y="3329675"/>
            <a:ext cx="445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means that as you have notice with </a:t>
            </a:r>
            <a:r>
              <a:rPr b="1" lang="en"/>
              <a:t>docker run </a:t>
            </a:r>
            <a:r>
              <a:rPr lang="en"/>
              <a:t>command we can only spin (deploy) only</a:t>
            </a:r>
            <a:r>
              <a:rPr b="1" lang="en"/>
              <a:t> one (01) </a:t>
            </a:r>
            <a:r>
              <a:rPr lang="en"/>
              <a:t>container </a:t>
            </a:r>
            <a:r>
              <a:rPr b="1" lang="en"/>
              <a:t>at the  same time</a:t>
            </a:r>
            <a:r>
              <a:rPr lang="en"/>
              <a:t>, but with </a:t>
            </a:r>
            <a:r>
              <a:rPr b="1" lang="en"/>
              <a:t>docker-compose </a:t>
            </a:r>
            <a:r>
              <a:rPr lang="en"/>
              <a:t>we can </a:t>
            </a:r>
            <a:r>
              <a:rPr b="1" lang="en"/>
              <a:t>run multiple containers at the same time </a:t>
            </a:r>
            <a:r>
              <a:rPr b="1" lang="en"/>
              <a:t>using a single command</a:t>
            </a:r>
            <a:endParaRPr b="1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4925" y="2916675"/>
            <a:ext cx="1576675" cy="15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88775" cy="4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 txBox="1"/>
          <p:nvPr>
            <p:ph type="ctrTitle"/>
          </p:nvPr>
        </p:nvSpPr>
        <p:spPr>
          <a:xfrm>
            <a:off x="1201827" y="-425"/>
            <a:ext cx="6096300" cy="9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Structure: service options</a:t>
            </a:r>
            <a:endParaRPr sz="3580"/>
          </a:p>
        </p:txBody>
      </p:sp>
      <p:pic>
        <p:nvPicPr>
          <p:cNvPr id="325" name="Google Shape;32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2"/>
          <p:cNvSpPr txBox="1"/>
          <p:nvPr/>
        </p:nvSpPr>
        <p:spPr>
          <a:xfrm>
            <a:off x="822625" y="1743900"/>
            <a:ext cx="659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27" name="Google Shape;327;p32"/>
          <p:cNvSpPr txBox="1"/>
          <p:nvPr/>
        </p:nvSpPr>
        <p:spPr>
          <a:xfrm>
            <a:off x="245200" y="2666075"/>
            <a:ext cx="30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88775" cy="4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2"/>
          <p:cNvSpPr/>
          <p:nvPr/>
        </p:nvSpPr>
        <p:spPr>
          <a:xfrm>
            <a:off x="190750" y="770050"/>
            <a:ext cx="1864200" cy="43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860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command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restart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volumes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networks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environment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expose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ports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depends_on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hostname	container_name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working_dir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entrypoint</a:t>
            </a:r>
            <a:endParaRPr sz="1800"/>
          </a:p>
        </p:txBody>
      </p:sp>
      <p:sp>
        <p:nvSpPr>
          <p:cNvPr id="330" name="Google Shape;330;p32"/>
          <p:cNvSpPr/>
          <p:nvPr/>
        </p:nvSpPr>
        <p:spPr>
          <a:xfrm>
            <a:off x="2054950" y="849450"/>
            <a:ext cx="3231900" cy="172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your want to </a:t>
            </a:r>
            <a:r>
              <a:rPr lang="en" sz="1200"/>
              <a:t>control</a:t>
            </a:r>
            <a:r>
              <a:rPr lang="en" sz="1200"/>
              <a:t> the flow or sequence on when services will be runned in others words the order in which docker should run containers use </a:t>
            </a:r>
            <a:r>
              <a:rPr b="1" lang="en" sz="1200"/>
              <a:t>depends_on</a:t>
            </a:r>
            <a:endParaRPr b="1" sz="1200"/>
          </a:p>
        </p:txBody>
      </p:sp>
      <p:sp>
        <p:nvSpPr>
          <p:cNvPr id="331" name="Google Shape;331;p32"/>
          <p:cNvSpPr txBox="1"/>
          <p:nvPr/>
        </p:nvSpPr>
        <p:spPr>
          <a:xfrm>
            <a:off x="4985225" y="3022325"/>
            <a:ext cx="25338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 as you can see the service frontend depend on  the backend service </a:t>
            </a:r>
            <a:r>
              <a:rPr lang="en" sz="1100"/>
              <a:t>meaning</a:t>
            </a:r>
            <a:r>
              <a:rPr lang="en" sz="1100"/>
              <a:t> </a:t>
            </a:r>
            <a:r>
              <a:rPr lang="en" sz="1100"/>
              <a:t>docker</a:t>
            </a:r>
            <a:r>
              <a:rPr lang="en" sz="1100"/>
              <a:t> will first start the backend service first then the frontend service later on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 order words docker please start the </a:t>
            </a:r>
            <a:r>
              <a:rPr lang="en" sz="1100"/>
              <a:t>backend</a:t>
            </a:r>
            <a:r>
              <a:rPr lang="en" sz="1100"/>
              <a:t> container first then the frontend container when the backend container is running </a:t>
            </a:r>
            <a:endParaRPr sz="1100"/>
          </a:p>
        </p:txBody>
      </p:sp>
      <p:pic>
        <p:nvPicPr>
          <p:cNvPr id="332" name="Google Shape;33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2900" y="2397525"/>
            <a:ext cx="1869107" cy="2602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p32"/>
          <p:cNvCxnSpPr/>
          <p:nvPr/>
        </p:nvCxnSpPr>
        <p:spPr>
          <a:xfrm flipH="1">
            <a:off x="3675200" y="3441700"/>
            <a:ext cx="1999500" cy="69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32"/>
          <p:cNvSpPr txBox="1"/>
          <p:nvPr/>
        </p:nvSpPr>
        <p:spPr>
          <a:xfrm>
            <a:off x="5562725" y="958075"/>
            <a:ext cx="19995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Heyyyyy!  </a:t>
            </a:r>
            <a:r>
              <a:rPr b="1" lang="en" sz="1800"/>
              <a:t>depends_on</a:t>
            </a:r>
            <a:r>
              <a:rPr b="1" lang="en"/>
              <a:t> </a:t>
            </a:r>
            <a:r>
              <a:rPr lang="en"/>
              <a:t>and not </a:t>
            </a:r>
            <a:r>
              <a:rPr lang="en">
                <a:solidFill>
                  <a:srgbClr val="FF0000"/>
                </a:solidFill>
              </a:rPr>
              <a:t>depend_on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5" name="Google Shape;335;p32"/>
          <p:cNvSpPr txBox="1"/>
          <p:nvPr/>
        </p:nvSpPr>
        <p:spPr>
          <a:xfrm>
            <a:off x="5800100" y="186505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have multiple dependencies per service  as needed just add them as a list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3"/>
          <p:cNvSpPr txBox="1"/>
          <p:nvPr>
            <p:ph type="ctrTitle"/>
          </p:nvPr>
        </p:nvSpPr>
        <p:spPr>
          <a:xfrm>
            <a:off x="1201827" y="-425"/>
            <a:ext cx="6096300" cy="9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Structure: service options</a:t>
            </a:r>
            <a:endParaRPr sz="3580"/>
          </a:p>
        </p:txBody>
      </p:sp>
      <p:pic>
        <p:nvPicPr>
          <p:cNvPr id="341" name="Google Shape;34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3"/>
          <p:cNvSpPr txBox="1"/>
          <p:nvPr/>
        </p:nvSpPr>
        <p:spPr>
          <a:xfrm>
            <a:off x="822625" y="1743900"/>
            <a:ext cx="659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43" name="Google Shape;343;p33"/>
          <p:cNvSpPr txBox="1"/>
          <p:nvPr/>
        </p:nvSpPr>
        <p:spPr>
          <a:xfrm>
            <a:off x="245200" y="2666075"/>
            <a:ext cx="30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88775" cy="4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3"/>
          <p:cNvSpPr/>
          <p:nvPr/>
        </p:nvSpPr>
        <p:spPr>
          <a:xfrm>
            <a:off x="190750" y="770050"/>
            <a:ext cx="1864200" cy="43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860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command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restart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volumes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networks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environment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expose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ports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depends_on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hostname	container_name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working_dir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entrypoint</a:t>
            </a:r>
            <a:endParaRPr sz="1800"/>
          </a:p>
        </p:txBody>
      </p:sp>
      <p:sp>
        <p:nvSpPr>
          <p:cNvPr id="346" name="Google Shape;346;p33"/>
          <p:cNvSpPr/>
          <p:nvPr/>
        </p:nvSpPr>
        <p:spPr>
          <a:xfrm>
            <a:off x="2054950" y="849450"/>
            <a:ext cx="3231900" cy="172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you want to set the hostname </a:t>
            </a:r>
            <a:r>
              <a:rPr lang="en" sz="1200"/>
              <a:t>meaning</a:t>
            </a:r>
            <a:r>
              <a:rPr lang="en" sz="1200"/>
              <a:t> the name in which other containers will recognized your </a:t>
            </a:r>
            <a:r>
              <a:rPr lang="en" sz="1200"/>
              <a:t>container</a:t>
            </a:r>
            <a:r>
              <a:rPr lang="en" sz="1200"/>
              <a:t> use </a:t>
            </a:r>
            <a:r>
              <a:rPr b="1" lang="en" sz="1200"/>
              <a:t>hostname </a:t>
            </a:r>
            <a:r>
              <a:rPr lang="en" sz="1200"/>
              <a:t>option</a:t>
            </a:r>
            <a:endParaRPr b="1" sz="1200"/>
          </a:p>
        </p:txBody>
      </p:sp>
      <p:pic>
        <p:nvPicPr>
          <p:cNvPr id="347" name="Google Shape;34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4225" y="2285500"/>
            <a:ext cx="2455182" cy="260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/>
          <p:nvPr>
            <p:ph type="ctrTitle"/>
          </p:nvPr>
        </p:nvSpPr>
        <p:spPr>
          <a:xfrm>
            <a:off x="1201827" y="-425"/>
            <a:ext cx="6096300" cy="9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Structure: service options</a:t>
            </a:r>
            <a:endParaRPr sz="3580"/>
          </a:p>
        </p:txBody>
      </p:sp>
      <p:pic>
        <p:nvPicPr>
          <p:cNvPr id="353" name="Google Shape;35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4"/>
          <p:cNvSpPr txBox="1"/>
          <p:nvPr/>
        </p:nvSpPr>
        <p:spPr>
          <a:xfrm>
            <a:off x="822625" y="1743900"/>
            <a:ext cx="659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55" name="Google Shape;355;p34"/>
          <p:cNvSpPr txBox="1"/>
          <p:nvPr/>
        </p:nvSpPr>
        <p:spPr>
          <a:xfrm>
            <a:off x="245200" y="2666075"/>
            <a:ext cx="30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88775" cy="4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4"/>
          <p:cNvSpPr/>
          <p:nvPr/>
        </p:nvSpPr>
        <p:spPr>
          <a:xfrm>
            <a:off x="190750" y="770050"/>
            <a:ext cx="1864200" cy="43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860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command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restart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volumes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networks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environment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expose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ports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depends_on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hostname	container_name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working_dir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entrypoint</a:t>
            </a:r>
            <a:endParaRPr sz="1800"/>
          </a:p>
        </p:txBody>
      </p:sp>
      <p:sp>
        <p:nvSpPr>
          <p:cNvPr id="358" name="Google Shape;358;p34"/>
          <p:cNvSpPr/>
          <p:nvPr/>
        </p:nvSpPr>
        <p:spPr>
          <a:xfrm>
            <a:off x="2054950" y="849450"/>
            <a:ext cx="3231900" cy="172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you want to set the name on the </a:t>
            </a:r>
            <a:r>
              <a:rPr lang="en" sz="1200"/>
              <a:t>container (I will advise you to always do) use</a:t>
            </a:r>
            <a:r>
              <a:rPr b="1" lang="en" sz="1200"/>
              <a:t> container_name </a:t>
            </a:r>
            <a:r>
              <a:rPr lang="en" sz="1200"/>
              <a:t> </a:t>
            </a:r>
            <a:r>
              <a:rPr lang="en" sz="1200"/>
              <a:t>option </a:t>
            </a:r>
            <a:endParaRPr b="1" sz="1200"/>
          </a:p>
        </p:txBody>
      </p:sp>
      <p:pic>
        <p:nvPicPr>
          <p:cNvPr id="359" name="Google Shape;35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0875" y="1957975"/>
            <a:ext cx="2318582" cy="260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/>
          <p:nvPr>
            <p:ph type="ctrTitle"/>
          </p:nvPr>
        </p:nvSpPr>
        <p:spPr>
          <a:xfrm>
            <a:off x="1201827" y="-425"/>
            <a:ext cx="6096300" cy="9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Structure: service options</a:t>
            </a:r>
            <a:endParaRPr sz="3580"/>
          </a:p>
        </p:txBody>
      </p:sp>
      <p:pic>
        <p:nvPicPr>
          <p:cNvPr id="365" name="Google Shape;36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5"/>
          <p:cNvSpPr txBox="1"/>
          <p:nvPr/>
        </p:nvSpPr>
        <p:spPr>
          <a:xfrm>
            <a:off x="822625" y="1743900"/>
            <a:ext cx="659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67" name="Google Shape;367;p35"/>
          <p:cNvSpPr txBox="1"/>
          <p:nvPr/>
        </p:nvSpPr>
        <p:spPr>
          <a:xfrm>
            <a:off x="245200" y="2666075"/>
            <a:ext cx="30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88775" cy="4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5"/>
          <p:cNvSpPr/>
          <p:nvPr/>
        </p:nvSpPr>
        <p:spPr>
          <a:xfrm>
            <a:off x="190750" y="770050"/>
            <a:ext cx="1864200" cy="43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860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command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restart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volumes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networks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environment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expose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ports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depends_on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hostname	container_name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working_dir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entrypoint</a:t>
            </a:r>
            <a:endParaRPr sz="1800"/>
          </a:p>
        </p:txBody>
      </p:sp>
      <p:sp>
        <p:nvSpPr>
          <p:cNvPr id="370" name="Google Shape;370;p35"/>
          <p:cNvSpPr/>
          <p:nvPr/>
        </p:nvSpPr>
        <p:spPr>
          <a:xfrm>
            <a:off x="2054950" y="849450"/>
            <a:ext cx="3231900" cy="172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you want to set the default working directory use the </a:t>
            </a:r>
            <a:r>
              <a:rPr b="1" lang="en" sz="1200"/>
              <a:t>working_dir </a:t>
            </a:r>
            <a:r>
              <a:rPr b="1" lang="en" sz="1200"/>
              <a:t> </a:t>
            </a:r>
            <a:r>
              <a:rPr lang="en" sz="1200"/>
              <a:t> option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is same as WORKDIR in Dockerfile </a:t>
            </a:r>
            <a:endParaRPr b="1" sz="1200"/>
          </a:p>
        </p:txBody>
      </p:sp>
      <p:pic>
        <p:nvPicPr>
          <p:cNvPr id="371" name="Google Shape;37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9250" y="2388900"/>
            <a:ext cx="2281106" cy="26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/>
          <p:nvPr>
            <p:ph type="ctrTitle"/>
          </p:nvPr>
        </p:nvSpPr>
        <p:spPr>
          <a:xfrm>
            <a:off x="1201827" y="-425"/>
            <a:ext cx="6096300" cy="9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Structure: service options</a:t>
            </a:r>
            <a:endParaRPr sz="3580"/>
          </a:p>
        </p:txBody>
      </p:sp>
      <p:pic>
        <p:nvPicPr>
          <p:cNvPr id="377" name="Google Shape;37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6"/>
          <p:cNvSpPr txBox="1"/>
          <p:nvPr/>
        </p:nvSpPr>
        <p:spPr>
          <a:xfrm>
            <a:off x="822625" y="1743900"/>
            <a:ext cx="659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79" name="Google Shape;379;p36"/>
          <p:cNvSpPr txBox="1"/>
          <p:nvPr/>
        </p:nvSpPr>
        <p:spPr>
          <a:xfrm>
            <a:off x="245200" y="2666075"/>
            <a:ext cx="30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88775" cy="4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6"/>
          <p:cNvSpPr/>
          <p:nvPr/>
        </p:nvSpPr>
        <p:spPr>
          <a:xfrm>
            <a:off x="190750" y="770050"/>
            <a:ext cx="1864200" cy="43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860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command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restart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volumes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networks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environment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expose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ports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depends_on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hostname	container_name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working_dir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entrypoint</a:t>
            </a:r>
            <a:endParaRPr sz="1800"/>
          </a:p>
        </p:txBody>
      </p:sp>
      <p:sp>
        <p:nvSpPr>
          <p:cNvPr id="382" name="Google Shape;382;p36"/>
          <p:cNvSpPr/>
          <p:nvPr/>
        </p:nvSpPr>
        <p:spPr>
          <a:xfrm>
            <a:off x="2054950" y="849450"/>
            <a:ext cx="3231900" cy="172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you want to set an entrypoint meain the first command docker run when the container start use entrypoint </a:t>
            </a:r>
            <a:r>
              <a:rPr b="1" lang="en" sz="1200"/>
              <a:t>  </a:t>
            </a:r>
            <a:r>
              <a:rPr lang="en" sz="1200"/>
              <a:t> option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But I will </a:t>
            </a:r>
            <a:r>
              <a:rPr lang="en" sz="1200"/>
              <a:t>advise</a:t>
            </a:r>
            <a:r>
              <a:rPr lang="en" sz="1200"/>
              <a:t> you to set this on the Dockerfile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is same as ENTRYPOINT in Dockerfile </a:t>
            </a:r>
            <a:endParaRPr b="1" sz="1200"/>
          </a:p>
        </p:txBody>
      </p:sp>
      <p:pic>
        <p:nvPicPr>
          <p:cNvPr id="383" name="Google Shape;38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2800" y="2724150"/>
            <a:ext cx="4993861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/>
          <p:nvPr>
            <p:ph type="ctrTitle"/>
          </p:nvPr>
        </p:nvSpPr>
        <p:spPr>
          <a:xfrm>
            <a:off x="1201827" y="-425"/>
            <a:ext cx="6096300" cy="9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Structure: services rules</a:t>
            </a:r>
            <a:endParaRPr sz="3580"/>
          </a:p>
        </p:txBody>
      </p:sp>
      <p:pic>
        <p:nvPicPr>
          <p:cNvPr id="389" name="Google Shape;38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7"/>
          <p:cNvSpPr txBox="1"/>
          <p:nvPr/>
        </p:nvSpPr>
        <p:spPr>
          <a:xfrm>
            <a:off x="822625" y="1743900"/>
            <a:ext cx="659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91" name="Google Shape;391;p37"/>
          <p:cNvSpPr txBox="1"/>
          <p:nvPr/>
        </p:nvSpPr>
        <p:spPr>
          <a:xfrm>
            <a:off x="245200" y="2666075"/>
            <a:ext cx="30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2" name="Google Shape;39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88775" cy="4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 txBox="1"/>
          <p:nvPr/>
        </p:nvSpPr>
        <p:spPr>
          <a:xfrm>
            <a:off x="383075" y="1149250"/>
            <a:ext cx="757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containers cannot map under the same ports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 containers cannot have the same name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 service cannot have the same name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type="ctrTitle"/>
          </p:nvPr>
        </p:nvSpPr>
        <p:spPr>
          <a:xfrm>
            <a:off x="1201827" y="-425"/>
            <a:ext cx="6096300" cy="9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Structure: declarations</a:t>
            </a:r>
            <a:endParaRPr sz="3580"/>
          </a:p>
        </p:txBody>
      </p:sp>
      <p:pic>
        <p:nvPicPr>
          <p:cNvPr id="399" name="Google Shape;39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8"/>
          <p:cNvSpPr txBox="1"/>
          <p:nvPr/>
        </p:nvSpPr>
        <p:spPr>
          <a:xfrm>
            <a:off x="822625" y="1743900"/>
            <a:ext cx="659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01" name="Google Shape;401;p38"/>
          <p:cNvSpPr txBox="1"/>
          <p:nvPr/>
        </p:nvSpPr>
        <p:spPr>
          <a:xfrm>
            <a:off x="245200" y="2666075"/>
            <a:ext cx="30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88775" cy="4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8"/>
          <p:cNvSpPr txBox="1"/>
          <p:nvPr/>
        </p:nvSpPr>
        <p:spPr>
          <a:xfrm>
            <a:off x="0" y="752825"/>
            <a:ext cx="297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 use a network, secret, volumes on one and or more of your service you have to </a:t>
            </a:r>
            <a:r>
              <a:rPr lang="en"/>
              <a:t>declare</a:t>
            </a:r>
            <a:r>
              <a:rPr lang="en"/>
              <a:t> them at the end.</a:t>
            </a:r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0" y="3790500"/>
            <a:ext cx="1749600" cy="1353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declaration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405" name="Google Shape;40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1813" y="4098109"/>
            <a:ext cx="988775" cy="737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2800" y="848525"/>
            <a:ext cx="3761462" cy="4230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38"/>
          <p:cNvCxnSpPr/>
          <p:nvPr/>
        </p:nvCxnSpPr>
        <p:spPr>
          <a:xfrm flipH="1">
            <a:off x="2382500" y="1890425"/>
            <a:ext cx="1491000" cy="6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38"/>
          <p:cNvCxnSpPr/>
          <p:nvPr/>
        </p:nvCxnSpPr>
        <p:spPr>
          <a:xfrm flipH="1">
            <a:off x="2417025" y="2312725"/>
            <a:ext cx="1422000" cy="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38"/>
          <p:cNvCxnSpPr/>
          <p:nvPr/>
        </p:nvCxnSpPr>
        <p:spPr>
          <a:xfrm rot="10800000">
            <a:off x="2460025" y="2528050"/>
            <a:ext cx="1430700" cy="8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38"/>
          <p:cNvCxnSpPr/>
          <p:nvPr/>
        </p:nvCxnSpPr>
        <p:spPr>
          <a:xfrm rot="10800000">
            <a:off x="2442925" y="2519625"/>
            <a:ext cx="1447800" cy="13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38"/>
          <p:cNvCxnSpPr/>
          <p:nvPr/>
        </p:nvCxnSpPr>
        <p:spPr>
          <a:xfrm flipH="1" rot="-5400000">
            <a:off x="1809450" y="3170175"/>
            <a:ext cx="2344200" cy="1025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"/>
          <p:cNvSpPr txBox="1"/>
          <p:nvPr>
            <p:ph type="ctrTitle"/>
          </p:nvPr>
        </p:nvSpPr>
        <p:spPr>
          <a:xfrm>
            <a:off x="1201827" y="-425"/>
            <a:ext cx="6096300" cy="9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Structure: sample compose files</a:t>
            </a:r>
            <a:endParaRPr sz="3580"/>
          </a:p>
        </p:txBody>
      </p:sp>
      <p:pic>
        <p:nvPicPr>
          <p:cNvPr id="417" name="Google Shape;41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9"/>
          <p:cNvSpPr txBox="1"/>
          <p:nvPr/>
        </p:nvSpPr>
        <p:spPr>
          <a:xfrm>
            <a:off x="822625" y="1743900"/>
            <a:ext cx="659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19" name="Google Shape;419;p39"/>
          <p:cNvSpPr txBox="1"/>
          <p:nvPr/>
        </p:nvSpPr>
        <p:spPr>
          <a:xfrm>
            <a:off x="245200" y="2666075"/>
            <a:ext cx="30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88775" cy="4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9"/>
          <p:cNvSpPr txBox="1"/>
          <p:nvPr/>
        </p:nvSpPr>
        <p:spPr>
          <a:xfrm>
            <a:off x="1469000" y="2265875"/>
            <a:ext cx="75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https://github.com/docker/awesome-compose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0"/>
          <p:cNvSpPr txBox="1"/>
          <p:nvPr>
            <p:ph type="ctrTitle"/>
          </p:nvPr>
        </p:nvSpPr>
        <p:spPr>
          <a:xfrm>
            <a:off x="1201827" y="-425"/>
            <a:ext cx="6096300" cy="9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Structure: Generate </a:t>
            </a:r>
            <a:r>
              <a:rPr lang="en" sz="3080"/>
              <a:t>compose</a:t>
            </a:r>
            <a:r>
              <a:rPr lang="en" sz="3080"/>
              <a:t> file</a:t>
            </a:r>
            <a:endParaRPr sz="3580"/>
          </a:p>
        </p:txBody>
      </p:sp>
      <p:pic>
        <p:nvPicPr>
          <p:cNvPr id="427" name="Google Shape;42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40"/>
          <p:cNvSpPr txBox="1"/>
          <p:nvPr/>
        </p:nvSpPr>
        <p:spPr>
          <a:xfrm>
            <a:off x="822625" y="1743900"/>
            <a:ext cx="659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29" name="Google Shape;429;p40"/>
          <p:cNvSpPr txBox="1"/>
          <p:nvPr/>
        </p:nvSpPr>
        <p:spPr>
          <a:xfrm>
            <a:off x="245200" y="2666075"/>
            <a:ext cx="30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88775" cy="4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0"/>
          <p:cNvSpPr txBox="1"/>
          <p:nvPr/>
        </p:nvSpPr>
        <p:spPr>
          <a:xfrm>
            <a:off x="581300" y="1063075"/>
            <a:ext cx="399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Now that you know the structure and options use this tools to generate </a:t>
            </a:r>
            <a:r>
              <a:rPr b="1" lang="en"/>
              <a:t>your</a:t>
            </a:r>
            <a:r>
              <a:rPr b="1" lang="en"/>
              <a:t> </a:t>
            </a:r>
            <a:r>
              <a:rPr b="1" lang="en"/>
              <a:t>compose</a:t>
            </a:r>
            <a:r>
              <a:rPr b="1" lang="en"/>
              <a:t> file avoid the stress of </a:t>
            </a:r>
            <a:r>
              <a:rPr b="1" lang="en"/>
              <a:t>writing</a:t>
            </a:r>
            <a:r>
              <a:rPr b="1" lang="en"/>
              <a:t> this from </a:t>
            </a:r>
            <a:r>
              <a:rPr b="1" lang="en"/>
              <a:t>scratch</a:t>
            </a:r>
            <a:r>
              <a:rPr b="1" lang="en"/>
              <a:t> </a:t>
            </a:r>
            <a:endParaRPr b="1"/>
          </a:p>
        </p:txBody>
      </p:sp>
      <p:sp>
        <p:nvSpPr>
          <p:cNvPr id="432" name="Google Shape;432;p40"/>
          <p:cNvSpPr txBox="1"/>
          <p:nvPr/>
        </p:nvSpPr>
        <p:spPr>
          <a:xfrm>
            <a:off x="1124250" y="2433375"/>
            <a:ext cx="5826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solidFill>
                  <a:schemeClr val="hlink"/>
                </a:solidFill>
                <a:hlinkClick r:id="rId5"/>
              </a:rPr>
              <a:t>https://8gwifi.org/dc.jsp</a:t>
            </a:r>
            <a:endParaRPr b="1" sz="2500"/>
          </a:p>
        </p:txBody>
      </p:sp>
      <p:sp>
        <p:nvSpPr>
          <p:cNvPr id="433" name="Google Shape;433;p40"/>
          <p:cNvSpPr txBox="1"/>
          <p:nvPr/>
        </p:nvSpPr>
        <p:spPr>
          <a:xfrm>
            <a:off x="2158450" y="3795050"/>
            <a:ext cx="4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1"/>
          <p:cNvSpPr txBox="1"/>
          <p:nvPr>
            <p:ph type="ctrTitle"/>
          </p:nvPr>
        </p:nvSpPr>
        <p:spPr>
          <a:xfrm>
            <a:off x="1201827" y="-425"/>
            <a:ext cx="6096300" cy="9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Structure: Generate compose file</a:t>
            </a:r>
            <a:endParaRPr sz="3580"/>
          </a:p>
        </p:txBody>
      </p:sp>
      <p:pic>
        <p:nvPicPr>
          <p:cNvPr id="439" name="Google Shape;43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1"/>
          <p:cNvSpPr txBox="1"/>
          <p:nvPr/>
        </p:nvSpPr>
        <p:spPr>
          <a:xfrm>
            <a:off x="822625" y="1743900"/>
            <a:ext cx="659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41" name="Google Shape;441;p41"/>
          <p:cNvSpPr txBox="1"/>
          <p:nvPr/>
        </p:nvSpPr>
        <p:spPr>
          <a:xfrm>
            <a:off x="245200" y="2666075"/>
            <a:ext cx="30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2" name="Google Shape;44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88775" cy="4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1"/>
          <p:cNvSpPr txBox="1"/>
          <p:nvPr/>
        </p:nvSpPr>
        <p:spPr>
          <a:xfrm>
            <a:off x="581300" y="1063075"/>
            <a:ext cx="399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Now that you know the structure and options use this tools to generate your compose file avoid the stress of writing this from scratch </a:t>
            </a:r>
            <a:endParaRPr b="1"/>
          </a:p>
        </p:txBody>
      </p:sp>
      <p:sp>
        <p:nvSpPr>
          <p:cNvPr id="444" name="Google Shape;444;p41"/>
          <p:cNvSpPr txBox="1"/>
          <p:nvPr/>
        </p:nvSpPr>
        <p:spPr>
          <a:xfrm>
            <a:off x="1124250" y="2433375"/>
            <a:ext cx="5826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solidFill>
                  <a:schemeClr val="hlink"/>
                </a:solidFill>
                <a:hlinkClick r:id="rId5"/>
              </a:rPr>
              <a:t>https://8gwifi.org/dc.jsp</a:t>
            </a:r>
            <a:endParaRPr b="1" sz="2500"/>
          </a:p>
        </p:txBody>
      </p:sp>
      <p:sp>
        <p:nvSpPr>
          <p:cNvPr id="445" name="Google Shape;445;p41"/>
          <p:cNvSpPr txBox="1"/>
          <p:nvPr/>
        </p:nvSpPr>
        <p:spPr>
          <a:xfrm>
            <a:off x="2158450" y="3795050"/>
            <a:ext cx="4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1038077" y="123675"/>
            <a:ext cx="6096300" cy="9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Warning</a:t>
            </a:r>
            <a:endParaRPr sz="3580"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822625" y="1743900"/>
            <a:ext cx="659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8" name="Google Shape;78;p15"/>
          <p:cNvSpPr txBox="1"/>
          <p:nvPr/>
        </p:nvSpPr>
        <p:spPr>
          <a:xfrm>
            <a:off x="245200" y="2666075"/>
            <a:ext cx="30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765275" y="2070425"/>
            <a:ext cx="53691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type   compose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   docker-compose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              And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    docker compose - - -  (V2)</a:t>
            </a:r>
            <a:endParaRPr sz="26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88775" cy="47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5063" y="1762125"/>
            <a:ext cx="28289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ctrTitle"/>
          </p:nvPr>
        </p:nvSpPr>
        <p:spPr>
          <a:xfrm>
            <a:off x="1038077" y="123675"/>
            <a:ext cx="6096300" cy="9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Warning</a:t>
            </a:r>
            <a:endParaRPr sz="3580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822625" y="1743900"/>
            <a:ext cx="659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9" name="Google Shape;89;p16"/>
          <p:cNvSpPr txBox="1"/>
          <p:nvPr/>
        </p:nvSpPr>
        <p:spPr>
          <a:xfrm>
            <a:off x="245200" y="2666075"/>
            <a:ext cx="30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1154875" y="1313325"/>
            <a:ext cx="5369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docker-compose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     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    docker compose </a:t>
            </a:r>
            <a:endParaRPr sz="26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88775" cy="47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328844">
            <a:off x="7621828" y="1652792"/>
            <a:ext cx="1178943" cy="674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8319" y="2898225"/>
            <a:ext cx="2266050" cy="539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6"/>
          <p:cNvCxnSpPr>
            <a:stCxn id="93" idx="1"/>
          </p:cNvCxnSpPr>
          <p:nvPr/>
        </p:nvCxnSpPr>
        <p:spPr>
          <a:xfrm flipH="1">
            <a:off x="2692919" y="3168113"/>
            <a:ext cx="1775400" cy="9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/>
          <p:nvPr/>
        </p:nvCxnSpPr>
        <p:spPr>
          <a:xfrm rot="10800000">
            <a:off x="2313444" y="1950138"/>
            <a:ext cx="2120400" cy="12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ctrTitle"/>
          </p:nvPr>
        </p:nvSpPr>
        <p:spPr>
          <a:xfrm>
            <a:off x="1038077" y="123675"/>
            <a:ext cx="6096300" cy="9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Warning</a:t>
            </a:r>
            <a:endParaRPr sz="3580"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822625" y="1743900"/>
            <a:ext cx="659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3" name="Google Shape;103;p17"/>
          <p:cNvSpPr txBox="1"/>
          <p:nvPr/>
        </p:nvSpPr>
        <p:spPr>
          <a:xfrm>
            <a:off x="245200" y="2666075"/>
            <a:ext cx="30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1154875" y="1313325"/>
            <a:ext cx="53691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FF00"/>
                </a:solidFill>
              </a:rPr>
              <a:t>For now learn to type </a:t>
            </a:r>
            <a:endParaRPr sz="17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D</a:t>
            </a:r>
            <a:r>
              <a:rPr b="1" lang="en" sz="3300"/>
              <a:t>ocker-compose </a:t>
            </a:r>
            <a:endParaRPr b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     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    docker compose  </a:t>
            </a:r>
            <a:r>
              <a:rPr lang="en" sz="2600">
                <a:solidFill>
                  <a:srgbClr val="FF0000"/>
                </a:solidFill>
              </a:rPr>
              <a:t> - - - - no no no</a:t>
            </a:r>
            <a:endParaRPr sz="2600">
              <a:solidFill>
                <a:srgbClr val="FF0000"/>
              </a:solidFill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88775" cy="47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6500" y="2571750"/>
            <a:ext cx="1629175" cy="104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4794" y="1743898"/>
            <a:ext cx="1920106" cy="13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ctrTitle"/>
          </p:nvPr>
        </p:nvSpPr>
        <p:spPr>
          <a:xfrm>
            <a:off x="1038077" y="123675"/>
            <a:ext cx="6096300" cy="9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Language </a:t>
            </a:r>
            <a:endParaRPr sz="3580"/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822625" y="1743900"/>
            <a:ext cx="659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5" name="Google Shape;115;p18"/>
          <p:cNvSpPr txBox="1"/>
          <p:nvPr/>
        </p:nvSpPr>
        <p:spPr>
          <a:xfrm>
            <a:off x="245200" y="2666075"/>
            <a:ext cx="30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88775" cy="4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391700" y="1192350"/>
            <a:ext cx="24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docker-compose is </a:t>
            </a:r>
            <a:r>
              <a:rPr lang="en"/>
              <a:t>written in 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0400" y="2449225"/>
            <a:ext cx="2143125" cy="213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8"/>
          <p:cNvCxnSpPr>
            <a:stCxn id="117" idx="3"/>
          </p:cNvCxnSpPr>
          <p:nvPr/>
        </p:nvCxnSpPr>
        <p:spPr>
          <a:xfrm>
            <a:off x="2882300" y="1392450"/>
            <a:ext cx="948000" cy="90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0" name="Google Shape;12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7422" y="1159632"/>
            <a:ext cx="2143125" cy="3983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ctrTitle"/>
          </p:nvPr>
        </p:nvSpPr>
        <p:spPr>
          <a:xfrm>
            <a:off x="1038077" y="123675"/>
            <a:ext cx="6096300" cy="9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Structure</a:t>
            </a:r>
            <a:endParaRPr sz="3580"/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245200" y="2666075"/>
            <a:ext cx="30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88775" cy="4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/>
          <p:nvPr/>
        </p:nvSpPr>
        <p:spPr>
          <a:xfrm>
            <a:off x="245200" y="735575"/>
            <a:ext cx="1749600" cy="1353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</a:rPr>
              <a:t>version</a:t>
            </a:r>
            <a:endParaRPr>
              <a:highlight>
                <a:srgbClr val="00FF00"/>
              </a:highlight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1345625" y="2088575"/>
            <a:ext cx="1749600" cy="1353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0000"/>
                </a:highlight>
              </a:rPr>
              <a:t>services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2411550" y="3441575"/>
            <a:ext cx="1749600" cy="1353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declaration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8200" y="897700"/>
            <a:ext cx="83775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0400" y="2228525"/>
            <a:ext cx="83775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7613" y="3611547"/>
            <a:ext cx="988775" cy="737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0207" y="3953250"/>
            <a:ext cx="958500" cy="9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ctrTitle"/>
          </p:nvPr>
        </p:nvSpPr>
        <p:spPr>
          <a:xfrm>
            <a:off x="1038077" y="123675"/>
            <a:ext cx="6096300" cy="9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Structure</a:t>
            </a:r>
            <a:endParaRPr sz="3580"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245200" y="2666075"/>
            <a:ext cx="30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88775" cy="4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/>
          <p:nvPr/>
        </p:nvSpPr>
        <p:spPr>
          <a:xfrm>
            <a:off x="245200" y="735575"/>
            <a:ext cx="1749600" cy="1353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</a:rPr>
              <a:t>version</a:t>
            </a:r>
            <a:endParaRPr>
              <a:highlight>
                <a:srgbClr val="00FF00"/>
              </a:highlight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1345625" y="2088575"/>
            <a:ext cx="1749600" cy="1353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0000"/>
                </a:highlight>
              </a:rPr>
              <a:t>services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2411550" y="3441575"/>
            <a:ext cx="1749600" cy="1353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declaration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8200" y="897700"/>
            <a:ext cx="83775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0400" y="2228525"/>
            <a:ext cx="83775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7613" y="3611547"/>
            <a:ext cx="988775" cy="737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0207" y="3953250"/>
            <a:ext cx="958500" cy="95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4287175" y="1054450"/>
            <a:ext cx="4291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set the </a:t>
            </a:r>
            <a:r>
              <a:rPr lang="en"/>
              <a:t>version</a:t>
            </a:r>
            <a:r>
              <a:rPr lang="en"/>
              <a:t> of the compose file and the version number is </a:t>
            </a:r>
            <a:r>
              <a:rPr lang="en"/>
              <a:t>controlled</a:t>
            </a:r>
            <a:r>
              <a:rPr lang="en"/>
              <a:t> by docker by best </a:t>
            </a:r>
            <a:r>
              <a:rPr lang="en"/>
              <a:t>practices</a:t>
            </a:r>
            <a:r>
              <a:rPr lang="en"/>
              <a:t> for now use version above or equal to “3”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https://docs.docker.com/compose/compose-file/compose-versioning/</a:t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52762" y="2278929"/>
            <a:ext cx="2454838" cy="26813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0"/>
          <p:cNvCxnSpPr>
            <a:stCxn id="144" idx="4"/>
          </p:cNvCxnSpPr>
          <p:nvPr/>
        </p:nvCxnSpPr>
        <p:spPr>
          <a:xfrm flipH="1" rot="10800000">
            <a:off x="1656550" y="1562900"/>
            <a:ext cx="2492700" cy="1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ctrTitle"/>
          </p:nvPr>
        </p:nvSpPr>
        <p:spPr>
          <a:xfrm>
            <a:off x="1038077" y="123675"/>
            <a:ext cx="6096300" cy="9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Structure</a:t>
            </a:r>
            <a:endParaRPr sz="3580"/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245200" y="2666075"/>
            <a:ext cx="30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88775" cy="4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/>
          <p:nvPr/>
        </p:nvSpPr>
        <p:spPr>
          <a:xfrm>
            <a:off x="245200" y="735575"/>
            <a:ext cx="1749600" cy="1353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</a:rPr>
              <a:t>version</a:t>
            </a:r>
            <a:endParaRPr>
              <a:highlight>
                <a:srgbClr val="00FF00"/>
              </a:highlight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1345625" y="2088575"/>
            <a:ext cx="1749600" cy="1353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0000"/>
                </a:highlight>
              </a:rPr>
              <a:t>services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2411550" y="3441575"/>
            <a:ext cx="1749600" cy="13530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declaration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8200" y="897700"/>
            <a:ext cx="83775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0400" y="2228525"/>
            <a:ext cx="83775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7613" y="3611547"/>
            <a:ext cx="988775" cy="737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0207" y="3953250"/>
            <a:ext cx="958500" cy="95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/>
          <p:nvPr/>
        </p:nvSpPr>
        <p:spPr>
          <a:xfrm>
            <a:off x="4161150" y="1082163"/>
            <a:ext cx="4291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section list all services and each service represent a container that docker will run, so if </a:t>
            </a:r>
            <a:r>
              <a:rPr lang="en" sz="1100"/>
              <a:t>you</a:t>
            </a:r>
            <a:r>
              <a:rPr lang="en" sz="1100"/>
              <a:t> have 3 services docker will run 3 containers if you have 10 service docker will run 10 containers</a:t>
            </a:r>
            <a:endParaRPr sz="1100"/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73762" y="2013975"/>
            <a:ext cx="2441155" cy="170438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 txBox="1"/>
          <p:nvPr/>
        </p:nvSpPr>
        <p:spPr>
          <a:xfrm>
            <a:off x="8227525" y="2317613"/>
            <a:ext cx="76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</a:rPr>
              <a:t>02 </a:t>
            </a:r>
            <a:r>
              <a:rPr lang="en" sz="1000">
                <a:solidFill>
                  <a:srgbClr val="00FF00"/>
                </a:solidFill>
              </a:rPr>
              <a:t>services</a:t>
            </a:r>
            <a:endParaRPr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</a:rPr>
              <a:t>Therefore 02 container will be runned</a:t>
            </a:r>
            <a:endParaRPr sz="1000">
              <a:solidFill>
                <a:srgbClr val="00FF00"/>
              </a:solidFill>
            </a:endParaRPr>
          </a:p>
        </p:txBody>
      </p:sp>
      <p:cxnSp>
        <p:nvCxnSpPr>
          <p:cNvPr id="172" name="Google Shape;172;p21"/>
          <p:cNvCxnSpPr>
            <a:endCxn id="171" idx="1"/>
          </p:cNvCxnSpPr>
          <p:nvPr/>
        </p:nvCxnSpPr>
        <p:spPr>
          <a:xfrm>
            <a:off x="7148425" y="2416163"/>
            <a:ext cx="1079100" cy="5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1"/>
          <p:cNvCxnSpPr>
            <a:endCxn id="171" idx="1"/>
          </p:cNvCxnSpPr>
          <p:nvPr/>
        </p:nvCxnSpPr>
        <p:spPr>
          <a:xfrm flipH="1" rot="10800000">
            <a:off x="7131325" y="2948663"/>
            <a:ext cx="1096200" cy="5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1"/>
          <p:cNvCxnSpPr/>
          <p:nvPr/>
        </p:nvCxnSpPr>
        <p:spPr>
          <a:xfrm>
            <a:off x="2632450" y="2528175"/>
            <a:ext cx="1818600" cy="17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