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Raleway"/>
      <p:regular r:id="rId59"/>
      <p:bold r:id="rId60"/>
      <p:italic r:id="rId61"/>
      <p:boldItalic r:id="rId62"/>
    </p:embeddedFont>
    <p:embeddedFont>
      <p:font typeface="La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boldItalic.fntdata"/><Relationship Id="rId61" Type="http://schemas.openxmlformats.org/officeDocument/2006/relationships/font" Target="fonts/Raleway-italic.fntdata"/><Relationship Id="rId20" Type="http://schemas.openxmlformats.org/officeDocument/2006/relationships/slide" Target="slides/slide15.xml"/><Relationship Id="rId64" Type="http://schemas.openxmlformats.org/officeDocument/2006/relationships/font" Target="fonts/Lato-bold.fntdata"/><Relationship Id="rId63" Type="http://schemas.openxmlformats.org/officeDocument/2006/relationships/font" Target="fonts/Lato-regular.fntdata"/><Relationship Id="rId22" Type="http://schemas.openxmlformats.org/officeDocument/2006/relationships/slide" Target="slides/slide17.xml"/><Relationship Id="rId66" Type="http://schemas.openxmlformats.org/officeDocument/2006/relationships/font" Target="fonts/Lato-boldItalic.fntdata"/><Relationship Id="rId21" Type="http://schemas.openxmlformats.org/officeDocument/2006/relationships/slide" Target="slides/slide16.xml"/><Relationship Id="rId65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95283ce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95283ce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95283ce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95283ce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95283cea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95283cea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95283cea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95283cea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95283cea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95283cea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95283cea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95283cea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95283cea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95283cea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95283cea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95283cea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95283cea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95283cea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95283cea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95283cea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5283ce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5283ce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95283cea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95283cea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95283cea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95283cea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95283cea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95283cea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95283cea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95283cea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95283cea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95283cea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95283cea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95283cea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95283cea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95283cea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95283cea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95283cea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95283cea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795283cea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95283cea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95283cea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95283ce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95283ce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95283cea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95283cea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795283cea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795283cea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95283cea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795283cea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95283cea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95283cea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95283cea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95283cea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95283cea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95283cea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95283cea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795283cea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95283cea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795283cea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795283cea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795283cea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95283cea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795283cea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95283ce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95283ce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95283cea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95283cea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95283cea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795283cea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95283cea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795283cea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95283cea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795283cea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95283cea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95283cea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95283cea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95283cea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95283cea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95283cea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95283cea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95283cea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95283cea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95283cea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95283cea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95283cea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95283cea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95283cea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795283cea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795283cea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795283cea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795283cea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795283cea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795283cea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795283cea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795283cea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95283ce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95283ce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95283ce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95283ce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95283cea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95283cea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95283ce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95283ce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stackoverflow.com/questions/43099116/error-the-input-device-is-not-a-tty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DevOps so far.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$500 to win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detach mode?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interactive  mode?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187400" y="171325"/>
            <a:ext cx="6967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this </a:t>
            </a:r>
            <a:r>
              <a:rPr b="1" lang="en" sz="2300" u="sng">
                <a:solidFill>
                  <a:schemeClr val="hlink"/>
                </a:solidFill>
                <a:hlinkClick r:id="rId4"/>
              </a:rPr>
              <a:t>Error "The input device is not a TTY"</a:t>
            </a:r>
            <a:endParaRPr b="1" sz="2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0875" y="1419475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client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dockerhub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push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inspect image on dockerhub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ist of databases you know 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webserver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79750" y="179000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docker-compose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docker-compose language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 vs docker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docker 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docker-compose </a:t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application</a:t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microservice</a:t>
            </a:r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 in docker</a:t>
            </a: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service communicate each others</a:t>
            </a:r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UI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79750" y="179000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docker?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Frontend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backend</a:t>
            </a: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4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API</a:t>
            </a:r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5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Stateless application</a:t>
            </a:r>
            <a:endParaRPr/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6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Stateful application</a:t>
            </a:r>
            <a:endParaRPr/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7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image</a:t>
            </a:r>
            <a:endParaRPr/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</a:t>
            </a:r>
            <a:r>
              <a:rPr lang="en"/>
              <a:t>y </a:t>
            </a:r>
            <a:r>
              <a:rPr lang="en"/>
              <a:t> </a:t>
            </a:r>
            <a:r>
              <a:rPr lang="en"/>
              <a:t>docker image are  light </a:t>
            </a:r>
            <a:endParaRPr/>
          </a:p>
        </p:txBody>
      </p:sp>
      <p:pic>
        <p:nvPicPr>
          <p:cNvPr id="333" name="Google Shape;33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9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 a Dockerfile</a:t>
            </a:r>
            <a:endParaRPr/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FROM  Dockerfile</a:t>
            </a:r>
            <a:endParaRPr/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1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RUN   Dockerfile</a:t>
            </a:r>
            <a:endParaRPr/>
          </a:p>
        </p:txBody>
      </p:sp>
      <p:pic>
        <p:nvPicPr>
          <p:cNvPr id="354" name="Google Shape;35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179750" y="179000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 vs virtualization?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ARG   Dockerfile</a:t>
            </a:r>
            <a:endParaRPr/>
          </a:p>
        </p:txBody>
      </p:sp>
      <p:pic>
        <p:nvPicPr>
          <p:cNvPr id="361" name="Google Shape;36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3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WORKDIR   Dockerfile</a:t>
            </a:r>
            <a:endParaRPr/>
          </a:p>
        </p:txBody>
      </p:sp>
      <p:pic>
        <p:nvPicPr>
          <p:cNvPr id="368" name="Google Shape;36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4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VOLUME   Dockerfile</a:t>
            </a:r>
            <a:endParaRPr/>
          </a:p>
        </p:txBody>
      </p:sp>
      <p:pic>
        <p:nvPicPr>
          <p:cNvPr id="375" name="Google Shape;37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5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USER   Dockerfile</a:t>
            </a:r>
            <a:endParaRPr/>
          </a:p>
        </p:txBody>
      </p:sp>
      <p:pic>
        <p:nvPicPr>
          <p:cNvPr id="382" name="Google Shape;38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6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ENV  Dockerfile</a:t>
            </a:r>
            <a:endParaRPr/>
          </a:p>
        </p:txBody>
      </p:sp>
      <p:pic>
        <p:nvPicPr>
          <p:cNvPr id="389" name="Google Shape;38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7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LABEL  Dockerfile</a:t>
            </a:r>
            <a:endParaRPr/>
          </a:p>
        </p:txBody>
      </p:sp>
      <p:pic>
        <p:nvPicPr>
          <p:cNvPr id="396" name="Google Shape;39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8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EXPOSE  Dockerfile</a:t>
            </a:r>
            <a:endParaRPr/>
          </a:p>
        </p:txBody>
      </p:sp>
      <p:pic>
        <p:nvPicPr>
          <p:cNvPr id="403" name="Google Shape;40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9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COPY Dockerfile</a:t>
            </a:r>
            <a:endParaRPr/>
          </a:p>
        </p:txBody>
      </p:sp>
      <p:pic>
        <p:nvPicPr>
          <p:cNvPr id="410" name="Google Shape;41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0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ADD Dockerfile</a:t>
            </a:r>
            <a:endParaRPr/>
          </a:p>
        </p:txBody>
      </p:sp>
      <p:pic>
        <p:nvPicPr>
          <p:cNvPr id="417" name="Google Shape;41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1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CMD  Dockerfile</a:t>
            </a:r>
            <a:endParaRPr/>
          </a:p>
        </p:txBody>
      </p:sp>
      <p:pic>
        <p:nvPicPr>
          <p:cNvPr id="424" name="Google Shape;42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run ?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2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ENTRYPOINT  Dockerfile</a:t>
            </a:r>
            <a:endParaRPr/>
          </a:p>
        </p:txBody>
      </p:sp>
      <p:pic>
        <p:nvPicPr>
          <p:cNvPr id="431" name="Google Shape;4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3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SHELL  Dockerfile</a:t>
            </a:r>
            <a:endParaRPr/>
          </a:p>
        </p:txBody>
      </p:sp>
      <p:pic>
        <p:nvPicPr>
          <p:cNvPr id="438" name="Google Shape;43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4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vs ENTRYPOINT</a:t>
            </a:r>
            <a:r>
              <a:rPr lang="en"/>
              <a:t>  Dockerfile</a:t>
            </a:r>
            <a:endParaRPr/>
          </a:p>
        </p:txBody>
      </p:sp>
      <p:pic>
        <p:nvPicPr>
          <p:cNvPr id="445" name="Google Shape;44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5"/>
          <p:cNvSpPr txBox="1"/>
          <p:nvPr/>
        </p:nvSpPr>
        <p:spPr>
          <a:xfrm>
            <a:off x="2379725" y="2064675"/>
            <a:ext cx="837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WHAT IS KUBERNETES?</a:t>
            </a:r>
            <a:endParaRPr b="1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pull ?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tag ?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volume ?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87400" y="1713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network ?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125" y="9050"/>
            <a:ext cx="939550" cy="9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