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Helvetica Neue" panose="020B0604020202020204" pitchFamily="34" charset="0"/>
      <p:regular r:id="rId21"/>
      <p:bold r:id="rId22"/>
      <p:italic r:id="rId23"/>
      <p:boldItalic r:id="rId24"/>
    </p:embeddedFont>
    <p:embeddedFont>
      <p:font typeface="Lexend Deca" pitchFamily="2" charset="0"/>
      <p:regular r:id="rId25"/>
      <p:bold r:id="rId26"/>
    </p:embeddedFont>
    <p:embeddedFont>
      <p:font typeface="Nixie One" panose="02000503080000020004" pitchFamily="2"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2dHnfAxn9yPIDu2dN+8B6UPK3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866743-3B3B-4360-A93C-AF1DC31DCFFA}">
  <a:tblStyle styleId="{AE866743-3B3B-4360-A93C-AF1DC31DCFF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6.fntdata" /><Relationship Id="rId3" Type="http://schemas.openxmlformats.org/officeDocument/2006/relationships/slide" Target="slides/slide2.xml" /><Relationship Id="rId21" Type="http://schemas.openxmlformats.org/officeDocument/2006/relationships/font" Target="fonts/font1.fntdata" /><Relationship Id="rId34"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5.fntdata" /><Relationship Id="rId33"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4.fntdata" /><Relationship Id="rId32"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3.fntdata" /><Relationship Id="rId10" Type="http://schemas.openxmlformats.org/officeDocument/2006/relationships/slide" Target="slides/slide9.xml" /><Relationship Id="rId19" Type="http://schemas.openxmlformats.org/officeDocument/2006/relationships/slide" Target="slides/slide18.xml" /><Relationship Id="rId31" Type="http://customschemas.google.com/relationships/presentationmetadata" Target="meta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2.fntdata" /><Relationship Id="rId27" Type="http://schemas.openxmlformats.org/officeDocument/2006/relationships/font" Target="fonts/font7.fntdata" /><Relationship Id="rId35"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57d1eaea62_0_15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157d1eaea62_0_1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57d1eaea62_0_15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157d1eaea62_0_1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57d1eaea62_0_16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157d1eaea62_0_1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57d1eaea62_0_19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g157d1eaea62_0_1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57d1eaea62_0_19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157d1eaea62_0_1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57d1eaea62_0_26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157d1eaea62_0_2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5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5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5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57d1eaea62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157d1eaea6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57d1eaea62_0_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157d1eaea62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7d1eaea62_0_2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157d1eaea62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57d1eaea62_0_11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57d1eaea62_0_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57d1eaea62_0_14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57d1eaea62_0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57d1eaea62_0_14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157d1eaea62_0_1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55"/>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55"/>
          <p:cNvSpPr txBox="1">
            <a:spLocks noGrp="1"/>
          </p:cNvSpPr>
          <p:nvPr>
            <p:ph type="ctrTitle"/>
          </p:nvPr>
        </p:nvSpPr>
        <p:spPr>
          <a:xfrm>
            <a:off x="685800" y="1991825"/>
            <a:ext cx="4539000" cy="1159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5000"/>
              <a:buNone/>
              <a:defRPr sz="5000"/>
            </a:lvl1pPr>
            <a:lvl2pPr lvl="1" algn="l">
              <a:lnSpc>
                <a:spcPct val="100000"/>
              </a:lnSpc>
              <a:spcBef>
                <a:spcPts val="0"/>
              </a:spcBef>
              <a:spcAft>
                <a:spcPts val="0"/>
              </a:spcAft>
              <a:buSzPts val="5000"/>
              <a:buNone/>
              <a:defRPr sz="5000"/>
            </a:lvl2pPr>
            <a:lvl3pPr lvl="2" algn="l">
              <a:lnSpc>
                <a:spcPct val="100000"/>
              </a:lnSpc>
              <a:spcBef>
                <a:spcPts val="0"/>
              </a:spcBef>
              <a:spcAft>
                <a:spcPts val="0"/>
              </a:spcAft>
              <a:buSzPts val="5000"/>
              <a:buNone/>
              <a:defRPr sz="5000"/>
            </a:lvl3pPr>
            <a:lvl4pPr lvl="3" algn="l">
              <a:lnSpc>
                <a:spcPct val="100000"/>
              </a:lnSpc>
              <a:spcBef>
                <a:spcPts val="0"/>
              </a:spcBef>
              <a:spcAft>
                <a:spcPts val="0"/>
              </a:spcAft>
              <a:buSzPts val="5000"/>
              <a:buNone/>
              <a:defRPr sz="5000"/>
            </a:lvl4pPr>
            <a:lvl5pPr lvl="4" algn="l">
              <a:lnSpc>
                <a:spcPct val="100000"/>
              </a:lnSpc>
              <a:spcBef>
                <a:spcPts val="0"/>
              </a:spcBef>
              <a:spcAft>
                <a:spcPts val="0"/>
              </a:spcAft>
              <a:buSzPts val="5000"/>
              <a:buNone/>
              <a:defRPr sz="5000"/>
            </a:lvl5pPr>
            <a:lvl6pPr lvl="5" algn="l">
              <a:lnSpc>
                <a:spcPct val="100000"/>
              </a:lnSpc>
              <a:spcBef>
                <a:spcPts val="0"/>
              </a:spcBef>
              <a:spcAft>
                <a:spcPts val="0"/>
              </a:spcAft>
              <a:buSzPts val="5000"/>
              <a:buNone/>
              <a:defRPr sz="5000"/>
            </a:lvl6pPr>
            <a:lvl7pPr lvl="6" algn="l">
              <a:lnSpc>
                <a:spcPct val="100000"/>
              </a:lnSpc>
              <a:spcBef>
                <a:spcPts val="0"/>
              </a:spcBef>
              <a:spcAft>
                <a:spcPts val="0"/>
              </a:spcAft>
              <a:buSzPts val="5000"/>
              <a:buNone/>
              <a:defRPr sz="5000"/>
            </a:lvl7pPr>
            <a:lvl8pPr lvl="7" algn="l">
              <a:lnSpc>
                <a:spcPct val="100000"/>
              </a:lnSpc>
              <a:spcBef>
                <a:spcPts val="0"/>
              </a:spcBef>
              <a:spcAft>
                <a:spcPts val="0"/>
              </a:spcAft>
              <a:buSzPts val="5000"/>
              <a:buNone/>
              <a:defRPr sz="5000"/>
            </a:lvl8pPr>
            <a:lvl9pPr lvl="8" algn="l">
              <a:lnSpc>
                <a:spcPct val="100000"/>
              </a:lnSpc>
              <a:spcBef>
                <a:spcPts val="0"/>
              </a:spcBef>
              <a:spcAft>
                <a:spcPts val="0"/>
              </a:spcAft>
              <a:buSzPts val="5000"/>
              <a:buNone/>
              <a:defRPr sz="5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pic>
        <p:nvPicPr>
          <p:cNvPr id="53" name="Google Shape;53;p6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4" name="Google Shape;54;p64"/>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55" name="Google Shape;55;p6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pic>
        <p:nvPicPr>
          <p:cNvPr id="57" name="Google Shape;57;p6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8" name="Google Shape;58;p65"/>
          <p:cNvSpPr txBox="1">
            <a:spLocks noGrp="1"/>
          </p:cNvSpPr>
          <p:nvPr>
            <p:ph type="body" idx="1"/>
          </p:nvPr>
        </p:nvSpPr>
        <p:spPr>
          <a:xfrm>
            <a:off x="580550" y="4406300"/>
            <a:ext cx="6135900" cy="519600"/>
          </a:xfrm>
          <a:prstGeom prst="rect">
            <a:avLst/>
          </a:prstGeom>
          <a:noFill/>
          <a:ln>
            <a:noFill/>
          </a:ln>
        </p:spPr>
        <p:txBody>
          <a:bodyPr spcFirstLastPara="1" wrap="square" lIns="0" tIns="0" rIns="0" bIns="0" anchor="t" anchorCtr="0">
            <a:noAutofit/>
          </a:bodyPr>
          <a:lstStyle>
            <a:lvl1pPr marL="457200" lvl="0" indent="-228600" algn="l">
              <a:lnSpc>
                <a:spcPct val="115000"/>
              </a:lnSpc>
              <a:spcBef>
                <a:spcPts val="360"/>
              </a:spcBef>
              <a:spcAft>
                <a:spcPts val="0"/>
              </a:spcAft>
              <a:buSzPts val="1400"/>
              <a:buNone/>
              <a:defRPr sz="1400"/>
            </a:lvl1pPr>
          </a:lstStyle>
          <a:p>
            <a:endParaRPr/>
          </a:p>
        </p:txBody>
      </p:sp>
      <p:sp>
        <p:nvSpPr>
          <p:cNvPr id="59" name="Google Shape;59;p6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12"/>
        <p:cNvGrpSpPr/>
        <p:nvPr/>
      </p:nvGrpSpPr>
      <p:grpSpPr>
        <a:xfrm>
          <a:off x="0" y="0"/>
          <a:ext cx="0" cy="0"/>
          <a:chOff x="0" y="0"/>
          <a:chExt cx="0" cy="0"/>
        </a:xfrm>
      </p:grpSpPr>
      <p:pic>
        <p:nvPicPr>
          <p:cNvPr id="13" name="Google Shape;13;p5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4" name="Google Shape;14;p56"/>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
        <p:cNvGrpSpPr/>
        <p:nvPr/>
      </p:nvGrpSpPr>
      <p:grpSpPr>
        <a:xfrm>
          <a:off x="0" y="0"/>
          <a:ext cx="0" cy="0"/>
          <a:chOff x="0" y="0"/>
          <a:chExt cx="0" cy="0"/>
        </a:xfrm>
      </p:grpSpPr>
      <p:pic>
        <p:nvPicPr>
          <p:cNvPr id="16" name="Google Shape;16;p57"/>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7" name="Google Shape;17;p57"/>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8" name="Google Shape;18;p57"/>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81000" algn="l">
              <a:lnSpc>
                <a:spcPct val="115000"/>
              </a:lnSpc>
              <a:spcBef>
                <a:spcPts val="600"/>
              </a:spcBef>
              <a:spcAft>
                <a:spcPts val="0"/>
              </a:spcAft>
              <a:buSzPts val="2400"/>
              <a:buChar char="⬡"/>
              <a:defRPr/>
            </a:lvl1pPr>
            <a:lvl2pPr marL="914400" lvl="1" indent="-381000" algn="l">
              <a:lnSpc>
                <a:spcPct val="115000"/>
              </a:lnSpc>
              <a:spcBef>
                <a:spcPts val="0"/>
              </a:spcBef>
              <a:spcAft>
                <a:spcPts val="0"/>
              </a:spcAft>
              <a:buSzPts val="2400"/>
              <a:buChar char="∙"/>
              <a:defRPr/>
            </a:lvl2pPr>
            <a:lvl3pPr marL="1371600" lvl="2" indent="-381000" algn="l">
              <a:lnSpc>
                <a:spcPct val="115000"/>
              </a:lnSpc>
              <a:spcBef>
                <a:spcPts val="0"/>
              </a:spcBef>
              <a:spcAft>
                <a:spcPts val="0"/>
              </a:spcAft>
              <a:buSzPts val="2400"/>
              <a:buChar char="∙"/>
              <a:defRPr/>
            </a:lvl3pPr>
            <a:lvl4pPr marL="1828800" lvl="3" indent="-381000" algn="l">
              <a:lnSpc>
                <a:spcPct val="115000"/>
              </a:lnSpc>
              <a:spcBef>
                <a:spcPts val="0"/>
              </a:spcBef>
              <a:spcAft>
                <a:spcPts val="0"/>
              </a:spcAft>
              <a:buSzPts val="2400"/>
              <a:buChar char="●"/>
              <a:defRPr/>
            </a:lvl4pPr>
            <a:lvl5pPr marL="2286000" lvl="4" indent="-381000" algn="l">
              <a:lnSpc>
                <a:spcPct val="115000"/>
              </a:lnSpc>
              <a:spcBef>
                <a:spcPts val="0"/>
              </a:spcBef>
              <a:spcAft>
                <a:spcPts val="0"/>
              </a:spcAft>
              <a:buSzPts val="2400"/>
              <a:buChar char="○"/>
              <a:defRPr/>
            </a:lvl5pPr>
            <a:lvl6pPr marL="2743200" lvl="5" indent="-381000" algn="l">
              <a:lnSpc>
                <a:spcPct val="115000"/>
              </a:lnSpc>
              <a:spcBef>
                <a:spcPts val="0"/>
              </a:spcBef>
              <a:spcAft>
                <a:spcPts val="0"/>
              </a:spcAft>
              <a:buSzPts val="2400"/>
              <a:buChar char="■"/>
              <a:defRPr/>
            </a:lvl6pPr>
            <a:lvl7pPr marL="3200400" lvl="6" indent="-381000" algn="l">
              <a:lnSpc>
                <a:spcPct val="115000"/>
              </a:lnSpc>
              <a:spcBef>
                <a:spcPts val="0"/>
              </a:spcBef>
              <a:spcAft>
                <a:spcPts val="0"/>
              </a:spcAft>
              <a:buSzPts val="2400"/>
              <a:buChar char="●"/>
              <a:defRPr/>
            </a:lvl7pPr>
            <a:lvl8pPr marL="3657600" lvl="7" indent="-381000" algn="l">
              <a:lnSpc>
                <a:spcPct val="115000"/>
              </a:lnSpc>
              <a:spcBef>
                <a:spcPts val="0"/>
              </a:spcBef>
              <a:spcAft>
                <a:spcPts val="0"/>
              </a:spcAft>
              <a:buSzPts val="2400"/>
              <a:buChar char="○"/>
              <a:defRPr/>
            </a:lvl8pPr>
            <a:lvl9pPr marL="4114800" lvl="8" indent="-381000" algn="l">
              <a:lnSpc>
                <a:spcPct val="115000"/>
              </a:lnSpc>
              <a:spcBef>
                <a:spcPts val="0"/>
              </a:spcBef>
              <a:spcAft>
                <a:spcPts val="0"/>
              </a:spcAft>
              <a:buSzPts val="2400"/>
              <a:buChar char="■"/>
              <a:defRPr/>
            </a:lvl9pPr>
          </a:lstStyle>
          <a:p>
            <a:endParaRPr/>
          </a:p>
        </p:txBody>
      </p:sp>
      <p:sp>
        <p:nvSpPr>
          <p:cNvPr id="19" name="Google Shape;19;p57"/>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pic>
        <p:nvPicPr>
          <p:cNvPr id="20" name="Google Shape;20;p57"/>
          <p:cNvPicPr preferRelativeResize="0"/>
          <p:nvPr/>
        </p:nvPicPr>
        <p:blipFill rotWithShape="1">
          <a:blip r:embed="rId3">
            <a:alphaModFix/>
          </a:blip>
          <a:srcRect/>
          <a:stretch/>
        </p:blipFill>
        <p:spPr>
          <a:xfrm>
            <a:off x="8117700" y="67374"/>
            <a:ext cx="985951" cy="3109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1"/>
        <p:cNvGrpSpPr/>
        <p:nvPr/>
      </p:nvGrpSpPr>
      <p:grpSpPr>
        <a:xfrm>
          <a:off x="0" y="0"/>
          <a:ext cx="0" cy="0"/>
          <a:chOff x="0" y="0"/>
          <a:chExt cx="0" cy="0"/>
        </a:xfrm>
      </p:grpSpPr>
      <p:pic>
        <p:nvPicPr>
          <p:cNvPr id="22" name="Google Shape;22;p58"/>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3" name="Google Shape;23;p58"/>
          <p:cNvSpPr txBox="1">
            <a:spLocks noGrp="1"/>
          </p:cNvSpPr>
          <p:nvPr>
            <p:ph type="ctrTitle"/>
          </p:nvPr>
        </p:nvSpPr>
        <p:spPr>
          <a:xfrm>
            <a:off x="685800" y="1659550"/>
            <a:ext cx="4263900" cy="1159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24" name="Google Shape;24;p58"/>
          <p:cNvSpPr txBox="1">
            <a:spLocks noGrp="1"/>
          </p:cNvSpPr>
          <p:nvPr>
            <p:ph type="subTitle" idx="1"/>
          </p:nvPr>
        </p:nvSpPr>
        <p:spPr>
          <a:xfrm>
            <a:off x="685800" y="2916254"/>
            <a:ext cx="4263900" cy="784800"/>
          </a:xfrm>
          <a:prstGeom prst="rect">
            <a:avLst/>
          </a:prstGeom>
          <a:noFill/>
          <a:ln>
            <a:noFill/>
          </a:ln>
        </p:spPr>
        <p:txBody>
          <a:bodyPr spcFirstLastPara="1" wrap="square" lIns="0" tIns="0" rIns="0" bIns="0" anchor="t" anchorCtr="0">
            <a:noAutofit/>
          </a:bodyPr>
          <a:lstStyle>
            <a:lvl1pPr lvl="0" algn="l">
              <a:lnSpc>
                <a:spcPct val="115000"/>
              </a:lnSpc>
              <a:spcBef>
                <a:spcPts val="0"/>
              </a:spcBef>
              <a:spcAft>
                <a:spcPts val="0"/>
              </a:spcAft>
              <a:buClr>
                <a:schemeClr val="accent4"/>
              </a:buClr>
              <a:buSzPts val="1800"/>
              <a:buNone/>
              <a:defRPr sz="1800">
                <a:solidFill>
                  <a:schemeClr val="accent4"/>
                </a:solidFill>
              </a:defRPr>
            </a:lvl1pPr>
            <a:lvl2pPr lvl="1" algn="l">
              <a:lnSpc>
                <a:spcPct val="115000"/>
              </a:lnSpc>
              <a:spcBef>
                <a:spcPts val="0"/>
              </a:spcBef>
              <a:spcAft>
                <a:spcPts val="0"/>
              </a:spcAft>
              <a:buClr>
                <a:schemeClr val="accent4"/>
              </a:buClr>
              <a:buSzPts val="1800"/>
              <a:buNone/>
              <a:defRPr sz="1800">
                <a:solidFill>
                  <a:schemeClr val="accent4"/>
                </a:solidFill>
              </a:defRPr>
            </a:lvl2pPr>
            <a:lvl3pPr lvl="2" algn="l">
              <a:lnSpc>
                <a:spcPct val="115000"/>
              </a:lnSpc>
              <a:spcBef>
                <a:spcPts val="0"/>
              </a:spcBef>
              <a:spcAft>
                <a:spcPts val="0"/>
              </a:spcAft>
              <a:buClr>
                <a:schemeClr val="accent4"/>
              </a:buClr>
              <a:buSzPts val="1800"/>
              <a:buNone/>
              <a:defRPr sz="1800">
                <a:solidFill>
                  <a:schemeClr val="accent4"/>
                </a:solidFill>
              </a:defRPr>
            </a:lvl3pPr>
            <a:lvl4pPr lvl="3" algn="l">
              <a:lnSpc>
                <a:spcPct val="115000"/>
              </a:lnSpc>
              <a:spcBef>
                <a:spcPts val="0"/>
              </a:spcBef>
              <a:spcAft>
                <a:spcPts val="0"/>
              </a:spcAft>
              <a:buClr>
                <a:schemeClr val="accent4"/>
              </a:buClr>
              <a:buSzPts val="1800"/>
              <a:buNone/>
              <a:defRPr sz="1800">
                <a:solidFill>
                  <a:schemeClr val="accent4"/>
                </a:solidFill>
              </a:defRPr>
            </a:lvl4pPr>
            <a:lvl5pPr lvl="4" algn="l">
              <a:lnSpc>
                <a:spcPct val="115000"/>
              </a:lnSpc>
              <a:spcBef>
                <a:spcPts val="0"/>
              </a:spcBef>
              <a:spcAft>
                <a:spcPts val="0"/>
              </a:spcAft>
              <a:buClr>
                <a:schemeClr val="accent4"/>
              </a:buClr>
              <a:buSzPts val="1800"/>
              <a:buNone/>
              <a:defRPr sz="1800">
                <a:solidFill>
                  <a:schemeClr val="accent4"/>
                </a:solidFill>
              </a:defRPr>
            </a:lvl5pPr>
            <a:lvl6pPr lvl="5" algn="l">
              <a:lnSpc>
                <a:spcPct val="115000"/>
              </a:lnSpc>
              <a:spcBef>
                <a:spcPts val="0"/>
              </a:spcBef>
              <a:spcAft>
                <a:spcPts val="0"/>
              </a:spcAft>
              <a:buClr>
                <a:schemeClr val="accent4"/>
              </a:buClr>
              <a:buSzPts val="1800"/>
              <a:buNone/>
              <a:defRPr sz="1800">
                <a:solidFill>
                  <a:schemeClr val="accent4"/>
                </a:solidFill>
              </a:defRPr>
            </a:lvl6pPr>
            <a:lvl7pPr lvl="6" algn="l">
              <a:lnSpc>
                <a:spcPct val="115000"/>
              </a:lnSpc>
              <a:spcBef>
                <a:spcPts val="0"/>
              </a:spcBef>
              <a:spcAft>
                <a:spcPts val="0"/>
              </a:spcAft>
              <a:buClr>
                <a:schemeClr val="accent4"/>
              </a:buClr>
              <a:buSzPts val="1800"/>
              <a:buNone/>
              <a:defRPr sz="1800">
                <a:solidFill>
                  <a:schemeClr val="accent4"/>
                </a:solidFill>
              </a:defRPr>
            </a:lvl7pPr>
            <a:lvl8pPr lvl="7" algn="l">
              <a:lnSpc>
                <a:spcPct val="115000"/>
              </a:lnSpc>
              <a:spcBef>
                <a:spcPts val="0"/>
              </a:spcBef>
              <a:spcAft>
                <a:spcPts val="0"/>
              </a:spcAft>
              <a:buClr>
                <a:schemeClr val="accent4"/>
              </a:buClr>
              <a:buSzPts val="1800"/>
              <a:buNone/>
              <a:defRPr sz="1800">
                <a:solidFill>
                  <a:schemeClr val="accent4"/>
                </a:solidFill>
              </a:defRPr>
            </a:lvl8pPr>
            <a:lvl9pPr lvl="8" algn="l">
              <a:lnSpc>
                <a:spcPct val="115000"/>
              </a:lnSpc>
              <a:spcBef>
                <a:spcPts val="0"/>
              </a:spcBef>
              <a:spcAft>
                <a:spcPts val="0"/>
              </a:spcAft>
              <a:buClr>
                <a:schemeClr val="accent4"/>
              </a:buClr>
              <a:buSzPts val="1800"/>
              <a:buNone/>
              <a:defRPr sz="1800">
                <a:solidFill>
                  <a:schemeClr val="accent4"/>
                </a:solidFill>
              </a:defRPr>
            </a:lvl9pPr>
          </a:lstStyle>
          <a:p>
            <a:endParaRPr/>
          </a:p>
        </p:txBody>
      </p:sp>
      <p:pic>
        <p:nvPicPr>
          <p:cNvPr id="25" name="Google Shape;25;p58"/>
          <p:cNvPicPr preferRelativeResize="0"/>
          <p:nvPr/>
        </p:nvPicPr>
        <p:blipFill rotWithShape="1">
          <a:blip r:embed="rId3">
            <a:alphaModFix/>
          </a:blip>
          <a:srcRect/>
          <a:stretch/>
        </p:blipFill>
        <p:spPr>
          <a:xfrm>
            <a:off x="8117700" y="67374"/>
            <a:ext cx="985951" cy="3109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6"/>
        <p:cNvGrpSpPr/>
        <p:nvPr/>
      </p:nvGrpSpPr>
      <p:grpSpPr>
        <a:xfrm>
          <a:off x="0" y="0"/>
          <a:ext cx="0" cy="0"/>
          <a:chOff x="0" y="0"/>
          <a:chExt cx="0" cy="0"/>
        </a:xfrm>
      </p:grpSpPr>
      <p:pic>
        <p:nvPicPr>
          <p:cNvPr id="27" name="Google Shape;27;p5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8" name="Google Shape;28;p59"/>
          <p:cNvSpPr/>
          <p:nvPr/>
        </p:nvSpPr>
        <p:spPr>
          <a:xfrm>
            <a:off x="42525" y="42525"/>
            <a:ext cx="2000100" cy="2000100"/>
          </a:xfrm>
          <a:prstGeom prst="ellipse">
            <a:avLst/>
          </a:prstGeom>
          <a:gradFill>
            <a:gsLst>
              <a:gs pos="0">
                <a:srgbClr val="00FFFF">
                  <a:alpha val="53333"/>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59"/>
          <p:cNvSpPr txBox="1">
            <a:spLocks noGrp="1"/>
          </p:cNvSpPr>
          <p:nvPr>
            <p:ph type="body" idx="1"/>
          </p:nvPr>
        </p:nvSpPr>
        <p:spPr>
          <a:xfrm>
            <a:off x="1343850" y="866400"/>
            <a:ext cx="4185600" cy="3693600"/>
          </a:xfrm>
          <a:prstGeom prst="rect">
            <a:avLst/>
          </a:prstGeom>
          <a:noFill/>
          <a:ln>
            <a:noFill/>
          </a:ln>
        </p:spPr>
        <p:txBody>
          <a:bodyPr spcFirstLastPara="1" wrap="square" lIns="0" tIns="0" rIns="0" bIns="0" anchor="t" anchorCtr="0">
            <a:noAutofit/>
          </a:bodyPr>
          <a:lstStyle>
            <a:lvl1pPr marL="457200" lvl="0" indent="-419100" algn="l">
              <a:lnSpc>
                <a:spcPct val="115000"/>
              </a:lnSpc>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9pPr>
          </a:lstStyle>
          <a:p>
            <a:endParaRPr/>
          </a:p>
        </p:txBody>
      </p:sp>
      <p:sp>
        <p:nvSpPr>
          <p:cNvPr id="30" name="Google Shape;30;p59"/>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0" i="0" u="none" strike="noStrike" cap="none">
                <a:solidFill>
                  <a:schemeClr val="lt1"/>
                </a:solidFill>
                <a:latin typeface="Arial"/>
                <a:ea typeface="Arial"/>
                <a:cs typeface="Arial"/>
                <a:sym typeface="Arial"/>
              </a:rPr>
              <a:t>“</a:t>
            </a:r>
            <a:endParaRPr sz="7200" b="0" i="0" u="none" strike="noStrike" cap="none">
              <a:solidFill>
                <a:schemeClr val="lt1"/>
              </a:solidFill>
              <a:latin typeface="Arial"/>
              <a:ea typeface="Arial"/>
              <a:cs typeface="Arial"/>
              <a:sym typeface="Arial"/>
            </a:endParaRPr>
          </a:p>
        </p:txBody>
      </p:sp>
      <p:sp>
        <p:nvSpPr>
          <p:cNvPr id="31" name="Google Shape;31;p59"/>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pic>
        <p:nvPicPr>
          <p:cNvPr id="32" name="Google Shape;32;p59"/>
          <p:cNvPicPr preferRelativeResize="0"/>
          <p:nvPr/>
        </p:nvPicPr>
        <p:blipFill rotWithShape="1">
          <a:blip r:embed="rId3">
            <a:alphaModFix/>
          </a:blip>
          <a:srcRect/>
          <a:stretch/>
        </p:blipFill>
        <p:spPr>
          <a:xfrm>
            <a:off x="8117700" y="67374"/>
            <a:ext cx="985951" cy="3109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33"/>
        <p:cNvGrpSpPr/>
        <p:nvPr/>
      </p:nvGrpSpPr>
      <p:grpSpPr>
        <a:xfrm>
          <a:off x="0" y="0"/>
          <a:ext cx="0" cy="0"/>
          <a:chOff x="0" y="0"/>
          <a:chExt cx="0" cy="0"/>
        </a:xfrm>
      </p:grpSpPr>
      <p:sp>
        <p:nvSpPr>
          <p:cNvPr id="34" name="Google Shape;34;p60"/>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pic>
        <p:nvPicPr>
          <p:cNvPr id="35" name="Google Shape;35;p60"/>
          <p:cNvPicPr preferRelativeResize="0"/>
          <p:nvPr/>
        </p:nvPicPr>
        <p:blipFill rotWithShape="1">
          <a:blip r:embed="rId2">
            <a:alphaModFix/>
          </a:blip>
          <a:srcRect/>
          <a:stretch/>
        </p:blipFill>
        <p:spPr>
          <a:xfrm>
            <a:off x="8117700" y="67374"/>
            <a:ext cx="985951" cy="3109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36"/>
        <p:cNvGrpSpPr/>
        <p:nvPr/>
      </p:nvGrpSpPr>
      <p:grpSpPr>
        <a:xfrm>
          <a:off x="0" y="0"/>
          <a:ext cx="0" cy="0"/>
          <a:chOff x="0" y="0"/>
          <a:chExt cx="0" cy="0"/>
        </a:xfrm>
      </p:grpSpPr>
      <p:pic>
        <p:nvPicPr>
          <p:cNvPr id="37" name="Google Shape;37;p6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8" name="Google Shape;38;p6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pic>
        <p:nvPicPr>
          <p:cNvPr id="40" name="Google Shape;40;p6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41" name="Google Shape;41;p62"/>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42" name="Google Shape;42;p62"/>
          <p:cNvSpPr txBox="1">
            <a:spLocks noGrp="1"/>
          </p:cNvSpPr>
          <p:nvPr>
            <p:ph type="body" idx="1"/>
          </p:nvPr>
        </p:nvSpPr>
        <p:spPr>
          <a:xfrm>
            <a:off x="580550" y="1352550"/>
            <a:ext cx="2841000" cy="3155100"/>
          </a:xfrm>
          <a:prstGeom prst="rect">
            <a:avLst/>
          </a:prstGeom>
          <a:noFill/>
          <a:ln>
            <a:noFill/>
          </a:ln>
        </p:spPr>
        <p:txBody>
          <a:bodyPr spcFirstLastPara="1" wrap="square" lIns="0" tIns="0" rIns="0" bIns="0" anchor="t" anchorCtr="0">
            <a:noAutofit/>
          </a:bodyPr>
          <a:lstStyle>
            <a:lvl1pPr marL="457200" lvl="0" indent="-355600" algn="l">
              <a:lnSpc>
                <a:spcPct val="115000"/>
              </a:lnSpc>
              <a:spcBef>
                <a:spcPts val="600"/>
              </a:spcBef>
              <a:spcAft>
                <a:spcPts val="0"/>
              </a:spcAft>
              <a:buSzPts val="2000"/>
              <a:buChar char="⬡"/>
              <a:defRPr sz="2000"/>
            </a:lvl1pPr>
            <a:lvl2pPr marL="914400" lvl="1" indent="-355600" algn="l">
              <a:lnSpc>
                <a:spcPct val="115000"/>
              </a:lnSpc>
              <a:spcBef>
                <a:spcPts val="0"/>
              </a:spcBef>
              <a:spcAft>
                <a:spcPts val="0"/>
              </a:spcAft>
              <a:buSzPts val="2000"/>
              <a:buChar char="∙"/>
              <a:defRPr sz="2000"/>
            </a:lvl2pPr>
            <a:lvl3pPr marL="1371600" lvl="2" indent="-355600" algn="l">
              <a:lnSpc>
                <a:spcPct val="115000"/>
              </a:lnSpc>
              <a:spcBef>
                <a:spcPts val="0"/>
              </a:spcBef>
              <a:spcAft>
                <a:spcPts val="0"/>
              </a:spcAft>
              <a:buSzPts val="2000"/>
              <a:buChar char="∙"/>
              <a:defRPr sz="2000"/>
            </a:lvl3pPr>
            <a:lvl4pPr marL="1828800" lvl="3" indent="-355600" algn="l">
              <a:lnSpc>
                <a:spcPct val="115000"/>
              </a:lnSpc>
              <a:spcBef>
                <a:spcPts val="0"/>
              </a:spcBef>
              <a:spcAft>
                <a:spcPts val="0"/>
              </a:spcAft>
              <a:buSzPts val="2000"/>
              <a:buChar char="●"/>
              <a:defRPr sz="2000"/>
            </a:lvl4pPr>
            <a:lvl5pPr marL="2286000" lvl="4" indent="-355600" algn="l">
              <a:lnSpc>
                <a:spcPct val="115000"/>
              </a:lnSpc>
              <a:spcBef>
                <a:spcPts val="0"/>
              </a:spcBef>
              <a:spcAft>
                <a:spcPts val="0"/>
              </a:spcAft>
              <a:buSzPts val="2000"/>
              <a:buChar char="○"/>
              <a:defRPr sz="2000"/>
            </a:lvl5pPr>
            <a:lvl6pPr marL="2743200" lvl="5" indent="-355600" algn="l">
              <a:lnSpc>
                <a:spcPct val="115000"/>
              </a:lnSpc>
              <a:spcBef>
                <a:spcPts val="0"/>
              </a:spcBef>
              <a:spcAft>
                <a:spcPts val="0"/>
              </a:spcAft>
              <a:buSzPts val="2000"/>
              <a:buChar char="■"/>
              <a:defRPr sz="2000"/>
            </a:lvl6pPr>
            <a:lvl7pPr marL="3200400" lvl="6" indent="-355600" algn="l">
              <a:lnSpc>
                <a:spcPct val="115000"/>
              </a:lnSpc>
              <a:spcBef>
                <a:spcPts val="0"/>
              </a:spcBef>
              <a:spcAft>
                <a:spcPts val="0"/>
              </a:spcAft>
              <a:buSzPts val="2000"/>
              <a:buChar char="●"/>
              <a:defRPr sz="2000"/>
            </a:lvl7pPr>
            <a:lvl8pPr marL="3657600" lvl="7" indent="-355600" algn="l">
              <a:lnSpc>
                <a:spcPct val="115000"/>
              </a:lnSpc>
              <a:spcBef>
                <a:spcPts val="0"/>
              </a:spcBef>
              <a:spcAft>
                <a:spcPts val="0"/>
              </a:spcAft>
              <a:buSzPts val="2000"/>
              <a:buChar char="○"/>
              <a:defRPr sz="2000"/>
            </a:lvl8pPr>
            <a:lvl9pPr marL="4114800" lvl="8" indent="-355600" algn="l">
              <a:lnSpc>
                <a:spcPct val="115000"/>
              </a:lnSpc>
              <a:spcBef>
                <a:spcPts val="0"/>
              </a:spcBef>
              <a:spcAft>
                <a:spcPts val="0"/>
              </a:spcAft>
              <a:buSzPts val="2000"/>
              <a:buChar char="■"/>
              <a:defRPr sz="2000"/>
            </a:lvl9pPr>
          </a:lstStyle>
          <a:p>
            <a:endParaRPr/>
          </a:p>
        </p:txBody>
      </p:sp>
      <p:sp>
        <p:nvSpPr>
          <p:cNvPr id="43" name="Google Shape;43;p62"/>
          <p:cNvSpPr txBox="1">
            <a:spLocks noGrp="1"/>
          </p:cNvSpPr>
          <p:nvPr>
            <p:ph type="body" idx="2"/>
          </p:nvPr>
        </p:nvSpPr>
        <p:spPr>
          <a:xfrm>
            <a:off x="3753943" y="1352550"/>
            <a:ext cx="2841000" cy="3155100"/>
          </a:xfrm>
          <a:prstGeom prst="rect">
            <a:avLst/>
          </a:prstGeom>
          <a:noFill/>
          <a:ln>
            <a:noFill/>
          </a:ln>
        </p:spPr>
        <p:txBody>
          <a:bodyPr spcFirstLastPara="1" wrap="square" lIns="0" tIns="0" rIns="0" bIns="0" anchor="t" anchorCtr="0">
            <a:noAutofit/>
          </a:bodyPr>
          <a:lstStyle>
            <a:lvl1pPr marL="457200" lvl="0" indent="-355600" algn="l">
              <a:lnSpc>
                <a:spcPct val="115000"/>
              </a:lnSpc>
              <a:spcBef>
                <a:spcPts val="600"/>
              </a:spcBef>
              <a:spcAft>
                <a:spcPts val="0"/>
              </a:spcAft>
              <a:buSzPts val="2000"/>
              <a:buChar char="⬡"/>
              <a:defRPr sz="2000"/>
            </a:lvl1pPr>
            <a:lvl2pPr marL="914400" lvl="1" indent="-355600" algn="l">
              <a:lnSpc>
                <a:spcPct val="115000"/>
              </a:lnSpc>
              <a:spcBef>
                <a:spcPts val="0"/>
              </a:spcBef>
              <a:spcAft>
                <a:spcPts val="0"/>
              </a:spcAft>
              <a:buSzPts val="2000"/>
              <a:buChar char="∙"/>
              <a:defRPr sz="2000"/>
            </a:lvl2pPr>
            <a:lvl3pPr marL="1371600" lvl="2" indent="-355600" algn="l">
              <a:lnSpc>
                <a:spcPct val="115000"/>
              </a:lnSpc>
              <a:spcBef>
                <a:spcPts val="0"/>
              </a:spcBef>
              <a:spcAft>
                <a:spcPts val="0"/>
              </a:spcAft>
              <a:buSzPts val="2000"/>
              <a:buChar char="∙"/>
              <a:defRPr sz="2000"/>
            </a:lvl3pPr>
            <a:lvl4pPr marL="1828800" lvl="3" indent="-355600" algn="l">
              <a:lnSpc>
                <a:spcPct val="115000"/>
              </a:lnSpc>
              <a:spcBef>
                <a:spcPts val="0"/>
              </a:spcBef>
              <a:spcAft>
                <a:spcPts val="0"/>
              </a:spcAft>
              <a:buSzPts val="2000"/>
              <a:buChar char="●"/>
              <a:defRPr sz="2000"/>
            </a:lvl4pPr>
            <a:lvl5pPr marL="2286000" lvl="4" indent="-355600" algn="l">
              <a:lnSpc>
                <a:spcPct val="115000"/>
              </a:lnSpc>
              <a:spcBef>
                <a:spcPts val="0"/>
              </a:spcBef>
              <a:spcAft>
                <a:spcPts val="0"/>
              </a:spcAft>
              <a:buSzPts val="2000"/>
              <a:buChar char="○"/>
              <a:defRPr sz="2000"/>
            </a:lvl5pPr>
            <a:lvl6pPr marL="2743200" lvl="5" indent="-355600" algn="l">
              <a:lnSpc>
                <a:spcPct val="115000"/>
              </a:lnSpc>
              <a:spcBef>
                <a:spcPts val="0"/>
              </a:spcBef>
              <a:spcAft>
                <a:spcPts val="0"/>
              </a:spcAft>
              <a:buSzPts val="2000"/>
              <a:buChar char="■"/>
              <a:defRPr sz="2000"/>
            </a:lvl6pPr>
            <a:lvl7pPr marL="3200400" lvl="6" indent="-355600" algn="l">
              <a:lnSpc>
                <a:spcPct val="115000"/>
              </a:lnSpc>
              <a:spcBef>
                <a:spcPts val="0"/>
              </a:spcBef>
              <a:spcAft>
                <a:spcPts val="0"/>
              </a:spcAft>
              <a:buSzPts val="2000"/>
              <a:buChar char="●"/>
              <a:defRPr sz="2000"/>
            </a:lvl7pPr>
            <a:lvl8pPr marL="3657600" lvl="7" indent="-355600" algn="l">
              <a:lnSpc>
                <a:spcPct val="115000"/>
              </a:lnSpc>
              <a:spcBef>
                <a:spcPts val="0"/>
              </a:spcBef>
              <a:spcAft>
                <a:spcPts val="0"/>
              </a:spcAft>
              <a:buSzPts val="2000"/>
              <a:buChar char="○"/>
              <a:defRPr sz="2000"/>
            </a:lvl8pPr>
            <a:lvl9pPr marL="4114800" lvl="8" indent="-355600" algn="l">
              <a:lnSpc>
                <a:spcPct val="115000"/>
              </a:lnSpc>
              <a:spcBef>
                <a:spcPts val="0"/>
              </a:spcBef>
              <a:spcAft>
                <a:spcPts val="0"/>
              </a:spcAft>
              <a:buSzPts val="2000"/>
              <a:buChar char="■"/>
              <a:defRPr sz="2000"/>
            </a:lvl9pPr>
          </a:lstStyle>
          <a:p>
            <a:endParaRPr/>
          </a:p>
        </p:txBody>
      </p:sp>
      <p:sp>
        <p:nvSpPr>
          <p:cNvPr id="44" name="Google Shape;44;p6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5"/>
        <p:cNvGrpSpPr/>
        <p:nvPr/>
      </p:nvGrpSpPr>
      <p:grpSpPr>
        <a:xfrm>
          <a:off x="0" y="0"/>
          <a:ext cx="0" cy="0"/>
          <a:chOff x="0" y="0"/>
          <a:chExt cx="0" cy="0"/>
        </a:xfrm>
      </p:grpSpPr>
      <p:pic>
        <p:nvPicPr>
          <p:cNvPr id="46" name="Google Shape;46;p6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47" name="Google Shape;47;p63"/>
          <p:cNvSpPr txBox="1">
            <a:spLocks noGrp="1"/>
          </p:cNvSpPr>
          <p:nvPr>
            <p:ph type="title"/>
          </p:nvPr>
        </p:nvSpPr>
        <p:spPr>
          <a:xfrm>
            <a:off x="580550" y="205975"/>
            <a:ext cx="6405600" cy="8574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48" name="Google Shape;48;p63"/>
          <p:cNvSpPr txBox="1">
            <a:spLocks noGrp="1"/>
          </p:cNvSpPr>
          <p:nvPr>
            <p:ph type="body" idx="1"/>
          </p:nvPr>
        </p:nvSpPr>
        <p:spPr>
          <a:xfrm>
            <a:off x="580550" y="1352550"/>
            <a:ext cx="2005800" cy="3202200"/>
          </a:xfrm>
          <a:prstGeom prst="rect">
            <a:avLst/>
          </a:prstGeom>
          <a:noFill/>
          <a:ln>
            <a:noFill/>
          </a:ln>
        </p:spPr>
        <p:txBody>
          <a:bodyPr spcFirstLastPara="1" wrap="square" lIns="0" tIns="0" rIns="0" bIns="0" anchor="t" anchorCtr="0">
            <a:noAutofit/>
          </a:bodyPr>
          <a:lstStyle>
            <a:lvl1pPr marL="457200" lvl="0" indent="-330200" algn="l">
              <a:lnSpc>
                <a:spcPct val="115000"/>
              </a:lnSpc>
              <a:spcBef>
                <a:spcPts val="600"/>
              </a:spcBef>
              <a:spcAft>
                <a:spcPts val="0"/>
              </a:spcAft>
              <a:buSzPts val="1600"/>
              <a:buChar char="⬡"/>
              <a:defRPr sz="16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49" name="Google Shape;49;p63"/>
          <p:cNvSpPr txBox="1">
            <a:spLocks noGrp="1"/>
          </p:cNvSpPr>
          <p:nvPr>
            <p:ph type="body" idx="2"/>
          </p:nvPr>
        </p:nvSpPr>
        <p:spPr>
          <a:xfrm>
            <a:off x="2780447" y="1352550"/>
            <a:ext cx="2005800" cy="3202200"/>
          </a:xfrm>
          <a:prstGeom prst="rect">
            <a:avLst/>
          </a:prstGeom>
          <a:noFill/>
          <a:ln>
            <a:noFill/>
          </a:ln>
        </p:spPr>
        <p:txBody>
          <a:bodyPr spcFirstLastPara="1" wrap="square" lIns="0" tIns="0" rIns="0" bIns="0" anchor="t" anchorCtr="0">
            <a:noAutofit/>
          </a:bodyPr>
          <a:lstStyle>
            <a:lvl1pPr marL="457200" lvl="0" indent="-330200" algn="l">
              <a:lnSpc>
                <a:spcPct val="115000"/>
              </a:lnSpc>
              <a:spcBef>
                <a:spcPts val="600"/>
              </a:spcBef>
              <a:spcAft>
                <a:spcPts val="0"/>
              </a:spcAft>
              <a:buSzPts val="1600"/>
              <a:buChar char="⬡"/>
              <a:defRPr sz="16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50" name="Google Shape;50;p63"/>
          <p:cNvSpPr txBox="1">
            <a:spLocks noGrp="1"/>
          </p:cNvSpPr>
          <p:nvPr>
            <p:ph type="body" idx="3"/>
          </p:nvPr>
        </p:nvSpPr>
        <p:spPr>
          <a:xfrm>
            <a:off x="4980344" y="1352550"/>
            <a:ext cx="2005800" cy="3202200"/>
          </a:xfrm>
          <a:prstGeom prst="rect">
            <a:avLst/>
          </a:prstGeom>
          <a:noFill/>
          <a:ln>
            <a:noFill/>
          </a:ln>
        </p:spPr>
        <p:txBody>
          <a:bodyPr spcFirstLastPara="1" wrap="square" lIns="0" tIns="0" rIns="0" bIns="0" anchor="t" anchorCtr="0">
            <a:noAutofit/>
          </a:bodyPr>
          <a:lstStyle>
            <a:lvl1pPr marL="457200" lvl="0" indent="-330200" algn="l">
              <a:lnSpc>
                <a:spcPct val="115000"/>
              </a:lnSpc>
              <a:spcBef>
                <a:spcPts val="600"/>
              </a:spcBef>
              <a:spcAft>
                <a:spcPts val="0"/>
              </a:spcAft>
              <a:buSzPts val="1600"/>
              <a:buChar char="⬡"/>
              <a:defRPr sz="16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51" name="Google Shape;51;p6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0800A2"/>
            </a:gs>
            <a:gs pos="100000">
              <a:srgbClr val="03021E"/>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54"/>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endParaRPr/>
          </a:p>
        </p:txBody>
      </p:sp>
      <p:sp>
        <p:nvSpPr>
          <p:cNvPr id="7" name="Google Shape;7;p54"/>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marR="0" lvl="0" indent="-342900" algn="l" rtl="0">
              <a:lnSpc>
                <a:spcPct val="115000"/>
              </a:lnSpc>
              <a:spcBef>
                <a:spcPts val="600"/>
              </a:spcBef>
              <a:spcAft>
                <a:spcPts val="0"/>
              </a:spcAft>
              <a:buClr>
                <a:schemeClr val="accent5"/>
              </a:buClr>
              <a:buSzPts val="1800"/>
              <a:buFont typeface="Arial"/>
              <a:buChar char="⬡"/>
              <a:defRPr sz="2400" b="0" i="0" u="none" strike="noStrike" cap="none">
                <a:solidFill>
                  <a:schemeClr val="lt1"/>
                </a:solidFill>
                <a:latin typeface="Arial"/>
                <a:ea typeface="Arial"/>
                <a:cs typeface="Arial"/>
                <a:sym typeface="Arial"/>
              </a:defRPr>
            </a:lvl1pPr>
            <a:lvl2pPr marL="914400" marR="0" lvl="1" indent="-381000" algn="l" rtl="0">
              <a:lnSpc>
                <a:spcPct val="115000"/>
              </a:lnSpc>
              <a:spcBef>
                <a:spcPts val="0"/>
              </a:spcBef>
              <a:spcAft>
                <a:spcPts val="0"/>
              </a:spcAft>
              <a:buClr>
                <a:schemeClr val="accent5"/>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115000"/>
              </a:lnSpc>
              <a:spcBef>
                <a:spcPts val="0"/>
              </a:spcBef>
              <a:spcAft>
                <a:spcPts val="0"/>
              </a:spcAft>
              <a:buClr>
                <a:schemeClr val="accent5"/>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81000" algn="l" rtl="0">
              <a:lnSpc>
                <a:spcPct val="115000"/>
              </a:lnSpc>
              <a:spcBef>
                <a:spcPts val="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115000"/>
              </a:lnSpc>
              <a:spcBef>
                <a:spcPts val="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81000" algn="l" rtl="0">
              <a:lnSpc>
                <a:spcPct val="115000"/>
              </a:lnSpc>
              <a:spcBef>
                <a:spcPts val="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6pPr>
            <a:lvl7pPr marL="3200400" marR="0" lvl="6" indent="-381000" algn="l" rtl="0">
              <a:lnSpc>
                <a:spcPct val="115000"/>
              </a:lnSpc>
              <a:spcBef>
                <a:spcPts val="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7pPr>
            <a:lvl8pPr marL="3657600" marR="0" lvl="7" indent="-381000" algn="l" rtl="0">
              <a:lnSpc>
                <a:spcPct val="115000"/>
              </a:lnSpc>
              <a:spcBef>
                <a:spcPts val="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8pPr>
            <a:lvl9pPr marL="4114800" marR="0" lvl="8" indent="-381000" algn="l" rtl="0">
              <a:lnSpc>
                <a:spcPct val="115000"/>
              </a:lnSpc>
              <a:spcBef>
                <a:spcPts val="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9pPr>
          </a:lstStyle>
          <a:p>
            <a:endParaRPr/>
          </a:p>
        </p:txBody>
      </p:sp>
      <p:sp>
        <p:nvSpPr>
          <p:cNvPr id="8" name="Google Shape;8;p5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image" Target="../media/image6.png" /><Relationship Id="rId7" Type="http://schemas.openxmlformats.org/officeDocument/2006/relationships/image" Target="../media/image10.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9.png" /><Relationship Id="rId5" Type="http://schemas.openxmlformats.org/officeDocument/2006/relationships/image" Target="../media/image8.png" /><Relationship Id="rId4" Type="http://schemas.openxmlformats.org/officeDocument/2006/relationships/image" Target="../media/image7.png" /></Relationships>
</file>

<file path=ppt/slides/_rels/slide10.xml.rels><?xml version="1.0" encoding="UTF-8" standalone="yes"?>
<Relationships xmlns="http://schemas.openxmlformats.org/package/2006/relationships"><Relationship Id="rId3" Type="http://schemas.openxmlformats.org/officeDocument/2006/relationships/hyperlink" Target="https://www.ansible.com/products/tower#towerfeatures" TargetMode="External" /><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5.xml" /></Relationships>
</file>

<file path=ppt/slides/_rels/slide16.xml.rels><?xml version="1.0" encoding="UTF-8" standalone="yes"?>
<Relationships xmlns="http://schemas.openxmlformats.org/package/2006/relationships"><Relationship Id="rId3" Type="http://schemas.openxmlformats.org/officeDocument/2006/relationships/hyperlink" Target="https://docs.ansible.com/ansible/latest/user_guide/playbooks_intro.html" TargetMode="External" /><Relationship Id="rId2" Type="http://schemas.openxmlformats.org/officeDocument/2006/relationships/notesSlide" Target="../notesSlides/notesSlide16.xml" /><Relationship Id="rId1" Type="http://schemas.openxmlformats.org/officeDocument/2006/relationships/slideLayout" Target="../slideLayouts/slideLayout3.xml" /><Relationship Id="rId6" Type="http://schemas.openxmlformats.org/officeDocument/2006/relationships/hyperlink" Target="https://docs.ansible.com/ansible/" TargetMode="External" /><Relationship Id="rId5" Type="http://schemas.openxmlformats.org/officeDocument/2006/relationships/hyperlink" Target="https://docs.ansible.com/ansible/latest/collections/ansible/builtin/user_module.html" TargetMode="External" /><Relationship Id="rId4" Type="http://schemas.openxmlformats.org/officeDocument/2006/relationships/hyperlink" Target="https://docs.ansible.com/ansible/latest/network/getting_started/first_playbook.html" TargetMode="External" /></Relationships>
</file>

<file path=ppt/slides/_rels/slide17.xml.rels><?xml version="1.0" encoding="UTF-8" standalone="yes"?>
<Relationships xmlns="http://schemas.openxmlformats.org/package/2006/relationships"><Relationship Id="rId3" Type="http://schemas.openxmlformats.org/officeDocument/2006/relationships/hyperlink" Target="http://utrains.org/" TargetMode="External" /><Relationship Id="rId2" Type="http://schemas.openxmlformats.org/officeDocument/2006/relationships/notesSlide" Target="../notesSlides/notesSlide17.xml" /><Relationship Id="rId1" Type="http://schemas.openxmlformats.org/officeDocument/2006/relationships/slideLayout" Target="../slideLayouts/slideLayout7.xml" /><Relationship Id="rId6" Type="http://schemas.openxmlformats.org/officeDocument/2006/relationships/image" Target="../media/image9.png" /><Relationship Id="rId5" Type="http://schemas.openxmlformats.org/officeDocument/2006/relationships/image" Target="../media/image18.png" /><Relationship Id="rId4" Type="http://schemas.openxmlformats.org/officeDocument/2006/relationships/image" Target="../media/image22.png" /></Relationships>
</file>

<file path=ppt/slides/_rels/slide18.xml.rels><?xml version="1.0" encoding="UTF-8" standalone="yes"?>
<Relationships xmlns="http://schemas.openxmlformats.org/package/2006/relationships"><Relationship Id="rId3" Type="http://schemas.openxmlformats.org/officeDocument/2006/relationships/hyperlink" Target="https://utrains.org/support/" TargetMode="External" /><Relationship Id="rId2" Type="http://schemas.openxmlformats.org/officeDocument/2006/relationships/notesSlide" Target="../notesSlides/notesSlide18.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8" Type="http://schemas.openxmlformats.org/officeDocument/2006/relationships/image" Target="../media/image17.png" /><Relationship Id="rId3" Type="http://schemas.openxmlformats.org/officeDocument/2006/relationships/image" Target="../media/image12.png" /><Relationship Id="rId7" Type="http://schemas.openxmlformats.org/officeDocument/2006/relationships/image" Target="../media/image16.png" /><Relationship Id="rId12" Type="http://schemas.openxmlformats.org/officeDocument/2006/relationships/image" Target="../media/image20.png" /><Relationship Id="rId2" Type="http://schemas.openxmlformats.org/officeDocument/2006/relationships/notesSlide" Target="../notesSlides/notesSlide4.xml" /><Relationship Id="rId1" Type="http://schemas.openxmlformats.org/officeDocument/2006/relationships/slideLayout" Target="../slideLayouts/slideLayout6.xml" /><Relationship Id="rId6" Type="http://schemas.openxmlformats.org/officeDocument/2006/relationships/image" Target="../media/image15.png" /><Relationship Id="rId11" Type="http://schemas.openxmlformats.org/officeDocument/2006/relationships/image" Target="../media/image10.png" /><Relationship Id="rId5" Type="http://schemas.openxmlformats.org/officeDocument/2006/relationships/image" Target="../media/image14.png" /><Relationship Id="rId10" Type="http://schemas.openxmlformats.org/officeDocument/2006/relationships/image" Target="../media/image19.png" /><Relationship Id="rId4" Type="http://schemas.openxmlformats.org/officeDocument/2006/relationships/image" Target="../media/image13.png" /><Relationship Id="rId9" Type="http://schemas.openxmlformats.org/officeDocument/2006/relationships/image" Target="../media/image18.png"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3" Type="http://schemas.openxmlformats.org/officeDocument/2006/relationships/hyperlink" Target="https://dataservicegroup.atlassian.net/l/cp/NpNUgaNW" TargetMode="External" /><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8" Type="http://schemas.openxmlformats.org/officeDocument/2006/relationships/image" Target="../media/image17.png" /><Relationship Id="rId3" Type="http://schemas.openxmlformats.org/officeDocument/2006/relationships/image" Target="../media/image12.png" /><Relationship Id="rId7" Type="http://schemas.openxmlformats.org/officeDocument/2006/relationships/image" Target="../media/image16.png" /><Relationship Id="rId12" Type="http://schemas.openxmlformats.org/officeDocument/2006/relationships/image" Target="../media/image20.png" /><Relationship Id="rId2" Type="http://schemas.openxmlformats.org/officeDocument/2006/relationships/notesSlide" Target="../notesSlides/notesSlide7.xml" /><Relationship Id="rId1" Type="http://schemas.openxmlformats.org/officeDocument/2006/relationships/slideLayout" Target="../slideLayouts/slideLayout6.xml" /><Relationship Id="rId6" Type="http://schemas.openxmlformats.org/officeDocument/2006/relationships/image" Target="../media/image15.png" /><Relationship Id="rId11" Type="http://schemas.openxmlformats.org/officeDocument/2006/relationships/image" Target="../media/image10.png" /><Relationship Id="rId5" Type="http://schemas.openxmlformats.org/officeDocument/2006/relationships/image" Target="../media/image14.png" /><Relationship Id="rId10" Type="http://schemas.openxmlformats.org/officeDocument/2006/relationships/image" Target="../media/image19.png" /><Relationship Id="rId4" Type="http://schemas.openxmlformats.org/officeDocument/2006/relationships/image" Target="../media/image13.png" /><Relationship Id="rId9" Type="http://schemas.openxmlformats.org/officeDocument/2006/relationships/image" Target="../media/image18.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
          <p:cNvSpPr txBox="1">
            <a:spLocks noGrp="1"/>
          </p:cNvSpPr>
          <p:nvPr>
            <p:ph type="ctrTitle"/>
          </p:nvPr>
        </p:nvSpPr>
        <p:spPr>
          <a:xfrm>
            <a:off x="685800" y="1991825"/>
            <a:ext cx="4539000" cy="1159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5000"/>
              <a:buNone/>
            </a:pPr>
            <a:r>
              <a:rPr lang="en"/>
              <a:t>Ansible Roles </a:t>
            </a:r>
            <a:endParaRPr/>
          </a:p>
        </p:txBody>
      </p:sp>
      <p:pic>
        <p:nvPicPr>
          <p:cNvPr id="65" name="Google Shape;65;p1"/>
          <p:cNvPicPr preferRelativeResize="0"/>
          <p:nvPr/>
        </p:nvPicPr>
        <p:blipFill rotWithShape="1">
          <a:blip r:embed="rId3">
            <a:alphaModFix/>
          </a:blip>
          <a:srcRect/>
          <a:stretch/>
        </p:blipFill>
        <p:spPr>
          <a:xfrm>
            <a:off x="5894475" y="1050906"/>
            <a:ext cx="1782850" cy="2031750"/>
          </a:xfrm>
          <a:prstGeom prst="rect">
            <a:avLst/>
          </a:prstGeom>
          <a:noFill/>
          <a:ln>
            <a:noFill/>
          </a:ln>
        </p:spPr>
      </p:pic>
      <p:pic>
        <p:nvPicPr>
          <p:cNvPr id="66" name="Google Shape;66;p1"/>
          <p:cNvPicPr preferRelativeResize="0"/>
          <p:nvPr/>
        </p:nvPicPr>
        <p:blipFill rotWithShape="1">
          <a:blip r:embed="rId4">
            <a:alphaModFix/>
          </a:blip>
          <a:srcRect/>
          <a:stretch/>
        </p:blipFill>
        <p:spPr>
          <a:xfrm>
            <a:off x="5320814" y="378324"/>
            <a:ext cx="662500" cy="726550"/>
          </a:xfrm>
          <a:prstGeom prst="rect">
            <a:avLst/>
          </a:prstGeom>
          <a:noFill/>
          <a:ln>
            <a:noFill/>
          </a:ln>
        </p:spPr>
      </p:pic>
      <p:pic>
        <p:nvPicPr>
          <p:cNvPr id="67" name="Google Shape;67;p1"/>
          <p:cNvPicPr preferRelativeResize="0"/>
          <p:nvPr/>
        </p:nvPicPr>
        <p:blipFill rotWithShape="1">
          <a:blip r:embed="rId5">
            <a:alphaModFix/>
          </a:blip>
          <a:srcRect/>
          <a:stretch/>
        </p:blipFill>
        <p:spPr>
          <a:xfrm>
            <a:off x="7593770" y="884611"/>
            <a:ext cx="482075" cy="525200"/>
          </a:xfrm>
          <a:prstGeom prst="rect">
            <a:avLst/>
          </a:prstGeom>
          <a:noFill/>
          <a:ln>
            <a:noFill/>
          </a:ln>
        </p:spPr>
      </p:pic>
      <p:pic>
        <p:nvPicPr>
          <p:cNvPr id="68" name="Google Shape;68;p1"/>
          <p:cNvPicPr preferRelativeResize="0"/>
          <p:nvPr/>
        </p:nvPicPr>
        <p:blipFill rotWithShape="1">
          <a:blip r:embed="rId6">
            <a:alphaModFix/>
          </a:blip>
          <a:srcRect/>
          <a:stretch/>
        </p:blipFill>
        <p:spPr>
          <a:xfrm>
            <a:off x="5621692" y="4034576"/>
            <a:ext cx="586165" cy="686300"/>
          </a:xfrm>
          <a:prstGeom prst="rect">
            <a:avLst/>
          </a:prstGeom>
          <a:noFill/>
          <a:ln>
            <a:noFill/>
          </a:ln>
        </p:spPr>
      </p:pic>
      <p:pic>
        <p:nvPicPr>
          <p:cNvPr id="69" name="Google Shape;69;p1"/>
          <p:cNvPicPr preferRelativeResize="0"/>
          <p:nvPr/>
        </p:nvPicPr>
        <p:blipFill rotWithShape="1">
          <a:blip r:embed="rId7">
            <a:alphaModFix/>
          </a:blip>
          <a:srcRect/>
          <a:stretch/>
        </p:blipFill>
        <p:spPr>
          <a:xfrm>
            <a:off x="8404399" y="3624439"/>
            <a:ext cx="321850" cy="448425"/>
          </a:xfrm>
          <a:prstGeom prst="rect">
            <a:avLst/>
          </a:prstGeom>
          <a:noFill/>
          <a:ln>
            <a:noFill/>
          </a:ln>
        </p:spPr>
      </p:pic>
      <p:pic>
        <p:nvPicPr>
          <p:cNvPr id="70" name="Google Shape;70;p1"/>
          <p:cNvPicPr preferRelativeResize="0"/>
          <p:nvPr/>
        </p:nvPicPr>
        <p:blipFill rotWithShape="1">
          <a:blip r:embed="rId7">
            <a:alphaModFix/>
          </a:blip>
          <a:srcRect/>
          <a:stretch/>
        </p:blipFill>
        <p:spPr>
          <a:xfrm>
            <a:off x="8664593" y="3757882"/>
            <a:ext cx="321850" cy="448425"/>
          </a:xfrm>
          <a:prstGeom prst="rect">
            <a:avLst/>
          </a:prstGeom>
          <a:noFill/>
          <a:ln>
            <a:noFill/>
          </a:ln>
        </p:spPr>
      </p:pic>
      <p:sp>
        <p:nvSpPr>
          <p:cNvPr id="71" name="Google Shape;71;p1"/>
          <p:cNvSpPr/>
          <p:nvPr/>
        </p:nvSpPr>
        <p:spPr>
          <a:xfrm>
            <a:off x="736425" y="3082650"/>
            <a:ext cx="1130721" cy="245925"/>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accent4"/>
                </a:solidFill>
                <a:latin typeface="Arial"/>
              </a:rPr>
              <a:t>utrains.org</a:t>
            </a:r>
          </a:p>
        </p:txBody>
      </p:sp>
      <p:pic>
        <p:nvPicPr>
          <p:cNvPr id="72" name="Google Shape;72;p1"/>
          <p:cNvPicPr preferRelativeResize="0"/>
          <p:nvPr/>
        </p:nvPicPr>
        <p:blipFill rotWithShape="1">
          <a:blip r:embed="rId8">
            <a:alphaModFix/>
          </a:blip>
          <a:srcRect/>
          <a:stretch/>
        </p:blipFill>
        <p:spPr>
          <a:xfrm>
            <a:off x="8117700" y="67374"/>
            <a:ext cx="985951" cy="310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157d1eaea62_0_150"/>
          <p:cNvSpPr txBox="1">
            <a:spLocks noGrp="1"/>
          </p:cNvSpPr>
          <p:nvPr>
            <p:ph type="title"/>
          </p:nvPr>
        </p:nvSpPr>
        <p:spPr>
          <a:xfrm>
            <a:off x="540200" y="407700"/>
            <a:ext cx="7747800" cy="3936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3200"/>
              <a:buNone/>
            </a:pPr>
            <a:r>
              <a:rPr lang="en"/>
              <a:t>Important features of ansible tower </a:t>
            </a:r>
            <a:endParaRPr/>
          </a:p>
        </p:txBody>
      </p:sp>
      <p:sp>
        <p:nvSpPr>
          <p:cNvPr id="163" name="Google Shape;163;g157d1eaea62_0_150"/>
          <p:cNvSpPr txBox="1">
            <a:spLocks noGrp="1"/>
          </p:cNvSpPr>
          <p:nvPr>
            <p:ph type="body" idx="1"/>
          </p:nvPr>
        </p:nvSpPr>
        <p:spPr>
          <a:xfrm>
            <a:off x="546750" y="896250"/>
            <a:ext cx="8050500" cy="3351000"/>
          </a:xfrm>
          <a:prstGeom prst="rect">
            <a:avLst/>
          </a:prstGeom>
          <a:noFill/>
          <a:ln>
            <a:noFill/>
          </a:ln>
        </p:spPr>
        <p:txBody>
          <a:bodyPr spcFirstLastPara="1" wrap="square" lIns="0" tIns="0" rIns="0" bIns="0" anchor="t" anchorCtr="0">
            <a:noAutofit/>
          </a:bodyPr>
          <a:lstStyle/>
          <a:p>
            <a:pPr marL="457200" lvl="0" indent="0" algn="l" rtl="0">
              <a:lnSpc>
                <a:spcPct val="115000"/>
              </a:lnSpc>
              <a:spcBef>
                <a:spcPts val="1000"/>
              </a:spcBef>
              <a:spcAft>
                <a:spcPts val="0"/>
              </a:spcAft>
              <a:buSzPts val="2400"/>
              <a:buNone/>
            </a:pPr>
            <a:r>
              <a:rPr lang="en" sz="1800" b="1">
                <a:solidFill>
                  <a:srgbClr val="C6DAEC"/>
                </a:solidFill>
              </a:rPr>
              <a:t>Some of the important features of Ansible Tower are listed below. The full feature list is available off the </a:t>
            </a:r>
            <a:r>
              <a:rPr lang="en" sz="1800" b="1" u="sng">
                <a:solidFill>
                  <a:schemeClr val="hlink"/>
                </a:solidFill>
                <a:hlinkClick r:id="rId3"/>
              </a:rPr>
              <a:t>Ansible website.</a:t>
            </a:r>
            <a:endParaRPr sz="1800" b="1">
              <a:solidFill>
                <a:srgbClr val="C6DAEC"/>
              </a:solidFill>
            </a:endParaRPr>
          </a:p>
          <a:p>
            <a:pPr marL="457200" lvl="0" indent="-342900" algn="l" rtl="0">
              <a:lnSpc>
                <a:spcPct val="115000"/>
              </a:lnSpc>
              <a:spcBef>
                <a:spcPts val="1000"/>
              </a:spcBef>
              <a:spcAft>
                <a:spcPts val="0"/>
              </a:spcAft>
              <a:buSzPts val="1800"/>
              <a:buChar char="⬡"/>
            </a:pPr>
            <a:r>
              <a:rPr lang="en" sz="1800">
                <a:solidFill>
                  <a:schemeClr val="accent3"/>
                </a:solidFill>
              </a:rPr>
              <a:t>Role-based access control</a:t>
            </a:r>
            <a:r>
              <a:rPr lang="en" sz="1800">
                <a:solidFill>
                  <a:srgbClr val="C6DAEC"/>
                </a:solidFill>
              </a:rPr>
              <a:t>: you can set up teams and users in various roles. </a:t>
            </a:r>
            <a:endParaRPr sz="1800">
              <a:solidFill>
                <a:srgbClr val="C6DAEC"/>
              </a:solidFill>
            </a:endParaRPr>
          </a:p>
          <a:p>
            <a:pPr marL="457200" lvl="0" indent="-342900" algn="l" rtl="0">
              <a:lnSpc>
                <a:spcPct val="115000"/>
              </a:lnSpc>
              <a:spcBef>
                <a:spcPts val="0"/>
              </a:spcBef>
              <a:spcAft>
                <a:spcPts val="0"/>
              </a:spcAft>
              <a:buSzPts val="1800"/>
              <a:buChar char="⬡"/>
            </a:pPr>
            <a:r>
              <a:rPr lang="en" sz="1800">
                <a:solidFill>
                  <a:schemeClr val="accent3"/>
                </a:solidFill>
              </a:rPr>
              <a:t>Job scheduling</a:t>
            </a:r>
            <a:r>
              <a:rPr lang="en" sz="1800">
                <a:solidFill>
                  <a:srgbClr val="C6DAEC"/>
                </a:solidFill>
              </a:rPr>
              <a:t>: schedule your jobs and set repetition options</a:t>
            </a:r>
            <a:endParaRPr sz="1800">
              <a:solidFill>
                <a:srgbClr val="C6DAEC"/>
              </a:solidFill>
            </a:endParaRPr>
          </a:p>
          <a:p>
            <a:pPr marL="457200" lvl="0" indent="-342900" algn="l" rtl="0">
              <a:lnSpc>
                <a:spcPct val="115000"/>
              </a:lnSpc>
              <a:spcBef>
                <a:spcPts val="0"/>
              </a:spcBef>
              <a:spcAft>
                <a:spcPts val="0"/>
              </a:spcAft>
              <a:buSzPts val="1800"/>
              <a:buChar char="⬡"/>
            </a:pPr>
            <a:r>
              <a:rPr lang="en" sz="1800">
                <a:solidFill>
                  <a:schemeClr val="accent3"/>
                </a:solidFill>
              </a:rPr>
              <a:t>Portal mode</a:t>
            </a:r>
            <a:r>
              <a:rPr lang="en" sz="1800">
                <a:solidFill>
                  <a:srgbClr val="C6DAEC"/>
                </a:solidFill>
              </a:rPr>
              <a:t>: this is a simplified view of automation jobs for newbies and less experienced Ansible users. This is an excellent feature as it truly lowers the entry barriers to starting to use Ansible.</a:t>
            </a:r>
            <a:endParaRPr sz="1800">
              <a:solidFill>
                <a:srgbClr val="C6DAEC"/>
              </a:solidFill>
            </a:endParaRPr>
          </a:p>
          <a:p>
            <a:pPr marL="457200" lvl="0" indent="-342900" algn="l" rtl="0">
              <a:lnSpc>
                <a:spcPct val="115000"/>
              </a:lnSpc>
              <a:spcBef>
                <a:spcPts val="0"/>
              </a:spcBef>
              <a:spcAft>
                <a:spcPts val="0"/>
              </a:spcAft>
              <a:buSzPts val="1800"/>
              <a:buChar char="⬡"/>
            </a:pPr>
            <a:r>
              <a:rPr lang="en" sz="1800">
                <a:solidFill>
                  <a:schemeClr val="accent3"/>
                </a:solidFill>
              </a:rPr>
              <a:t>Fully documented REST API</a:t>
            </a:r>
            <a:r>
              <a:rPr lang="en" sz="1800">
                <a:solidFill>
                  <a:srgbClr val="C6DAEC"/>
                </a:solidFill>
              </a:rPr>
              <a:t>: allows you to integrate Asible into your existing toolset and environment</a:t>
            </a:r>
            <a:endParaRPr sz="1800">
              <a:solidFill>
                <a:srgbClr val="C6DAEC"/>
              </a:solidFill>
            </a:endParaRPr>
          </a:p>
          <a:p>
            <a:pPr marL="457200" lvl="0" indent="-342900" algn="l" rtl="0">
              <a:lnSpc>
                <a:spcPct val="115000"/>
              </a:lnSpc>
              <a:spcBef>
                <a:spcPts val="0"/>
              </a:spcBef>
              <a:spcAft>
                <a:spcPts val="0"/>
              </a:spcAft>
              <a:buSzPts val="1800"/>
              <a:buChar char="⬡"/>
            </a:pPr>
            <a:r>
              <a:rPr lang="en" sz="1800">
                <a:solidFill>
                  <a:schemeClr val="accent3"/>
                </a:solidFill>
              </a:rPr>
              <a:t>Tower Dashboard</a:t>
            </a:r>
            <a:r>
              <a:rPr lang="en" sz="1800">
                <a:solidFill>
                  <a:srgbClr val="C6DAEC"/>
                </a:solidFill>
              </a:rPr>
              <a:t>: use this to quickly view a summary of your entire environment. Simplifies things for sysadmins while sipping their coffee.</a:t>
            </a:r>
            <a:endParaRPr sz="1800">
              <a:solidFill>
                <a:srgbClr val="C6DAEC"/>
              </a:solidFill>
            </a:endParaRPr>
          </a:p>
          <a:p>
            <a:pPr marL="457200" lvl="0" indent="0" algn="l" rtl="0">
              <a:lnSpc>
                <a:spcPct val="115000"/>
              </a:lnSpc>
              <a:spcBef>
                <a:spcPts val="1000"/>
              </a:spcBef>
              <a:spcAft>
                <a:spcPts val="1000"/>
              </a:spcAft>
              <a:buSzPts val="2400"/>
              <a:buNone/>
            </a:pPr>
            <a:endParaRPr sz="1800">
              <a:solidFill>
                <a:srgbClr val="C6DAEC"/>
              </a:solidFill>
            </a:endParaRPr>
          </a:p>
        </p:txBody>
      </p:sp>
      <p:sp>
        <p:nvSpPr>
          <p:cNvPr id="164" name="Google Shape;164;g157d1eaea62_0_150"/>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157d1eaea62_0_156"/>
          <p:cNvSpPr txBox="1">
            <a:spLocks noGrp="1"/>
          </p:cNvSpPr>
          <p:nvPr>
            <p:ph type="title"/>
          </p:nvPr>
        </p:nvSpPr>
        <p:spPr>
          <a:xfrm>
            <a:off x="546750" y="169250"/>
            <a:ext cx="7747800" cy="3936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3200"/>
              <a:buNone/>
            </a:pPr>
            <a:r>
              <a:rPr lang="en"/>
              <a:t>Ansible Tower Editions</a:t>
            </a:r>
            <a:endParaRPr/>
          </a:p>
        </p:txBody>
      </p:sp>
      <p:sp>
        <p:nvSpPr>
          <p:cNvPr id="170" name="Google Shape;170;g157d1eaea62_0_156"/>
          <p:cNvSpPr txBox="1">
            <a:spLocks noGrp="1"/>
          </p:cNvSpPr>
          <p:nvPr>
            <p:ph type="body" idx="1"/>
          </p:nvPr>
        </p:nvSpPr>
        <p:spPr>
          <a:xfrm>
            <a:off x="546750" y="562850"/>
            <a:ext cx="8050500" cy="1390200"/>
          </a:xfrm>
          <a:prstGeom prst="rect">
            <a:avLst/>
          </a:prstGeom>
          <a:noFill/>
          <a:ln>
            <a:noFill/>
          </a:ln>
        </p:spPr>
        <p:txBody>
          <a:bodyPr spcFirstLastPara="1" wrap="square" lIns="0" tIns="0" rIns="0" bIns="0" anchor="t" anchorCtr="0">
            <a:noAutofit/>
          </a:bodyPr>
          <a:lstStyle/>
          <a:p>
            <a:pPr marL="457200" lvl="0" indent="0" algn="l" rtl="0">
              <a:lnSpc>
                <a:spcPct val="115000"/>
              </a:lnSpc>
              <a:spcBef>
                <a:spcPts val="1000"/>
              </a:spcBef>
              <a:spcAft>
                <a:spcPts val="0"/>
              </a:spcAft>
              <a:buSzPts val="2400"/>
              <a:buNone/>
            </a:pPr>
            <a:r>
              <a:rPr lang="en" sz="1800" b="1">
                <a:solidFill>
                  <a:srgbClr val="C6DAEC"/>
                </a:solidFill>
              </a:rPr>
              <a:t>Ansible tower has three different editions as follows -</a:t>
            </a:r>
            <a:r>
              <a:rPr lang="en" sz="1800" b="1">
                <a:solidFill>
                  <a:schemeClr val="accent3"/>
                </a:solidFill>
              </a:rPr>
              <a:t> self-support,</a:t>
            </a:r>
            <a:r>
              <a:rPr lang="en" sz="1800" b="1">
                <a:solidFill>
                  <a:srgbClr val="C6DAEC"/>
                </a:solidFill>
              </a:rPr>
              <a:t> </a:t>
            </a:r>
            <a:r>
              <a:rPr lang="en" sz="1800" b="1">
                <a:solidFill>
                  <a:schemeClr val="accent3"/>
                </a:solidFill>
              </a:rPr>
              <a:t>standard</a:t>
            </a:r>
            <a:r>
              <a:rPr lang="en" sz="1800" b="1">
                <a:solidFill>
                  <a:srgbClr val="C6DAEC"/>
                </a:solidFill>
              </a:rPr>
              <a:t>, and the </a:t>
            </a:r>
            <a:r>
              <a:rPr lang="en" sz="1800" b="1">
                <a:solidFill>
                  <a:schemeClr val="accent3"/>
                </a:solidFill>
              </a:rPr>
              <a:t>premium edition</a:t>
            </a:r>
            <a:r>
              <a:rPr lang="en" sz="1800" b="1">
                <a:solidFill>
                  <a:srgbClr val="C6DAEC"/>
                </a:solidFill>
              </a:rPr>
              <a:t>. They differ from each other on the basis of capabilities they offer. Let us have a look at the capabilities they possess.</a:t>
            </a:r>
            <a:endParaRPr sz="1800" b="1">
              <a:solidFill>
                <a:srgbClr val="C6DAEC"/>
              </a:solidFill>
            </a:endParaRPr>
          </a:p>
          <a:p>
            <a:pPr marL="457200" lvl="0" indent="0" algn="l" rtl="0">
              <a:lnSpc>
                <a:spcPct val="115000"/>
              </a:lnSpc>
              <a:spcBef>
                <a:spcPts val="1000"/>
              </a:spcBef>
              <a:spcAft>
                <a:spcPts val="1000"/>
              </a:spcAft>
              <a:buSzPts val="2400"/>
              <a:buNone/>
            </a:pPr>
            <a:endParaRPr sz="1800">
              <a:solidFill>
                <a:srgbClr val="C6DAEC"/>
              </a:solidFill>
            </a:endParaRPr>
          </a:p>
        </p:txBody>
      </p:sp>
      <p:sp>
        <p:nvSpPr>
          <p:cNvPr id="171" name="Google Shape;171;g157d1eaea62_0_156"/>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11</a:t>
            </a:fld>
            <a:endParaRPr/>
          </a:p>
        </p:txBody>
      </p:sp>
      <p:graphicFrame>
        <p:nvGraphicFramePr>
          <p:cNvPr id="172" name="Google Shape;172;g157d1eaea62_0_156"/>
          <p:cNvGraphicFramePr/>
          <p:nvPr/>
        </p:nvGraphicFramePr>
        <p:xfrm>
          <a:off x="849450" y="1953050"/>
          <a:ext cx="3000000" cy="3000000"/>
        </p:xfrm>
        <a:graphic>
          <a:graphicData uri="http://schemas.openxmlformats.org/drawingml/2006/table">
            <a:tbl>
              <a:tblPr>
                <a:noFill/>
                <a:tableStyleId>{AE866743-3B3B-4360-A93C-AF1DC31DCFFA}</a:tableStyleId>
              </a:tblPr>
              <a:tblGrid>
                <a:gridCol w="2277575">
                  <a:extLst>
                    <a:ext uri="{9D8B030D-6E8A-4147-A177-3AD203B41FA5}">
                      <a16:colId xmlns:a16="http://schemas.microsoft.com/office/drawing/2014/main" val="20000"/>
                    </a:ext>
                  </a:extLst>
                </a:gridCol>
                <a:gridCol w="1596325">
                  <a:extLst>
                    <a:ext uri="{9D8B030D-6E8A-4147-A177-3AD203B41FA5}">
                      <a16:colId xmlns:a16="http://schemas.microsoft.com/office/drawing/2014/main" val="20001"/>
                    </a:ext>
                  </a:extLst>
                </a:gridCol>
                <a:gridCol w="1936950">
                  <a:extLst>
                    <a:ext uri="{9D8B030D-6E8A-4147-A177-3AD203B41FA5}">
                      <a16:colId xmlns:a16="http://schemas.microsoft.com/office/drawing/2014/main" val="20002"/>
                    </a:ext>
                  </a:extLst>
                </a:gridCol>
                <a:gridCol w="1936950">
                  <a:extLst>
                    <a:ext uri="{9D8B030D-6E8A-4147-A177-3AD203B41FA5}">
                      <a16:colId xmlns:a16="http://schemas.microsoft.com/office/drawing/2014/main" val="20003"/>
                    </a:ext>
                  </a:extLst>
                </a:gridCol>
              </a:tblGrid>
              <a:tr h="3962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Self support</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standard</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FCFCFC"/>
                          </a:solidFill>
                        </a:rPr>
                        <a:t>premium</a:t>
                      </a:r>
                      <a:endParaRPr sz="1400" u="none" strike="noStrike" cap="none">
                        <a:solidFill>
                          <a:srgbClr val="FCFCFC"/>
                        </a:solidFill>
                      </a:endParaRPr>
                    </a:p>
                  </a:txBody>
                  <a:tcPr marL="91425" marR="91425" marT="91425" marB="91425"/>
                </a:tc>
                <a:extLst>
                  <a:ext uri="{0D108BD9-81ED-4DB2-BD59-A6C34878D82A}">
                    <a16:rowId xmlns:a16="http://schemas.microsoft.com/office/drawing/2014/main" val="10000"/>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Workflows</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no</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FCFCFC"/>
                          </a:solidFill>
                        </a:rPr>
                        <a:t>yes</a:t>
                      </a:r>
                      <a:endParaRPr sz="1400" u="none" strike="noStrike" cap="none">
                        <a:solidFill>
                          <a:srgbClr val="FCFCFC"/>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FCFCFC"/>
                          </a:solidFill>
                        </a:rPr>
                        <a:t>yes</a:t>
                      </a:r>
                      <a:endParaRPr sz="1400" u="none" strike="noStrike" cap="none">
                        <a:solidFill>
                          <a:srgbClr val="FCFCFC"/>
                        </a:solidFill>
                      </a:endParaRPr>
                    </a:p>
                  </a:txBody>
                  <a:tcPr marL="91425" marR="91425" marT="91425" marB="91425"/>
                </a:tc>
                <a:extLst>
                  <a:ext uri="{0D108BD9-81ED-4DB2-BD59-A6C34878D82A}">
                    <a16:rowId xmlns:a16="http://schemas.microsoft.com/office/drawing/2014/main" val="10001"/>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Built-in Notifications</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yes</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yes</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yes</a:t>
                      </a:r>
                      <a:endParaRPr sz="1400" u="none" strike="noStrike" cap="none">
                        <a:solidFill>
                          <a:schemeClr val="lt1"/>
                        </a:solidFill>
                      </a:endParaRPr>
                    </a:p>
                  </a:txBody>
                  <a:tcPr marL="91425" marR="91425" marT="91425" marB="91425"/>
                </a:tc>
                <a:extLst>
                  <a:ext uri="{0D108BD9-81ED-4DB2-BD59-A6C34878D82A}">
                    <a16:rowId xmlns:a16="http://schemas.microsoft.com/office/drawing/2014/main" val="10002"/>
                  </a:ext>
                </a:extLst>
              </a:tr>
              <a:tr h="609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Ansible Tower Dashboard</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yes</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yes</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yes</a:t>
                      </a:r>
                      <a:endParaRPr sz="1400" u="none" strike="noStrike" cap="none">
                        <a:solidFill>
                          <a:schemeClr val="lt1"/>
                        </a:solidFill>
                      </a:endParaRPr>
                    </a:p>
                  </a:txBody>
                  <a:tcPr marL="91425" marR="91425" marT="91425" marB="91425"/>
                </a:tc>
                <a:extLst>
                  <a:ext uri="{0D108BD9-81ED-4DB2-BD59-A6C34878D82A}">
                    <a16:rowId xmlns:a16="http://schemas.microsoft.com/office/drawing/2014/main" val="10003"/>
                  </a:ext>
                </a:extLst>
              </a:tr>
              <a:tr h="609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Real-time Job Outputs</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yes</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yes</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yes</a:t>
                      </a:r>
                      <a:endParaRPr sz="1400" u="none" strike="noStrike" cap="none">
                        <a:solidFill>
                          <a:schemeClr val="lt1"/>
                        </a:solidFill>
                      </a:endParaRPr>
                    </a:p>
                  </a:txBody>
                  <a:tcPr marL="91425" marR="91425" marT="91425" marB="91425"/>
                </a:tc>
                <a:extLst>
                  <a:ext uri="{0D108BD9-81ED-4DB2-BD59-A6C34878D82A}">
                    <a16:rowId xmlns:a16="http://schemas.microsoft.com/office/drawing/2014/main" val="10004"/>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Remote Command Execution</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yes</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yes</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yes</a:t>
                      </a:r>
                      <a:endParaRPr sz="1400" u="none" strike="noStrike" cap="none">
                        <a:solidFill>
                          <a:schemeClr val="lt1"/>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157d1eaea62_0_163"/>
          <p:cNvSpPr txBox="1">
            <a:spLocks noGrp="1"/>
          </p:cNvSpPr>
          <p:nvPr>
            <p:ph type="title"/>
          </p:nvPr>
        </p:nvSpPr>
        <p:spPr>
          <a:xfrm>
            <a:off x="546750" y="169250"/>
            <a:ext cx="7747800" cy="3936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3200"/>
              <a:buNone/>
            </a:pPr>
            <a:r>
              <a:rPr lang="en"/>
              <a:t>Ansible Tower Editions</a:t>
            </a:r>
            <a:endParaRPr/>
          </a:p>
        </p:txBody>
      </p:sp>
      <p:sp>
        <p:nvSpPr>
          <p:cNvPr id="178" name="Google Shape;178;g157d1eaea62_0_16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12</a:t>
            </a:fld>
            <a:endParaRPr/>
          </a:p>
        </p:txBody>
      </p:sp>
      <p:graphicFrame>
        <p:nvGraphicFramePr>
          <p:cNvPr id="179" name="Google Shape;179;g157d1eaea62_0_163"/>
          <p:cNvGraphicFramePr/>
          <p:nvPr/>
        </p:nvGraphicFramePr>
        <p:xfrm>
          <a:off x="781325" y="851675"/>
          <a:ext cx="3000000" cy="3000000"/>
        </p:xfrm>
        <a:graphic>
          <a:graphicData uri="http://schemas.openxmlformats.org/drawingml/2006/table">
            <a:tbl>
              <a:tblPr>
                <a:noFill/>
                <a:tableStyleId>{AE866743-3B3B-4360-A93C-AF1DC31DCFFA}</a:tableStyleId>
              </a:tblPr>
              <a:tblGrid>
                <a:gridCol w="2277575">
                  <a:extLst>
                    <a:ext uri="{9D8B030D-6E8A-4147-A177-3AD203B41FA5}">
                      <a16:colId xmlns:a16="http://schemas.microsoft.com/office/drawing/2014/main" val="20000"/>
                    </a:ext>
                  </a:extLst>
                </a:gridCol>
                <a:gridCol w="1596325">
                  <a:extLst>
                    <a:ext uri="{9D8B030D-6E8A-4147-A177-3AD203B41FA5}">
                      <a16:colId xmlns:a16="http://schemas.microsoft.com/office/drawing/2014/main" val="20001"/>
                    </a:ext>
                  </a:extLst>
                </a:gridCol>
                <a:gridCol w="1936950">
                  <a:extLst>
                    <a:ext uri="{9D8B030D-6E8A-4147-A177-3AD203B41FA5}">
                      <a16:colId xmlns:a16="http://schemas.microsoft.com/office/drawing/2014/main" val="20002"/>
                    </a:ext>
                  </a:extLst>
                </a:gridCol>
                <a:gridCol w="1936950">
                  <a:extLst>
                    <a:ext uri="{9D8B030D-6E8A-4147-A177-3AD203B41FA5}">
                      <a16:colId xmlns:a16="http://schemas.microsoft.com/office/drawing/2014/main" val="20003"/>
                    </a:ext>
                  </a:extLst>
                </a:gridCol>
              </a:tblGrid>
              <a:tr h="3962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Self support</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standard</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FCFCFC"/>
                          </a:solidFill>
                        </a:rPr>
                        <a:t>premium</a:t>
                      </a:r>
                      <a:endParaRPr sz="1400" u="none" strike="noStrike" cap="none">
                        <a:solidFill>
                          <a:srgbClr val="FCFCFC"/>
                        </a:solidFill>
                      </a:endParaRPr>
                    </a:p>
                  </a:txBody>
                  <a:tcPr marL="91425" marR="91425" marT="91425" marB="91425"/>
                </a:tc>
                <a:extLst>
                  <a:ext uri="{0D108BD9-81ED-4DB2-BD59-A6C34878D82A}">
                    <a16:rowId xmlns:a16="http://schemas.microsoft.com/office/drawing/2014/main" val="10000"/>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Scale-Out Clustering</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no</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FCFCFC"/>
                          </a:solidFill>
                        </a:rPr>
                        <a:t>yes</a:t>
                      </a:r>
                      <a:endParaRPr sz="1400" u="none" strike="noStrike" cap="none">
                        <a:solidFill>
                          <a:srgbClr val="FCFCFC"/>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FCFCFC"/>
                          </a:solidFill>
                        </a:rPr>
                        <a:t>yes</a:t>
                      </a:r>
                      <a:endParaRPr sz="1400" u="none" strike="noStrike" cap="none">
                        <a:solidFill>
                          <a:srgbClr val="FCFCFC"/>
                        </a:solidFill>
                      </a:endParaRPr>
                    </a:p>
                  </a:txBody>
                  <a:tcPr marL="91425" marR="91425" marT="91425" marB="91425"/>
                </a:tc>
                <a:extLst>
                  <a:ext uri="{0D108BD9-81ED-4DB2-BD59-A6C34878D82A}">
                    <a16:rowId xmlns:a16="http://schemas.microsoft.com/office/drawing/2014/main" val="10001"/>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Documented API &amp;  Tower CLI</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yes</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yes</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yes</a:t>
                      </a:r>
                      <a:endParaRPr sz="1400" u="none" strike="noStrike" cap="none">
                        <a:solidFill>
                          <a:schemeClr val="lt1"/>
                        </a:solidFill>
                      </a:endParaRPr>
                    </a:p>
                  </a:txBody>
                  <a:tcPr marL="91425" marR="91425" marT="91425" marB="91425"/>
                </a:tc>
                <a:extLst>
                  <a:ext uri="{0D108BD9-81ED-4DB2-BD59-A6C34878D82A}">
                    <a16:rowId xmlns:a16="http://schemas.microsoft.com/office/drawing/2014/main" val="10002"/>
                  </a:ext>
                </a:extLst>
              </a:tr>
              <a:tr h="609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24*7 Support</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no</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no</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yes</a:t>
                      </a:r>
                      <a:endParaRPr sz="1400" u="none" strike="noStrike" cap="none">
                        <a:solidFill>
                          <a:schemeClr val="lt1"/>
                        </a:solidFill>
                      </a:endParaRPr>
                    </a:p>
                  </a:txBody>
                  <a:tcPr marL="91425" marR="91425" marT="91425" marB="91425"/>
                </a:tc>
                <a:extLst>
                  <a:ext uri="{0D108BD9-81ED-4DB2-BD59-A6C34878D82A}">
                    <a16:rowId xmlns:a16="http://schemas.microsoft.com/office/drawing/2014/main" val="10003"/>
                  </a:ext>
                </a:extLst>
              </a:tr>
              <a:tr h="609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Role-based Access Control</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yes</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yes</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yes</a:t>
                      </a:r>
                      <a:endParaRPr sz="1400" u="none" strike="noStrike" cap="none">
                        <a:solidFill>
                          <a:schemeClr val="lt1"/>
                        </a:solidFill>
                      </a:endParaRPr>
                    </a:p>
                  </a:txBody>
                  <a:tcPr marL="91425" marR="91425" marT="91425" marB="91425"/>
                </a:tc>
                <a:extLst>
                  <a:ext uri="{0D108BD9-81ED-4DB2-BD59-A6C34878D82A}">
                    <a16:rowId xmlns:a16="http://schemas.microsoft.com/office/drawing/2014/main" val="10004"/>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Logging and Analytics Integration</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no</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yes</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yes</a:t>
                      </a:r>
                      <a:endParaRPr sz="1400" u="none" strike="noStrike" cap="none">
                        <a:solidFill>
                          <a:schemeClr val="lt1"/>
                        </a:solidFill>
                      </a:endParaRPr>
                    </a:p>
                  </a:txBody>
                  <a:tcPr marL="91425" marR="91425" marT="91425" marB="91425"/>
                </a:tc>
                <a:extLst>
                  <a:ext uri="{0D108BD9-81ED-4DB2-BD59-A6C34878D82A}">
                    <a16:rowId xmlns:a16="http://schemas.microsoft.com/office/drawing/2014/main" val="10005"/>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Job Scheduling</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yes</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yes</a:t>
                      </a:r>
                      <a:endParaRPr sz="14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yes</a:t>
                      </a:r>
                      <a:endParaRPr sz="1400" u="none" strike="noStrike" cap="none">
                        <a:solidFill>
                          <a:schemeClr val="lt1"/>
                        </a:solidFill>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157d1eaea62_0_193"/>
          <p:cNvSpPr txBox="1">
            <a:spLocks noGrp="1"/>
          </p:cNvSpPr>
          <p:nvPr>
            <p:ph type="title"/>
          </p:nvPr>
        </p:nvSpPr>
        <p:spPr>
          <a:xfrm>
            <a:off x="540200" y="407700"/>
            <a:ext cx="7747800" cy="3936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3200"/>
              <a:buNone/>
            </a:pPr>
            <a:r>
              <a:rPr lang="en"/>
              <a:t>Ansible Tower Pricing</a:t>
            </a:r>
            <a:endParaRPr/>
          </a:p>
        </p:txBody>
      </p:sp>
      <p:sp>
        <p:nvSpPr>
          <p:cNvPr id="185" name="Google Shape;185;g157d1eaea62_0_193"/>
          <p:cNvSpPr txBox="1">
            <a:spLocks noGrp="1"/>
          </p:cNvSpPr>
          <p:nvPr>
            <p:ph type="body" idx="1"/>
          </p:nvPr>
        </p:nvSpPr>
        <p:spPr>
          <a:xfrm>
            <a:off x="546750" y="1572600"/>
            <a:ext cx="8050500" cy="1998300"/>
          </a:xfrm>
          <a:prstGeom prst="rect">
            <a:avLst/>
          </a:prstGeom>
          <a:noFill/>
          <a:ln>
            <a:noFill/>
          </a:ln>
        </p:spPr>
        <p:txBody>
          <a:bodyPr spcFirstLastPara="1" wrap="square" lIns="0" tIns="0" rIns="0" bIns="0" anchor="t" anchorCtr="0">
            <a:spAutoFit/>
          </a:bodyPr>
          <a:lstStyle/>
          <a:p>
            <a:pPr marL="457200" lvl="0" indent="-342900" algn="l" rtl="0">
              <a:lnSpc>
                <a:spcPct val="115000"/>
              </a:lnSpc>
              <a:spcBef>
                <a:spcPts val="1000"/>
              </a:spcBef>
              <a:spcAft>
                <a:spcPts val="0"/>
              </a:spcAft>
              <a:buSzPts val="1800"/>
              <a:buChar char="⬡"/>
            </a:pPr>
            <a:r>
              <a:rPr lang="en" sz="1800">
                <a:solidFill>
                  <a:srgbClr val="C6DAEC"/>
                </a:solidFill>
              </a:rPr>
              <a:t>Is Ansible Tower free? As mentioned earlier, Ansible tower has three different editions. The first edition - self-support is a free trial version, but to use the other two versions you need to pay for it. Let us see how much.</a:t>
            </a:r>
            <a:endParaRPr sz="1800">
              <a:solidFill>
                <a:srgbClr val="C6DAEC"/>
              </a:solidFill>
            </a:endParaRPr>
          </a:p>
          <a:p>
            <a:pPr marL="457200" lvl="0" indent="-342900" algn="l" rtl="0">
              <a:lnSpc>
                <a:spcPct val="115000"/>
              </a:lnSpc>
              <a:spcBef>
                <a:spcPts val="0"/>
              </a:spcBef>
              <a:spcAft>
                <a:spcPts val="0"/>
              </a:spcAft>
              <a:buSzPts val="1800"/>
              <a:buChar char="⬡"/>
            </a:pPr>
            <a:r>
              <a:rPr lang="en" sz="1800">
                <a:solidFill>
                  <a:srgbClr val="C6DAEC"/>
                </a:solidFill>
              </a:rPr>
              <a:t>For standard edition - $10,000/year for up to 100 nodes</a:t>
            </a:r>
            <a:endParaRPr sz="1800">
              <a:solidFill>
                <a:srgbClr val="C6DAEC"/>
              </a:solidFill>
            </a:endParaRPr>
          </a:p>
          <a:p>
            <a:pPr marL="457200" lvl="0" indent="-342900" algn="l" rtl="0">
              <a:lnSpc>
                <a:spcPct val="115000"/>
              </a:lnSpc>
              <a:spcBef>
                <a:spcPts val="0"/>
              </a:spcBef>
              <a:spcAft>
                <a:spcPts val="0"/>
              </a:spcAft>
              <a:buSzPts val="1800"/>
              <a:buChar char="⬡"/>
            </a:pPr>
            <a:r>
              <a:rPr lang="en" sz="1800">
                <a:solidFill>
                  <a:srgbClr val="C6DAEC"/>
                </a:solidFill>
              </a:rPr>
              <a:t>Premium edition - $14,000/year for up to 100 nodes</a:t>
            </a:r>
            <a:endParaRPr sz="1800">
              <a:solidFill>
                <a:srgbClr val="C6DAEC"/>
              </a:solidFill>
            </a:endParaRPr>
          </a:p>
          <a:p>
            <a:pPr marL="457200" lvl="0" indent="0" algn="l" rtl="0">
              <a:lnSpc>
                <a:spcPct val="115000"/>
              </a:lnSpc>
              <a:spcBef>
                <a:spcPts val="1000"/>
              </a:spcBef>
              <a:spcAft>
                <a:spcPts val="1000"/>
              </a:spcAft>
              <a:buSzPts val="2400"/>
              <a:buNone/>
            </a:pPr>
            <a:endParaRPr sz="1800">
              <a:solidFill>
                <a:srgbClr val="C6DAEC"/>
              </a:solidFill>
            </a:endParaRPr>
          </a:p>
        </p:txBody>
      </p:sp>
      <p:sp>
        <p:nvSpPr>
          <p:cNvPr id="186" name="Google Shape;186;g157d1eaea62_0_19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157d1eaea62_0_199"/>
          <p:cNvSpPr txBox="1">
            <a:spLocks noGrp="1"/>
          </p:cNvSpPr>
          <p:nvPr>
            <p:ph type="title"/>
          </p:nvPr>
        </p:nvSpPr>
        <p:spPr>
          <a:xfrm>
            <a:off x="546750" y="180600"/>
            <a:ext cx="7747800" cy="3936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3200"/>
              <a:buNone/>
            </a:pPr>
            <a:r>
              <a:rPr lang="en"/>
              <a:t>Pros and Cons of Ansible Tower</a:t>
            </a:r>
            <a:endParaRPr/>
          </a:p>
        </p:txBody>
      </p:sp>
      <p:sp>
        <p:nvSpPr>
          <p:cNvPr id="192" name="Google Shape;192;g157d1eaea62_0_199"/>
          <p:cNvSpPr txBox="1">
            <a:spLocks noGrp="1"/>
          </p:cNvSpPr>
          <p:nvPr>
            <p:ph type="body" idx="1"/>
          </p:nvPr>
        </p:nvSpPr>
        <p:spPr>
          <a:xfrm>
            <a:off x="546750" y="630225"/>
            <a:ext cx="8050500" cy="4166700"/>
          </a:xfrm>
          <a:prstGeom prst="rect">
            <a:avLst/>
          </a:prstGeom>
          <a:noFill/>
          <a:ln>
            <a:noFill/>
          </a:ln>
        </p:spPr>
        <p:txBody>
          <a:bodyPr spcFirstLastPara="1" wrap="square" lIns="0" tIns="0" rIns="0" bIns="0" anchor="t" anchorCtr="0">
            <a:spAutoFit/>
          </a:bodyPr>
          <a:lstStyle/>
          <a:p>
            <a:pPr marL="457200" lvl="0" indent="0" algn="l" rtl="0">
              <a:lnSpc>
                <a:spcPct val="115000"/>
              </a:lnSpc>
              <a:spcBef>
                <a:spcPts val="1000"/>
              </a:spcBef>
              <a:spcAft>
                <a:spcPts val="0"/>
              </a:spcAft>
              <a:buSzPts val="2400"/>
              <a:buNone/>
            </a:pPr>
            <a:r>
              <a:rPr lang="en" sz="1800">
                <a:solidFill>
                  <a:srgbClr val="C6DAEC"/>
                </a:solidFill>
              </a:rPr>
              <a:t>What are the Advantages of Ansible Tower</a:t>
            </a:r>
            <a:endParaRPr sz="1800">
              <a:solidFill>
                <a:srgbClr val="C6DAEC"/>
              </a:solidFill>
            </a:endParaRPr>
          </a:p>
          <a:p>
            <a:pPr marL="914400" lvl="0" indent="-342900" algn="l" rtl="0">
              <a:lnSpc>
                <a:spcPct val="115000"/>
              </a:lnSpc>
              <a:spcBef>
                <a:spcPts val="1000"/>
              </a:spcBef>
              <a:spcAft>
                <a:spcPts val="0"/>
              </a:spcAft>
              <a:buSzPts val="1800"/>
              <a:buChar char="●"/>
            </a:pPr>
            <a:r>
              <a:rPr lang="en" sz="1800">
                <a:solidFill>
                  <a:srgbClr val="C6DAEC"/>
                </a:solidFill>
              </a:rPr>
              <a:t>Simple implementation by using readable YAML playbooks.</a:t>
            </a:r>
            <a:endParaRPr sz="1800">
              <a:solidFill>
                <a:srgbClr val="C6DAEC"/>
              </a:solidFill>
            </a:endParaRPr>
          </a:p>
          <a:p>
            <a:pPr marL="914400" lvl="0" indent="-342900" algn="l" rtl="0">
              <a:lnSpc>
                <a:spcPct val="115000"/>
              </a:lnSpc>
              <a:spcBef>
                <a:spcPts val="0"/>
              </a:spcBef>
              <a:spcAft>
                <a:spcPts val="0"/>
              </a:spcAft>
              <a:buSzPts val="1800"/>
              <a:buChar char="●"/>
            </a:pPr>
            <a:r>
              <a:rPr lang="en" sz="1800">
                <a:solidFill>
                  <a:srgbClr val="C6DAEC"/>
                </a:solidFill>
              </a:rPr>
              <a:t>Natively has many modules that integrate with various software and technologies.</a:t>
            </a:r>
            <a:endParaRPr sz="1800">
              <a:solidFill>
                <a:srgbClr val="C6DAEC"/>
              </a:solidFill>
            </a:endParaRPr>
          </a:p>
          <a:p>
            <a:pPr marL="914400" lvl="0" indent="-342900" algn="l" rtl="0">
              <a:lnSpc>
                <a:spcPct val="115000"/>
              </a:lnSpc>
              <a:spcBef>
                <a:spcPts val="0"/>
              </a:spcBef>
              <a:spcAft>
                <a:spcPts val="0"/>
              </a:spcAft>
              <a:buSzPts val="1800"/>
              <a:buChar char="●"/>
            </a:pPr>
            <a:r>
              <a:rPr lang="en" sz="1800">
                <a:solidFill>
                  <a:srgbClr val="C6DAEC"/>
                </a:solidFill>
              </a:rPr>
              <a:t>Automated deployment process</a:t>
            </a:r>
            <a:endParaRPr sz="1800">
              <a:solidFill>
                <a:srgbClr val="C6DAEC"/>
              </a:solidFill>
            </a:endParaRPr>
          </a:p>
          <a:p>
            <a:pPr marL="914400" lvl="0" indent="-342900" algn="l" rtl="0">
              <a:lnSpc>
                <a:spcPct val="115000"/>
              </a:lnSpc>
              <a:spcBef>
                <a:spcPts val="0"/>
              </a:spcBef>
              <a:spcAft>
                <a:spcPts val="0"/>
              </a:spcAft>
              <a:buSzPts val="1800"/>
              <a:buChar char="●"/>
            </a:pPr>
            <a:r>
              <a:rPr lang="en" sz="1800">
                <a:solidFill>
                  <a:srgbClr val="C6DAEC"/>
                </a:solidFill>
              </a:rPr>
              <a:t>Great for sending out consistent changes to the group of servers</a:t>
            </a:r>
            <a:endParaRPr sz="1800">
              <a:solidFill>
                <a:srgbClr val="C6DAEC"/>
              </a:solidFill>
            </a:endParaRPr>
          </a:p>
          <a:p>
            <a:pPr marL="914400" lvl="0" indent="-342900" algn="l" rtl="0">
              <a:lnSpc>
                <a:spcPct val="115000"/>
              </a:lnSpc>
              <a:spcBef>
                <a:spcPts val="0"/>
              </a:spcBef>
              <a:spcAft>
                <a:spcPts val="0"/>
              </a:spcAft>
              <a:buSzPts val="1800"/>
              <a:buChar char="●"/>
            </a:pPr>
            <a:r>
              <a:rPr lang="en" sz="1800">
                <a:solidFill>
                  <a:srgbClr val="C6DAEC"/>
                </a:solidFill>
              </a:rPr>
              <a:t>Agentless</a:t>
            </a:r>
            <a:endParaRPr sz="1800">
              <a:solidFill>
                <a:srgbClr val="C6DAEC"/>
              </a:solidFill>
            </a:endParaRPr>
          </a:p>
          <a:p>
            <a:pPr marL="457200" lvl="0" indent="0" algn="l" rtl="0">
              <a:lnSpc>
                <a:spcPct val="115000"/>
              </a:lnSpc>
              <a:spcBef>
                <a:spcPts val="1000"/>
              </a:spcBef>
              <a:spcAft>
                <a:spcPts val="0"/>
              </a:spcAft>
              <a:buSzPts val="2400"/>
              <a:buNone/>
            </a:pPr>
            <a:r>
              <a:rPr lang="en" sz="1800">
                <a:solidFill>
                  <a:srgbClr val="C6DAEC"/>
                </a:solidFill>
              </a:rPr>
              <a:t>What are the Disadvantages of Ansible Tower</a:t>
            </a:r>
            <a:endParaRPr sz="1800">
              <a:solidFill>
                <a:srgbClr val="C6DAEC"/>
              </a:solidFill>
            </a:endParaRPr>
          </a:p>
          <a:p>
            <a:pPr marL="914400" lvl="0" indent="-342900" algn="l" rtl="0">
              <a:lnSpc>
                <a:spcPct val="115000"/>
              </a:lnSpc>
              <a:spcBef>
                <a:spcPts val="1000"/>
              </a:spcBef>
              <a:spcAft>
                <a:spcPts val="0"/>
              </a:spcAft>
              <a:buSzPts val="1800"/>
              <a:buChar char="●"/>
            </a:pPr>
            <a:r>
              <a:rPr lang="en" sz="1800">
                <a:solidFill>
                  <a:srgbClr val="C6DAEC"/>
                </a:solidFill>
              </a:rPr>
              <a:t>There are still some modules that should be native but are not (MSSQL, Vault, etc).</a:t>
            </a:r>
            <a:endParaRPr sz="1800">
              <a:solidFill>
                <a:srgbClr val="C6DAEC"/>
              </a:solidFill>
            </a:endParaRPr>
          </a:p>
          <a:p>
            <a:pPr marL="914400" lvl="0" indent="-342900" algn="l" rtl="0">
              <a:lnSpc>
                <a:spcPct val="115000"/>
              </a:lnSpc>
              <a:spcBef>
                <a:spcPts val="0"/>
              </a:spcBef>
              <a:spcAft>
                <a:spcPts val="0"/>
              </a:spcAft>
              <a:buSzPts val="1800"/>
              <a:buChar char="●"/>
            </a:pPr>
            <a:r>
              <a:rPr lang="en" sz="1800">
                <a:solidFill>
                  <a:srgbClr val="C6DAEC"/>
                </a:solidFill>
              </a:rPr>
              <a:t>Creating extensive logic in the playbooks is not as straight forward as other scripting languages.</a:t>
            </a:r>
            <a:endParaRPr sz="1800">
              <a:solidFill>
                <a:srgbClr val="C6DAEC"/>
              </a:solidFill>
            </a:endParaRPr>
          </a:p>
        </p:txBody>
      </p:sp>
      <p:sp>
        <p:nvSpPr>
          <p:cNvPr id="193" name="Google Shape;193;g157d1eaea62_0_199"/>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157d1eaea62_0_260"/>
          <p:cNvSpPr txBox="1">
            <a:spLocks noGrp="1"/>
          </p:cNvSpPr>
          <p:nvPr>
            <p:ph type="body" idx="1"/>
          </p:nvPr>
        </p:nvSpPr>
        <p:spPr>
          <a:xfrm>
            <a:off x="1234400" y="943325"/>
            <a:ext cx="7196400" cy="28263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600"/>
              </a:spcBef>
              <a:spcAft>
                <a:spcPts val="0"/>
              </a:spcAft>
              <a:buSzPts val="3000"/>
              <a:buNone/>
            </a:pPr>
            <a:r>
              <a:rPr lang="en" sz="2200"/>
              <a:t>We just saw an introduction to Ansible and Ansible roles and Ansible tower, please practice regularly to grasp the knowledge and read the Ansible documentation whenever you face any difficulties or simple to know more.</a:t>
            </a:r>
            <a:endParaRPr sz="2200">
              <a:solidFill>
                <a:schemeClr val="accent3"/>
              </a:solidFill>
            </a:endParaRPr>
          </a:p>
        </p:txBody>
      </p:sp>
      <p:sp>
        <p:nvSpPr>
          <p:cNvPr id="199" name="Google Shape;199;g157d1eaea62_0_260"/>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1"/>
          <p:cNvSpPr txBox="1">
            <a:spLocks noGrp="1"/>
          </p:cNvSpPr>
          <p:nvPr>
            <p:ph type="title"/>
          </p:nvPr>
        </p:nvSpPr>
        <p:spPr>
          <a:xfrm>
            <a:off x="540200" y="227050"/>
            <a:ext cx="7747800" cy="5742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3200"/>
              <a:buNone/>
            </a:pPr>
            <a:r>
              <a:rPr lang="en">
                <a:solidFill>
                  <a:srgbClr val="FF9900"/>
                </a:solidFill>
              </a:rPr>
              <a:t>Read more </a:t>
            </a:r>
            <a:endParaRPr>
              <a:solidFill>
                <a:srgbClr val="FF9900"/>
              </a:solidFill>
            </a:endParaRPr>
          </a:p>
        </p:txBody>
      </p:sp>
      <p:sp>
        <p:nvSpPr>
          <p:cNvPr id="205" name="Google Shape;205;p51"/>
          <p:cNvSpPr txBox="1">
            <a:spLocks noGrp="1"/>
          </p:cNvSpPr>
          <p:nvPr>
            <p:ph type="body" idx="1"/>
          </p:nvPr>
        </p:nvSpPr>
        <p:spPr>
          <a:xfrm>
            <a:off x="580550" y="955150"/>
            <a:ext cx="8050500" cy="3608700"/>
          </a:xfrm>
          <a:prstGeom prst="rect">
            <a:avLst/>
          </a:prstGeom>
          <a:noFill/>
          <a:ln>
            <a:noFill/>
          </a:ln>
        </p:spPr>
        <p:txBody>
          <a:bodyPr spcFirstLastPara="1" wrap="square" lIns="0" tIns="0" rIns="0" bIns="0" anchor="t" anchorCtr="0">
            <a:noAutofit/>
          </a:bodyPr>
          <a:lstStyle/>
          <a:p>
            <a:pPr marL="457200" lvl="0" indent="-330200" algn="l" rtl="0">
              <a:lnSpc>
                <a:spcPct val="150000"/>
              </a:lnSpc>
              <a:spcBef>
                <a:spcPts val="0"/>
              </a:spcBef>
              <a:spcAft>
                <a:spcPts val="0"/>
              </a:spcAft>
              <a:buSzPts val="1600"/>
              <a:buFont typeface="Arial"/>
              <a:buAutoNum type="arabicPeriod"/>
            </a:pPr>
            <a:r>
              <a:rPr lang="en" sz="1800" u="sng">
                <a:solidFill>
                  <a:schemeClr val="hlink"/>
                </a:solidFill>
                <a:hlinkClick r:id="rId3"/>
              </a:rPr>
              <a:t>https://docs.ansible.com/ansible/latest/user_guide/playbooks_intro.html</a:t>
            </a:r>
            <a:endParaRPr sz="1800"/>
          </a:p>
          <a:p>
            <a:pPr marL="457200" lvl="0" indent="-323850" algn="l" rtl="0">
              <a:lnSpc>
                <a:spcPct val="150000"/>
              </a:lnSpc>
              <a:spcBef>
                <a:spcPts val="0"/>
              </a:spcBef>
              <a:spcAft>
                <a:spcPts val="0"/>
              </a:spcAft>
              <a:buSzPts val="1500"/>
              <a:buFont typeface="Arial"/>
              <a:buAutoNum type="arabicPeriod"/>
            </a:pPr>
            <a:r>
              <a:rPr lang="en" sz="1500" u="sng">
                <a:solidFill>
                  <a:schemeClr val="hlink"/>
                </a:solidFill>
                <a:latin typeface="Arial"/>
                <a:ea typeface="Arial"/>
                <a:cs typeface="Arial"/>
                <a:sym typeface="Arial"/>
                <a:hlinkClick r:id="rId4"/>
              </a:rPr>
              <a:t>https://docs.ansible.com/ansible/latest/network/getting_started/first_playbook.html</a:t>
            </a:r>
            <a:r>
              <a:rPr lang="en" sz="1500" u="sng">
                <a:solidFill>
                  <a:schemeClr val="hlink"/>
                </a:solidFill>
                <a:latin typeface="Arial"/>
                <a:ea typeface="Arial"/>
                <a:cs typeface="Arial"/>
                <a:sym typeface="Arial"/>
                <a:hlinkClick r:id="rId5"/>
              </a:rPr>
              <a:t>l</a:t>
            </a:r>
            <a:endParaRPr sz="1400">
              <a:solidFill>
                <a:srgbClr val="C6DAEC"/>
              </a:solidFill>
              <a:latin typeface="Arial"/>
              <a:ea typeface="Arial"/>
              <a:cs typeface="Arial"/>
              <a:sym typeface="Arial"/>
            </a:endParaRPr>
          </a:p>
          <a:p>
            <a:pPr marL="457200" lvl="0" indent="-323850" algn="l" rtl="0">
              <a:lnSpc>
                <a:spcPct val="150000"/>
              </a:lnSpc>
              <a:spcBef>
                <a:spcPts val="0"/>
              </a:spcBef>
              <a:spcAft>
                <a:spcPts val="0"/>
              </a:spcAft>
              <a:buSzPts val="1500"/>
              <a:buFont typeface="Arial"/>
              <a:buAutoNum type="arabicPeriod"/>
            </a:pPr>
            <a:r>
              <a:rPr lang="en" sz="1500" u="sng">
                <a:solidFill>
                  <a:schemeClr val="hlink"/>
                </a:solidFill>
                <a:latin typeface="Arial"/>
                <a:ea typeface="Arial"/>
                <a:cs typeface="Arial"/>
                <a:sym typeface="Arial"/>
                <a:hlinkClick r:id="rId6"/>
              </a:rPr>
              <a:t>https://docs.ansible.com/ansible</a:t>
            </a:r>
            <a:endParaRPr sz="1400">
              <a:solidFill>
                <a:srgbClr val="C6DAEC"/>
              </a:solidFill>
              <a:latin typeface="Arial"/>
              <a:ea typeface="Arial"/>
              <a:cs typeface="Arial"/>
              <a:sym typeface="Arial"/>
            </a:endParaRPr>
          </a:p>
        </p:txBody>
      </p:sp>
      <p:sp>
        <p:nvSpPr>
          <p:cNvPr id="206" name="Google Shape;206;p5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5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17</a:t>
            </a:fld>
            <a:endParaRPr/>
          </a:p>
        </p:txBody>
      </p:sp>
      <p:sp>
        <p:nvSpPr>
          <p:cNvPr id="212" name="Google Shape;212;p52"/>
          <p:cNvSpPr txBox="1">
            <a:spLocks noGrp="1"/>
          </p:cNvSpPr>
          <p:nvPr>
            <p:ph type="ctrTitle" idx="4294967295"/>
          </p:nvPr>
        </p:nvSpPr>
        <p:spPr>
          <a:xfrm>
            <a:off x="961725" y="711975"/>
            <a:ext cx="4380600" cy="9285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chemeClr val="lt1"/>
              </a:buClr>
              <a:buSzPts val="3200"/>
              <a:buFont typeface="Lexend Deca"/>
              <a:buNone/>
            </a:pPr>
            <a:r>
              <a:rPr lang="en" sz="7200" b="1" i="0" u="none" strike="noStrike" cap="none">
                <a:solidFill>
                  <a:schemeClr val="lt1"/>
                </a:solidFill>
                <a:latin typeface="Lexend Deca"/>
                <a:ea typeface="Lexend Deca"/>
                <a:cs typeface="Lexend Deca"/>
                <a:sym typeface="Lexend Deca"/>
              </a:rPr>
              <a:t>Thanks!</a:t>
            </a:r>
            <a:endParaRPr sz="7200" b="1" i="0" u="none" strike="noStrike" cap="none">
              <a:solidFill>
                <a:schemeClr val="lt1"/>
              </a:solidFill>
              <a:latin typeface="Lexend Deca"/>
              <a:ea typeface="Lexend Deca"/>
              <a:cs typeface="Lexend Deca"/>
              <a:sym typeface="Lexend Deca"/>
            </a:endParaRPr>
          </a:p>
        </p:txBody>
      </p:sp>
      <p:sp>
        <p:nvSpPr>
          <p:cNvPr id="213" name="Google Shape;213;p52"/>
          <p:cNvSpPr txBox="1">
            <a:spLocks noGrp="1"/>
          </p:cNvSpPr>
          <p:nvPr>
            <p:ph type="subTitle" idx="4294967295"/>
          </p:nvPr>
        </p:nvSpPr>
        <p:spPr>
          <a:xfrm>
            <a:off x="961725" y="1925350"/>
            <a:ext cx="4976400" cy="23130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600"/>
              </a:spcBef>
              <a:spcAft>
                <a:spcPts val="0"/>
              </a:spcAft>
              <a:buClr>
                <a:schemeClr val="accent5"/>
              </a:buClr>
              <a:buSzPts val="1800"/>
              <a:buFont typeface="Arial"/>
              <a:buNone/>
            </a:pPr>
            <a:r>
              <a:rPr lang="en" sz="1800" b="1" i="0" u="none" strike="noStrike" cap="none">
                <a:solidFill>
                  <a:schemeClr val="lt1"/>
                </a:solidFill>
                <a:latin typeface="Arial"/>
                <a:ea typeface="Arial"/>
                <a:cs typeface="Arial"/>
                <a:sym typeface="Arial"/>
              </a:rPr>
              <a:t>Any questions?</a:t>
            </a:r>
            <a:endParaRPr sz="1800" b="1" i="0" u="none" strike="noStrike" cap="none">
              <a:solidFill>
                <a:schemeClr val="lt1"/>
              </a:solidFill>
              <a:latin typeface="Arial"/>
              <a:ea typeface="Arial"/>
              <a:cs typeface="Arial"/>
              <a:sym typeface="Arial"/>
            </a:endParaRPr>
          </a:p>
          <a:p>
            <a:pPr marL="0" marR="0" lvl="0" indent="0" algn="l" rtl="0">
              <a:lnSpc>
                <a:spcPct val="115000"/>
              </a:lnSpc>
              <a:spcBef>
                <a:spcPts val="600"/>
              </a:spcBef>
              <a:spcAft>
                <a:spcPts val="0"/>
              </a:spcAft>
              <a:buClr>
                <a:schemeClr val="accent5"/>
              </a:buClr>
              <a:buSzPts val="1800"/>
              <a:buFont typeface="Arial"/>
              <a:buNone/>
            </a:pPr>
            <a:r>
              <a:rPr lang="en" sz="1800" b="0" i="0" u="none" strike="noStrike" cap="none">
                <a:solidFill>
                  <a:schemeClr val="lt1"/>
                </a:solidFill>
                <a:latin typeface="Arial"/>
                <a:ea typeface="Arial"/>
                <a:cs typeface="Arial"/>
                <a:sym typeface="Arial"/>
              </a:rPr>
              <a:t>You can find us at:</a:t>
            </a:r>
            <a:endParaRPr sz="1800" b="0" i="0" u="none" strike="noStrike" cap="none">
              <a:solidFill>
                <a:schemeClr val="lt1"/>
              </a:solidFill>
              <a:latin typeface="Arial"/>
              <a:ea typeface="Arial"/>
              <a:cs typeface="Arial"/>
              <a:sym typeface="Arial"/>
            </a:endParaRPr>
          </a:p>
          <a:p>
            <a:pPr marL="0" marR="0" lvl="0" indent="0" algn="l" rtl="0">
              <a:lnSpc>
                <a:spcPct val="100000"/>
              </a:lnSpc>
              <a:spcBef>
                <a:spcPts val="1000"/>
              </a:spcBef>
              <a:spcAft>
                <a:spcPts val="0"/>
              </a:spcAft>
              <a:buClr>
                <a:schemeClr val="accent5"/>
              </a:buClr>
              <a:buSzPts val="1800"/>
              <a:buFont typeface="Arial"/>
              <a:buNone/>
            </a:pPr>
            <a:r>
              <a:rPr lang="en" sz="1700" b="1" i="0" u="none" strike="noStrike" cap="none">
                <a:solidFill>
                  <a:schemeClr val="lt1"/>
                </a:solidFill>
                <a:latin typeface="Arial"/>
                <a:ea typeface="Arial"/>
                <a:cs typeface="Arial"/>
                <a:sym typeface="Arial"/>
              </a:rPr>
              <a:t>website</a:t>
            </a:r>
            <a:r>
              <a:rPr lang="en" sz="1700" b="0" i="0" u="none" strike="noStrike" cap="none">
                <a:solidFill>
                  <a:schemeClr val="lt1"/>
                </a:solidFill>
                <a:latin typeface="Arial"/>
                <a:ea typeface="Arial"/>
                <a:cs typeface="Arial"/>
                <a:sym typeface="Arial"/>
              </a:rPr>
              <a:t>:</a:t>
            </a:r>
            <a:r>
              <a:rPr lang="en" sz="1700" b="0" i="0" u="none" strike="noStrike" cap="none">
                <a:solidFill>
                  <a:srgbClr val="C6DAEC"/>
                </a:solidFill>
                <a:latin typeface="Arial"/>
                <a:ea typeface="Arial"/>
                <a:cs typeface="Arial"/>
                <a:sym typeface="Arial"/>
              </a:rPr>
              <a:t> </a:t>
            </a:r>
            <a:r>
              <a:rPr lang="en" sz="1700" b="0" i="0" u="sng" strike="noStrike" cap="none">
                <a:solidFill>
                  <a:srgbClr val="00FFFF"/>
                </a:solidFill>
                <a:latin typeface="Arial"/>
                <a:ea typeface="Arial"/>
                <a:cs typeface="Arial"/>
                <a:sym typeface="Arial"/>
                <a:hlinkClick r:id="rId3">
                  <a:extLst>
                    <a:ext uri="{A12FA001-AC4F-418D-AE19-62706E023703}">
                      <ahyp:hlinkClr xmlns:ahyp="http://schemas.microsoft.com/office/drawing/2018/hyperlinkcolor" val="tx"/>
                    </a:ext>
                  </a:extLst>
                </a:hlinkClick>
              </a:rPr>
              <a:t> </a:t>
            </a:r>
            <a:r>
              <a:rPr lang="en" sz="1700" b="1" i="0" u="sng" strike="noStrike" cap="none">
                <a:solidFill>
                  <a:schemeClr val="accent4"/>
                </a:solidFill>
                <a:latin typeface="Arial"/>
                <a:ea typeface="Arial"/>
                <a:cs typeface="Arial"/>
                <a:sym typeface="Arial"/>
                <a:hlinkClick r:id="rId3">
                  <a:extLst>
                    <a:ext uri="{A12FA001-AC4F-418D-AE19-62706E023703}">
                      <ahyp:hlinkClr xmlns:ahyp="http://schemas.microsoft.com/office/drawing/2018/hyperlinkcolor" val="tx"/>
                    </a:ext>
                  </a:extLst>
                </a:hlinkClick>
              </a:rPr>
              <a:t>https://utrains.org/</a:t>
            </a:r>
            <a:endParaRPr sz="1700" b="1" i="0" u="none" strike="noStrike" cap="none">
              <a:solidFill>
                <a:schemeClr val="accent4"/>
              </a:solidFill>
              <a:latin typeface="Arial"/>
              <a:ea typeface="Arial"/>
              <a:cs typeface="Arial"/>
              <a:sym typeface="Arial"/>
            </a:endParaRPr>
          </a:p>
          <a:p>
            <a:pPr marL="0" marR="0" lvl="0" indent="0" algn="l" rtl="0">
              <a:lnSpc>
                <a:spcPct val="100000"/>
              </a:lnSpc>
              <a:spcBef>
                <a:spcPts val="0"/>
              </a:spcBef>
              <a:spcAft>
                <a:spcPts val="0"/>
              </a:spcAft>
              <a:buClr>
                <a:schemeClr val="accent5"/>
              </a:buClr>
              <a:buSzPts val="1800"/>
              <a:buFont typeface="Arial"/>
              <a:buNone/>
            </a:pPr>
            <a:r>
              <a:rPr lang="en" sz="1700" b="0" i="0" u="none" strike="noStrike" cap="none">
                <a:solidFill>
                  <a:srgbClr val="C6DAEC"/>
                </a:solidFill>
                <a:latin typeface="Arial"/>
                <a:ea typeface="Arial"/>
                <a:cs typeface="Arial"/>
                <a:sym typeface="Arial"/>
              </a:rPr>
              <a:t>									 	</a:t>
            </a:r>
            <a:endParaRPr sz="1700" b="0" i="0" u="none" strike="noStrike" cap="none">
              <a:solidFill>
                <a:srgbClr val="C6DAEC"/>
              </a:solidFill>
              <a:latin typeface="Arial"/>
              <a:ea typeface="Arial"/>
              <a:cs typeface="Arial"/>
              <a:sym typeface="Arial"/>
            </a:endParaRPr>
          </a:p>
          <a:p>
            <a:pPr marL="0" marR="0" lvl="0" indent="0" algn="l" rtl="0">
              <a:lnSpc>
                <a:spcPct val="100000"/>
              </a:lnSpc>
              <a:spcBef>
                <a:spcPts val="0"/>
              </a:spcBef>
              <a:spcAft>
                <a:spcPts val="0"/>
              </a:spcAft>
              <a:buClr>
                <a:schemeClr val="accent5"/>
              </a:buClr>
              <a:buSzPts val="1800"/>
              <a:buFont typeface="Arial"/>
              <a:buNone/>
            </a:pPr>
            <a:r>
              <a:rPr lang="en" sz="1700" b="1" i="0" u="none" strike="noStrike" cap="none">
                <a:solidFill>
                  <a:schemeClr val="lt1"/>
                </a:solidFill>
                <a:latin typeface="Arial"/>
                <a:ea typeface="Arial"/>
                <a:cs typeface="Arial"/>
                <a:sym typeface="Arial"/>
              </a:rPr>
              <a:t>Phone:</a:t>
            </a:r>
            <a:r>
              <a:rPr lang="en" sz="1700" b="0" i="0" u="none" strike="noStrike" cap="none">
                <a:solidFill>
                  <a:schemeClr val="lt1"/>
                </a:solidFill>
                <a:latin typeface="Arial"/>
                <a:ea typeface="Arial"/>
                <a:cs typeface="Arial"/>
                <a:sym typeface="Arial"/>
              </a:rPr>
              <a:t> +1 (302) 689 3440 	</a:t>
            </a:r>
            <a:endParaRPr sz="17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accent5"/>
              </a:buClr>
              <a:buSzPts val="1800"/>
              <a:buFont typeface="Arial"/>
              <a:buNone/>
            </a:pPr>
            <a:endParaRPr sz="17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accent5"/>
              </a:buClr>
              <a:buSzPts val="1800"/>
              <a:buFont typeface="Arial"/>
              <a:buNone/>
            </a:pPr>
            <a:r>
              <a:rPr lang="en" sz="1700" b="1" i="0" u="none" strike="noStrike" cap="none">
                <a:solidFill>
                  <a:schemeClr val="lt1"/>
                </a:solidFill>
                <a:latin typeface="Arial"/>
                <a:ea typeface="Arial"/>
                <a:cs typeface="Arial"/>
                <a:sym typeface="Arial"/>
              </a:rPr>
              <a:t>Email</a:t>
            </a:r>
            <a:r>
              <a:rPr lang="en" sz="1700" b="0" i="0" u="none" strike="noStrike" cap="none">
                <a:solidFill>
                  <a:schemeClr val="lt1"/>
                </a:solidFill>
                <a:latin typeface="Arial"/>
                <a:ea typeface="Arial"/>
                <a:cs typeface="Arial"/>
                <a:sym typeface="Arial"/>
              </a:rPr>
              <a:t>: contact@unixtrainings.com </a:t>
            </a:r>
            <a:r>
              <a:rPr lang="en" sz="1400" b="0" i="0" u="none" strike="noStrike" cap="none">
                <a:solidFill>
                  <a:schemeClr val="lt1"/>
                </a:solidFill>
                <a:latin typeface="Arial"/>
                <a:ea typeface="Arial"/>
                <a:cs typeface="Arial"/>
                <a:sym typeface="Arial"/>
              </a:rPr>
              <a:t>	</a:t>
            </a:r>
            <a:endParaRPr sz="1800" b="0" i="0" u="none" strike="noStrike" cap="none">
              <a:solidFill>
                <a:schemeClr val="lt1"/>
              </a:solidFill>
              <a:latin typeface="Arial"/>
              <a:ea typeface="Arial"/>
              <a:cs typeface="Arial"/>
              <a:sym typeface="Arial"/>
            </a:endParaRPr>
          </a:p>
        </p:txBody>
      </p:sp>
      <p:pic>
        <p:nvPicPr>
          <p:cNvPr id="214" name="Google Shape;214;p52"/>
          <p:cNvPicPr preferRelativeResize="0"/>
          <p:nvPr/>
        </p:nvPicPr>
        <p:blipFill rotWithShape="1">
          <a:blip r:embed="rId4">
            <a:alphaModFix/>
          </a:blip>
          <a:srcRect/>
          <a:stretch/>
        </p:blipFill>
        <p:spPr>
          <a:xfrm>
            <a:off x="5547425" y="2636875"/>
            <a:ext cx="3171324" cy="1889775"/>
          </a:xfrm>
          <a:prstGeom prst="rect">
            <a:avLst/>
          </a:prstGeom>
          <a:noFill/>
          <a:ln>
            <a:noFill/>
          </a:ln>
        </p:spPr>
      </p:pic>
      <p:pic>
        <p:nvPicPr>
          <p:cNvPr id="215" name="Google Shape;215;p52"/>
          <p:cNvPicPr preferRelativeResize="0"/>
          <p:nvPr/>
        </p:nvPicPr>
        <p:blipFill rotWithShape="1">
          <a:blip r:embed="rId5">
            <a:alphaModFix/>
          </a:blip>
          <a:srcRect/>
          <a:stretch/>
        </p:blipFill>
        <p:spPr>
          <a:xfrm>
            <a:off x="7113639" y="1605905"/>
            <a:ext cx="548700" cy="1597701"/>
          </a:xfrm>
          <a:prstGeom prst="rect">
            <a:avLst/>
          </a:prstGeom>
          <a:noFill/>
          <a:ln>
            <a:noFill/>
          </a:ln>
        </p:spPr>
      </p:pic>
      <p:pic>
        <p:nvPicPr>
          <p:cNvPr id="216" name="Google Shape;216;p52"/>
          <p:cNvPicPr preferRelativeResize="0"/>
          <p:nvPr/>
        </p:nvPicPr>
        <p:blipFill rotWithShape="1">
          <a:blip r:embed="rId6">
            <a:alphaModFix/>
          </a:blip>
          <a:srcRect/>
          <a:stretch/>
        </p:blipFill>
        <p:spPr>
          <a:xfrm>
            <a:off x="7319984" y="427075"/>
            <a:ext cx="1279700" cy="1498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53"/>
          <p:cNvSpPr/>
          <p:nvPr/>
        </p:nvSpPr>
        <p:spPr>
          <a:xfrm rot="-5400000">
            <a:off x="549325" y="4728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22" name="Google Shape;222;p53"/>
          <p:cNvSpPr txBox="1">
            <a:spLocks noGrp="1"/>
          </p:cNvSpPr>
          <p:nvPr>
            <p:ph type="ctrTitle" idx="4294967295"/>
          </p:nvPr>
        </p:nvSpPr>
        <p:spPr>
          <a:xfrm>
            <a:off x="2434750" y="575050"/>
            <a:ext cx="5874900" cy="17937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chemeClr val="lt1"/>
              </a:buClr>
              <a:buSzPts val="3200"/>
              <a:buFont typeface="Lexend Deca"/>
              <a:buNone/>
            </a:pPr>
            <a:r>
              <a:rPr lang="en" sz="3200" b="1" i="0" u="none" strike="noStrike" cap="none">
                <a:solidFill>
                  <a:schemeClr val="lt1"/>
                </a:solidFill>
                <a:latin typeface="Lexend Deca"/>
                <a:ea typeface="Lexend Deca"/>
                <a:cs typeface="Lexend Deca"/>
                <a:sym typeface="Lexend Deca"/>
              </a:rPr>
              <a:t>Click on the link below to contact the support team for any issue!</a:t>
            </a:r>
            <a:endParaRPr sz="3200" b="1" i="0" u="none" strike="noStrike" cap="none">
              <a:solidFill>
                <a:schemeClr val="lt1"/>
              </a:solidFill>
              <a:latin typeface="Lexend Deca"/>
              <a:ea typeface="Lexend Deca"/>
              <a:cs typeface="Lexend Deca"/>
              <a:sym typeface="Lexend Deca"/>
            </a:endParaRPr>
          </a:p>
        </p:txBody>
      </p:sp>
      <p:sp>
        <p:nvSpPr>
          <p:cNvPr id="223" name="Google Shape;223;p53"/>
          <p:cNvSpPr txBox="1">
            <a:spLocks noGrp="1"/>
          </p:cNvSpPr>
          <p:nvPr>
            <p:ph type="body" idx="4294967295"/>
          </p:nvPr>
        </p:nvSpPr>
        <p:spPr>
          <a:xfrm>
            <a:off x="2434750" y="2572950"/>
            <a:ext cx="6190500" cy="1793700"/>
          </a:xfrm>
          <a:prstGeom prst="rect">
            <a:avLst/>
          </a:prstGeom>
          <a:noFill/>
          <a:ln>
            <a:noFill/>
          </a:ln>
        </p:spPr>
        <p:txBody>
          <a:bodyPr spcFirstLastPara="1" wrap="square" lIns="0" tIns="0" rIns="0" bIns="0" anchor="t" anchorCtr="0">
            <a:noAutofit/>
          </a:bodyPr>
          <a:lstStyle/>
          <a:p>
            <a:pPr marL="0" lvl="0" indent="0" algn="ctr" rtl="0">
              <a:lnSpc>
                <a:spcPct val="115000"/>
              </a:lnSpc>
              <a:spcBef>
                <a:spcPts val="600"/>
              </a:spcBef>
              <a:spcAft>
                <a:spcPts val="0"/>
              </a:spcAft>
              <a:buClr>
                <a:schemeClr val="dk1"/>
              </a:buClr>
              <a:buSzPts val="1100"/>
              <a:buFont typeface="Arial"/>
              <a:buNone/>
            </a:pPr>
            <a:r>
              <a:rPr lang="en" sz="2300" b="1" u="sng">
                <a:solidFill>
                  <a:schemeClr val="accent4"/>
                </a:solidFill>
                <a:latin typeface="Arial"/>
                <a:ea typeface="Arial"/>
                <a:cs typeface="Arial"/>
                <a:sym typeface="Arial"/>
                <a:hlinkClick r:id="rId3">
                  <a:extLst>
                    <a:ext uri="{A12FA001-AC4F-418D-AE19-62706E023703}">
                      <ahyp:hlinkClr xmlns:ahyp="http://schemas.microsoft.com/office/drawing/2018/hyperlinkcolor" val="tx"/>
                    </a:ext>
                  </a:extLst>
                </a:hlinkClick>
              </a:rPr>
              <a:t>https://utrains.org/support/</a:t>
            </a:r>
            <a:endParaRPr sz="2300" b="1">
              <a:solidFill>
                <a:schemeClr val="accent4"/>
              </a:solidFill>
              <a:latin typeface="Arial"/>
              <a:ea typeface="Arial"/>
              <a:cs typeface="Arial"/>
              <a:sym typeface="Arial"/>
            </a:endParaRPr>
          </a:p>
          <a:p>
            <a:pPr marL="0" lvl="0" indent="0" algn="l" rtl="0">
              <a:lnSpc>
                <a:spcPct val="115000"/>
              </a:lnSpc>
              <a:spcBef>
                <a:spcPts val="600"/>
              </a:spcBef>
              <a:spcAft>
                <a:spcPts val="0"/>
              </a:spcAft>
              <a:buClr>
                <a:schemeClr val="dk1"/>
              </a:buClr>
              <a:buSzPts val="1100"/>
              <a:buFont typeface="Arial"/>
              <a:buNone/>
            </a:pPr>
            <a:endParaRPr sz="1000"/>
          </a:p>
          <a:p>
            <a:pPr marL="0" lvl="0" indent="0" algn="ctr" rtl="0">
              <a:lnSpc>
                <a:spcPct val="115000"/>
              </a:lnSpc>
              <a:spcBef>
                <a:spcPts val="0"/>
              </a:spcBef>
              <a:spcAft>
                <a:spcPts val="0"/>
              </a:spcAft>
              <a:buSzPts val="1800"/>
              <a:buNone/>
            </a:pPr>
            <a:r>
              <a:rPr lang="en" sz="1800" b="1">
                <a:latin typeface="Arial"/>
                <a:ea typeface="Arial"/>
                <a:cs typeface="Arial"/>
                <a:sym typeface="Arial"/>
              </a:rPr>
              <a:t>Create a ticket for your problem and we will get back to you soon!</a:t>
            </a:r>
            <a:endParaRPr sz="1800" b="1">
              <a:latin typeface="Arial"/>
              <a:ea typeface="Arial"/>
              <a:cs typeface="Arial"/>
              <a:sym typeface="Arial"/>
            </a:endParaRPr>
          </a:p>
        </p:txBody>
      </p:sp>
      <p:sp>
        <p:nvSpPr>
          <p:cNvPr id="224" name="Google Shape;224;p53"/>
          <p:cNvSpPr/>
          <p:nvPr/>
        </p:nvSpPr>
        <p:spPr>
          <a:xfrm>
            <a:off x="1087444" y="1154467"/>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5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2"/>
          <p:cNvSpPr txBox="1">
            <a:spLocks noGrp="1"/>
          </p:cNvSpPr>
          <p:nvPr>
            <p:ph type="subTitle" idx="4294967295"/>
          </p:nvPr>
        </p:nvSpPr>
        <p:spPr>
          <a:xfrm>
            <a:off x="3062900" y="137375"/>
            <a:ext cx="4145100" cy="8208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n" sz="3700" b="1" i="0" u="none" strike="noStrike" cap="none">
                <a:solidFill>
                  <a:schemeClr val="dk2"/>
                </a:solidFill>
                <a:latin typeface="Nixie One"/>
                <a:ea typeface="Nixie One"/>
                <a:cs typeface="Nixie One"/>
                <a:sym typeface="Nixie One"/>
              </a:rPr>
              <a:t>What is Ansible?</a:t>
            </a:r>
            <a:endParaRPr sz="3700" b="1" i="0" u="none" strike="noStrike" cap="none">
              <a:solidFill>
                <a:schemeClr val="lt1"/>
              </a:solidFill>
              <a:latin typeface="Nixie One"/>
              <a:ea typeface="Nixie One"/>
              <a:cs typeface="Nixie One"/>
              <a:sym typeface="Nixie One"/>
            </a:endParaRPr>
          </a:p>
        </p:txBody>
      </p:sp>
      <p:sp>
        <p:nvSpPr>
          <p:cNvPr id="78" name="Google Shape;78;p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3"/>
          <p:cNvSpPr txBox="1">
            <a:spLocks noGrp="1"/>
          </p:cNvSpPr>
          <p:nvPr>
            <p:ph type="title"/>
          </p:nvPr>
        </p:nvSpPr>
        <p:spPr>
          <a:xfrm>
            <a:off x="523800" y="204375"/>
            <a:ext cx="5873700" cy="3936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3200"/>
              <a:buNone/>
            </a:pPr>
            <a:r>
              <a:rPr lang="en"/>
              <a:t>Table of content</a:t>
            </a:r>
            <a:endParaRPr/>
          </a:p>
        </p:txBody>
      </p:sp>
      <p:sp>
        <p:nvSpPr>
          <p:cNvPr id="84" name="Google Shape;84;p3"/>
          <p:cNvSpPr txBox="1">
            <a:spLocks noGrp="1"/>
          </p:cNvSpPr>
          <p:nvPr>
            <p:ph type="body" idx="1"/>
          </p:nvPr>
        </p:nvSpPr>
        <p:spPr>
          <a:xfrm>
            <a:off x="523800" y="864250"/>
            <a:ext cx="7510200" cy="3211200"/>
          </a:xfrm>
          <a:prstGeom prst="rect">
            <a:avLst/>
          </a:prstGeom>
          <a:noFill/>
          <a:ln>
            <a:noFill/>
          </a:ln>
        </p:spPr>
        <p:txBody>
          <a:bodyPr spcFirstLastPara="1" wrap="square" lIns="0" tIns="0" rIns="0" bIns="0" anchor="t" anchorCtr="0">
            <a:noAutofit/>
          </a:bodyPr>
          <a:lstStyle/>
          <a:p>
            <a:pPr marL="457200" lvl="0" indent="-355600" algn="l" rtl="0">
              <a:spcBef>
                <a:spcPts val="1000"/>
              </a:spcBef>
              <a:spcAft>
                <a:spcPts val="0"/>
              </a:spcAft>
              <a:buSzPts val="2000"/>
              <a:buAutoNum type="arabicPeriod"/>
            </a:pPr>
            <a:r>
              <a:rPr lang="en" sz="2000" b="1">
                <a:solidFill>
                  <a:schemeClr val="lt2"/>
                </a:solidFill>
              </a:rPr>
              <a:t>Ansible roles</a:t>
            </a:r>
            <a:endParaRPr sz="2000" b="1">
              <a:solidFill>
                <a:schemeClr val="lt2"/>
              </a:solidFill>
            </a:endParaRPr>
          </a:p>
          <a:p>
            <a:pPr marL="457200" lvl="0" indent="-355600" algn="l" rtl="0">
              <a:spcBef>
                <a:spcPts val="1000"/>
              </a:spcBef>
              <a:spcAft>
                <a:spcPts val="1000"/>
              </a:spcAft>
              <a:buSzPts val="2000"/>
              <a:buAutoNum type="arabicPeriod"/>
            </a:pPr>
            <a:r>
              <a:rPr lang="en" sz="2000" b="1">
                <a:solidFill>
                  <a:schemeClr val="lt2"/>
                </a:solidFill>
              </a:rPr>
              <a:t>Ansible tower</a:t>
            </a:r>
            <a:endParaRPr sz="2000" b="1">
              <a:solidFill>
                <a:schemeClr val="lt2"/>
              </a:solidFill>
            </a:endParaRPr>
          </a:p>
        </p:txBody>
      </p:sp>
      <p:sp>
        <p:nvSpPr>
          <p:cNvPr id="85" name="Google Shape;85;p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g157d1eaea62_0_0"/>
          <p:cNvPicPr preferRelativeResize="0"/>
          <p:nvPr/>
        </p:nvPicPr>
        <p:blipFill rotWithShape="1">
          <a:blip r:embed="rId3">
            <a:alphaModFix/>
          </a:blip>
          <a:srcRect/>
          <a:stretch/>
        </p:blipFill>
        <p:spPr>
          <a:xfrm>
            <a:off x="5210416" y="2211062"/>
            <a:ext cx="2017495" cy="1209250"/>
          </a:xfrm>
          <a:prstGeom prst="rect">
            <a:avLst/>
          </a:prstGeom>
          <a:noFill/>
          <a:ln>
            <a:noFill/>
          </a:ln>
        </p:spPr>
      </p:pic>
      <p:sp>
        <p:nvSpPr>
          <p:cNvPr id="91" name="Google Shape;91;g157d1eaea62_0_0"/>
          <p:cNvSpPr txBox="1">
            <a:spLocks noGrp="1"/>
          </p:cNvSpPr>
          <p:nvPr>
            <p:ph type="ctrTitle" idx="4294967295"/>
          </p:nvPr>
        </p:nvSpPr>
        <p:spPr>
          <a:xfrm>
            <a:off x="685800" y="1790500"/>
            <a:ext cx="5672700" cy="877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3200"/>
              <a:buFont typeface="Lexend Deca"/>
              <a:buNone/>
            </a:pPr>
            <a:r>
              <a:rPr lang="en" sz="3800" b="1" i="0" u="none" strike="noStrike" cap="none">
                <a:solidFill>
                  <a:schemeClr val="lt1"/>
                </a:solidFill>
                <a:latin typeface="Lexend Deca"/>
                <a:ea typeface="Lexend Deca"/>
                <a:cs typeface="Lexend Deca"/>
                <a:sym typeface="Lexend Deca"/>
              </a:rPr>
              <a:t>Ansible roles</a:t>
            </a:r>
            <a:endParaRPr sz="3800" b="1" i="0" u="none" strike="noStrike" cap="none">
              <a:solidFill>
                <a:schemeClr val="lt1"/>
              </a:solidFill>
              <a:latin typeface="Lexend Deca"/>
              <a:ea typeface="Lexend Deca"/>
              <a:cs typeface="Lexend Deca"/>
              <a:sym typeface="Lexend Deca"/>
            </a:endParaRPr>
          </a:p>
        </p:txBody>
      </p:sp>
      <p:sp>
        <p:nvSpPr>
          <p:cNvPr id="92" name="Google Shape;92;g157d1eaea62_0_0"/>
          <p:cNvSpPr txBox="1">
            <a:spLocks noGrp="1"/>
          </p:cNvSpPr>
          <p:nvPr>
            <p:ph type="subTitle" idx="4294967295"/>
          </p:nvPr>
        </p:nvSpPr>
        <p:spPr>
          <a:xfrm>
            <a:off x="640375" y="2668300"/>
            <a:ext cx="3332700" cy="6273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600"/>
              </a:spcBef>
              <a:spcAft>
                <a:spcPts val="0"/>
              </a:spcAft>
              <a:buClr>
                <a:schemeClr val="accent5"/>
              </a:buClr>
              <a:buSzPts val="1800"/>
              <a:buFont typeface="Arial"/>
              <a:buNone/>
            </a:pPr>
            <a:r>
              <a:rPr lang="en" sz="1800" b="0" i="0" u="none" strike="noStrike" cap="none">
                <a:solidFill>
                  <a:schemeClr val="accent4"/>
                </a:solidFill>
                <a:latin typeface="Arial"/>
                <a:ea typeface="Arial"/>
                <a:cs typeface="Arial"/>
                <a:sym typeface="Arial"/>
              </a:rPr>
              <a:t>What is </a:t>
            </a:r>
            <a:r>
              <a:rPr lang="en" sz="1800">
                <a:solidFill>
                  <a:schemeClr val="accent4"/>
                </a:solidFill>
              </a:rPr>
              <a:t>Ansible</a:t>
            </a:r>
            <a:r>
              <a:rPr lang="en" sz="1800" b="0" i="0" u="none" strike="noStrike" cap="none">
                <a:solidFill>
                  <a:schemeClr val="accent4"/>
                </a:solidFill>
                <a:latin typeface="Arial"/>
                <a:ea typeface="Arial"/>
                <a:cs typeface="Arial"/>
                <a:sym typeface="Arial"/>
              </a:rPr>
              <a:t> roles</a:t>
            </a:r>
            <a:endParaRPr sz="1800" b="0" i="0" u="none" strike="noStrike" cap="none">
              <a:solidFill>
                <a:schemeClr val="accent4"/>
              </a:solidFill>
              <a:latin typeface="Arial"/>
              <a:ea typeface="Arial"/>
              <a:cs typeface="Arial"/>
              <a:sym typeface="Arial"/>
            </a:endParaRPr>
          </a:p>
        </p:txBody>
      </p:sp>
      <p:sp>
        <p:nvSpPr>
          <p:cNvPr id="93" name="Google Shape;93;g157d1eaea62_0_0"/>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4</a:t>
            </a:fld>
            <a:endParaRPr/>
          </a:p>
        </p:txBody>
      </p:sp>
      <p:pic>
        <p:nvPicPr>
          <p:cNvPr id="94" name="Google Shape;94;g157d1eaea62_0_0"/>
          <p:cNvPicPr preferRelativeResize="0"/>
          <p:nvPr/>
        </p:nvPicPr>
        <p:blipFill rotWithShape="1">
          <a:blip r:embed="rId4">
            <a:alphaModFix/>
          </a:blip>
          <a:srcRect/>
          <a:stretch/>
        </p:blipFill>
        <p:spPr>
          <a:xfrm>
            <a:off x="4386955" y="1434470"/>
            <a:ext cx="481900" cy="555275"/>
          </a:xfrm>
          <a:prstGeom prst="rect">
            <a:avLst/>
          </a:prstGeom>
          <a:noFill/>
          <a:ln>
            <a:noFill/>
          </a:ln>
        </p:spPr>
      </p:pic>
      <p:pic>
        <p:nvPicPr>
          <p:cNvPr id="95" name="Google Shape;95;g157d1eaea62_0_0"/>
          <p:cNvPicPr preferRelativeResize="0"/>
          <p:nvPr/>
        </p:nvPicPr>
        <p:blipFill rotWithShape="1">
          <a:blip r:embed="rId5">
            <a:alphaModFix/>
          </a:blip>
          <a:srcRect/>
          <a:stretch/>
        </p:blipFill>
        <p:spPr>
          <a:xfrm>
            <a:off x="4569684" y="1556163"/>
            <a:ext cx="481900" cy="555275"/>
          </a:xfrm>
          <a:prstGeom prst="rect">
            <a:avLst/>
          </a:prstGeom>
          <a:noFill/>
          <a:ln>
            <a:noFill/>
          </a:ln>
        </p:spPr>
      </p:pic>
      <p:pic>
        <p:nvPicPr>
          <p:cNvPr id="96" name="Google Shape;96;g157d1eaea62_0_0"/>
          <p:cNvPicPr preferRelativeResize="0"/>
          <p:nvPr/>
        </p:nvPicPr>
        <p:blipFill rotWithShape="1">
          <a:blip r:embed="rId6">
            <a:alphaModFix/>
          </a:blip>
          <a:srcRect/>
          <a:stretch/>
        </p:blipFill>
        <p:spPr>
          <a:xfrm>
            <a:off x="5654025" y="2170138"/>
            <a:ext cx="1111472" cy="961913"/>
          </a:xfrm>
          <a:prstGeom prst="rect">
            <a:avLst/>
          </a:prstGeom>
          <a:noFill/>
          <a:ln>
            <a:noFill/>
          </a:ln>
        </p:spPr>
      </p:pic>
      <p:pic>
        <p:nvPicPr>
          <p:cNvPr id="97" name="Google Shape;97;g157d1eaea62_0_0"/>
          <p:cNvPicPr preferRelativeResize="0"/>
          <p:nvPr/>
        </p:nvPicPr>
        <p:blipFill rotWithShape="1">
          <a:blip r:embed="rId6">
            <a:alphaModFix/>
          </a:blip>
          <a:srcRect/>
          <a:stretch/>
        </p:blipFill>
        <p:spPr>
          <a:xfrm>
            <a:off x="5654025" y="1777572"/>
            <a:ext cx="1111472" cy="961913"/>
          </a:xfrm>
          <a:prstGeom prst="rect">
            <a:avLst/>
          </a:prstGeom>
          <a:noFill/>
          <a:ln>
            <a:noFill/>
          </a:ln>
        </p:spPr>
      </p:pic>
      <p:pic>
        <p:nvPicPr>
          <p:cNvPr id="98" name="Google Shape;98;g157d1eaea62_0_0"/>
          <p:cNvPicPr preferRelativeResize="0"/>
          <p:nvPr/>
        </p:nvPicPr>
        <p:blipFill rotWithShape="1">
          <a:blip r:embed="rId7">
            <a:alphaModFix/>
          </a:blip>
          <a:srcRect/>
          <a:stretch/>
        </p:blipFill>
        <p:spPr>
          <a:xfrm>
            <a:off x="5587011" y="756240"/>
            <a:ext cx="1245500" cy="799942"/>
          </a:xfrm>
          <a:prstGeom prst="rect">
            <a:avLst/>
          </a:prstGeom>
          <a:noFill/>
          <a:ln>
            <a:noFill/>
          </a:ln>
        </p:spPr>
      </p:pic>
      <p:pic>
        <p:nvPicPr>
          <p:cNvPr id="99" name="Google Shape;99;g157d1eaea62_0_0"/>
          <p:cNvPicPr preferRelativeResize="0"/>
          <p:nvPr/>
        </p:nvPicPr>
        <p:blipFill rotWithShape="1">
          <a:blip r:embed="rId8">
            <a:alphaModFix/>
          </a:blip>
          <a:srcRect/>
          <a:stretch/>
        </p:blipFill>
        <p:spPr>
          <a:xfrm>
            <a:off x="7380302" y="1666762"/>
            <a:ext cx="848475" cy="555275"/>
          </a:xfrm>
          <a:prstGeom prst="rect">
            <a:avLst/>
          </a:prstGeom>
          <a:noFill/>
          <a:ln>
            <a:noFill/>
          </a:ln>
        </p:spPr>
      </p:pic>
      <p:cxnSp>
        <p:nvCxnSpPr>
          <p:cNvPr id="100" name="Google Shape;100;g157d1eaea62_0_0"/>
          <p:cNvCxnSpPr/>
          <p:nvPr/>
        </p:nvCxnSpPr>
        <p:spPr>
          <a:xfrm>
            <a:off x="6958825" y="3257288"/>
            <a:ext cx="664200" cy="383400"/>
          </a:xfrm>
          <a:prstGeom prst="straightConnector1">
            <a:avLst/>
          </a:prstGeom>
          <a:noFill/>
          <a:ln w="19050" cap="rnd" cmpd="sng">
            <a:solidFill>
              <a:schemeClr val="accent3"/>
            </a:solidFill>
            <a:prstDash val="dash"/>
            <a:round/>
            <a:headEnd type="none" w="sm" len="sm"/>
            <a:tailEnd type="none" w="sm" len="sm"/>
          </a:ln>
        </p:spPr>
      </p:cxnSp>
      <p:cxnSp>
        <p:nvCxnSpPr>
          <p:cNvPr id="101" name="Google Shape;101;g157d1eaea62_0_0"/>
          <p:cNvCxnSpPr/>
          <p:nvPr/>
        </p:nvCxnSpPr>
        <p:spPr>
          <a:xfrm>
            <a:off x="4910575" y="2035238"/>
            <a:ext cx="559800" cy="323100"/>
          </a:xfrm>
          <a:prstGeom prst="straightConnector1">
            <a:avLst/>
          </a:prstGeom>
          <a:noFill/>
          <a:ln w="19050" cap="rnd" cmpd="sng">
            <a:solidFill>
              <a:schemeClr val="accent6"/>
            </a:solidFill>
            <a:prstDash val="dash"/>
            <a:round/>
            <a:headEnd type="none" w="sm" len="sm"/>
            <a:tailEnd type="none" w="sm" len="sm"/>
          </a:ln>
        </p:spPr>
      </p:cxnSp>
      <p:pic>
        <p:nvPicPr>
          <p:cNvPr id="102" name="Google Shape;102;g157d1eaea62_0_0"/>
          <p:cNvPicPr preferRelativeResize="0"/>
          <p:nvPr/>
        </p:nvPicPr>
        <p:blipFill rotWithShape="1">
          <a:blip r:embed="rId9">
            <a:alphaModFix/>
          </a:blip>
          <a:srcRect/>
          <a:stretch/>
        </p:blipFill>
        <p:spPr>
          <a:xfrm>
            <a:off x="7703038" y="1370716"/>
            <a:ext cx="190716" cy="555275"/>
          </a:xfrm>
          <a:prstGeom prst="rect">
            <a:avLst/>
          </a:prstGeom>
          <a:noFill/>
          <a:ln>
            <a:noFill/>
          </a:ln>
        </p:spPr>
      </p:pic>
      <p:cxnSp>
        <p:nvCxnSpPr>
          <p:cNvPr id="103" name="Google Shape;103;g157d1eaea62_0_0"/>
          <p:cNvCxnSpPr/>
          <p:nvPr/>
        </p:nvCxnSpPr>
        <p:spPr>
          <a:xfrm flipH="1">
            <a:off x="4637575" y="3181088"/>
            <a:ext cx="936600" cy="540900"/>
          </a:xfrm>
          <a:prstGeom prst="straightConnector1">
            <a:avLst/>
          </a:prstGeom>
          <a:noFill/>
          <a:ln w="19050" cap="rnd" cmpd="sng">
            <a:solidFill>
              <a:schemeClr val="accent3"/>
            </a:solidFill>
            <a:prstDash val="dash"/>
            <a:round/>
            <a:headEnd type="none" w="sm" len="sm"/>
            <a:tailEnd type="none" w="sm" len="sm"/>
          </a:ln>
        </p:spPr>
      </p:cxnSp>
      <p:cxnSp>
        <p:nvCxnSpPr>
          <p:cNvPr id="104" name="Google Shape;104;g157d1eaea62_0_0"/>
          <p:cNvCxnSpPr/>
          <p:nvPr/>
        </p:nvCxnSpPr>
        <p:spPr>
          <a:xfrm flipH="1">
            <a:off x="6910225" y="2111438"/>
            <a:ext cx="559800" cy="323100"/>
          </a:xfrm>
          <a:prstGeom prst="straightConnector1">
            <a:avLst/>
          </a:prstGeom>
          <a:noFill/>
          <a:ln w="19050" cap="rnd" cmpd="sng">
            <a:solidFill>
              <a:schemeClr val="accent1"/>
            </a:solidFill>
            <a:prstDash val="dash"/>
            <a:round/>
            <a:headEnd type="none" w="sm" len="sm"/>
            <a:tailEnd type="none" w="sm" len="sm"/>
          </a:ln>
        </p:spPr>
      </p:cxnSp>
      <p:pic>
        <p:nvPicPr>
          <p:cNvPr id="105" name="Google Shape;105;g157d1eaea62_0_0"/>
          <p:cNvPicPr preferRelativeResize="0"/>
          <p:nvPr/>
        </p:nvPicPr>
        <p:blipFill rotWithShape="1">
          <a:blip r:embed="rId10">
            <a:alphaModFix/>
          </a:blip>
          <a:srcRect/>
          <a:stretch/>
        </p:blipFill>
        <p:spPr>
          <a:xfrm>
            <a:off x="4422863" y="2732996"/>
            <a:ext cx="1019495" cy="1122001"/>
          </a:xfrm>
          <a:prstGeom prst="rect">
            <a:avLst/>
          </a:prstGeom>
          <a:noFill/>
          <a:ln>
            <a:noFill/>
          </a:ln>
        </p:spPr>
      </p:pic>
      <p:pic>
        <p:nvPicPr>
          <p:cNvPr id="106" name="Google Shape;106;g157d1eaea62_0_0"/>
          <p:cNvPicPr preferRelativeResize="0"/>
          <p:nvPr/>
        </p:nvPicPr>
        <p:blipFill rotWithShape="1">
          <a:blip r:embed="rId11">
            <a:alphaModFix/>
          </a:blip>
          <a:srcRect/>
          <a:stretch/>
        </p:blipFill>
        <p:spPr>
          <a:xfrm>
            <a:off x="7660716" y="3287994"/>
            <a:ext cx="430025" cy="599150"/>
          </a:xfrm>
          <a:prstGeom prst="rect">
            <a:avLst/>
          </a:prstGeom>
          <a:noFill/>
          <a:ln>
            <a:noFill/>
          </a:ln>
        </p:spPr>
      </p:pic>
      <p:pic>
        <p:nvPicPr>
          <p:cNvPr id="107" name="Google Shape;107;g157d1eaea62_0_0"/>
          <p:cNvPicPr preferRelativeResize="0"/>
          <p:nvPr/>
        </p:nvPicPr>
        <p:blipFill rotWithShape="1">
          <a:blip r:embed="rId12">
            <a:alphaModFix/>
          </a:blip>
          <a:srcRect/>
          <a:stretch/>
        </p:blipFill>
        <p:spPr>
          <a:xfrm>
            <a:off x="8034133" y="3448355"/>
            <a:ext cx="430025" cy="599150"/>
          </a:xfrm>
          <a:prstGeom prst="rect">
            <a:avLst/>
          </a:prstGeom>
          <a:noFill/>
          <a:ln>
            <a:noFill/>
          </a:ln>
        </p:spPr>
      </p:pic>
      <p:sp>
        <p:nvSpPr>
          <p:cNvPr id="108" name="Google Shape;108;g157d1eaea62_0_0"/>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157d1eaea62_0_22"/>
          <p:cNvSpPr txBox="1">
            <a:spLocks noGrp="1"/>
          </p:cNvSpPr>
          <p:nvPr>
            <p:ph type="title"/>
          </p:nvPr>
        </p:nvSpPr>
        <p:spPr>
          <a:xfrm>
            <a:off x="540200" y="227050"/>
            <a:ext cx="7747800" cy="5742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3200"/>
              <a:buNone/>
            </a:pPr>
            <a:r>
              <a:rPr lang="en"/>
              <a:t>What is Ansible roles?</a:t>
            </a:r>
            <a:endParaRPr/>
          </a:p>
        </p:txBody>
      </p:sp>
      <p:sp>
        <p:nvSpPr>
          <p:cNvPr id="114" name="Google Shape;114;g157d1eaea62_0_22"/>
          <p:cNvSpPr txBox="1">
            <a:spLocks noGrp="1"/>
          </p:cNvSpPr>
          <p:nvPr>
            <p:ph type="body" idx="1"/>
          </p:nvPr>
        </p:nvSpPr>
        <p:spPr>
          <a:xfrm>
            <a:off x="978775" y="1474075"/>
            <a:ext cx="8050500" cy="3351000"/>
          </a:xfrm>
          <a:prstGeom prst="rect">
            <a:avLst/>
          </a:prstGeom>
          <a:noFill/>
          <a:ln>
            <a:noFill/>
          </a:ln>
        </p:spPr>
        <p:txBody>
          <a:bodyPr spcFirstLastPara="1" wrap="square" lIns="0" tIns="0" rIns="0" bIns="0" anchor="t" anchorCtr="0">
            <a:noAutofit/>
          </a:bodyPr>
          <a:lstStyle/>
          <a:p>
            <a:pPr marL="457200" lvl="0" indent="-342900" algn="l" rtl="0">
              <a:lnSpc>
                <a:spcPct val="115000"/>
              </a:lnSpc>
              <a:spcBef>
                <a:spcPts val="1000"/>
              </a:spcBef>
              <a:spcAft>
                <a:spcPts val="0"/>
              </a:spcAft>
              <a:buSzPts val="1800"/>
              <a:buChar char="⬡"/>
            </a:pPr>
            <a:r>
              <a:rPr lang="en" sz="1800">
                <a:solidFill>
                  <a:srgbClr val="C6DAEC"/>
                </a:solidFill>
              </a:rPr>
              <a:t>Roles are a way to group multiple tasks together into one container to do the automation in very effective manner with clean directory structures.</a:t>
            </a:r>
            <a:endParaRPr sz="1800">
              <a:solidFill>
                <a:srgbClr val="C6DAEC"/>
              </a:solidFill>
            </a:endParaRPr>
          </a:p>
          <a:p>
            <a:pPr marL="457200" lvl="0" indent="-342900" algn="l" rtl="0">
              <a:lnSpc>
                <a:spcPct val="115000"/>
              </a:lnSpc>
              <a:spcBef>
                <a:spcPts val="0"/>
              </a:spcBef>
              <a:spcAft>
                <a:spcPts val="0"/>
              </a:spcAft>
              <a:buSzPts val="1800"/>
              <a:buChar char="⬡"/>
            </a:pPr>
            <a:r>
              <a:rPr lang="en" sz="1800">
                <a:solidFill>
                  <a:srgbClr val="C6DAEC"/>
                </a:solidFill>
              </a:rPr>
              <a:t>Roles are a set of tasks and additional files for a certain role which allow you to break up the configurations.</a:t>
            </a:r>
            <a:endParaRPr sz="1800">
              <a:solidFill>
                <a:srgbClr val="C6DAEC"/>
              </a:solidFill>
            </a:endParaRPr>
          </a:p>
          <a:p>
            <a:pPr marL="457200" lvl="0" indent="-342900" algn="l" rtl="0">
              <a:lnSpc>
                <a:spcPct val="115000"/>
              </a:lnSpc>
              <a:spcBef>
                <a:spcPts val="0"/>
              </a:spcBef>
              <a:spcAft>
                <a:spcPts val="0"/>
              </a:spcAft>
              <a:buSzPts val="1800"/>
              <a:buChar char="⬡"/>
            </a:pPr>
            <a:r>
              <a:rPr lang="en" sz="1800">
                <a:solidFill>
                  <a:srgbClr val="C6DAEC"/>
                </a:solidFill>
              </a:rPr>
              <a:t>It can be easily reused.</a:t>
            </a:r>
            <a:endParaRPr sz="1800">
              <a:solidFill>
                <a:srgbClr val="C6DAEC"/>
              </a:solidFill>
            </a:endParaRPr>
          </a:p>
          <a:p>
            <a:pPr marL="457200" lvl="0" indent="-342900" algn="l" rtl="0">
              <a:lnSpc>
                <a:spcPct val="115000"/>
              </a:lnSpc>
              <a:spcBef>
                <a:spcPts val="0"/>
              </a:spcBef>
              <a:spcAft>
                <a:spcPts val="0"/>
              </a:spcAft>
              <a:buSzPts val="1800"/>
              <a:buChar char="⬡"/>
            </a:pPr>
            <a:r>
              <a:rPr lang="en" sz="1800">
                <a:solidFill>
                  <a:srgbClr val="C6DAEC"/>
                </a:solidFill>
              </a:rPr>
              <a:t>It can be easily modify and will reduce the syntax errors.</a:t>
            </a:r>
            <a:endParaRPr sz="1800">
              <a:solidFill>
                <a:srgbClr val="C6DAEC"/>
              </a:solidFill>
            </a:endParaRPr>
          </a:p>
        </p:txBody>
      </p:sp>
      <p:sp>
        <p:nvSpPr>
          <p:cNvPr id="115" name="Google Shape;115;g157d1eaea62_0_2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157d1eaea62_0_28"/>
          <p:cNvSpPr txBox="1">
            <a:spLocks noGrp="1"/>
          </p:cNvSpPr>
          <p:nvPr>
            <p:ph type="title"/>
          </p:nvPr>
        </p:nvSpPr>
        <p:spPr>
          <a:xfrm>
            <a:off x="540200" y="227050"/>
            <a:ext cx="7747800" cy="5742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3200"/>
              <a:buNone/>
            </a:pPr>
            <a:r>
              <a:rPr lang="en"/>
              <a:t>How do we create Ansible Roles?</a:t>
            </a:r>
            <a:endParaRPr/>
          </a:p>
        </p:txBody>
      </p:sp>
      <p:sp>
        <p:nvSpPr>
          <p:cNvPr id="121" name="Google Shape;121;g157d1eaea62_0_28"/>
          <p:cNvSpPr txBox="1">
            <a:spLocks noGrp="1"/>
          </p:cNvSpPr>
          <p:nvPr>
            <p:ph type="body" idx="1"/>
          </p:nvPr>
        </p:nvSpPr>
        <p:spPr>
          <a:xfrm>
            <a:off x="580550" y="1212925"/>
            <a:ext cx="8050500" cy="3351000"/>
          </a:xfrm>
          <a:prstGeom prst="rect">
            <a:avLst/>
          </a:prstGeom>
          <a:noFill/>
          <a:ln>
            <a:noFill/>
          </a:ln>
        </p:spPr>
        <p:txBody>
          <a:bodyPr spcFirstLastPara="1" wrap="square" lIns="0" tIns="0" rIns="0" bIns="0" anchor="t" anchorCtr="0">
            <a:noAutofit/>
          </a:bodyPr>
          <a:lstStyle/>
          <a:p>
            <a:pPr marL="457200" lvl="0" indent="0" algn="l" rtl="0">
              <a:lnSpc>
                <a:spcPct val="115000"/>
              </a:lnSpc>
              <a:spcBef>
                <a:spcPts val="0"/>
              </a:spcBef>
              <a:spcAft>
                <a:spcPts val="0"/>
              </a:spcAft>
              <a:buNone/>
            </a:pPr>
            <a:r>
              <a:rPr lang="en" sz="1800" b="1">
                <a:solidFill>
                  <a:srgbClr val="C6DAEC"/>
                </a:solidFill>
              </a:rPr>
              <a:t>HERE  IS THE LINK TO THE CONFLUENCE PAGE ON HOW TO CREATE AN ANSIBLE ROLE </a:t>
            </a:r>
            <a:r>
              <a:rPr lang="en" sz="1800" b="1">
                <a:solidFill>
                  <a:schemeClr val="accent3"/>
                </a:solidFill>
              </a:rPr>
              <a:t>(</a:t>
            </a:r>
            <a:r>
              <a:rPr lang="en" sz="1800" b="1" u="sng">
                <a:solidFill>
                  <a:schemeClr val="accent3"/>
                </a:solidFill>
                <a:hlinkClick r:id="rId3">
                  <a:extLst>
                    <a:ext uri="{A12FA001-AC4F-418D-AE19-62706E023703}">
                      <ahyp:hlinkClr xmlns:ahyp="http://schemas.microsoft.com/office/drawing/2018/hyperlinkcolor" val="tx"/>
                    </a:ext>
                  </a:extLst>
                </a:hlinkClick>
              </a:rPr>
              <a:t>LINK</a:t>
            </a:r>
            <a:r>
              <a:rPr lang="en" sz="1800" b="1">
                <a:solidFill>
                  <a:schemeClr val="accent3"/>
                </a:solidFill>
              </a:rPr>
              <a:t>) </a:t>
            </a:r>
            <a:endParaRPr sz="1800" b="1">
              <a:solidFill>
                <a:schemeClr val="accent3"/>
              </a:solidFill>
            </a:endParaRPr>
          </a:p>
        </p:txBody>
      </p:sp>
      <p:sp>
        <p:nvSpPr>
          <p:cNvPr id="122" name="Google Shape;122;g157d1eaea62_0_28"/>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g157d1eaea62_0_118"/>
          <p:cNvPicPr preferRelativeResize="0"/>
          <p:nvPr/>
        </p:nvPicPr>
        <p:blipFill rotWithShape="1">
          <a:blip r:embed="rId3">
            <a:alphaModFix/>
          </a:blip>
          <a:srcRect/>
          <a:stretch/>
        </p:blipFill>
        <p:spPr>
          <a:xfrm>
            <a:off x="5210416" y="2211062"/>
            <a:ext cx="2017495" cy="1209250"/>
          </a:xfrm>
          <a:prstGeom prst="rect">
            <a:avLst/>
          </a:prstGeom>
          <a:noFill/>
          <a:ln>
            <a:noFill/>
          </a:ln>
        </p:spPr>
      </p:pic>
      <p:sp>
        <p:nvSpPr>
          <p:cNvPr id="128" name="Google Shape;128;g157d1eaea62_0_118"/>
          <p:cNvSpPr txBox="1">
            <a:spLocks noGrp="1"/>
          </p:cNvSpPr>
          <p:nvPr>
            <p:ph type="ctrTitle" idx="4294967295"/>
          </p:nvPr>
        </p:nvSpPr>
        <p:spPr>
          <a:xfrm>
            <a:off x="685800" y="1790500"/>
            <a:ext cx="5672700" cy="877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3200"/>
              <a:buFont typeface="Lexend Deca"/>
              <a:buNone/>
            </a:pPr>
            <a:r>
              <a:rPr lang="en" sz="3800" b="1" i="0" u="none" strike="noStrike" cap="none">
                <a:solidFill>
                  <a:schemeClr val="lt1"/>
                </a:solidFill>
                <a:latin typeface="Lexend Deca"/>
                <a:ea typeface="Lexend Deca"/>
                <a:cs typeface="Lexend Deca"/>
                <a:sym typeface="Lexend Deca"/>
              </a:rPr>
              <a:t>Ansible tower</a:t>
            </a:r>
            <a:endParaRPr sz="3800" b="1" i="0" u="none" strike="noStrike" cap="none">
              <a:solidFill>
                <a:schemeClr val="lt1"/>
              </a:solidFill>
              <a:latin typeface="Lexend Deca"/>
              <a:ea typeface="Lexend Deca"/>
              <a:cs typeface="Lexend Deca"/>
              <a:sym typeface="Lexend Deca"/>
            </a:endParaRPr>
          </a:p>
        </p:txBody>
      </p:sp>
      <p:sp>
        <p:nvSpPr>
          <p:cNvPr id="129" name="Google Shape;129;g157d1eaea62_0_118"/>
          <p:cNvSpPr txBox="1">
            <a:spLocks noGrp="1"/>
          </p:cNvSpPr>
          <p:nvPr>
            <p:ph type="subTitle" idx="4294967295"/>
          </p:nvPr>
        </p:nvSpPr>
        <p:spPr>
          <a:xfrm>
            <a:off x="640375" y="2668300"/>
            <a:ext cx="3332700" cy="6273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600"/>
              </a:spcBef>
              <a:spcAft>
                <a:spcPts val="0"/>
              </a:spcAft>
              <a:buClr>
                <a:schemeClr val="accent5"/>
              </a:buClr>
              <a:buSzPts val="1800"/>
              <a:buFont typeface="Arial"/>
              <a:buNone/>
            </a:pPr>
            <a:r>
              <a:rPr lang="en" sz="1800" b="0" i="0" u="none" strike="noStrike" cap="none">
                <a:solidFill>
                  <a:schemeClr val="accent4"/>
                </a:solidFill>
                <a:latin typeface="Arial"/>
                <a:ea typeface="Arial"/>
                <a:cs typeface="Arial"/>
                <a:sym typeface="Arial"/>
              </a:rPr>
              <a:t>Ansible tower.</a:t>
            </a:r>
            <a:endParaRPr sz="1800" b="0" i="0" u="none" strike="noStrike" cap="none">
              <a:solidFill>
                <a:schemeClr val="accent4"/>
              </a:solidFill>
              <a:latin typeface="Arial"/>
              <a:ea typeface="Arial"/>
              <a:cs typeface="Arial"/>
              <a:sym typeface="Arial"/>
            </a:endParaRPr>
          </a:p>
        </p:txBody>
      </p:sp>
      <p:sp>
        <p:nvSpPr>
          <p:cNvPr id="130" name="Google Shape;130;g157d1eaea62_0_118"/>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7</a:t>
            </a:fld>
            <a:endParaRPr/>
          </a:p>
        </p:txBody>
      </p:sp>
      <p:pic>
        <p:nvPicPr>
          <p:cNvPr id="131" name="Google Shape;131;g157d1eaea62_0_118"/>
          <p:cNvPicPr preferRelativeResize="0"/>
          <p:nvPr/>
        </p:nvPicPr>
        <p:blipFill rotWithShape="1">
          <a:blip r:embed="rId4">
            <a:alphaModFix/>
          </a:blip>
          <a:srcRect/>
          <a:stretch/>
        </p:blipFill>
        <p:spPr>
          <a:xfrm>
            <a:off x="4386955" y="1434470"/>
            <a:ext cx="481900" cy="555275"/>
          </a:xfrm>
          <a:prstGeom prst="rect">
            <a:avLst/>
          </a:prstGeom>
          <a:noFill/>
          <a:ln>
            <a:noFill/>
          </a:ln>
        </p:spPr>
      </p:pic>
      <p:pic>
        <p:nvPicPr>
          <p:cNvPr id="132" name="Google Shape;132;g157d1eaea62_0_118"/>
          <p:cNvPicPr preferRelativeResize="0"/>
          <p:nvPr/>
        </p:nvPicPr>
        <p:blipFill rotWithShape="1">
          <a:blip r:embed="rId5">
            <a:alphaModFix/>
          </a:blip>
          <a:srcRect/>
          <a:stretch/>
        </p:blipFill>
        <p:spPr>
          <a:xfrm>
            <a:off x="4569684" y="1556163"/>
            <a:ext cx="481900" cy="555275"/>
          </a:xfrm>
          <a:prstGeom prst="rect">
            <a:avLst/>
          </a:prstGeom>
          <a:noFill/>
          <a:ln>
            <a:noFill/>
          </a:ln>
        </p:spPr>
      </p:pic>
      <p:pic>
        <p:nvPicPr>
          <p:cNvPr id="133" name="Google Shape;133;g157d1eaea62_0_118"/>
          <p:cNvPicPr preferRelativeResize="0"/>
          <p:nvPr/>
        </p:nvPicPr>
        <p:blipFill rotWithShape="1">
          <a:blip r:embed="rId6">
            <a:alphaModFix/>
          </a:blip>
          <a:srcRect/>
          <a:stretch/>
        </p:blipFill>
        <p:spPr>
          <a:xfrm>
            <a:off x="5654025" y="2170138"/>
            <a:ext cx="1111472" cy="961913"/>
          </a:xfrm>
          <a:prstGeom prst="rect">
            <a:avLst/>
          </a:prstGeom>
          <a:noFill/>
          <a:ln>
            <a:noFill/>
          </a:ln>
        </p:spPr>
      </p:pic>
      <p:pic>
        <p:nvPicPr>
          <p:cNvPr id="134" name="Google Shape;134;g157d1eaea62_0_118"/>
          <p:cNvPicPr preferRelativeResize="0"/>
          <p:nvPr/>
        </p:nvPicPr>
        <p:blipFill rotWithShape="1">
          <a:blip r:embed="rId6">
            <a:alphaModFix/>
          </a:blip>
          <a:srcRect/>
          <a:stretch/>
        </p:blipFill>
        <p:spPr>
          <a:xfrm>
            <a:off x="5654025" y="1777572"/>
            <a:ext cx="1111472" cy="961913"/>
          </a:xfrm>
          <a:prstGeom prst="rect">
            <a:avLst/>
          </a:prstGeom>
          <a:noFill/>
          <a:ln>
            <a:noFill/>
          </a:ln>
        </p:spPr>
      </p:pic>
      <p:pic>
        <p:nvPicPr>
          <p:cNvPr id="135" name="Google Shape;135;g157d1eaea62_0_118"/>
          <p:cNvPicPr preferRelativeResize="0"/>
          <p:nvPr/>
        </p:nvPicPr>
        <p:blipFill rotWithShape="1">
          <a:blip r:embed="rId7">
            <a:alphaModFix/>
          </a:blip>
          <a:srcRect/>
          <a:stretch/>
        </p:blipFill>
        <p:spPr>
          <a:xfrm>
            <a:off x="5587011" y="756240"/>
            <a:ext cx="1245500" cy="799942"/>
          </a:xfrm>
          <a:prstGeom prst="rect">
            <a:avLst/>
          </a:prstGeom>
          <a:noFill/>
          <a:ln>
            <a:noFill/>
          </a:ln>
        </p:spPr>
      </p:pic>
      <p:pic>
        <p:nvPicPr>
          <p:cNvPr id="136" name="Google Shape;136;g157d1eaea62_0_118"/>
          <p:cNvPicPr preferRelativeResize="0"/>
          <p:nvPr/>
        </p:nvPicPr>
        <p:blipFill rotWithShape="1">
          <a:blip r:embed="rId8">
            <a:alphaModFix/>
          </a:blip>
          <a:srcRect/>
          <a:stretch/>
        </p:blipFill>
        <p:spPr>
          <a:xfrm>
            <a:off x="7380302" y="1666762"/>
            <a:ext cx="848475" cy="555275"/>
          </a:xfrm>
          <a:prstGeom prst="rect">
            <a:avLst/>
          </a:prstGeom>
          <a:noFill/>
          <a:ln>
            <a:noFill/>
          </a:ln>
        </p:spPr>
      </p:pic>
      <p:cxnSp>
        <p:nvCxnSpPr>
          <p:cNvPr id="137" name="Google Shape;137;g157d1eaea62_0_118"/>
          <p:cNvCxnSpPr/>
          <p:nvPr/>
        </p:nvCxnSpPr>
        <p:spPr>
          <a:xfrm>
            <a:off x="6958825" y="3257288"/>
            <a:ext cx="664200" cy="383400"/>
          </a:xfrm>
          <a:prstGeom prst="straightConnector1">
            <a:avLst/>
          </a:prstGeom>
          <a:noFill/>
          <a:ln w="19050" cap="rnd" cmpd="sng">
            <a:solidFill>
              <a:schemeClr val="accent3"/>
            </a:solidFill>
            <a:prstDash val="dash"/>
            <a:round/>
            <a:headEnd type="none" w="sm" len="sm"/>
            <a:tailEnd type="none" w="sm" len="sm"/>
          </a:ln>
        </p:spPr>
      </p:cxnSp>
      <p:cxnSp>
        <p:nvCxnSpPr>
          <p:cNvPr id="138" name="Google Shape;138;g157d1eaea62_0_118"/>
          <p:cNvCxnSpPr/>
          <p:nvPr/>
        </p:nvCxnSpPr>
        <p:spPr>
          <a:xfrm>
            <a:off x="4910575" y="2035238"/>
            <a:ext cx="559800" cy="323100"/>
          </a:xfrm>
          <a:prstGeom prst="straightConnector1">
            <a:avLst/>
          </a:prstGeom>
          <a:noFill/>
          <a:ln w="19050" cap="rnd" cmpd="sng">
            <a:solidFill>
              <a:schemeClr val="accent6"/>
            </a:solidFill>
            <a:prstDash val="dash"/>
            <a:round/>
            <a:headEnd type="none" w="sm" len="sm"/>
            <a:tailEnd type="none" w="sm" len="sm"/>
          </a:ln>
        </p:spPr>
      </p:cxnSp>
      <p:pic>
        <p:nvPicPr>
          <p:cNvPr id="139" name="Google Shape;139;g157d1eaea62_0_118"/>
          <p:cNvPicPr preferRelativeResize="0"/>
          <p:nvPr/>
        </p:nvPicPr>
        <p:blipFill rotWithShape="1">
          <a:blip r:embed="rId9">
            <a:alphaModFix/>
          </a:blip>
          <a:srcRect/>
          <a:stretch/>
        </p:blipFill>
        <p:spPr>
          <a:xfrm>
            <a:off x="7703038" y="1370716"/>
            <a:ext cx="190716" cy="555275"/>
          </a:xfrm>
          <a:prstGeom prst="rect">
            <a:avLst/>
          </a:prstGeom>
          <a:noFill/>
          <a:ln>
            <a:noFill/>
          </a:ln>
        </p:spPr>
      </p:pic>
      <p:cxnSp>
        <p:nvCxnSpPr>
          <p:cNvPr id="140" name="Google Shape;140;g157d1eaea62_0_118"/>
          <p:cNvCxnSpPr/>
          <p:nvPr/>
        </p:nvCxnSpPr>
        <p:spPr>
          <a:xfrm flipH="1">
            <a:off x="4637575" y="3181088"/>
            <a:ext cx="936600" cy="540900"/>
          </a:xfrm>
          <a:prstGeom prst="straightConnector1">
            <a:avLst/>
          </a:prstGeom>
          <a:noFill/>
          <a:ln w="19050" cap="rnd" cmpd="sng">
            <a:solidFill>
              <a:schemeClr val="accent3"/>
            </a:solidFill>
            <a:prstDash val="dash"/>
            <a:round/>
            <a:headEnd type="none" w="sm" len="sm"/>
            <a:tailEnd type="none" w="sm" len="sm"/>
          </a:ln>
        </p:spPr>
      </p:cxnSp>
      <p:cxnSp>
        <p:nvCxnSpPr>
          <p:cNvPr id="141" name="Google Shape;141;g157d1eaea62_0_118"/>
          <p:cNvCxnSpPr/>
          <p:nvPr/>
        </p:nvCxnSpPr>
        <p:spPr>
          <a:xfrm flipH="1">
            <a:off x="6910225" y="2111438"/>
            <a:ext cx="559800" cy="323100"/>
          </a:xfrm>
          <a:prstGeom prst="straightConnector1">
            <a:avLst/>
          </a:prstGeom>
          <a:noFill/>
          <a:ln w="19050" cap="rnd" cmpd="sng">
            <a:solidFill>
              <a:schemeClr val="accent1"/>
            </a:solidFill>
            <a:prstDash val="dash"/>
            <a:round/>
            <a:headEnd type="none" w="sm" len="sm"/>
            <a:tailEnd type="none" w="sm" len="sm"/>
          </a:ln>
        </p:spPr>
      </p:cxnSp>
      <p:pic>
        <p:nvPicPr>
          <p:cNvPr id="142" name="Google Shape;142;g157d1eaea62_0_118"/>
          <p:cNvPicPr preferRelativeResize="0"/>
          <p:nvPr/>
        </p:nvPicPr>
        <p:blipFill rotWithShape="1">
          <a:blip r:embed="rId10">
            <a:alphaModFix/>
          </a:blip>
          <a:srcRect/>
          <a:stretch/>
        </p:blipFill>
        <p:spPr>
          <a:xfrm>
            <a:off x="4422863" y="2732996"/>
            <a:ext cx="1019495" cy="1122001"/>
          </a:xfrm>
          <a:prstGeom prst="rect">
            <a:avLst/>
          </a:prstGeom>
          <a:noFill/>
          <a:ln>
            <a:noFill/>
          </a:ln>
        </p:spPr>
      </p:pic>
      <p:pic>
        <p:nvPicPr>
          <p:cNvPr id="143" name="Google Shape;143;g157d1eaea62_0_118"/>
          <p:cNvPicPr preferRelativeResize="0"/>
          <p:nvPr/>
        </p:nvPicPr>
        <p:blipFill rotWithShape="1">
          <a:blip r:embed="rId11">
            <a:alphaModFix/>
          </a:blip>
          <a:srcRect/>
          <a:stretch/>
        </p:blipFill>
        <p:spPr>
          <a:xfrm>
            <a:off x="7660716" y="3287994"/>
            <a:ext cx="430025" cy="599150"/>
          </a:xfrm>
          <a:prstGeom prst="rect">
            <a:avLst/>
          </a:prstGeom>
          <a:noFill/>
          <a:ln>
            <a:noFill/>
          </a:ln>
        </p:spPr>
      </p:pic>
      <p:pic>
        <p:nvPicPr>
          <p:cNvPr id="144" name="Google Shape;144;g157d1eaea62_0_118"/>
          <p:cNvPicPr preferRelativeResize="0"/>
          <p:nvPr/>
        </p:nvPicPr>
        <p:blipFill rotWithShape="1">
          <a:blip r:embed="rId12">
            <a:alphaModFix/>
          </a:blip>
          <a:srcRect/>
          <a:stretch/>
        </p:blipFill>
        <p:spPr>
          <a:xfrm>
            <a:off x="8034133" y="3448355"/>
            <a:ext cx="430025" cy="599150"/>
          </a:xfrm>
          <a:prstGeom prst="rect">
            <a:avLst/>
          </a:prstGeom>
          <a:noFill/>
          <a:ln>
            <a:noFill/>
          </a:ln>
        </p:spPr>
      </p:pic>
      <p:sp>
        <p:nvSpPr>
          <p:cNvPr id="145" name="Google Shape;145;g157d1eaea62_0_118"/>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57d1eaea62_0_140"/>
          <p:cNvSpPr txBox="1">
            <a:spLocks noGrp="1"/>
          </p:cNvSpPr>
          <p:nvPr>
            <p:ph type="title"/>
          </p:nvPr>
        </p:nvSpPr>
        <p:spPr>
          <a:xfrm>
            <a:off x="540200" y="227050"/>
            <a:ext cx="7747800" cy="5742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3200"/>
              <a:buNone/>
            </a:pPr>
            <a:r>
              <a:rPr lang="en"/>
              <a:t>What is Ansible Tower?</a:t>
            </a:r>
            <a:endParaRPr/>
          </a:p>
        </p:txBody>
      </p:sp>
      <p:sp>
        <p:nvSpPr>
          <p:cNvPr id="151" name="Google Shape;151;g157d1eaea62_0_140"/>
          <p:cNvSpPr txBox="1">
            <a:spLocks noGrp="1"/>
          </p:cNvSpPr>
          <p:nvPr>
            <p:ph type="body" idx="1"/>
          </p:nvPr>
        </p:nvSpPr>
        <p:spPr>
          <a:xfrm>
            <a:off x="478375" y="1532100"/>
            <a:ext cx="8050500" cy="2078700"/>
          </a:xfrm>
          <a:prstGeom prst="rect">
            <a:avLst/>
          </a:prstGeom>
          <a:noFill/>
          <a:ln>
            <a:noFill/>
          </a:ln>
        </p:spPr>
        <p:txBody>
          <a:bodyPr spcFirstLastPara="1" wrap="square" lIns="0" tIns="0" rIns="0" bIns="0" anchor="t" anchorCtr="0">
            <a:noAutofit/>
          </a:bodyPr>
          <a:lstStyle/>
          <a:p>
            <a:pPr marL="457200" lvl="0" indent="0" algn="l" rtl="0">
              <a:lnSpc>
                <a:spcPct val="115000"/>
              </a:lnSpc>
              <a:spcBef>
                <a:spcPts val="1000"/>
              </a:spcBef>
              <a:spcAft>
                <a:spcPts val="0"/>
              </a:spcAft>
              <a:buSzPts val="2400"/>
              <a:buNone/>
            </a:pPr>
            <a:r>
              <a:rPr lang="en" sz="1800" b="1">
                <a:solidFill>
                  <a:srgbClr val="C6DAEC"/>
                </a:solidFill>
              </a:rPr>
              <a:t>Ansible Tower is a web-based solution that makes Ansible even easier to use for IT teams of all kinds. It’s designed to be the hub for all of your automation tasks.</a:t>
            </a:r>
            <a:endParaRPr sz="1800" b="1">
              <a:solidFill>
                <a:srgbClr val="C6DAEC"/>
              </a:solidFill>
            </a:endParaRPr>
          </a:p>
          <a:p>
            <a:pPr marL="0" lvl="0" indent="0" algn="l" rtl="0">
              <a:lnSpc>
                <a:spcPct val="115000"/>
              </a:lnSpc>
              <a:spcBef>
                <a:spcPts val="1000"/>
              </a:spcBef>
              <a:spcAft>
                <a:spcPts val="1000"/>
              </a:spcAft>
              <a:buSzPts val="2400"/>
              <a:buNone/>
            </a:pPr>
            <a:endParaRPr sz="1800">
              <a:solidFill>
                <a:srgbClr val="C6DAEC"/>
              </a:solidFill>
            </a:endParaRPr>
          </a:p>
        </p:txBody>
      </p:sp>
      <p:sp>
        <p:nvSpPr>
          <p:cNvPr id="152" name="Google Shape;152;g157d1eaea62_0_140"/>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6"/>
        <p:cNvGrpSpPr/>
        <p:nvPr/>
      </p:nvGrpSpPr>
      <p:grpSpPr>
        <a:xfrm>
          <a:off x="0" y="0"/>
          <a:ext cx="0" cy="0"/>
          <a:chOff x="0" y="0"/>
          <a:chExt cx="0" cy="0"/>
        </a:xfrm>
      </p:grpSpPr>
      <p:sp>
        <p:nvSpPr>
          <p:cNvPr id="157" name="Google Shape;157;g157d1eaea62_0_146"/>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18</Slides>
  <Notes>18</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Aliena template</vt:lpstr>
      <vt:lpstr>Ansible Roles </vt:lpstr>
      <vt:lpstr>PowerPoint Presentation</vt:lpstr>
      <vt:lpstr>Table of content</vt:lpstr>
      <vt:lpstr>Ansible roles</vt:lpstr>
      <vt:lpstr>What is Ansible roles?</vt:lpstr>
      <vt:lpstr>How do we create Ansible Roles?</vt:lpstr>
      <vt:lpstr>Ansible tower</vt:lpstr>
      <vt:lpstr>What is Ansible Tower?</vt:lpstr>
      <vt:lpstr>PowerPoint Presentation</vt:lpstr>
      <vt:lpstr>Important features of ansible tower </vt:lpstr>
      <vt:lpstr>Ansible Tower Editions</vt:lpstr>
      <vt:lpstr>Ansible Tower Editions</vt:lpstr>
      <vt:lpstr>Ansible Tower Pricing</vt:lpstr>
      <vt:lpstr>Pros and Cons of Ansible Tower</vt:lpstr>
      <vt:lpstr>PowerPoint Presentation</vt:lpstr>
      <vt:lpstr>Read more </vt:lpstr>
      <vt:lpstr>Thanks!</vt:lpstr>
      <vt:lpstr>Click on the link below to contact the support team for any issue!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 Roles </dc:title>
  <cp:lastModifiedBy>irene tchondou</cp:lastModifiedBy>
  <cp:revision>1</cp:revision>
  <dcterms:modified xsi:type="dcterms:W3CDTF">2023-09-30T23:44:38Z</dcterms:modified>
</cp:coreProperties>
</file>