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69" r:id="rId3"/>
    <p:sldId id="271" r:id="rId4"/>
    <p:sldId id="272" r:id="rId5"/>
    <p:sldId id="284" r:id="rId6"/>
    <p:sldId id="299" r:id="rId7"/>
    <p:sldId id="279" r:id="rId8"/>
    <p:sldId id="280" r:id="rId9"/>
    <p:sldId id="300" r:id="rId10"/>
    <p:sldId id="268" r:id="rId11"/>
    <p:sldId id="285" r:id="rId12"/>
    <p:sldId id="294" r:id="rId13"/>
    <p:sldId id="308" r:id="rId14"/>
    <p:sldId id="310" r:id="rId15"/>
    <p:sldId id="307" r:id="rId16"/>
    <p:sldId id="287" r:id="rId17"/>
    <p:sldId id="306" r:id="rId18"/>
    <p:sldId id="311" r:id="rId19"/>
    <p:sldId id="312" r:id="rId20"/>
    <p:sldId id="289" r:id="rId21"/>
    <p:sldId id="301" r:id="rId22"/>
    <p:sldId id="304" r:id="rId23"/>
    <p:sldId id="305" r:id="rId24"/>
    <p:sldId id="291" r:id="rId25"/>
    <p:sldId id="295" r:id="rId26"/>
    <p:sldId id="302" r:id="rId27"/>
    <p:sldId id="266" r:id="rId28"/>
    <p:sldId id="282" r:id="rId2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CC"/>
    <a:srgbClr val="FFFF99"/>
    <a:srgbClr val="000066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532" autoAdjust="0"/>
    <p:restoredTop sz="86347" autoAdjust="0"/>
  </p:normalViewPr>
  <p:slideViewPr>
    <p:cSldViewPr>
      <p:cViewPr varScale="1">
        <p:scale>
          <a:sx n="71" d="100"/>
          <a:sy n="71" d="100"/>
        </p:scale>
        <p:origin x="-111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52" y="162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EECB7A3-EB36-4B9D-B907-C65F5AF3D8D9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C995656E-6221-4AE9-8DC8-A94A0438C8CB}">
      <dgm:prSet phldrT="[文本]" custT="1"/>
      <dgm:spPr>
        <a:noFill/>
        <a:ln>
          <a:solidFill>
            <a:srgbClr val="FF0000"/>
          </a:solidFill>
        </a:ln>
      </dgm:spPr>
      <dgm:t>
        <a:bodyPr/>
        <a:lstStyle/>
        <a:p>
          <a:r>
            <a:rPr lang="zh-CN" sz="2000" b="0" dirty="0" smtClean="0">
              <a:solidFill>
                <a:srgbClr val="FF0000"/>
              </a:solidFill>
              <a:latin typeface="+mn-ea"/>
              <a:ea typeface="+mn-ea"/>
            </a:rPr>
            <a:t>第</a:t>
          </a:r>
          <a:r>
            <a:rPr lang="en-US" sz="2000" b="0" dirty="0" smtClean="0">
              <a:solidFill>
                <a:srgbClr val="FF0000"/>
              </a:solidFill>
              <a:latin typeface="+mn-ea"/>
              <a:ea typeface="+mn-ea"/>
            </a:rPr>
            <a:t>7</a:t>
          </a:r>
          <a:r>
            <a:rPr lang="zh-CN" sz="2000" b="0" dirty="0" smtClean="0">
              <a:solidFill>
                <a:srgbClr val="FF0000"/>
              </a:solidFill>
              <a:latin typeface="+mn-ea"/>
              <a:ea typeface="+mn-ea"/>
            </a:rPr>
            <a:t>周</a:t>
          </a:r>
          <a:r>
            <a:rPr lang="en-US" sz="2000" b="0" dirty="0" smtClean="0">
              <a:solidFill>
                <a:srgbClr val="FF0000"/>
              </a:solidFill>
              <a:latin typeface="+mn-ea"/>
              <a:ea typeface="+mn-ea"/>
            </a:rPr>
            <a:t>~8</a:t>
          </a:r>
          <a:r>
            <a:rPr lang="zh-CN" sz="2000" b="0" dirty="0" smtClean="0">
              <a:solidFill>
                <a:srgbClr val="FF0000"/>
              </a:solidFill>
              <a:latin typeface="+mn-ea"/>
              <a:ea typeface="+mn-ea"/>
            </a:rPr>
            <a:t>周：完成需求规格说明并撰写需求规格说明</a:t>
          </a:r>
          <a:endParaRPr lang="zh-CN" altLang="en-US" sz="2000" b="0" dirty="0">
            <a:solidFill>
              <a:srgbClr val="FF0000"/>
            </a:solidFill>
            <a:latin typeface="+mn-ea"/>
            <a:ea typeface="+mn-ea"/>
          </a:endParaRPr>
        </a:p>
      </dgm:t>
    </dgm:pt>
    <dgm:pt modelId="{AA15840A-1188-43B3-8D33-38D0C643217A}" type="parTrans" cxnId="{DB755EE8-E60B-4CE1-84C3-2D3A764B7CF0}">
      <dgm:prSet/>
      <dgm:spPr/>
      <dgm:t>
        <a:bodyPr/>
        <a:lstStyle/>
        <a:p>
          <a:endParaRPr lang="zh-CN" altLang="en-US"/>
        </a:p>
      </dgm:t>
    </dgm:pt>
    <dgm:pt modelId="{8907C632-8988-4E9E-AE01-3AAC0D8C7490}" type="sibTrans" cxnId="{DB755EE8-E60B-4CE1-84C3-2D3A764B7CF0}">
      <dgm:prSet/>
      <dgm:spPr>
        <a:solidFill>
          <a:schemeClr val="bg1"/>
        </a:solidFill>
        <a:ln>
          <a:solidFill>
            <a:schemeClr val="bg1"/>
          </a:solidFill>
        </a:ln>
      </dgm:spPr>
      <dgm:t>
        <a:bodyPr/>
        <a:lstStyle/>
        <a:p>
          <a:endParaRPr lang="zh-CN" altLang="en-US"/>
        </a:p>
      </dgm:t>
    </dgm:pt>
    <dgm:pt modelId="{82D54C79-7BB3-4D57-952C-745584AF89C9}">
      <dgm:prSet phldrT="[文本]" custT="1"/>
      <dgm:spPr>
        <a:noFill/>
        <a:ln>
          <a:solidFill>
            <a:srgbClr val="00B0F0"/>
          </a:solidFill>
        </a:ln>
      </dgm:spPr>
      <dgm:t>
        <a:bodyPr/>
        <a:lstStyle/>
        <a:p>
          <a:r>
            <a:rPr lang="zh-CN" sz="2000" b="0" dirty="0" smtClean="0">
              <a:solidFill>
                <a:srgbClr val="00B0F0"/>
              </a:solidFill>
              <a:latin typeface="+mn-ea"/>
              <a:ea typeface="+mn-ea"/>
            </a:rPr>
            <a:t>第</a:t>
          </a:r>
          <a:r>
            <a:rPr lang="en-US" sz="2000" b="0" dirty="0" smtClean="0">
              <a:solidFill>
                <a:srgbClr val="00B0F0"/>
              </a:solidFill>
              <a:latin typeface="+mn-ea"/>
              <a:ea typeface="+mn-ea"/>
            </a:rPr>
            <a:t>11</a:t>
          </a:r>
          <a:r>
            <a:rPr lang="zh-CN" sz="2000" b="0" dirty="0" smtClean="0">
              <a:solidFill>
                <a:srgbClr val="00B0F0"/>
              </a:solidFill>
              <a:latin typeface="+mn-ea"/>
              <a:ea typeface="+mn-ea"/>
            </a:rPr>
            <a:t>周</a:t>
          </a:r>
          <a:r>
            <a:rPr lang="en-US" sz="2000" b="0" dirty="0" smtClean="0">
              <a:solidFill>
                <a:srgbClr val="00B0F0"/>
              </a:solidFill>
              <a:latin typeface="+mn-ea"/>
              <a:ea typeface="+mn-ea"/>
            </a:rPr>
            <a:t>~</a:t>
          </a:r>
          <a:r>
            <a:rPr lang="zh-CN" sz="2000" b="0" dirty="0" smtClean="0">
              <a:solidFill>
                <a:srgbClr val="00B0F0"/>
              </a:solidFill>
              <a:latin typeface="+mn-ea"/>
              <a:ea typeface="+mn-ea"/>
            </a:rPr>
            <a:t>第</a:t>
          </a:r>
          <a:r>
            <a:rPr lang="en-US" sz="2000" b="0" dirty="0" smtClean="0">
              <a:solidFill>
                <a:srgbClr val="00B0F0"/>
              </a:solidFill>
              <a:latin typeface="+mn-ea"/>
              <a:ea typeface="+mn-ea"/>
            </a:rPr>
            <a:t>14</a:t>
          </a:r>
          <a:r>
            <a:rPr lang="zh-CN" sz="2000" b="0" dirty="0" smtClean="0">
              <a:solidFill>
                <a:srgbClr val="00B0F0"/>
              </a:solidFill>
              <a:latin typeface="+mn-ea"/>
              <a:ea typeface="+mn-ea"/>
            </a:rPr>
            <a:t>周：完成编码和测试</a:t>
          </a:r>
          <a:endParaRPr lang="zh-CN" altLang="en-US" sz="2000" b="0" dirty="0">
            <a:solidFill>
              <a:srgbClr val="00B0F0"/>
            </a:solidFill>
            <a:latin typeface="+mn-ea"/>
            <a:ea typeface="+mn-ea"/>
          </a:endParaRPr>
        </a:p>
      </dgm:t>
    </dgm:pt>
    <dgm:pt modelId="{6BBBF19C-AA46-4A0C-82E8-A1DAC422384A}" type="parTrans" cxnId="{AD6E7DF1-09E2-4055-B954-BE3069248405}">
      <dgm:prSet/>
      <dgm:spPr/>
      <dgm:t>
        <a:bodyPr/>
        <a:lstStyle/>
        <a:p>
          <a:endParaRPr lang="zh-CN" altLang="en-US"/>
        </a:p>
      </dgm:t>
    </dgm:pt>
    <dgm:pt modelId="{3B90A402-0021-4DED-B5E0-F05FB7CF508F}" type="sibTrans" cxnId="{AD6E7DF1-09E2-4055-B954-BE3069248405}">
      <dgm:prSet/>
      <dgm:spPr/>
      <dgm:t>
        <a:bodyPr/>
        <a:lstStyle/>
        <a:p>
          <a:endParaRPr lang="zh-CN" altLang="en-US"/>
        </a:p>
      </dgm:t>
    </dgm:pt>
    <dgm:pt modelId="{1FAA973E-5B01-4F72-813F-8B8FD0B91A48}">
      <dgm:prSet custT="1"/>
      <dgm:spPr>
        <a:noFill/>
        <a:ln>
          <a:solidFill>
            <a:srgbClr val="92D050"/>
          </a:solidFill>
        </a:ln>
      </dgm:spPr>
      <dgm:t>
        <a:bodyPr/>
        <a:lstStyle/>
        <a:p>
          <a:r>
            <a:rPr lang="zh-CN" sz="2000" b="0" dirty="0" smtClean="0">
              <a:solidFill>
                <a:srgbClr val="00B050"/>
              </a:solidFill>
              <a:latin typeface="+mn-ea"/>
              <a:ea typeface="+mn-ea"/>
            </a:rPr>
            <a:t>第</a:t>
          </a:r>
          <a:r>
            <a:rPr lang="en-US" sz="2000" b="0" dirty="0" smtClean="0">
              <a:solidFill>
                <a:srgbClr val="00B050"/>
              </a:solidFill>
              <a:latin typeface="+mn-ea"/>
              <a:ea typeface="+mn-ea"/>
            </a:rPr>
            <a:t>9</a:t>
          </a:r>
          <a:r>
            <a:rPr lang="zh-CN" sz="2000" b="0" dirty="0" smtClean="0">
              <a:solidFill>
                <a:srgbClr val="00B050"/>
              </a:solidFill>
              <a:latin typeface="+mn-ea"/>
              <a:ea typeface="+mn-ea"/>
            </a:rPr>
            <a:t>周</a:t>
          </a:r>
          <a:r>
            <a:rPr lang="en-US" sz="2000" b="0" dirty="0" smtClean="0">
              <a:solidFill>
                <a:srgbClr val="00B050"/>
              </a:solidFill>
              <a:latin typeface="+mn-ea"/>
              <a:ea typeface="+mn-ea"/>
            </a:rPr>
            <a:t>~</a:t>
          </a:r>
          <a:r>
            <a:rPr lang="zh-CN" sz="2000" b="0" dirty="0" smtClean="0">
              <a:solidFill>
                <a:srgbClr val="00B050"/>
              </a:solidFill>
              <a:latin typeface="+mn-ea"/>
              <a:ea typeface="+mn-ea"/>
            </a:rPr>
            <a:t>第</a:t>
          </a:r>
          <a:r>
            <a:rPr lang="en-US" sz="2000" b="0" dirty="0" smtClean="0">
              <a:solidFill>
                <a:srgbClr val="00B050"/>
              </a:solidFill>
              <a:latin typeface="+mn-ea"/>
              <a:ea typeface="+mn-ea"/>
            </a:rPr>
            <a:t>10</a:t>
          </a:r>
          <a:r>
            <a:rPr lang="zh-CN" sz="2000" b="0" dirty="0" smtClean="0">
              <a:solidFill>
                <a:srgbClr val="00B050"/>
              </a:solidFill>
              <a:latin typeface="+mn-ea"/>
              <a:ea typeface="+mn-ea"/>
            </a:rPr>
            <a:t>周：完成系统设计并撰写软件设计文档</a:t>
          </a:r>
          <a:endParaRPr lang="zh-CN" altLang="en-US" sz="2000" b="0" dirty="0">
            <a:solidFill>
              <a:srgbClr val="00B050"/>
            </a:solidFill>
            <a:latin typeface="+mn-ea"/>
            <a:ea typeface="+mn-ea"/>
          </a:endParaRPr>
        </a:p>
      </dgm:t>
    </dgm:pt>
    <dgm:pt modelId="{51D7EFCC-EB65-42EA-99FE-3B5834646129}" type="parTrans" cxnId="{3546D030-A130-4FAE-9AE4-3C5FAA5DA9D3}">
      <dgm:prSet/>
      <dgm:spPr/>
      <dgm:t>
        <a:bodyPr/>
        <a:lstStyle/>
        <a:p>
          <a:endParaRPr lang="zh-CN" altLang="en-US"/>
        </a:p>
      </dgm:t>
    </dgm:pt>
    <dgm:pt modelId="{AC1ACE31-3E6D-4D95-B2E1-EB3C716CA5EA}" type="sibTrans" cxnId="{3546D030-A130-4FAE-9AE4-3C5FAA5DA9D3}">
      <dgm:prSet/>
      <dgm:spPr/>
      <dgm:t>
        <a:bodyPr/>
        <a:lstStyle/>
        <a:p>
          <a:endParaRPr lang="zh-CN" altLang="en-US"/>
        </a:p>
      </dgm:t>
    </dgm:pt>
    <dgm:pt modelId="{EC0EC758-4CFB-43B2-8823-C82D624C819A}">
      <dgm:prSet custT="1"/>
      <dgm:spPr>
        <a:noFill/>
        <a:ln>
          <a:solidFill>
            <a:srgbClr val="002060"/>
          </a:solidFill>
        </a:ln>
      </dgm:spPr>
      <dgm:t>
        <a:bodyPr/>
        <a:lstStyle/>
        <a:p>
          <a:r>
            <a:rPr lang="zh-CN" sz="2000" b="0" dirty="0" smtClean="0">
              <a:solidFill>
                <a:srgbClr val="002060"/>
              </a:solidFill>
              <a:latin typeface="+mn-ea"/>
              <a:ea typeface="+mn-ea"/>
            </a:rPr>
            <a:t>第</a:t>
          </a:r>
          <a:r>
            <a:rPr lang="en-US" sz="2000" b="0" dirty="0" smtClean="0">
              <a:solidFill>
                <a:srgbClr val="002060"/>
              </a:solidFill>
              <a:latin typeface="+mn-ea"/>
              <a:ea typeface="+mn-ea"/>
            </a:rPr>
            <a:t>15</a:t>
          </a:r>
          <a:r>
            <a:rPr lang="zh-CN" sz="2000" b="0" dirty="0" smtClean="0">
              <a:solidFill>
                <a:srgbClr val="002060"/>
              </a:solidFill>
              <a:latin typeface="+mn-ea"/>
              <a:ea typeface="+mn-ea"/>
            </a:rPr>
            <a:t>周</a:t>
          </a:r>
          <a:r>
            <a:rPr lang="en-US" sz="2000" b="0" dirty="0" smtClean="0">
              <a:solidFill>
                <a:srgbClr val="002060"/>
              </a:solidFill>
              <a:latin typeface="+mn-ea"/>
              <a:ea typeface="+mn-ea"/>
            </a:rPr>
            <a:t>~</a:t>
          </a:r>
          <a:r>
            <a:rPr lang="zh-CN" sz="2000" b="0" dirty="0" smtClean="0">
              <a:solidFill>
                <a:srgbClr val="002060"/>
              </a:solidFill>
              <a:latin typeface="+mn-ea"/>
              <a:ea typeface="+mn-ea"/>
            </a:rPr>
            <a:t>第</a:t>
          </a:r>
          <a:r>
            <a:rPr lang="en-US" sz="2000" b="0" dirty="0" smtClean="0">
              <a:solidFill>
                <a:srgbClr val="002060"/>
              </a:solidFill>
              <a:latin typeface="+mn-ea"/>
              <a:ea typeface="+mn-ea"/>
            </a:rPr>
            <a:t>16</a:t>
          </a:r>
          <a:r>
            <a:rPr lang="zh-CN" sz="2000" b="0" dirty="0" smtClean="0">
              <a:solidFill>
                <a:srgbClr val="002060"/>
              </a:solidFill>
              <a:latin typeface="+mn-ea"/>
              <a:ea typeface="+mn-ea"/>
            </a:rPr>
            <a:t>周：完成软件交付并撰写总结文档</a:t>
          </a:r>
          <a:endParaRPr lang="zh-CN" altLang="en-US" sz="2000" b="0" dirty="0">
            <a:solidFill>
              <a:srgbClr val="002060"/>
            </a:solidFill>
            <a:latin typeface="+mn-ea"/>
            <a:ea typeface="+mn-ea"/>
          </a:endParaRPr>
        </a:p>
      </dgm:t>
    </dgm:pt>
    <dgm:pt modelId="{A2890316-0385-4EE4-8466-D22561B12769}" type="parTrans" cxnId="{D4F7DF19-324E-46D9-814E-BE93978F7FD1}">
      <dgm:prSet/>
      <dgm:spPr/>
      <dgm:t>
        <a:bodyPr/>
        <a:lstStyle/>
        <a:p>
          <a:endParaRPr lang="zh-CN" altLang="en-US"/>
        </a:p>
      </dgm:t>
    </dgm:pt>
    <dgm:pt modelId="{2D42657D-DE2A-4794-8AA6-64AFCC7259CA}" type="sibTrans" cxnId="{D4F7DF19-324E-46D9-814E-BE93978F7FD1}">
      <dgm:prSet/>
      <dgm:spPr/>
      <dgm:t>
        <a:bodyPr/>
        <a:lstStyle/>
        <a:p>
          <a:endParaRPr lang="zh-CN" altLang="en-US"/>
        </a:p>
      </dgm:t>
    </dgm:pt>
    <dgm:pt modelId="{249E47B5-9736-4ECE-B77F-39E26152F053}" type="pres">
      <dgm:prSet presAssocID="{3EECB7A3-EB36-4B9D-B907-C65F5AF3D8D9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CD124666-8737-432E-874C-6556A966B50C}" type="pres">
      <dgm:prSet presAssocID="{3EECB7A3-EB36-4B9D-B907-C65F5AF3D8D9}" presName="Name1" presStyleCnt="0"/>
      <dgm:spPr/>
    </dgm:pt>
    <dgm:pt modelId="{7AF98B23-7DAF-48D7-A1ED-4D649BF3E0A7}" type="pres">
      <dgm:prSet presAssocID="{3EECB7A3-EB36-4B9D-B907-C65F5AF3D8D9}" presName="cycle" presStyleCnt="0"/>
      <dgm:spPr/>
    </dgm:pt>
    <dgm:pt modelId="{FEF32341-F638-45DA-B32A-DAEEB625A2EF}" type="pres">
      <dgm:prSet presAssocID="{3EECB7A3-EB36-4B9D-B907-C65F5AF3D8D9}" presName="srcNode" presStyleLbl="node1" presStyleIdx="0" presStyleCnt="4"/>
      <dgm:spPr/>
    </dgm:pt>
    <dgm:pt modelId="{35D16E35-0940-4059-8BEB-16856ED3887B}" type="pres">
      <dgm:prSet presAssocID="{3EECB7A3-EB36-4B9D-B907-C65F5AF3D8D9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E04D2BDD-FC01-473F-9FB6-8B6047478F44}" type="pres">
      <dgm:prSet presAssocID="{3EECB7A3-EB36-4B9D-B907-C65F5AF3D8D9}" presName="extraNode" presStyleLbl="node1" presStyleIdx="0" presStyleCnt="4"/>
      <dgm:spPr/>
    </dgm:pt>
    <dgm:pt modelId="{9885A4F0-0867-4619-92BC-A3371C1048F3}" type="pres">
      <dgm:prSet presAssocID="{3EECB7A3-EB36-4B9D-B907-C65F5AF3D8D9}" presName="dstNode" presStyleLbl="node1" presStyleIdx="0" presStyleCnt="4"/>
      <dgm:spPr/>
    </dgm:pt>
    <dgm:pt modelId="{B934FFE5-3D73-4AD1-B3B7-84CEF71B27B8}" type="pres">
      <dgm:prSet presAssocID="{C995656E-6221-4AE9-8DC8-A94A0438C8CB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666763A-7FB8-4C35-886E-945DA3D05CEC}" type="pres">
      <dgm:prSet presAssocID="{C995656E-6221-4AE9-8DC8-A94A0438C8CB}" presName="accent_1" presStyleCnt="0"/>
      <dgm:spPr/>
    </dgm:pt>
    <dgm:pt modelId="{0C2AC351-5EE2-4183-9E4B-84C556694CBE}" type="pres">
      <dgm:prSet presAssocID="{C995656E-6221-4AE9-8DC8-A94A0438C8CB}" presName="accentRepeatNode" presStyleLbl="solidFgAcc1" presStyleIdx="0" presStyleCnt="4" custLinFactNeighborX="337" custLinFactNeighborY="-9985"/>
      <dgm:spPr/>
    </dgm:pt>
    <dgm:pt modelId="{FE1F47D6-6B42-48AA-8A59-711AFE2C63E2}" type="pres">
      <dgm:prSet presAssocID="{1FAA973E-5B01-4F72-813F-8B8FD0B91A48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09EE24A-4696-49DC-AAE7-CF2EA0203084}" type="pres">
      <dgm:prSet presAssocID="{1FAA973E-5B01-4F72-813F-8B8FD0B91A48}" presName="accent_2" presStyleCnt="0"/>
      <dgm:spPr/>
    </dgm:pt>
    <dgm:pt modelId="{324E9D51-C6EB-4B19-AA92-68F8D08E19D6}" type="pres">
      <dgm:prSet presAssocID="{1FAA973E-5B01-4F72-813F-8B8FD0B91A48}" presName="accentRepeatNode" presStyleLbl="solidFgAcc1" presStyleIdx="1" presStyleCnt="4"/>
      <dgm:spPr/>
    </dgm:pt>
    <dgm:pt modelId="{56B6B569-5472-405C-8134-1B39661938F4}" type="pres">
      <dgm:prSet presAssocID="{82D54C79-7BB3-4D57-952C-745584AF89C9}" presName="text_3" presStyleLbl="node1" presStyleIdx="2" presStyleCnt="4" custLinFactNeighborX="728" custLinFactNeighborY="-450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9A117E9-A1CA-44C6-9F9E-00D89CF0D945}" type="pres">
      <dgm:prSet presAssocID="{82D54C79-7BB3-4D57-952C-745584AF89C9}" presName="accent_3" presStyleCnt="0"/>
      <dgm:spPr/>
    </dgm:pt>
    <dgm:pt modelId="{7CE72D3D-4FF6-400E-9CD8-428C5045339B}" type="pres">
      <dgm:prSet presAssocID="{82D54C79-7BB3-4D57-952C-745584AF89C9}" presName="accentRepeatNode" presStyleLbl="solidFgAcc1" presStyleIdx="2" presStyleCnt="4"/>
      <dgm:spPr/>
    </dgm:pt>
    <dgm:pt modelId="{F669922B-18B6-4FE5-9989-9C5CADDF7DA7}" type="pres">
      <dgm:prSet presAssocID="{EC0EC758-4CFB-43B2-8823-C82D624C819A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DAFD02D-073B-41C6-BF3C-95772A93567D}" type="pres">
      <dgm:prSet presAssocID="{EC0EC758-4CFB-43B2-8823-C82D624C819A}" presName="accent_4" presStyleCnt="0"/>
      <dgm:spPr/>
    </dgm:pt>
    <dgm:pt modelId="{CD274CC3-0D8C-4EB9-973E-89BD32B632B8}" type="pres">
      <dgm:prSet presAssocID="{EC0EC758-4CFB-43B2-8823-C82D624C819A}" presName="accentRepeatNode" presStyleLbl="solidFgAcc1" presStyleIdx="3" presStyleCnt="4"/>
      <dgm:spPr/>
    </dgm:pt>
  </dgm:ptLst>
  <dgm:cxnLst>
    <dgm:cxn modelId="{2C220460-86F9-4D50-88BD-9FE4D522A671}" type="presOf" srcId="{1FAA973E-5B01-4F72-813F-8B8FD0B91A48}" destId="{FE1F47D6-6B42-48AA-8A59-711AFE2C63E2}" srcOrd="0" destOrd="0" presId="urn:microsoft.com/office/officeart/2008/layout/VerticalCurvedList"/>
    <dgm:cxn modelId="{ED619D93-C02B-43E7-A387-84FA8F12CB8B}" type="presOf" srcId="{82D54C79-7BB3-4D57-952C-745584AF89C9}" destId="{56B6B569-5472-405C-8134-1B39661938F4}" srcOrd="0" destOrd="0" presId="urn:microsoft.com/office/officeart/2008/layout/VerticalCurvedList"/>
    <dgm:cxn modelId="{3546D030-A130-4FAE-9AE4-3C5FAA5DA9D3}" srcId="{3EECB7A3-EB36-4B9D-B907-C65F5AF3D8D9}" destId="{1FAA973E-5B01-4F72-813F-8B8FD0B91A48}" srcOrd="1" destOrd="0" parTransId="{51D7EFCC-EB65-42EA-99FE-3B5834646129}" sibTransId="{AC1ACE31-3E6D-4D95-B2E1-EB3C716CA5EA}"/>
    <dgm:cxn modelId="{7B5B7DE6-25D5-4011-9587-360C997E0F88}" type="presOf" srcId="{C995656E-6221-4AE9-8DC8-A94A0438C8CB}" destId="{B934FFE5-3D73-4AD1-B3B7-84CEF71B27B8}" srcOrd="0" destOrd="0" presId="urn:microsoft.com/office/officeart/2008/layout/VerticalCurvedList"/>
    <dgm:cxn modelId="{DB755EE8-E60B-4CE1-84C3-2D3A764B7CF0}" srcId="{3EECB7A3-EB36-4B9D-B907-C65F5AF3D8D9}" destId="{C995656E-6221-4AE9-8DC8-A94A0438C8CB}" srcOrd="0" destOrd="0" parTransId="{AA15840A-1188-43B3-8D33-38D0C643217A}" sibTransId="{8907C632-8988-4E9E-AE01-3AAC0D8C7490}"/>
    <dgm:cxn modelId="{AE81EFA3-A4C8-492C-BCEC-92EF0AA1FD38}" type="presOf" srcId="{8907C632-8988-4E9E-AE01-3AAC0D8C7490}" destId="{35D16E35-0940-4059-8BEB-16856ED3887B}" srcOrd="0" destOrd="0" presId="urn:microsoft.com/office/officeart/2008/layout/VerticalCurvedList"/>
    <dgm:cxn modelId="{E38E1AEF-2C1C-4234-A8A1-06E3ED317537}" type="presOf" srcId="{EC0EC758-4CFB-43B2-8823-C82D624C819A}" destId="{F669922B-18B6-4FE5-9989-9C5CADDF7DA7}" srcOrd="0" destOrd="0" presId="urn:microsoft.com/office/officeart/2008/layout/VerticalCurvedList"/>
    <dgm:cxn modelId="{65DD34E8-0DC9-483E-B986-CC53BCFC0CAF}" type="presOf" srcId="{3EECB7A3-EB36-4B9D-B907-C65F5AF3D8D9}" destId="{249E47B5-9736-4ECE-B77F-39E26152F053}" srcOrd="0" destOrd="0" presId="urn:microsoft.com/office/officeart/2008/layout/VerticalCurvedList"/>
    <dgm:cxn modelId="{D4F7DF19-324E-46D9-814E-BE93978F7FD1}" srcId="{3EECB7A3-EB36-4B9D-B907-C65F5AF3D8D9}" destId="{EC0EC758-4CFB-43B2-8823-C82D624C819A}" srcOrd="3" destOrd="0" parTransId="{A2890316-0385-4EE4-8466-D22561B12769}" sibTransId="{2D42657D-DE2A-4794-8AA6-64AFCC7259CA}"/>
    <dgm:cxn modelId="{AD6E7DF1-09E2-4055-B954-BE3069248405}" srcId="{3EECB7A3-EB36-4B9D-B907-C65F5AF3D8D9}" destId="{82D54C79-7BB3-4D57-952C-745584AF89C9}" srcOrd="2" destOrd="0" parTransId="{6BBBF19C-AA46-4A0C-82E8-A1DAC422384A}" sibTransId="{3B90A402-0021-4DED-B5E0-F05FB7CF508F}"/>
    <dgm:cxn modelId="{4DE32D6C-39B7-4F54-9CDC-F0C020F20FF0}" type="presParOf" srcId="{249E47B5-9736-4ECE-B77F-39E26152F053}" destId="{CD124666-8737-432E-874C-6556A966B50C}" srcOrd="0" destOrd="0" presId="urn:microsoft.com/office/officeart/2008/layout/VerticalCurvedList"/>
    <dgm:cxn modelId="{FBBA4493-000D-45DA-9B2D-E69283591E2F}" type="presParOf" srcId="{CD124666-8737-432E-874C-6556A966B50C}" destId="{7AF98B23-7DAF-48D7-A1ED-4D649BF3E0A7}" srcOrd="0" destOrd="0" presId="urn:microsoft.com/office/officeart/2008/layout/VerticalCurvedList"/>
    <dgm:cxn modelId="{5678BA9D-6A17-4CC0-87A3-6E8AB19EA130}" type="presParOf" srcId="{7AF98B23-7DAF-48D7-A1ED-4D649BF3E0A7}" destId="{FEF32341-F638-45DA-B32A-DAEEB625A2EF}" srcOrd="0" destOrd="0" presId="urn:microsoft.com/office/officeart/2008/layout/VerticalCurvedList"/>
    <dgm:cxn modelId="{818DAD84-0A2E-4C04-BACA-0FEF90622BF7}" type="presParOf" srcId="{7AF98B23-7DAF-48D7-A1ED-4D649BF3E0A7}" destId="{35D16E35-0940-4059-8BEB-16856ED3887B}" srcOrd="1" destOrd="0" presId="urn:microsoft.com/office/officeart/2008/layout/VerticalCurvedList"/>
    <dgm:cxn modelId="{B57C2FF0-FEFF-406D-AAAC-C96C5B0D8138}" type="presParOf" srcId="{7AF98B23-7DAF-48D7-A1ED-4D649BF3E0A7}" destId="{E04D2BDD-FC01-473F-9FB6-8B6047478F44}" srcOrd="2" destOrd="0" presId="urn:microsoft.com/office/officeart/2008/layout/VerticalCurvedList"/>
    <dgm:cxn modelId="{A0CCDA01-17A7-4B65-B582-6E94B805244A}" type="presParOf" srcId="{7AF98B23-7DAF-48D7-A1ED-4D649BF3E0A7}" destId="{9885A4F0-0867-4619-92BC-A3371C1048F3}" srcOrd="3" destOrd="0" presId="urn:microsoft.com/office/officeart/2008/layout/VerticalCurvedList"/>
    <dgm:cxn modelId="{F5798D77-6189-49D5-8FEE-E05202653427}" type="presParOf" srcId="{CD124666-8737-432E-874C-6556A966B50C}" destId="{B934FFE5-3D73-4AD1-B3B7-84CEF71B27B8}" srcOrd="1" destOrd="0" presId="urn:microsoft.com/office/officeart/2008/layout/VerticalCurvedList"/>
    <dgm:cxn modelId="{FBA8FB63-615A-4A4C-9777-5A0FD153C8DA}" type="presParOf" srcId="{CD124666-8737-432E-874C-6556A966B50C}" destId="{8666763A-7FB8-4C35-886E-945DA3D05CEC}" srcOrd="2" destOrd="0" presId="urn:microsoft.com/office/officeart/2008/layout/VerticalCurvedList"/>
    <dgm:cxn modelId="{FFF41ACA-242E-4EB8-8285-BDF615B44FE2}" type="presParOf" srcId="{8666763A-7FB8-4C35-886E-945DA3D05CEC}" destId="{0C2AC351-5EE2-4183-9E4B-84C556694CBE}" srcOrd="0" destOrd="0" presId="urn:microsoft.com/office/officeart/2008/layout/VerticalCurvedList"/>
    <dgm:cxn modelId="{B2667C41-0DD7-4E22-827B-9140411246E6}" type="presParOf" srcId="{CD124666-8737-432E-874C-6556A966B50C}" destId="{FE1F47D6-6B42-48AA-8A59-711AFE2C63E2}" srcOrd="3" destOrd="0" presId="urn:microsoft.com/office/officeart/2008/layout/VerticalCurvedList"/>
    <dgm:cxn modelId="{9EE0C7CB-A6F7-41C3-BDD8-A7D48BC0133B}" type="presParOf" srcId="{CD124666-8737-432E-874C-6556A966B50C}" destId="{509EE24A-4696-49DC-AAE7-CF2EA0203084}" srcOrd="4" destOrd="0" presId="urn:microsoft.com/office/officeart/2008/layout/VerticalCurvedList"/>
    <dgm:cxn modelId="{1096ECC4-4BD1-441A-8E35-BED140F90C9C}" type="presParOf" srcId="{509EE24A-4696-49DC-AAE7-CF2EA0203084}" destId="{324E9D51-C6EB-4B19-AA92-68F8D08E19D6}" srcOrd="0" destOrd="0" presId="urn:microsoft.com/office/officeart/2008/layout/VerticalCurvedList"/>
    <dgm:cxn modelId="{E45A54C6-B035-4265-8B0C-7E26CC4A725E}" type="presParOf" srcId="{CD124666-8737-432E-874C-6556A966B50C}" destId="{56B6B569-5472-405C-8134-1B39661938F4}" srcOrd="5" destOrd="0" presId="urn:microsoft.com/office/officeart/2008/layout/VerticalCurvedList"/>
    <dgm:cxn modelId="{46287851-C48E-4701-8D1D-B90806DBC084}" type="presParOf" srcId="{CD124666-8737-432E-874C-6556A966B50C}" destId="{59A117E9-A1CA-44C6-9F9E-00D89CF0D945}" srcOrd="6" destOrd="0" presId="urn:microsoft.com/office/officeart/2008/layout/VerticalCurvedList"/>
    <dgm:cxn modelId="{E9171757-1F11-4558-B9E0-0BC56DA322BF}" type="presParOf" srcId="{59A117E9-A1CA-44C6-9F9E-00D89CF0D945}" destId="{7CE72D3D-4FF6-400E-9CD8-428C5045339B}" srcOrd="0" destOrd="0" presId="urn:microsoft.com/office/officeart/2008/layout/VerticalCurvedList"/>
    <dgm:cxn modelId="{D74DD606-BBCF-4F7D-ADFA-05F2D53DC760}" type="presParOf" srcId="{CD124666-8737-432E-874C-6556A966B50C}" destId="{F669922B-18B6-4FE5-9989-9C5CADDF7DA7}" srcOrd="7" destOrd="0" presId="urn:microsoft.com/office/officeart/2008/layout/VerticalCurvedList"/>
    <dgm:cxn modelId="{FC877ADC-AD96-4AE0-8019-744A8D0F0F08}" type="presParOf" srcId="{CD124666-8737-432E-874C-6556A966B50C}" destId="{EDAFD02D-073B-41C6-BF3C-95772A93567D}" srcOrd="8" destOrd="0" presId="urn:microsoft.com/office/officeart/2008/layout/VerticalCurvedList"/>
    <dgm:cxn modelId="{E138E84B-6E1A-4C40-A475-1C754F6DF24F}" type="presParOf" srcId="{EDAFD02D-073B-41C6-BF3C-95772A93567D}" destId="{CD274CC3-0D8C-4EB9-973E-89BD32B632B8}" srcOrd="0" destOrd="0" presId="urn:microsoft.com/office/officeart/2008/layout/VerticalCurvedList"/>
  </dgm:cxnLst>
  <dgm:bg/>
  <dgm:whole>
    <a:ln>
      <a:solidFill>
        <a:srgbClr val="002060"/>
      </a:solidFill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D16E35-0940-4059-8BEB-16856ED3887B}">
      <dsp:nvSpPr>
        <dsp:cNvPr id="0" name=""/>
        <dsp:cNvSpPr/>
      </dsp:nvSpPr>
      <dsp:spPr>
        <a:xfrm>
          <a:off x="-4594335" y="-704407"/>
          <a:ext cx="5472816" cy="5472816"/>
        </a:xfrm>
        <a:prstGeom prst="blockArc">
          <a:avLst>
            <a:gd name="adj1" fmla="val 18900000"/>
            <a:gd name="adj2" fmla="val 2700000"/>
            <a:gd name="adj3" fmla="val 395"/>
          </a:avLst>
        </a:prstGeom>
        <a:solidFill>
          <a:schemeClr val="bg1"/>
        </a:solidFill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34FFE5-3D73-4AD1-B3B7-84CEF71B27B8}">
      <dsp:nvSpPr>
        <dsp:cNvPr id="0" name=""/>
        <dsp:cNvSpPr/>
      </dsp:nvSpPr>
      <dsp:spPr>
        <a:xfrm>
          <a:off x="460128" y="312440"/>
          <a:ext cx="6613476" cy="625205"/>
        </a:xfrm>
        <a:prstGeom prst="rect">
          <a:avLst/>
        </a:prstGeom>
        <a:noFill/>
        <a:ln w="25400" cap="flat" cmpd="sng" algn="ctr">
          <a:solidFill>
            <a:srgbClr val="FF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6257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000" b="0" kern="1200" dirty="0" smtClean="0">
              <a:solidFill>
                <a:srgbClr val="FF0000"/>
              </a:solidFill>
              <a:latin typeface="+mn-ea"/>
              <a:ea typeface="+mn-ea"/>
            </a:rPr>
            <a:t>第</a:t>
          </a:r>
          <a:r>
            <a:rPr lang="en-US" sz="2000" b="0" kern="1200" dirty="0" smtClean="0">
              <a:solidFill>
                <a:srgbClr val="FF0000"/>
              </a:solidFill>
              <a:latin typeface="+mn-ea"/>
              <a:ea typeface="+mn-ea"/>
            </a:rPr>
            <a:t>7</a:t>
          </a:r>
          <a:r>
            <a:rPr lang="zh-CN" sz="2000" b="0" kern="1200" dirty="0" smtClean="0">
              <a:solidFill>
                <a:srgbClr val="FF0000"/>
              </a:solidFill>
              <a:latin typeface="+mn-ea"/>
              <a:ea typeface="+mn-ea"/>
            </a:rPr>
            <a:t>周</a:t>
          </a:r>
          <a:r>
            <a:rPr lang="en-US" sz="2000" b="0" kern="1200" dirty="0" smtClean="0">
              <a:solidFill>
                <a:srgbClr val="FF0000"/>
              </a:solidFill>
              <a:latin typeface="+mn-ea"/>
              <a:ea typeface="+mn-ea"/>
            </a:rPr>
            <a:t>~8</a:t>
          </a:r>
          <a:r>
            <a:rPr lang="zh-CN" sz="2000" b="0" kern="1200" dirty="0" smtClean="0">
              <a:solidFill>
                <a:srgbClr val="FF0000"/>
              </a:solidFill>
              <a:latin typeface="+mn-ea"/>
              <a:ea typeface="+mn-ea"/>
            </a:rPr>
            <a:t>周：完成需求规格说明并撰写需求规格说明</a:t>
          </a:r>
          <a:endParaRPr lang="zh-CN" altLang="en-US" sz="2000" b="0" kern="1200" dirty="0">
            <a:solidFill>
              <a:srgbClr val="FF0000"/>
            </a:solidFill>
            <a:latin typeface="+mn-ea"/>
            <a:ea typeface="+mn-ea"/>
          </a:endParaRPr>
        </a:p>
      </dsp:txBody>
      <dsp:txXfrm>
        <a:off x="460128" y="312440"/>
        <a:ext cx="6613476" cy="625205"/>
      </dsp:txXfrm>
    </dsp:sp>
    <dsp:sp modelId="{0C2AC351-5EE2-4183-9E4B-84C556694CBE}">
      <dsp:nvSpPr>
        <dsp:cNvPr id="0" name=""/>
        <dsp:cNvSpPr/>
      </dsp:nvSpPr>
      <dsp:spPr>
        <a:xfrm>
          <a:off x="72008" y="156256"/>
          <a:ext cx="781507" cy="78150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1F47D6-6B42-48AA-8A59-711AFE2C63E2}">
      <dsp:nvSpPr>
        <dsp:cNvPr id="0" name=""/>
        <dsp:cNvSpPr/>
      </dsp:nvSpPr>
      <dsp:spPr>
        <a:xfrm>
          <a:off x="818573" y="1250411"/>
          <a:ext cx="6255032" cy="625205"/>
        </a:xfrm>
        <a:prstGeom prst="rect">
          <a:avLst/>
        </a:prstGeom>
        <a:noFill/>
        <a:ln w="25400" cap="flat" cmpd="sng" algn="ctr">
          <a:solidFill>
            <a:srgbClr val="92D05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6257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000" b="0" kern="1200" dirty="0" smtClean="0">
              <a:solidFill>
                <a:srgbClr val="00B050"/>
              </a:solidFill>
              <a:latin typeface="+mn-ea"/>
              <a:ea typeface="+mn-ea"/>
            </a:rPr>
            <a:t>第</a:t>
          </a:r>
          <a:r>
            <a:rPr lang="en-US" sz="2000" b="0" kern="1200" dirty="0" smtClean="0">
              <a:solidFill>
                <a:srgbClr val="00B050"/>
              </a:solidFill>
              <a:latin typeface="+mn-ea"/>
              <a:ea typeface="+mn-ea"/>
            </a:rPr>
            <a:t>9</a:t>
          </a:r>
          <a:r>
            <a:rPr lang="zh-CN" sz="2000" b="0" kern="1200" dirty="0" smtClean="0">
              <a:solidFill>
                <a:srgbClr val="00B050"/>
              </a:solidFill>
              <a:latin typeface="+mn-ea"/>
              <a:ea typeface="+mn-ea"/>
            </a:rPr>
            <a:t>周</a:t>
          </a:r>
          <a:r>
            <a:rPr lang="en-US" sz="2000" b="0" kern="1200" dirty="0" smtClean="0">
              <a:solidFill>
                <a:srgbClr val="00B050"/>
              </a:solidFill>
              <a:latin typeface="+mn-ea"/>
              <a:ea typeface="+mn-ea"/>
            </a:rPr>
            <a:t>~</a:t>
          </a:r>
          <a:r>
            <a:rPr lang="zh-CN" sz="2000" b="0" kern="1200" dirty="0" smtClean="0">
              <a:solidFill>
                <a:srgbClr val="00B050"/>
              </a:solidFill>
              <a:latin typeface="+mn-ea"/>
              <a:ea typeface="+mn-ea"/>
            </a:rPr>
            <a:t>第</a:t>
          </a:r>
          <a:r>
            <a:rPr lang="en-US" sz="2000" b="0" kern="1200" dirty="0" smtClean="0">
              <a:solidFill>
                <a:srgbClr val="00B050"/>
              </a:solidFill>
              <a:latin typeface="+mn-ea"/>
              <a:ea typeface="+mn-ea"/>
            </a:rPr>
            <a:t>10</a:t>
          </a:r>
          <a:r>
            <a:rPr lang="zh-CN" sz="2000" b="0" kern="1200" dirty="0" smtClean="0">
              <a:solidFill>
                <a:srgbClr val="00B050"/>
              </a:solidFill>
              <a:latin typeface="+mn-ea"/>
              <a:ea typeface="+mn-ea"/>
            </a:rPr>
            <a:t>周：完成系统设计并撰写软件设计文档</a:t>
          </a:r>
          <a:endParaRPr lang="zh-CN" altLang="en-US" sz="2000" b="0" kern="1200" dirty="0">
            <a:solidFill>
              <a:srgbClr val="00B050"/>
            </a:solidFill>
            <a:latin typeface="+mn-ea"/>
            <a:ea typeface="+mn-ea"/>
          </a:endParaRPr>
        </a:p>
      </dsp:txBody>
      <dsp:txXfrm>
        <a:off x="818573" y="1250411"/>
        <a:ext cx="6255032" cy="625205"/>
      </dsp:txXfrm>
    </dsp:sp>
    <dsp:sp modelId="{324E9D51-C6EB-4B19-AA92-68F8D08E19D6}">
      <dsp:nvSpPr>
        <dsp:cNvPr id="0" name=""/>
        <dsp:cNvSpPr/>
      </dsp:nvSpPr>
      <dsp:spPr>
        <a:xfrm>
          <a:off x="427819" y="1172260"/>
          <a:ext cx="781507" cy="78150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B6B569-5472-405C-8134-1B39661938F4}">
      <dsp:nvSpPr>
        <dsp:cNvPr id="0" name=""/>
        <dsp:cNvSpPr/>
      </dsp:nvSpPr>
      <dsp:spPr>
        <a:xfrm>
          <a:off x="864110" y="2160242"/>
          <a:ext cx="6255032" cy="625205"/>
        </a:xfrm>
        <a:prstGeom prst="rect">
          <a:avLst/>
        </a:prstGeom>
        <a:noFill/>
        <a:ln w="25400" cap="flat" cmpd="sng" algn="ctr">
          <a:solidFill>
            <a:srgbClr val="00B0F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6257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000" b="0" kern="1200" dirty="0" smtClean="0">
              <a:solidFill>
                <a:srgbClr val="00B0F0"/>
              </a:solidFill>
              <a:latin typeface="+mn-ea"/>
              <a:ea typeface="+mn-ea"/>
            </a:rPr>
            <a:t>第</a:t>
          </a:r>
          <a:r>
            <a:rPr lang="en-US" sz="2000" b="0" kern="1200" dirty="0" smtClean="0">
              <a:solidFill>
                <a:srgbClr val="00B0F0"/>
              </a:solidFill>
              <a:latin typeface="+mn-ea"/>
              <a:ea typeface="+mn-ea"/>
            </a:rPr>
            <a:t>11</a:t>
          </a:r>
          <a:r>
            <a:rPr lang="zh-CN" sz="2000" b="0" kern="1200" dirty="0" smtClean="0">
              <a:solidFill>
                <a:srgbClr val="00B0F0"/>
              </a:solidFill>
              <a:latin typeface="+mn-ea"/>
              <a:ea typeface="+mn-ea"/>
            </a:rPr>
            <a:t>周</a:t>
          </a:r>
          <a:r>
            <a:rPr lang="en-US" sz="2000" b="0" kern="1200" dirty="0" smtClean="0">
              <a:solidFill>
                <a:srgbClr val="00B0F0"/>
              </a:solidFill>
              <a:latin typeface="+mn-ea"/>
              <a:ea typeface="+mn-ea"/>
            </a:rPr>
            <a:t>~</a:t>
          </a:r>
          <a:r>
            <a:rPr lang="zh-CN" sz="2000" b="0" kern="1200" dirty="0" smtClean="0">
              <a:solidFill>
                <a:srgbClr val="00B0F0"/>
              </a:solidFill>
              <a:latin typeface="+mn-ea"/>
              <a:ea typeface="+mn-ea"/>
            </a:rPr>
            <a:t>第</a:t>
          </a:r>
          <a:r>
            <a:rPr lang="en-US" sz="2000" b="0" kern="1200" dirty="0" smtClean="0">
              <a:solidFill>
                <a:srgbClr val="00B0F0"/>
              </a:solidFill>
              <a:latin typeface="+mn-ea"/>
              <a:ea typeface="+mn-ea"/>
            </a:rPr>
            <a:t>14</a:t>
          </a:r>
          <a:r>
            <a:rPr lang="zh-CN" sz="2000" b="0" kern="1200" dirty="0" smtClean="0">
              <a:solidFill>
                <a:srgbClr val="00B0F0"/>
              </a:solidFill>
              <a:latin typeface="+mn-ea"/>
              <a:ea typeface="+mn-ea"/>
            </a:rPr>
            <a:t>周：完成编码和测试</a:t>
          </a:r>
          <a:endParaRPr lang="zh-CN" altLang="en-US" sz="2000" b="0" kern="1200" dirty="0">
            <a:solidFill>
              <a:srgbClr val="00B0F0"/>
            </a:solidFill>
            <a:latin typeface="+mn-ea"/>
            <a:ea typeface="+mn-ea"/>
          </a:endParaRPr>
        </a:p>
      </dsp:txBody>
      <dsp:txXfrm>
        <a:off x="864110" y="2160242"/>
        <a:ext cx="6255032" cy="625205"/>
      </dsp:txXfrm>
    </dsp:sp>
    <dsp:sp modelId="{7CE72D3D-4FF6-400E-9CD8-428C5045339B}">
      <dsp:nvSpPr>
        <dsp:cNvPr id="0" name=""/>
        <dsp:cNvSpPr/>
      </dsp:nvSpPr>
      <dsp:spPr>
        <a:xfrm>
          <a:off x="427819" y="2110232"/>
          <a:ext cx="781507" cy="78150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69922B-18B6-4FE5-9989-9C5CADDF7DA7}">
      <dsp:nvSpPr>
        <dsp:cNvPr id="0" name=""/>
        <dsp:cNvSpPr/>
      </dsp:nvSpPr>
      <dsp:spPr>
        <a:xfrm>
          <a:off x="460128" y="3126353"/>
          <a:ext cx="6613476" cy="625205"/>
        </a:xfrm>
        <a:prstGeom prst="rect">
          <a:avLst/>
        </a:prstGeom>
        <a:noFill/>
        <a:ln w="25400" cap="flat" cmpd="sng" algn="ctr">
          <a:solidFill>
            <a:srgbClr val="00206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6257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000" b="0" kern="1200" dirty="0" smtClean="0">
              <a:solidFill>
                <a:srgbClr val="002060"/>
              </a:solidFill>
              <a:latin typeface="+mn-ea"/>
              <a:ea typeface="+mn-ea"/>
            </a:rPr>
            <a:t>第</a:t>
          </a:r>
          <a:r>
            <a:rPr lang="en-US" sz="2000" b="0" kern="1200" dirty="0" smtClean="0">
              <a:solidFill>
                <a:srgbClr val="002060"/>
              </a:solidFill>
              <a:latin typeface="+mn-ea"/>
              <a:ea typeface="+mn-ea"/>
            </a:rPr>
            <a:t>15</a:t>
          </a:r>
          <a:r>
            <a:rPr lang="zh-CN" sz="2000" b="0" kern="1200" dirty="0" smtClean="0">
              <a:solidFill>
                <a:srgbClr val="002060"/>
              </a:solidFill>
              <a:latin typeface="+mn-ea"/>
              <a:ea typeface="+mn-ea"/>
            </a:rPr>
            <a:t>周</a:t>
          </a:r>
          <a:r>
            <a:rPr lang="en-US" sz="2000" b="0" kern="1200" dirty="0" smtClean="0">
              <a:solidFill>
                <a:srgbClr val="002060"/>
              </a:solidFill>
              <a:latin typeface="+mn-ea"/>
              <a:ea typeface="+mn-ea"/>
            </a:rPr>
            <a:t>~</a:t>
          </a:r>
          <a:r>
            <a:rPr lang="zh-CN" sz="2000" b="0" kern="1200" dirty="0" smtClean="0">
              <a:solidFill>
                <a:srgbClr val="002060"/>
              </a:solidFill>
              <a:latin typeface="+mn-ea"/>
              <a:ea typeface="+mn-ea"/>
            </a:rPr>
            <a:t>第</a:t>
          </a:r>
          <a:r>
            <a:rPr lang="en-US" sz="2000" b="0" kern="1200" dirty="0" smtClean="0">
              <a:solidFill>
                <a:srgbClr val="002060"/>
              </a:solidFill>
              <a:latin typeface="+mn-ea"/>
              <a:ea typeface="+mn-ea"/>
            </a:rPr>
            <a:t>16</a:t>
          </a:r>
          <a:r>
            <a:rPr lang="zh-CN" sz="2000" b="0" kern="1200" dirty="0" smtClean="0">
              <a:solidFill>
                <a:srgbClr val="002060"/>
              </a:solidFill>
              <a:latin typeface="+mn-ea"/>
              <a:ea typeface="+mn-ea"/>
            </a:rPr>
            <a:t>周：完成软件交付并撰写总结文档</a:t>
          </a:r>
          <a:endParaRPr lang="zh-CN" altLang="en-US" sz="2000" b="0" kern="1200" dirty="0">
            <a:solidFill>
              <a:srgbClr val="002060"/>
            </a:solidFill>
            <a:latin typeface="+mn-ea"/>
            <a:ea typeface="+mn-ea"/>
          </a:endParaRPr>
        </a:p>
      </dsp:txBody>
      <dsp:txXfrm>
        <a:off x="460128" y="3126353"/>
        <a:ext cx="6613476" cy="625205"/>
      </dsp:txXfrm>
    </dsp:sp>
    <dsp:sp modelId="{CD274CC3-0D8C-4EB9-973E-89BD32B632B8}">
      <dsp:nvSpPr>
        <dsp:cNvPr id="0" name=""/>
        <dsp:cNvSpPr/>
      </dsp:nvSpPr>
      <dsp:spPr>
        <a:xfrm>
          <a:off x="69375" y="3048203"/>
          <a:ext cx="781507" cy="78150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7257A8-DB59-455F-ACFA-022115114588}" type="datetimeFigureOut">
              <a:rPr lang="zh-CN" altLang="en-US" smtClean="0"/>
              <a:t>2017/12/17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DDB796-E2AD-4E70-B33D-D0B2E356E5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1707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简单介绍</a:t>
            </a:r>
            <a:r>
              <a:rPr lang="zh-CN" altLang="en-US" baseline="0" dirty="0" smtClean="0"/>
              <a:t>一下我们组的成员，以及我们组的项目名称，大家看到的这个是预期图，与实际完成情况还是有点差距的。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DDB796-E2AD-4E70-B33D-D0B2E356E53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23308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通讯录系统机体有哪些功能？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【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点击 翻页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】</a:t>
            </a:r>
          </a:p>
        </p:txBody>
      </p:sp>
    </p:spTree>
    <p:extLst>
      <p:ext uri="{BB962C8B-B14F-4D97-AF65-F5344CB8AC3E}">
        <p14:creationId xmlns:p14="http://schemas.microsoft.com/office/powerpoint/2010/main" val="5304850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讲解一下</a:t>
            </a:r>
            <a:r>
              <a:rPr lang="zh-CN" altLang="en-US" baseline="0" dirty="0" smtClean="0"/>
              <a:t>  后面要说那几个部分，然后后面 分别介绍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DDB796-E2AD-4E70-B33D-D0B2E356E53D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18177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讲解一下</a:t>
            </a:r>
            <a:r>
              <a:rPr lang="zh-CN" altLang="en-US" baseline="0" dirty="0" smtClean="0"/>
              <a:t>  后面要说那几个部分，然后后面 分别介绍一下每个文档的作用，截一下图 简单介绍一下 每个文档的作用</a:t>
            </a:r>
            <a:endParaRPr lang="en-US" altLang="zh-CN" baseline="0" dirty="0" smtClean="0"/>
          </a:p>
          <a:p>
            <a:endParaRPr lang="en-US" altLang="zh-CN" baseline="0" dirty="0" smtClean="0"/>
          </a:p>
          <a:p>
            <a:endParaRPr lang="en-US" altLang="zh-CN" baseline="0" dirty="0" smtClean="0"/>
          </a:p>
          <a:p>
            <a:endParaRPr lang="en-US" altLang="zh-CN" baseline="0" dirty="0" smtClean="0"/>
          </a:p>
          <a:p>
            <a:endParaRPr lang="en-US" altLang="zh-CN" baseline="0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DDB796-E2AD-4E70-B33D-D0B2E356E53D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18177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dirty="0" smtClean="0"/>
              <a:t>主要有这些。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sz="1200" dirty="0"/>
              <a:t>21</a:t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DDB796-E2AD-4E70-B33D-D0B2E356E53D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18177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dirty="0" smtClean="0"/>
              <a:t>最大的体会就是做软件开发不是一蹴而就的。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sz="1200" dirty="0"/>
              <a:t>25</a:t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95187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讲解一下</a:t>
            </a:r>
            <a:r>
              <a:rPr lang="zh-CN" altLang="en-US" baseline="0" dirty="0" smtClean="0"/>
              <a:t>  后面要说那几个部分，然后后面 分别介绍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DDB796-E2AD-4E70-B33D-D0B2E356E53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1817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我们为什么选择</a:t>
            </a:r>
            <a:r>
              <a:rPr lang="en-US" altLang="zh-CN" dirty="0" smtClean="0"/>
              <a:t>《</a:t>
            </a:r>
            <a:r>
              <a:rPr lang="zh-CN" altLang="en-US" dirty="0" smtClean="0"/>
              <a:t>开发通讯录管理系统</a:t>
            </a:r>
            <a:r>
              <a:rPr lang="en-US" altLang="zh-CN" dirty="0" smtClean="0"/>
              <a:t>》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这是为了满足当下我们的社会交际需求。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随着我们年龄的增长，经历的增多，人际关系变得越来越复杂，所以通讯录的重要性也就显而易见了。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而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通讯录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系统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能够便捷地提供我们需要的联系人的相关信息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。（点击 翻页）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77738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>
          <a:noFill/>
          <a:ln w="9525">
            <a:miter/>
          </a:ln>
        </p:spPr>
        <p:txBody>
          <a:bodyPr wrap="square" lIns="91440" tIns="45720" rIns="91440" bIns="45720" anchor="t"/>
          <a:lstStyle/>
          <a:p>
            <a:pPr lvl="0">
              <a:spcBef>
                <a:spcPct val="0"/>
              </a:spcBef>
            </a:pPr>
            <a:r>
              <a:rPr lang="zh-CN" altLang="en-US" dirty="0" smtClean="0"/>
              <a:t>（第一点）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随着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科技发展，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计算机的普及，人们的生活摆脱了传统式的记事本、电话簿，进而依靠计算机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、手机等电子设备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帮助自己记住日常联系人信息。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【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点击 播放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】</a:t>
            </a:r>
          </a:p>
          <a:p>
            <a:pPr lvl="0">
              <a:spcBef>
                <a:spcPct val="0"/>
              </a:spcBef>
            </a:pP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（第二点）</a:t>
            </a:r>
            <a:r>
              <a:rPr lang="zh-CN" altLang="en-US" dirty="0" smtClean="0"/>
              <a:t>对于</a:t>
            </a:r>
            <a:r>
              <a:rPr lang="zh-CN" altLang="en-US" dirty="0"/>
              <a:t>信息化高速发展的现在，我们要摆脱传统的纸质通讯录，取而代之的应该是一种更加便捷，更加有效</a:t>
            </a:r>
            <a:r>
              <a:rPr lang="zh-CN" altLang="en-US" dirty="0" smtClean="0"/>
              <a:t>的方式。</a:t>
            </a:r>
            <a:r>
              <a:rPr lang="en-US" altLang="zh-CN" dirty="0" smtClean="0"/>
              <a:t>【</a:t>
            </a:r>
            <a:r>
              <a:rPr lang="zh-CN" altLang="en-US" dirty="0" smtClean="0"/>
              <a:t>点击 播放</a:t>
            </a:r>
            <a:r>
              <a:rPr lang="en-US" altLang="zh-CN" dirty="0" smtClean="0"/>
              <a:t>】</a:t>
            </a:r>
          </a:p>
          <a:p>
            <a:pPr lvl="0">
              <a:spcBef>
                <a:spcPct val="0"/>
              </a:spcBef>
            </a:pPr>
            <a:r>
              <a:rPr lang="zh-CN" altLang="en-US" dirty="0" smtClean="0"/>
              <a:t>（第三点）关于人脉的重要性大家也都知道。然而如何快速准确的查找到我们想联系的人，怎样管理我们的通讯录等等问题通讯录可以方便解决。</a:t>
            </a:r>
            <a:r>
              <a:rPr lang="en-US" altLang="zh-CN" dirty="0" smtClean="0"/>
              <a:t>【</a:t>
            </a:r>
            <a:r>
              <a:rPr lang="zh-CN" altLang="en-US" dirty="0" smtClean="0"/>
              <a:t>点击 翻页</a:t>
            </a:r>
            <a:r>
              <a:rPr lang="en-US" altLang="zh-CN" dirty="0" smtClean="0"/>
              <a:t>】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（第四点）还有很多方面的因素促进通讯录系统的诞生。</a:t>
            </a:r>
            <a:endParaRPr lang="en-US" altLang="zh-CN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于是我们就开始着手通讯录系统的开发。</a:t>
            </a:r>
            <a:r>
              <a:rPr lang="en-US" altLang="zh-CN" dirty="0" smtClean="0"/>
              <a:t>【</a:t>
            </a:r>
            <a:r>
              <a:rPr lang="zh-CN" altLang="en-US" dirty="0" smtClean="0"/>
              <a:t>点击 翻页</a:t>
            </a:r>
            <a:r>
              <a:rPr lang="en-US" altLang="zh-CN" dirty="0" smtClean="0"/>
              <a:t>】</a:t>
            </a:r>
            <a:endParaRPr lang="zh-CN" altLang="en-US" dirty="0" smtClean="0"/>
          </a:p>
          <a:p>
            <a:pPr lvl="0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2048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/>
          <a:p>
            <a:pPr lvl="0" algn="r"/>
            <a:fld id="{9A0DB2DC-4C9A-4742-B13C-FB6460FD3503}" type="slidenum">
              <a:rPr lang="zh-CN" altLang="en-US" sz="1200" dirty="0"/>
              <a:t>4</a:t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讲解一下</a:t>
            </a:r>
            <a:r>
              <a:rPr lang="zh-CN" altLang="en-US" baseline="0" dirty="0" smtClean="0"/>
              <a:t>  后面要说那几个部分，然后后面 分别介绍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DDB796-E2AD-4E70-B33D-D0B2E356E53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18177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通讯录系统机体有哪些功能？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【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点击 翻页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】</a:t>
            </a:r>
          </a:p>
        </p:txBody>
      </p:sp>
    </p:spTree>
    <p:extLst>
      <p:ext uri="{BB962C8B-B14F-4D97-AF65-F5344CB8AC3E}">
        <p14:creationId xmlns:p14="http://schemas.microsoft.com/office/powerpoint/2010/main" val="5304850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 dirty="0" smtClean="0"/>
              <a:t>【</a:t>
            </a:r>
            <a:r>
              <a:rPr lang="zh-CN" altLang="en-US" dirty="0" smtClean="0"/>
              <a:t>靠近电脑，准备查看会议记录文档</a:t>
            </a:r>
            <a:r>
              <a:rPr lang="en-US" altLang="zh-CN" dirty="0" smtClean="0"/>
              <a:t>】</a:t>
            </a:r>
          </a:p>
          <a:p>
            <a:r>
              <a:rPr lang="zh-CN" altLang="en-US" dirty="0" smtClean="0"/>
              <a:t>每个人负责各自不同的模块，遇到问题，大家一起讨论研究。并把每次会议内容记录下来，形成了三次会议记录文档。</a:t>
            </a:r>
            <a:endParaRPr lang="en-US" altLang="zh-CN" dirty="0" smtClean="0"/>
          </a:p>
          <a:p>
            <a:r>
              <a:rPr lang="en-US" altLang="zh-CN" dirty="0" smtClean="0"/>
              <a:t>【</a:t>
            </a:r>
            <a:r>
              <a:rPr lang="zh-CN" altLang="en-US" dirty="0" smtClean="0"/>
              <a:t>查看会议记录文档</a:t>
            </a:r>
            <a:r>
              <a:rPr lang="en-US" altLang="zh-CN" dirty="0" smtClean="0"/>
              <a:t>】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sz="1200" dirty="0"/>
              <a:t>7</a:t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dirty="0" smtClean="0"/>
              <a:t>我们一共花了近两个月完成了这次项目设计，这是我们的进度推进情况。</a:t>
            </a:r>
            <a:endParaRPr lang="en-US" altLang="zh-CN" dirty="0" smtClean="0"/>
          </a:p>
          <a:p>
            <a:pPr eaLnBrk="1" hangingPunct="1">
              <a:spcBef>
                <a:spcPct val="0"/>
              </a:spcBef>
            </a:pPr>
            <a:r>
              <a:rPr lang="en-US" altLang="zh-CN" dirty="0" smtClean="0"/>
              <a:t>【</a:t>
            </a:r>
            <a:r>
              <a:rPr lang="zh-CN" altLang="en-US" dirty="0" smtClean="0"/>
              <a:t>点击 翻页</a:t>
            </a:r>
            <a:r>
              <a:rPr lang="en-US" altLang="zh-CN" dirty="0" smtClean="0"/>
              <a:t>】</a:t>
            </a:r>
            <a:endParaRPr lang="zh-CN" altLang="en-US" dirty="0" smtClean="0"/>
          </a:p>
        </p:txBody>
      </p:sp>
      <p:sp>
        <p:nvSpPr>
          <p:cNvPr id="2048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68FAE45-98DF-4199-AAFD-1D4993E636AB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3162913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讲解一下</a:t>
            </a:r>
            <a:r>
              <a:rPr lang="zh-CN" altLang="en-US" baseline="0" dirty="0" smtClean="0"/>
              <a:t>  后面要说那几个部分，然后后面 分别介绍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DDB796-E2AD-4E70-B33D-D0B2E356E53D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1817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2017/12/17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2017/12/17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2017/12/17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2017/12/17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2017/12/17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2017/12/17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11560" y="332656"/>
            <a:ext cx="7772400" cy="1470025"/>
          </a:xfrm>
        </p:spPr>
        <p:txBody>
          <a:bodyPr/>
          <a:lstStyle/>
          <a:p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619672" y="764704"/>
            <a:ext cx="6400800" cy="1752600"/>
          </a:xfrm>
        </p:spPr>
        <p:txBody>
          <a:bodyPr>
            <a:noAutofit/>
          </a:bodyPr>
          <a:lstStyle/>
          <a:p>
            <a:r>
              <a:rPr lang="zh-CN" altLang="en-US" sz="6000" dirty="0">
                <a:ln w="6350">
                  <a:noFill/>
                </a:ln>
                <a:solidFill>
                  <a:srgbClr val="FF0000"/>
                </a:solidFill>
                <a:latin typeface="Arial Black" pitchFamily="34" charset="0"/>
              </a:rPr>
              <a:t>软件工程项目报告</a:t>
            </a:r>
          </a:p>
          <a:p>
            <a:endParaRPr lang="en-US" altLang="zh-CN" sz="2000" dirty="0" smtClean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148064" y="4677236"/>
            <a:ext cx="3600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00B0F0"/>
                </a:solidFill>
              </a:rPr>
              <a:t>项目名称</a:t>
            </a:r>
            <a:r>
              <a:rPr lang="en-US" altLang="zh-CN" sz="2400" dirty="0">
                <a:solidFill>
                  <a:srgbClr val="00B0F0"/>
                </a:solidFill>
              </a:rPr>
              <a:t>:</a:t>
            </a:r>
            <a:r>
              <a:rPr lang="zh-CN" altLang="en-US" sz="2400" dirty="0">
                <a:solidFill>
                  <a:srgbClr val="00B0F0"/>
                </a:solidFill>
              </a:rPr>
              <a:t>荒岛求生</a:t>
            </a:r>
            <a:r>
              <a:rPr lang="zh-CN" altLang="en-US" sz="2400" dirty="0">
                <a:solidFill>
                  <a:srgbClr val="00B0F0"/>
                </a:solidFill>
                <a:sym typeface="Wingdings" panose="05000000000000000000" pitchFamily="2" charset="2"/>
              </a:rPr>
              <a:t>     </a:t>
            </a:r>
            <a:endParaRPr lang="en-US" altLang="zh-CN" sz="2400" dirty="0">
              <a:solidFill>
                <a:srgbClr val="00B0F0"/>
              </a:solidFill>
              <a:sym typeface="Wingdings" panose="05000000000000000000" pitchFamily="2" charset="2"/>
            </a:endParaRPr>
          </a:p>
          <a:p>
            <a:r>
              <a:rPr lang="zh-CN" altLang="en-US" sz="2400" dirty="0">
                <a:solidFill>
                  <a:srgbClr val="00B0F0"/>
                </a:solidFill>
              </a:rPr>
              <a:t>团队成员</a:t>
            </a:r>
            <a:r>
              <a:rPr lang="en-US" altLang="zh-CN" sz="2400" dirty="0">
                <a:solidFill>
                  <a:srgbClr val="00B0F0"/>
                </a:solidFill>
              </a:rPr>
              <a:t>:</a:t>
            </a:r>
            <a:r>
              <a:rPr lang="zh-CN" altLang="en-US" sz="2400" dirty="0">
                <a:solidFill>
                  <a:srgbClr val="00B0F0"/>
                </a:solidFill>
              </a:rPr>
              <a:t>苏晨    朱晶灵</a:t>
            </a:r>
            <a:endParaRPr lang="en-US" altLang="zh-CN" sz="2400" dirty="0">
              <a:solidFill>
                <a:srgbClr val="00B0F0"/>
              </a:solidFill>
            </a:endParaRPr>
          </a:p>
          <a:p>
            <a:r>
              <a:rPr lang="en-US" altLang="zh-CN" sz="2400" dirty="0">
                <a:solidFill>
                  <a:srgbClr val="00B0F0"/>
                </a:solidFill>
              </a:rPr>
              <a:t>	     </a:t>
            </a:r>
            <a:r>
              <a:rPr lang="zh-CN" altLang="en-US" sz="2400" dirty="0">
                <a:solidFill>
                  <a:srgbClr val="00B0F0"/>
                </a:solidFill>
              </a:rPr>
              <a:t>刘帅    陆新宇</a:t>
            </a:r>
            <a:endParaRPr lang="en-US" altLang="zh-CN" sz="2400" dirty="0">
              <a:solidFill>
                <a:srgbClr val="00B0F0"/>
              </a:solidFill>
            </a:endParaRPr>
          </a:p>
          <a:p>
            <a:r>
              <a:rPr lang="en-US" altLang="zh-CN" sz="2400" dirty="0">
                <a:solidFill>
                  <a:srgbClr val="00B0F0"/>
                </a:solidFill>
              </a:rPr>
              <a:t>	     </a:t>
            </a:r>
            <a:r>
              <a:rPr lang="zh-CN" altLang="en-US" sz="2400" dirty="0">
                <a:solidFill>
                  <a:srgbClr val="00B0F0"/>
                </a:solidFill>
              </a:rPr>
              <a:t>郑思露</a:t>
            </a:r>
            <a:endParaRPr lang="en-US" altLang="zh-CN" sz="24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7869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2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QQ\3202246120\Image\C2C\8A62F07D6EBB78A9762604672A52D4AF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429561">
            <a:off x="572634" y="1763673"/>
            <a:ext cx="3286059" cy="4381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3568" y="121195"/>
            <a:ext cx="8229600" cy="1143000"/>
          </a:xfrm>
        </p:spPr>
        <p:txBody>
          <a:bodyPr/>
          <a:lstStyle/>
          <a:p>
            <a:pPr algn="l"/>
            <a:r>
              <a:rPr lang="zh-CN" altLang="en-US" dirty="0" smtClean="0">
                <a:solidFill>
                  <a:srgbClr val="FF0000"/>
                </a:solidFill>
              </a:rPr>
              <a:t>会议记录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1118" y="1600200"/>
            <a:ext cx="8229600" cy="4525963"/>
          </a:xfrm>
        </p:spPr>
        <p:txBody>
          <a:bodyPr/>
          <a:lstStyle/>
          <a:p>
            <a:endParaRPr lang="zh-CN" altLang="en-US" dirty="0"/>
          </a:p>
        </p:txBody>
      </p:sp>
      <p:pic>
        <p:nvPicPr>
          <p:cNvPr id="1026" name="Picture 2" descr="D:\QQ\3202246120\Image\C2C\B2179A7AFF63CC2D83500A3560B8641F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367894">
            <a:off x="2099710" y="1579923"/>
            <a:ext cx="2816920" cy="3755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D:\QQ\3202246120\Image\C2C\0DA42222222828581F3FC24878B2A37F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1650" y="1340769"/>
            <a:ext cx="3348372" cy="4464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" name="Picture 1" descr="D:\QQ\3202246120\Image\C2C\0C6C601FA5973722785ECF2163F8B8B7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259571">
            <a:off x="5518931" y="1911037"/>
            <a:ext cx="2785205" cy="3713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2136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1478345" y="505344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FF0000"/>
                </a:solidFill>
              </a:rPr>
              <a:t>开发背景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610098" y="1623165"/>
            <a:ext cx="26559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    </a:t>
            </a:r>
            <a:r>
              <a:rPr lang="zh-CN" altLang="en-US" sz="2400" dirty="0" smtClean="0">
                <a:solidFill>
                  <a:srgbClr val="FFC000"/>
                </a:solidFill>
              </a:rPr>
              <a:t>组员分工及进度</a:t>
            </a:r>
            <a:endParaRPr lang="zh-CN" altLang="en-US" sz="2400" dirty="0">
              <a:solidFill>
                <a:srgbClr val="FFC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016049" y="2601093"/>
            <a:ext cx="26689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92D050"/>
                </a:solidFill>
              </a:rPr>
              <a:t>功能分析</a:t>
            </a:r>
            <a:endParaRPr lang="zh-CN" altLang="en-US" sz="2400" dirty="0">
              <a:solidFill>
                <a:srgbClr val="92D05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595943" y="3623815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00B050"/>
                </a:solidFill>
              </a:rPr>
              <a:t>系统模型</a:t>
            </a:r>
            <a:endParaRPr lang="zh-CN" altLang="en-US" sz="2400" dirty="0">
              <a:solidFill>
                <a:srgbClr val="00B05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625907" y="4530076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0070C0"/>
                </a:solidFill>
              </a:rPr>
              <a:t>相关文档</a:t>
            </a:r>
            <a:endParaRPr lang="en-US" altLang="zh-CN" sz="2400" dirty="0" smtClean="0">
              <a:solidFill>
                <a:srgbClr val="0070C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012160" y="5632075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7030A0"/>
                </a:solidFill>
              </a:rPr>
              <a:t>心得体会</a:t>
            </a:r>
            <a:endParaRPr lang="zh-CN" altLang="en-US" sz="2400" dirty="0">
              <a:solidFill>
                <a:srgbClr val="7030A0"/>
              </a:solidFill>
            </a:endParaRPr>
          </a:p>
        </p:txBody>
      </p:sp>
      <p:pic>
        <p:nvPicPr>
          <p:cNvPr id="34" name="图片 3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412327"/>
            <a:ext cx="647700" cy="647700"/>
          </a:xfrm>
          <a:prstGeom prst="rect">
            <a:avLst/>
          </a:prstGeom>
        </p:spPr>
      </p:pic>
      <p:pic>
        <p:nvPicPr>
          <p:cNvPr id="35" name="图片 3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6690" y="1503733"/>
            <a:ext cx="647700" cy="647700"/>
          </a:xfrm>
          <a:prstGeom prst="rect">
            <a:avLst/>
          </a:prstGeom>
        </p:spPr>
      </p:pic>
      <p:pic>
        <p:nvPicPr>
          <p:cNvPr id="36" name="图片 3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6690" y="2472122"/>
            <a:ext cx="647700" cy="647700"/>
          </a:xfrm>
          <a:prstGeom prst="rect">
            <a:avLst/>
          </a:prstGeom>
        </p:spPr>
      </p:pic>
      <p:pic>
        <p:nvPicPr>
          <p:cNvPr id="37" name="图片 3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5994" y="3501007"/>
            <a:ext cx="647700" cy="647700"/>
          </a:xfrm>
          <a:prstGeom prst="rect">
            <a:avLst/>
          </a:prstGeom>
        </p:spPr>
      </p:pic>
      <p:pic>
        <p:nvPicPr>
          <p:cNvPr id="38" name="图片 3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2193" y="5502087"/>
            <a:ext cx="647700" cy="647700"/>
          </a:xfrm>
          <a:prstGeom prst="rect">
            <a:avLst/>
          </a:prstGeom>
        </p:spPr>
      </p:pic>
      <p:pic>
        <p:nvPicPr>
          <p:cNvPr id="39" name="图片 3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4636" y="4488804"/>
            <a:ext cx="647700" cy="647700"/>
          </a:xfrm>
          <a:prstGeom prst="rect">
            <a:avLst/>
          </a:prstGeom>
        </p:spPr>
      </p:pic>
      <p:sp>
        <p:nvSpPr>
          <p:cNvPr id="15" name="Freeform 297"/>
          <p:cNvSpPr/>
          <p:nvPr/>
        </p:nvSpPr>
        <p:spPr>
          <a:xfrm>
            <a:off x="5202214" y="2775507"/>
            <a:ext cx="3971807" cy="9811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73279" y="0"/>
              </a:cxn>
              <a:cxn ang="0">
                <a:pos x="1789882" y="1939925"/>
              </a:cxn>
              <a:cxn ang="0">
                <a:pos x="2844800" y="1939925"/>
              </a:cxn>
            </a:cxnLst>
            <a:rect l="0" t="0" r="0" b="0"/>
            <a:pathLst>
              <a:path w="2454" h="1222">
                <a:moveTo>
                  <a:pt x="0" y="0"/>
                </a:moveTo>
                <a:lnTo>
                  <a:pt x="322" y="0"/>
                </a:lnTo>
                <a:lnTo>
                  <a:pt x="1544" y="1222"/>
                </a:lnTo>
                <a:lnTo>
                  <a:pt x="2454" y="1222"/>
                </a:ln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99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19" grpId="0"/>
      <p:bldP spid="20" grpId="0"/>
      <p:bldP spid="2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reeform 9"/>
          <p:cNvSpPr/>
          <p:nvPr/>
        </p:nvSpPr>
        <p:spPr>
          <a:xfrm>
            <a:off x="1801813" y="3425825"/>
            <a:ext cx="1587" cy="835025"/>
          </a:xfrm>
          <a:custGeom>
            <a:avLst/>
            <a:gdLst/>
            <a:ahLst/>
            <a:cxnLst>
              <a:cxn ang="0">
                <a:pos x="0" y="835025"/>
              </a:cxn>
              <a:cxn ang="0">
                <a:pos x="0" y="0"/>
              </a:cxn>
              <a:cxn ang="0">
                <a:pos x="0" y="835025"/>
              </a:cxn>
            </a:cxnLst>
            <a:rect l="0" t="0" r="0" b="0"/>
            <a:pathLst>
              <a:path w="1587" h="526">
                <a:moveTo>
                  <a:pt x="0" y="526"/>
                </a:moveTo>
                <a:lnTo>
                  <a:pt x="0" y="0"/>
                </a:lnTo>
                <a:lnTo>
                  <a:pt x="0" y="526"/>
                </a:lnTo>
                <a:close/>
              </a:path>
            </a:pathLst>
          </a:custGeom>
          <a:solidFill>
            <a:srgbClr val="0079C1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" name="Line 300"/>
          <p:cNvSpPr/>
          <p:nvPr/>
        </p:nvSpPr>
        <p:spPr>
          <a:xfrm>
            <a:off x="0" y="3427413"/>
            <a:ext cx="2863850" cy="0"/>
          </a:xfrm>
          <a:prstGeom prst="line">
            <a:avLst/>
          </a:prstGeom>
          <a:ln w="28575" cap="rnd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2879725" y="2501900"/>
            <a:ext cx="3384550" cy="1851025"/>
            <a:chOff x="2879725" y="2501900"/>
            <a:chExt cx="3384550" cy="1851025"/>
          </a:xfrm>
        </p:grpSpPr>
        <p:sp>
          <p:nvSpPr>
            <p:cNvPr id="8198" name="Freeform 301"/>
            <p:cNvSpPr/>
            <p:nvPr/>
          </p:nvSpPr>
          <p:spPr>
            <a:xfrm>
              <a:off x="2951163" y="2573338"/>
              <a:ext cx="3240087" cy="1708150"/>
            </a:xfrm>
            <a:custGeom>
              <a:avLst/>
              <a:gdLst/>
              <a:ahLst/>
              <a:cxnLst>
                <a:cxn ang="0">
                  <a:pos x="3240087" y="1708150"/>
                </a:cxn>
                <a:cxn ang="0">
                  <a:pos x="3240087" y="1708150"/>
                </a:cxn>
                <a:cxn ang="0">
                  <a:pos x="0" y="1708150"/>
                </a:cxn>
                <a:cxn ang="0">
                  <a:pos x="0" y="0"/>
                </a:cxn>
                <a:cxn ang="0">
                  <a:pos x="3240087" y="0"/>
                </a:cxn>
                <a:cxn ang="0">
                  <a:pos x="3240087" y="1708150"/>
                </a:cxn>
                <a:cxn ang="0">
                  <a:pos x="3240087" y="1708150"/>
                </a:cxn>
              </a:cxnLst>
              <a:rect l="0" t="0" r="0" b="0"/>
              <a:pathLst>
                <a:path w="2041" h="1076">
                  <a:moveTo>
                    <a:pt x="2041" y="1076"/>
                  </a:moveTo>
                  <a:lnTo>
                    <a:pt x="2041" y="1076"/>
                  </a:lnTo>
                  <a:lnTo>
                    <a:pt x="0" y="1076"/>
                  </a:lnTo>
                  <a:lnTo>
                    <a:pt x="0" y="0"/>
                  </a:lnTo>
                  <a:lnTo>
                    <a:pt x="2041" y="0"/>
                  </a:lnTo>
                  <a:lnTo>
                    <a:pt x="2041" y="1076"/>
                  </a:lnTo>
                  <a:lnTo>
                    <a:pt x="2041" y="1076"/>
                  </a:lnTo>
                  <a:close/>
                </a:path>
              </a:pathLst>
            </a:custGeom>
            <a:solidFill>
              <a:srgbClr val="0079C5">
                <a:alpha val="100000"/>
              </a:srgbClr>
            </a:solidFill>
            <a:ln w="7938" cap="flat" cmpd="sng">
              <a:solidFill>
                <a:srgbClr val="FFFFFF">
                  <a:alpha val="100000"/>
                </a:srgb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99" name="Line 10"/>
            <p:cNvSpPr/>
            <p:nvPr/>
          </p:nvSpPr>
          <p:spPr>
            <a:xfrm flipV="1">
              <a:off x="2879725" y="3427413"/>
              <a:ext cx="1588" cy="835025"/>
            </a:xfrm>
            <a:prstGeom prst="line">
              <a:avLst/>
            </a:prstGeom>
            <a:ln w="25400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00" name="Freeform 11"/>
            <p:cNvSpPr/>
            <p:nvPr/>
          </p:nvSpPr>
          <p:spPr>
            <a:xfrm>
              <a:off x="2879725" y="4260850"/>
              <a:ext cx="3382963" cy="92075"/>
            </a:xfrm>
            <a:custGeom>
              <a:avLst/>
              <a:gdLst/>
              <a:ahLst/>
              <a:cxnLst>
                <a:cxn ang="0">
                  <a:pos x="3382963" y="0"/>
                </a:cxn>
                <a:cxn ang="0">
                  <a:pos x="3382963" y="20212"/>
                </a:cxn>
                <a:cxn ang="0">
                  <a:pos x="3311743" y="92075"/>
                </a:cxn>
                <a:cxn ang="0">
                  <a:pos x="71220" y="92075"/>
                </a:cxn>
                <a:cxn ang="0">
                  <a:pos x="0" y="20212"/>
                </a:cxn>
                <a:cxn ang="0">
                  <a:pos x="0" y="0"/>
                </a:cxn>
              </a:cxnLst>
              <a:rect l="0" t="0" r="0" b="0"/>
              <a:pathLst>
                <a:path w="1520" h="41">
                  <a:moveTo>
                    <a:pt x="1520" y="0"/>
                  </a:moveTo>
                  <a:cubicBezTo>
                    <a:pt x="1520" y="9"/>
                    <a:pt x="1520" y="9"/>
                    <a:pt x="1520" y="9"/>
                  </a:cubicBezTo>
                  <a:cubicBezTo>
                    <a:pt x="1520" y="26"/>
                    <a:pt x="1506" y="41"/>
                    <a:pt x="1488" y="41"/>
                  </a:cubicBezTo>
                  <a:cubicBezTo>
                    <a:pt x="32" y="41"/>
                    <a:pt x="32" y="41"/>
                    <a:pt x="32" y="41"/>
                  </a:cubicBezTo>
                  <a:cubicBezTo>
                    <a:pt x="14" y="41"/>
                    <a:pt x="0" y="26"/>
                    <a:pt x="0" y="9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noFill/>
            <a:ln w="25400" cap="flat" cmpd="sng">
              <a:solidFill>
                <a:srgbClr val="FFFFFF">
                  <a:alpha val="100000"/>
                </a:srgb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01" name="Freeform 13"/>
            <p:cNvSpPr/>
            <p:nvPr/>
          </p:nvSpPr>
          <p:spPr>
            <a:xfrm>
              <a:off x="2967038" y="2501900"/>
              <a:ext cx="3297237" cy="1779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224212" y="0"/>
                </a:cxn>
                <a:cxn ang="0">
                  <a:pos x="3295650" y="71438"/>
                </a:cxn>
                <a:cxn ang="0">
                  <a:pos x="3297237" y="1779588"/>
                </a:cxn>
              </a:cxnLst>
              <a:rect l="0" t="0" r="0" b="0"/>
              <a:pathLst>
                <a:path w="2077" h="1121">
                  <a:moveTo>
                    <a:pt x="0" y="0"/>
                  </a:moveTo>
                  <a:cubicBezTo>
                    <a:pt x="2031" y="0"/>
                    <a:pt x="2031" y="0"/>
                    <a:pt x="2031" y="0"/>
                  </a:cubicBezTo>
                  <a:cubicBezTo>
                    <a:pt x="2056" y="0"/>
                    <a:pt x="2076" y="20"/>
                    <a:pt x="2076" y="45"/>
                  </a:cubicBezTo>
                  <a:cubicBezTo>
                    <a:pt x="2076" y="1108"/>
                    <a:pt x="2077" y="1121"/>
                    <a:pt x="2077" y="1121"/>
                  </a:cubicBezTo>
                </a:path>
              </a:pathLst>
            </a:custGeom>
            <a:noFill/>
            <a:ln w="25400" cap="flat" cmpd="sng">
              <a:solidFill>
                <a:srgbClr val="FFFFFF">
                  <a:alpha val="100000"/>
                </a:srgb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02" name="Freeform 15"/>
            <p:cNvSpPr/>
            <p:nvPr/>
          </p:nvSpPr>
          <p:spPr>
            <a:xfrm>
              <a:off x="2879725" y="2503488"/>
              <a:ext cx="87313" cy="923925"/>
            </a:xfrm>
            <a:custGeom>
              <a:avLst/>
              <a:gdLst/>
              <a:ahLst/>
              <a:cxnLst>
                <a:cxn ang="0">
                  <a:pos x="0" y="923925"/>
                </a:cxn>
                <a:cxn ang="0">
                  <a:pos x="0" y="71242"/>
                </a:cxn>
                <a:cxn ang="0">
                  <a:pos x="71641" y="0"/>
                </a:cxn>
                <a:cxn ang="0">
                  <a:pos x="87313" y="0"/>
                </a:cxn>
              </a:cxnLst>
              <a:rect l="0" t="0" r="0" b="0"/>
              <a:pathLst>
                <a:path w="39" h="415">
                  <a:moveTo>
                    <a:pt x="0" y="415"/>
                  </a:moveTo>
                  <a:cubicBezTo>
                    <a:pt x="0" y="32"/>
                    <a:pt x="0" y="32"/>
                    <a:pt x="0" y="32"/>
                  </a:cubicBezTo>
                  <a:cubicBezTo>
                    <a:pt x="0" y="14"/>
                    <a:pt x="14" y="0"/>
                    <a:pt x="32" y="0"/>
                  </a:cubicBezTo>
                  <a:cubicBezTo>
                    <a:pt x="39" y="0"/>
                    <a:pt x="39" y="0"/>
                    <a:pt x="39" y="0"/>
                  </a:cubicBezTo>
                </a:path>
              </a:pathLst>
            </a:custGeom>
            <a:noFill/>
            <a:ln w="25400" cap="flat" cmpd="sng">
              <a:solidFill>
                <a:srgbClr val="FFFFFF">
                  <a:alpha val="100000"/>
                </a:srgb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03" name="TextBox 8"/>
            <p:cNvSpPr txBox="1"/>
            <p:nvPr/>
          </p:nvSpPr>
          <p:spPr>
            <a:xfrm>
              <a:off x="3708381" y="3140740"/>
              <a:ext cx="1826141" cy="584775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>
              <a:spAutoFit/>
            </a:bodyPr>
            <a:lstStyle/>
            <a:p>
              <a:pPr lvl="0"/>
              <a:r>
                <a:rPr lang="zh-CN" altLang="en-US" sz="3200" dirty="0">
                  <a:solidFill>
                    <a:srgbClr val="FFFF99"/>
                  </a:solidFill>
                  <a:latin typeface="微软雅黑" pitchFamily="34" charset="-122"/>
                  <a:ea typeface="微软雅黑" pitchFamily="34" charset="-122"/>
                </a:rPr>
                <a:t>功能分析</a:t>
              </a:r>
            </a:p>
          </p:txBody>
        </p:sp>
      </p:grpSp>
      <p:sp>
        <p:nvSpPr>
          <p:cNvPr id="12" name="Line 300"/>
          <p:cNvSpPr/>
          <p:nvPr/>
        </p:nvSpPr>
        <p:spPr>
          <a:xfrm>
            <a:off x="6280150" y="3427413"/>
            <a:ext cx="2863850" cy="0"/>
          </a:xfrm>
          <a:prstGeom prst="line">
            <a:avLst/>
          </a:prstGeom>
          <a:ln w="28575" cap="rnd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904184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开始游戏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2699792" y="1594066"/>
            <a:ext cx="914400" cy="4572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2699792" y="3532294"/>
            <a:ext cx="914400" cy="4572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699792" y="2246421"/>
            <a:ext cx="914400" cy="4572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699792" y="2818202"/>
            <a:ext cx="914400" cy="4572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040995" y="1561056"/>
            <a:ext cx="9166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前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040995" y="3466274"/>
            <a:ext cx="9166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右</a:t>
            </a:r>
            <a:endParaRPr lang="zh-CN" altLang="en-US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4019291" y="2804537"/>
            <a:ext cx="9166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后</a:t>
            </a:r>
            <a:endParaRPr lang="zh-CN" altLang="en-US" sz="2800" dirty="0"/>
          </a:p>
        </p:txBody>
      </p:sp>
      <p:sp>
        <p:nvSpPr>
          <p:cNvPr id="17" name="TextBox 16"/>
          <p:cNvSpPr txBox="1"/>
          <p:nvPr/>
        </p:nvSpPr>
        <p:spPr>
          <a:xfrm>
            <a:off x="4040995" y="5596117"/>
            <a:ext cx="9166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跳跃</a:t>
            </a:r>
            <a:endParaRPr lang="zh-CN" altLang="en-US" sz="2800" dirty="0"/>
          </a:p>
        </p:txBody>
      </p:sp>
      <p:sp>
        <p:nvSpPr>
          <p:cNvPr id="18" name="TextBox 17"/>
          <p:cNvSpPr txBox="1"/>
          <p:nvPr/>
        </p:nvSpPr>
        <p:spPr>
          <a:xfrm>
            <a:off x="4019291" y="2170656"/>
            <a:ext cx="9166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左</a:t>
            </a:r>
            <a:endParaRPr lang="zh-CN" altLang="en-US" sz="2800" dirty="0"/>
          </a:p>
        </p:txBody>
      </p:sp>
      <p:sp>
        <p:nvSpPr>
          <p:cNvPr id="19" name="TextBox 18"/>
          <p:cNvSpPr txBox="1"/>
          <p:nvPr/>
        </p:nvSpPr>
        <p:spPr>
          <a:xfrm>
            <a:off x="4040995" y="4881391"/>
            <a:ext cx="9166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开枪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040995" y="4140007"/>
            <a:ext cx="9166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加速</a:t>
            </a:r>
            <a:endParaRPr lang="zh-CN" altLang="en-US" sz="2800" dirty="0"/>
          </a:p>
        </p:txBody>
      </p:sp>
      <p:sp>
        <p:nvSpPr>
          <p:cNvPr id="21" name="矩形 20"/>
          <p:cNvSpPr/>
          <p:nvPr/>
        </p:nvSpPr>
        <p:spPr>
          <a:xfrm>
            <a:off x="2720135" y="4146068"/>
            <a:ext cx="914400" cy="4572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Shift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2699792" y="4881391"/>
            <a:ext cx="914400" cy="4572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左键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2720135" y="5583124"/>
            <a:ext cx="914400" cy="4572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空格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3197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17649" y="52209"/>
            <a:ext cx="3384376" cy="1143000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在森林里行走</a:t>
            </a:r>
            <a:endParaRPr lang="zh-CN" altLang="en-US" dirty="0"/>
          </a:p>
        </p:txBody>
      </p:sp>
      <p:pic>
        <p:nvPicPr>
          <p:cNvPr id="2049" name="Picture 1" descr="D:\QQ\3202246120\Image\C2C\W2QWW$}01`U2UPST}[EL9(7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9720" y="1215295"/>
            <a:ext cx="3639944" cy="2658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标题 1"/>
          <p:cNvSpPr txBox="1">
            <a:spLocks/>
          </p:cNvSpPr>
          <p:nvPr/>
        </p:nvSpPr>
        <p:spPr>
          <a:xfrm>
            <a:off x="5266583" y="3150065"/>
            <a:ext cx="338437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/>
              <a:t> </a:t>
            </a:r>
            <a:endParaRPr lang="zh-CN" altLang="en-US" dirty="0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827584" y="122577"/>
            <a:ext cx="338437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CN" altLang="en-US" dirty="0"/>
          </a:p>
        </p:txBody>
      </p:sp>
      <p:pic>
        <p:nvPicPr>
          <p:cNvPr id="10" name="Picture 1" descr="D:\QQ\3202246120\Image\C2C\)YJ1B(X12LHOVV0S%0@KWUG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9713" y="4149080"/>
            <a:ext cx="3273836" cy="2376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D:\QQ\3202246120\Image\C2C\LNRDVMWJ5SXFXHBAB_LQEHJ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996" y="1165014"/>
            <a:ext cx="3803551" cy="2758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8211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发现避难所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929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1478345" y="505344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FF0000"/>
                </a:solidFill>
              </a:rPr>
              <a:t>开发背景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610098" y="1623165"/>
            <a:ext cx="26559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    </a:t>
            </a:r>
            <a:r>
              <a:rPr lang="zh-CN" altLang="en-US" sz="2400" dirty="0" smtClean="0">
                <a:solidFill>
                  <a:srgbClr val="FFC000"/>
                </a:solidFill>
              </a:rPr>
              <a:t>组员分工及进度</a:t>
            </a:r>
            <a:endParaRPr lang="zh-CN" altLang="en-US" sz="2400" dirty="0">
              <a:solidFill>
                <a:srgbClr val="FFC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016049" y="2601093"/>
            <a:ext cx="26689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92D050"/>
                </a:solidFill>
              </a:rPr>
              <a:t>功能分析</a:t>
            </a:r>
            <a:endParaRPr lang="zh-CN" altLang="en-US" sz="2400" dirty="0">
              <a:solidFill>
                <a:srgbClr val="92D05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595943" y="3623815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00B050"/>
                </a:solidFill>
              </a:rPr>
              <a:t>系统模型</a:t>
            </a:r>
            <a:endParaRPr lang="zh-CN" altLang="en-US" sz="2400" dirty="0">
              <a:solidFill>
                <a:srgbClr val="00B05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625907" y="4530076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0070C0"/>
                </a:solidFill>
              </a:rPr>
              <a:t>相关文档</a:t>
            </a:r>
            <a:endParaRPr lang="en-US" altLang="zh-CN" sz="2400" dirty="0" smtClean="0">
              <a:solidFill>
                <a:srgbClr val="0070C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012160" y="5632075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7030A0"/>
                </a:solidFill>
              </a:rPr>
              <a:t>心得体会</a:t>
            </a:r>
            <a:endParaRPr lang="zh-CN" altLang="en-US" sz="2400" dirty="0">
              <a:solidFill>
                <a:srgbClr val="7030A0"/>
              </a:solidFill>
            </a:endParaRPr>
          </a:p>
        </p:txBody>
      </p:sp>
      <p:pic>
        <p:nvPicPr>
          <p:cNvPr id="34" name="图片 3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412327"/>
            <a:ext cx="647700" cy="647700"/>
          </a:xfrm>
          <a:prstGeom prst="rect">
            <a:avLst/>
          </a:prstGeom>
        </p:spPr>
      </p:pic>
      <p:pic>
        <p:nvPicPr>
          <p:cNvPr id="35" name="图片 3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6690" y="1503733"/>
            <a:ext cx="647700" cy="647700"/>
          </a:xfrm>
          <a:prstGeom prst="rect">
            <a:avLst/>
          </a:prstGeom>
        </p:spPr>
      </p:pic>
      <p:pic>
        <p:nvPicPr>
          <p:cNvPr id="36" name="图片 3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6690" y="2472122"/>
            <a:ext cx="647700" cy="647700"/>
          </a:xfrm>
          <a:prstGeom prst="rect">
            <a:avLst/>
          </a:prstGeom>
        </p:spPr>
      </p:pic>
      <p:pic>
        <p:nvPicPr>
          <p:cNvPr id="37" name="图片 3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5994" y="3501007"/>
            <a:ext cx="647700" cy="647700"/>
          </a:xfrm>
          <a:prstGeom prst="rect">
            <a:avLst/>
          </a:prstGeom>
        </p:spPr>
      </p:pic>
      <p:pic>
        <p:nvPicPr>
          <p:cNvPr id="38" name="图片 3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2193" y="5502087"/>
            <a:ext cx="647700" cy="647700"/>
          </a:xfrm>
          <a:prstGeom prst="rect">
            <a:avLst/>
          </a:prstGeom>
        </p:spPr>
      </p:pic>
      <p:pic>
        <p:nvPicPr>
          <p:cNvPr id="39" name="图片 3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4636" y="4488804"/>
            <a:ext cx="647700" cy="647700"/>
          </a:xfrm>
          <a:prstGeom prst="rect">
            <a:avLst/>
          </a:prstGeom>
        </p:spPr>
      </p:pic>
      <p:sp>
        <p:nvSpPr>
          <p:cNvPr id="15" name="Freeform 297"/>
          <p:cNvSpPr/>
          <p:nvPr/>
        </p:nvSpPr>
        <p:spPr>
          <a:xfrm flipV="1">
            <a:off x="5964895" y="3119822"/>
            <a:ext cx="3179103" cy="7778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73279" y="0"/>
              </a:cxn>
              <a:cxn ang="0">
                <a:pos x="1789882" y="1939925"/>
              </a:cxn>
              <a:cxn ang="0">
                <a:pos x="2844800" y="1939925"/>
              </a:cxn>
            </a:cxnLst>
            <a:rect l="0" t="0" r="0" b="0"/>
            <a:pathLst>
              <a:path w="2454" h="1222">
                <a:moveTo>
                  <a:pt x="0" y="0"/>
                </a:moveTo>
                <a:lnTo>
                  <a:pt x="322" y="0"/>
                </a:lnTo>
                <a:lnTo>
                  <a:pt x="1544" y="1222"/>
                </a:lnTo>
                <a:lnTo>
                  <a:pt x="2454" y="1222"/>
                </a:ln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99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19" grpId="0"/>
      <p:bldP spid="20" grpId="0"/>
      <p:bldP spid="2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1331641" y="1422068"/>
            <a:ext cx="6768752" cy="467122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924272" y="784990"/>
            <a:ext cx="15834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FF0000"/>
                </a:solidFill>
              </a:rPr>
              <a:t>用例图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9463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角色控制器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700808"/>
            <a:ext cx="4680520" cy="437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796136" y="2276872"/>
            <a:ext cx="237626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Slope Limit :</a:t>
            </a:r>
            <a:r>
              <a:rPr lang="zh-CN" altLang="en-US" dirty="0" smtClean="0"/>
              <a:t>坡度限制</a:t>
            </a:r>
            <a:endParaRPr lang="en-US" altLang="zh-CN" dirty="0" smtClean="0"/>
          </a:p>
          <a:p>
            <a:r>
              <a:rPr lang="en-US" altLang="zh-CN" dirty="0" smtClean="0"/>
              <a:t>Step  Offset:</a:t>
            </a:r>
            <a:r>
              <a:rPr lang="zh-CN" altLang="en-US" dirty="0" smtClean="0"/>
              <a:t>台阶高度</a:t>
            </a:r>
            <a:endParaRPr lang="en-US" altLang="zh-CN" dirty="0" smtClean="0"/>
          </a:p>
          <a:p>
            <a:r>
              <a:rPr lang="en-US" altLang="zh-CN" dirty="0" smtClean="0"/>
              <a:t>Skin Width:</a:t>
            </a:r>
            <a:r>
              <a:rPr lang="zh-CN" altLang="en-US" dirty="0" smtClean="0"/>
              <a:t>皮肤厚度</a:t>
            </a:r>
            <a:endParaRPr lang="en-US" altLang="zh-CN" dirty="0" smtClean="0"/>
          </a:p>
          <a:p>
            <a:r>
              <a:rPr lang="en-US" altLang="zh-CN" dirty="0" smtClean="0"/>
              <a:t>Min Move Distance:</a:t>
            </a:r>
            <a:r>
              <a:rPr lang="zh-CN" altLang="en-US" dirty="0" smtClean="0"/>
              <a:t>最小移动距离</a:t>
            </a:r>
            <a:endParaRPr lang="en-US" altLang="zh-CN" dirty="0" smtClean="0"/>
          </a:p>
          <a:p>
            <a:r>
              <a:rPr lang="en-US" altLang="zh-CN" dirty="0" smtClean="0"/>
              <a:t>Center: </a:t>
            </a:r>
            <a:r>
              <a:rPr lang="zh-CN" altLang="en-US" dirty="0" smtClean="0"/>
              <a:t>中心</a:t>
            </a:r>
            <a:endParaRPr lang="en-US" altLang="zh-CN" dirty="0" smtClean="0"/>
          </a:p>
          <a:p>
            <a:r>
              <a:rPr lang="en-US" altLang="zh-CN" dirty="0" smtClean="0"/>
              <a:t>Radius:</a:t>
            </a:r>
            <a:r>
              <a:rPr lang="zh-CN" altLang="en-US" dirty="0" smtClean="0"/>
              <a:t>半径</a:t>
            </a:r>
            <a:endParaRPr lang="en-US" altLang="zh-CN" dirty="0" smtClean="0"/>
          </a:p>
          <a:p>
            <a:r>
              <a:rPr lang="en-US" altLang="zh-CN" dirty="0" smtClean="0"/>
              <a:t>Height</a:t>
            </a:r>
            <a:r>
              <a:rPr lang="zh-CN" altLang="en-US" dirty="0" smtClean="0"/>
              <a:t>：高度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10733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自动寻路</a:t>
            </a:r>
            <a:endParaRPr lang="zh-CN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607106"/>
            <a:ext cx="5039634" cy="4680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00407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1478345" y="505344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FF0000"/>
                </a:solidFill>
              </a:rPr>
              <a:t>开发背景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610098" y="1623165"/>
            <a:ext cx="26559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    </a:t>
            </a:r>
            <a:r>
              <a:rPr lang="zh-CN" altLang="en-US" sz="2400" dirty="0" smtClean="0">
                <a:solidFill>
                  <a:srgbClr val="FFC000"/>
                </a:solidFill>
              </a:rPr>
              <a:t>组员分工及进度</a:t>
            </a:r>
            <a:endParaRPr lang="zh-CN" altLang="en-US" sz="2400" dirty="0">
              <a:solidFill>
                <a:srgbClr val="FFC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016049" y="2601093"/>
            <a:ext cx="26689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92D050"/>
                </a:solidFill>
              </a:rPr>
              <a:t>功能分析</a:t>
            </a:r>
            <a:endParaRPr lang="zh-CN" altLang="en-US" sz="2400" dirty="0">
              <a:solidFill>
                <a:srgbClr val="92D05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595943" y="3623815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00B050"/>
                </a:solidFill>
              </a:rPr>
              <a:t>系统模型</a:t>
            </a:r>
            <a:endParaRPr lang="zh-CN" altLang="en-US" sz="2400" dirty="0">
              <a:solidFill>
                <a:srgbClr val="00B05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625907" y="4530076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0070C0"/>
                </a:solidFill>
              </a:rPr>
              <a:t>相关文档</a:t>
            </a:r>
            <a:endParaRPr lang="en-US" altLang="zh-CN" sz="2400" dirty="0" smtClean="0">
              <a:solidFill>
                <a:srgbClr val="0070C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012160" y="5632075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7030A0"/>
                </a:solidFill>
              </a:rPr>
              <a:t>心得体会</a:t>
            </a:r>
            <a:endParaRPr lang="zh-CN" altLang="en-US" sz="2400" dirty="0">
              <a:solidFill>
                <a:srgbClr val="7030A0"/>
              </a:solidFill>
            </a:endParaRPr>
          </a:p>
        </p:txBody>
      </p:sp>
      <p:pic>
        <p:nvPicPr>
          <p:cNvPr id="34" name="图片 3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412327"/>
            <a:ext cx="647700" cy="647700"/>
          </a:xfrm>
          <a:prstGeom prst="rect">
            <a:avLst/>
          </a:prstGeom>
        </p:spPr>
      </p:pic>
      <p:pic>
        <p:nvPicPr>
          <p:cNvPr id="35" name="图片 3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6690" y="1503733"/>
            <a:ext cx="647700" cy="647700"/>
          </a:xfrm>
          <a:prstGeom prst="rect">
            <a:avLst/>
          </a:prstGeom>
        </p:spPr>
      </p:pic>
      <p:pic>
        <p:nvPicPr>
          <p:cNvPr id="36" name="图片 3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6690" y="2472122"/>
            <a:ext cx="647700" cy="647700"/>
          </a:xfrm>
          <a:prstGeom prst="rect">
            <a:avLst/>
          </a:prstGeom>
        </p:spPr>
      </p:pic>
      <p:pic>
        <p:nvPicPr>
          <p:cNvPr id="37" name="图片 3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5994" y="3501007"/>
            <a:ext cx="647700" cy="647700"/>
          </a:xfrm>
          <a:prstGeom prst="rect">
            <a:avLst/>
          </a:prstGeom>
        </p:spPr>
      </p:pic>
      <p:pic>
        <p:nvPicPr>
          <p:cNvPr id="38" name="图片 3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2193" y="5502087"/>
            <a:ext cx="647700" cy="647700"/>
          </a:xfrm>
          <a:prstGeom prst="rect">
            <a:avLst/>
          </a:prstGeom>
        </p:spPr>
      </p:pic>
      <p:pic>
        <p:nvPicPr>
          <p:cNvPr id="39" name="图片 3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4636" y="4488804"/>
            <a:ext cx="647700" cy="647700"/>
          </a:xfrm>
          <a:prstGeom prst="rect">
            <a:avLst/>
          </a:prstGeom>
        </p:spPr>
      </p:pic>
      <p:sp>
        <p:nvSpPr>
          <p:cNvPr id="49" name="Freeform 297"/>
          <p:cNvSpPr/>
          <p:nvPr/>
        </p:nvSpPr>
        <p:spPr>
          <a:xfrm>
            <a:off x="3278544" y="638720"/>
            <a:ext cx="5865455" cy="196237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73279" y="0"/>
              </a:cxn>
              <a:cxn ang="0">
                <a:pos x="1789882" y="1939925"/>
              </a:cxn>
              <a:cxn ang="0">
                <a:pos x="2844800" y="1939925"/>
              </a:cxn>
            </a:cxnLst>
            <a:rect l="0" t="0" r="0" b="0"/>
            <a:pathLst>
              <a:path w="2454" h="1222">
                <a:moveTo>
                  <a:pt x="0" y="0"/>
                </a:moveTo>
                <a:lnTo>
                  <a:pt x="322" y="0"/>
                </a:lnTo>
                <a:lnTo>
                  <a:pt x="1544" y="1222"/>
                </a:lnTo>
                <a:lnTo>
                  <a:pt x="2454" y="1222"/>
                </a:ln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2989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9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8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1" dur="10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6" dur="2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1478345" y="505344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FF0000"/>
                </a:solidFill>
              </a:rPr>
              <a:t>开发背景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610098" y="1623165"/>
            <a:ext cx="26559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    </a:t>
            </a:r>
            <a:r>
              <a:rPr lang="zh-CN" altLang="en-US" sz="2400" dirty="0" smtClean="0">
                <a:solidFill>
                  <a:srgbClr val="FFC000"/>
                </a:solidFill>
              </a:rPr>
              <a:t>组员分工及进度</a:t>
            </a:r>
            <a:endParaRPr lang="zh-CN" altLang="en-US" sz="2400" dirty="0">
              <a:solidFill>
                <a:srgbClr val="FFC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016049" y="2601093"/>
            <a:ext cx="26689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92D050"/>
                </a:solidFill>
              </a:rPr>
              <a:t>功能分析</a:t>
            </a:r>
            <a:endParaRPr lang="zh-CN" altLang="en-US" sz="2400" dirty="0">
              <a:solidFill>
                <a:srgbClr val="92D05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595943" y="3623815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00B050"/>
                </a:solidFill>
              </a:rPr>
              <a:t>系统模型</a:t>
            </a:r>
            <a:endParaRPr lang="zh-CN" altLang="en-US" sz="2400" dirty="0">
              <a:solidFill>
                <a:srgbClr val="00B05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625907" y="4530076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0070C0"/>
                </a:solidFill>
              </a:rPr>
              <a:t>相关文档</a:t>
            </a:r>
            <a:endParaRPr lang="en-US" altLang="zh-CN" sz="2400" dirty="0" smtClean="0">
              <a:solidFill>
                <a:srgbClr val="0070C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012160" y="5632075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7030A0"/>
                </a:solidFill>
              </a:rPr>
              <a:t>心得体会</a:t>
            </a:r>
            <a:endParaRPr lang="zh-CN" altLang="en-US" sz="2400" dirty="0">
              <a:solidFill>
                <a:srgbClr val="7030A0"/>
              </a:solidFill>
            </a:endParaRPr>
          </a:p>
        </p:txBody>
      </p:sp>
      <p:pic>
        <p:nvPicPr>
          <p:cNvPr id="34" name="图片 3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412327"/>
            <a:ext cx="647700" cy="647700"/>
          </a:xfrm>
          <a:prstGeom prst="rect">
            <a:avLst/>
          </a:prstGeom>
        </p:spPr>
      </p:pic>
      <p:pic>
        <p:nvPicPr>
          <p:cNvPr id="35" name="图片 3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6690" y="1503733"/>
            <a:ext cx="647700" cy="647700"/>
          </a:xfrm>
          <a:prstGeom prst="rect">
            <a:avLst/>
          </a:prstGeom>
        </p:spPr>
      </p:pic>
      <p:pic>
        <p:nvPicPr>
          <p:cNvPr id="36" name="图片 3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6690" y="2472122"/>
            <a:ext cx="647700" cy="647700"/>
          </a:xfrm>
          <a:prstGeom prst="rect">
            <a:avLst/>
          </a:prstGeom>
        </p:spPr>
      </p:pic>
      <p:pic>
        <p:nvPicPr>
          <p:cNvPr id="37" name="图片 3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5994" y="3501007"/>
            <a:ext cx="647700" cy="647700"/>
          </a:xfrm>
          <a:prstGeom prst="rect">
            <a:avLst/>
          </a:prstGeom>
        </p:spPr>
      </p:pic>
      <p:pic>
        <p:nvPicPr>
          <p:cNvPr id="38" name="图片 3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2193" y="5502087"/>
            <a:ext cx="647700" cy="647700"/>
          </a:xfrm>
          <a:prstGeom prst="rect">
            <a:avLst/>
          </a:prstGeom>
        </p:spPr>
      </p:pic>
      <p:pic>
        <p:nvPicPr>
          <p:cNvPr id="39" name="图片 3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4636" y="4488804"/>
            <a:ext cx="647700" cy="647700"/>
          </a:xfrm>
          <a:prstGeom prst="rect">
            <a:avLst/>
          </a:prstGeom>
        </p:spPr>
      </p:pic>
      <p:sp>
        <p:nvSpPr>
          <p:cNvPr id="15" name="Freeform 297"/>
          <p:cNvSpPr/>
          <p:nvPr/>
        </p:nvSpPr>
        <p:spPr>
          <a:xfrm flipV="1">
            <a:off x="6012161" y="3501006"/>
            <a:ext cx="3131840" cy="1259901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73279" y="0"/>
              </a:cxn>
              <a:cxn ang="0">
                <a:pos x="1789882" y="1939925"/>
              </a:cxn>
              <a:cxn ang="0">
                <a:pos x="2844800" y="1939925"/>
              </a:cxn>
            </a:cxnLst>
            <a:rect l="0" t="0" r="0" b="0"/>
            <a:pathLst>
              <a:path w="2454" h="1222">
                <a:moveTo>
                  <a:pt x="0" y="0"/>
                </a:moveTo>
                <a:lnTo>
                  <a:pt x="322" y="0"/>
                </a:lnTo>
                <a:lnTo>
                  <a:pt x="1544" y="1222"/>
                </a:lnTo>
                <a:lnTo>
                  <a:pt x="2454" y="1222"/>
                </a:ln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99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19" grpId="0"/>
      <p:bldP spid="20" grpId="0"/>
      <p:bldP spid="2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3309757" y="2913413"/>
            <a:ext cx="2679309" cy="1665371"/>
            <a:chOff x="2314575" y="4516438"/>
            <a:chExt cx="4030663" cy="1979612"/>
          </a:xfrm>
        </p:grpSpPr>
        <p:grpSp>
          <p:nvGrpSpPr>
            <p:cNvPr id="11271" name="Group 305"/>
            <p:cNvGrpSpPr/>
            <p:nvPr/>
          </p:nvGrpSpPr>
          <p:grpSpPr>
            <a:xfrm>
              <a:off x="2797175" y="4516438"/>
              <a:ext cx="3548063" cy="1979612"/>
              <a:chOff x="1083" y="2845"/>
              <a:chExt cx="2235" cy="1247"/>
            </a:xfrm>
          </p:grpSpPr>
          <p:sp>
            <p:nvSpPr>
              <p:cNvPr id="11284" name="Freeform 21"/>
              <p:cNvSpPr/>
              <p:nvPr/>
            </p:nvSpPr>
            <p:spPr>
              <a:xfrm>
                <a:off x="1083" y="3005"/>
                <a:ext cx="2235" cy="1087"/>
              </a:xfrm>
              <a:custGeom>
                <a:avLst/>
                <a:gdLst/>
                <a:ahLst/>
                <a:cxnLst>
                  <a:cxn ang="0">
                    <a:pos x="147" y="1087"/>
                  </a:cxn>
                  <a:cxn ang="0">
                    <a:pos x="128" y="1084"/>
                  </a:cxn>
                  <a:cxn ang="0">
                    <a:pos x="111" y="1074"/>
                  </a:cxn>
                  <a:cxn ang="0">
                    <a:pos x="98" y="1060"/>
                  </a:cxn>
                  <a:cxn ang="0">
                    <a:pos x="93" y="1042"/>
                  </a:cxn>
                  <a:cxn ang="0">
                    <a:pos x="1" y="53"/>
                  </a:cxn>
                  <a:cxn ang="0">
                    <a:pos x="3" y="32"/>
                  </a:cxn>
                  <a:cxn ang="0">
                    <a:pos x="14" y="15"/>
                  </a:cxn>
                  <a:cxn ang="0">
                    <a:pos x="31" y="4"/>
                  </a:cxn>
                  <a:cxn ang="0">
                    <a:pos x="52" y="0"/>
                  </a:cxn>
                  <a:cxn ang="0">
                    <a:pos x="2183" y="0"/>
                  </a:cxn>
                  <a:cxn ang="0">
                    <a:pos x="2204" y="4"/>
                  </a:cxn>
                  <a:cxn ang="0">
                    <a:pos x="2221" y="15"/>
                  </a:cxn>
                  <a:cxn ang="0">
                    <a:pos x="2231" y="32"/>
                  </a:cxn>
                  <a:cxn ang="0">
                    <a:pos x="2234" y="53"/>
                  </a:cxn>
                  <a:cxn ang="0">
                    <a:pos x="2142" y="1042"/>
                  </a:cxn>
                  <a:cxn ang="0">
                    <a:pos x="2137" y="1060"/>
                  </a:cxn>
                  <a:cxn ang="0">
                    <a:pos x="2124" y="1074"/>
                  </a:cxn>
                  <a:cxn ang="0">
                    <a:pos x="2107" y="1084"/>
                  </a:cxn>
                  <a:cxn ang="0">
                    <a:pos x="2088" y="1087"/>
                  </a:cxn>
                  <a:cxn ang="0">
                    <a:pos x="147" y="1087"/>
                  </a:cxn>
                </a:cxnLst>
                <a:rect l="0" t="0" r="0" b="0"/>
                <a:pathLst>
                  <a:path w="1594" h="776">
                    <a:moveTo>
                      <a:pt x="105" y="776"/>
                    </a:moveTo>
                    <a:cubicBezTo>
                      <a:pt x="100" y="776"/>
                      <a:pt x="95" y="776"/>
                      <a:pt x="91" y="774"/>
                    </a:cubicBezTo>
                    <a:cubicBezTo>
                      <a:pt x="86" y="772"/>
                      <a:pt x="82" y="770"/>
                      <a:pt x="79" y="767"/>
                    </a:cubicBezTo>
                    <a:cubicBezTo>
                      <a:pt x="75" y="764"/>
                      <a:pt x="72" y="761"/>
                      <a:pt x="70" y="757"/>
                    </a:cubicBezTo>
                    <a:cubicBezTo>
                      <a:pt x="68" y="753"/>
                      <a:pt x="66" y="749"/>
                      <a:pt x="66" y="744"/>
                    </a:cubicBezTo>
                    <a:cubicBezTo>
                      <a:pt x="1" y="38"/>
                      <a:pt x="1" y="38"/>
                      <a:pt x="1" y="38"/>
                    </a:cubicBezTo>
                    <a:cubicBezTo>
                      <a:pt x="0" y="33"/>
                      <a:pt x="1" y="28"/>
                      <a:pt x="2" y="23"/>
                    </a:cubicBezTo>
                    <a:cubicBezTo>
                      <a:pt x="4" y="19"/>
                      <a:pt x="7" y="15"/>
                      <a:pt x="10" y="11"/>
                    </a:cubicBezTo>
                    <a:cubicBezTo>
                      <a:pt x="13" y="8"/>
                      <a:pt x="17" y="5"/>
                      <a:pt x="22" y="3"/>
                    </a:cubicBezTo>
                    <a:cubicBezTo>
                      <a:pt x="26" y="1"/>
                      <a:pt x="31" y="0"/>
                      <a:pt x="37" y="0"/>
                    </a:cubicBezTo>
                    <a:cubicBezTo>
                      <a:pt x="1557" y="0"/>
                      <a:pt x="1557" y="0"/>
                      <a:pt x="1557" y="0"/>
                    </a:cubicBezTo>
                    <a:cubicBezTo>
                      <a:pt x="1563" y="0"/>
                      <a:pt x="1568" y="1"/>
                      <a:pt x="1572" y="3"/>
                    </a:cubicBezTo>
                    <a:cubicBezTo>
                      <a:pt x="1577" y="5"/>
                      <a:pt x="1581" y="8"/>
                      <a:pt x="1584" y="11"/>
                    </a:cubicBezTo>
                    <a:cubicBezTo>
                      <a:pt x="1587" y="15"/>
                      <a:pt x="1590" y="19"/>
                      <a:pt x="1591" y="23"/>
                    </a:cubicBezTo>
                    <a:cubicBezTo>
                      <a:pt x="1593" y="28"/>
                      <a:pt x="1594" y="33"/>
                      <a:pt x="1593" y="38"/>
                    </a:cubicBezTo>
                    <a:cubicBezTo>
                      <a:pt x="1528" y="744"/>
                      <a:pt x="1528" y="744"/>
                      <a:pt x="1528" y="744"/>
                    </a:cubicBezTo>
                    <a:cubicBezTo>
                      <a:pt x="1528" y="749"/>
                      <a:pt x="1526" y="753"/>
                      <a:pt x="1524" y="757"/>
                    </a:cubicBezTo>
                    <a:cubicBezTo>
                      <a:pt x="1522" y="761"/>
                      <a:pt x="1519" y="764"/>
                      <a:pt x="1515" y="767"/>
                    </a:cubicBezTo>
                    <a:cubicBezTo>
                      <a:pt x="1512" y="770"/>
                      <a:pt x="1508" y="772"/>
                      <a:pt x="1503" y="774"/>
                    </a:cubicBezTo>
                    <a:cubicBezTo>
                      <a:pt x="1499" y="776"/>
                      <a:pt x="1494" y="776"/>
                      <a:pt x="1489" y="776"/>
                    </a:cubicBezTo>
                    <a:lnTo>
                      <a:pt x="105" y="776"/>
                    </a:lnTo>
                    <a:close/>
                  </a:path>
                </a:pathLst>
              </a:custGeom>
              <a:solidFill>
                <a:srgbClr val="0079C1">
                  <a:alpha val="100000"/>
                </a:srgbClr>
              </a:solidFill>
              <a:ln w="25400" cap="flat" cmpd="sng">
                <a:solidFill>
                  <a:srgbClr val="FFFFFF">
                    <a:alpha val="100000"/>
                  </a:srgbClr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285" name="Freeform 23"/>
              <p:cNvSpPr/>
              <p:nvPr/>
            </p:nvSpPr>
            <p:spPr>
              <a:xfrm>
                <a:off x="1100" y="2845"/>
                <a:ext cx="2201" cy="173"/>
              </a:xfrm>
              <a:custGeom>
                <a:avLst/>
                <a:gdLst/>
                <a:ahLst/>
                <a:cxnLst>
                  <a:cxn ang="0">
                    <a:pos x="3" y="172"/>
                  </a:cxn>
                  <a:cxn ang="0">
                    <a:pos x="13" y="166"/>
                  </a:cxn>
                  <a:cxn ang="0">
                    <a:pos x="22" y="162"/>
                  </a:cxn>
                  <a:cxn ang="0">
                    <a:pos x="35" y="160"/>
                  </a:cxn>
                  <a:cxn ang="0">
                    <a:pos x="2166" y="160"/>
                  </a:cxn>
                  <a:cxn ang="0">
                    <a:pos x="2179" y="162"/>
                  </a:cxn>
                  <a:cxn ang="0">
                    <a:pos x="2188" y="166"/>
                  </a:cxn>
                  <a:cxn ang="0">
                    <a:pos x="2198" y="172"/>
                  </a:cxn>
                  <a:cxn ang="0">
                    <a:pos x="2073" y="15"/>
                  </a:cxn>
                  <a:cxn ang="0">
                    <a:pos x="2066" y="8"/>
                  </a:cxn>
                  <a:cxn ang="0">
                    <a:pos x="2058" y="4"/>
                  </a:cxn>
                  <a:cxn ang="0">
                    <a:pos x="2048" y="0"/>
                  </a:cxn>
                  <a:cxn ang="0">
                    <a:pos x="2037" y="0"/>
                  </a:cxn>
                  <a:cxn ang="0">
                    <a:pos x="164" y="0"/>
                  </a:cxn>
                  <a:cxn ang="0">
                    <a:pos x="153" y="0"/>
                  </a:cxn>
                  <a:cxn ang="0">
                    <a:pos x="143" y="4"/>
                  </a:cxn>
                  <a:cxn ang="0">
                    <a:pos x="135" y="8"/>
                  </a:cxn>
                  <a:cxn ang="0">
                    <a:pos x="128" y="15"/>
                  </a:cxn>
                  <a:cxn ang="0">
                    <a:pos x="3" y="172"/>
                  </a:cxn>
                </a:cxnLst>
                <a:rect l="0" t="0" r="0" b="0"/>
                <a:pathLst>
                  <a:path w="1570" h="123">
                    <a:moveTo>
                      <a:pt x="2" y="122"/>
                    </a:moveTo>
                    <a:cubicBezTo>
                      <a:pt x="4" y="120"/>
                      <a:pt x="6" y="119"/>
                      <a:pt x="9" y="118"/>
                    </a:cubicBezTo>
                    <a:cubicBezTo>
                      <a:pt x="11" y="116"/>
                      <a:pt x="14" y="116"/>
                      <a:pt x="16" y="115"/>
                    </a:cubicBezTo>
                    <a:cubicBezTo>
                      <a:pt x="19" y="114"/>
                      <a:pt x="22" y="114"/>
                      <a:pt x="25" y="114"/>
                    </a:cubicBezTo>
                    <a:cubicBezTo>
                      <a:pt x="1545" y="114"/>
                      <a:pt x="1545" y="114"/>
                      <a:pt x="1545" y="114"/>
                    </a:cubicBezTo>
                    <a:cubicBezTo>
                      <a:pt x="1548" y="114"/>
                      <a:pt x="1551" y="114"/>
                      <a:pt x="1554" y="115"/>
                    </a:cubicBezTo>
                    <a:cubicBezTo>
                      <a:pt x="1556" y="116"/>
                      <a:pt x="1559" y="116"/>
                      <a:pt x="1561" y="118"/>
                    </a:cubicBezTo>
                    <a:cubicBezTo>
                      <a:pt x="1564" y="119"/>
                      <a:pt x="1566" y="120"/>
                      <a:pt x="1568" y="122"/>
                    </a:cubicBezTo>
                    <a:cubicBezTo>
                      <a:pt x="1570" y="123"/>
                      <a:pt x="1510" y="50"/>
                      <a:pt x="1479" y="11"/>
                    </a:cubicBezTo>
                    <a:cubicBezTo>
                      <a:pt x="1477" y="9"/>
                      <a:pt x="1475" y="8"/>
                      <a:pt x="1474" y="6"/>
                    </a:cubicBezTo>
                    <a:cubicBezTo>
                      <a:pt x="1472" y="5"/>
                      <a:pt x="1470" y="4"/>
                      <a:pt x="1468" y="3"/>
                    </a:cubicBezTo>
                    <a:cubicBezTo>
                      <a:pt x="1466" y="2"/>
                      <a:pt x="1463" y="1"/>
                      <a:pt x="1461" y="0"/>
                    </a:cubicBezTo>
                    <a:cubicBezTo>
                      <a:pt x="1458" y="0"/>
                      <a:pt x="1456" y="0"/>
                      <a:pt x="1453" y="0"/>
                    </a:cubicBezTo>
                    <a:cubicBezTo>
                      <a:pt x="117" y="0"/>
                      <a:pt x="117" y="0"/>
                      <a:pt x="117" y="0"/>
                    </a:cubicBezTo>
                    <a:cubicBezTo>
                      <a:pt x="114" y="0"/>
                      <a:pt x="112" y="0"/>
                      <a:pt x="109" y="0"/>
                    </a:cubicBezTo>
                    <a:cubicBezTo>
                      <a:pt x="107" y="1"/>
                      <a:pt x="104" y="2"/>
                      <a:pt x="102" y="3"/>
                    </a:cubicBezTo>
                    <a:cubicBezTo>
                      <a:pt x="100" y="4"/>
                      <a:pt x="98" y="5"/>
                      <a:pt x="96" y="6"/>
                    </a:cubicBezTo>
                    <a:cubicBezTo>
                      <a:pt x="94" y="8"/>
                      <a:pt x="93" y="9"/>
                      <a:pt x="91" y="11"/>
                    </a:cubicBezTo>
                    <a:cubicBezTo>
                      <a:pt x="60" y="50"/>
                      <a:pt x="0" y="123"/>
                      <a:pt x="2" y="122"/>
                    </a:cubicBezTo>
                    <a:close/>
                  </a:path>
                </a:pathLst>
              </a:custGeom>
              <a:solidFill>
                <a:srgbClr val="FFFFFF">
                  <a:alpha val="100000"/>
                </a:srgbClr>
              </a:soli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286" name="Freeform 24"/>
              <p:cNvSpPr/>
              <p:nvPr/>
            </p:nvSpPr>
            <p:spPr>
              <a:xfrm>
                <a:off x="1100" y="2845"/>
                <a:ext cx="2201" cy="173"/>
              </a:xfrm>
              <a:custGeom>
                <a:avLst/>
                <a:gdLst/>
                <a:ahLst/>
                <a:cxnLst>
                  <a:cxn ang="0">
                    <a:pos x="3" y="172"/>
                  </a:cxn>
                  <a:cxn ang="0">
                    <a:pos x="13" y="166"/>
                  </a:cxn>
                  <a:cxn ang="0">
                    <a:pos x="22" y="162"/>
                  </a:cxn>
                  <a:cxn ang="0">
                    <a:pos x="35" y="160"/>
                  </a:cxn>
                  <a:cxn ang="0">
                    <a:pos x="2166" y="160"/>
                  </a:cxn>
                  <a:cxn ang="0">
                    <a:pos x="2179" y="162"/>
                  </a:cxn>
                  <a:cxn ang="0">
                    <a:pos x="2188" y="166"/>
                  </a:cxn>
                  <a:cxn ang="0">
                    <a:pos x="2198" y="172"/>
                  </a:cxn>
                  <a:cxn ang="0">
                    <a:pos x="2073" y="15"/>
                  </a:cxn>
                  <a:cxn ang="0">
                    <a:pos x="2066" y="8"/>
                  </a:cxn>
                  <a:cxn ang="0">
                    <a:pos x="2058" y="4"/>
                  </a:cxn>
                  <a:cxn ang="0">
                    <a:pos x="2048" y="0"/>
                  </a:cxn>
                  <a:cxn ang="0">
                    <a:pos x="2037" y="0"/>
                  </a:cxn>
                  <a:cxn ang="0">
                    <a:pos x="164" y="0"/>
                  </a:cxn>
                  <a:cxn ang="0">
                    <a:pos x="153" y="0"/>
                  </a:cxn>
                  <a:cxn ang="0">
                    <a:pos x="143" y="4"/>
                  </a:cxn>
                  <a:cxn ang="0">
                    <a:pos x="135" y="8"/>
                  </a:cxn>
                  <a:cxn ang="0">
                    <a:pos x="128" y="15"/>
                  </a:cxn>
                  <a:cxn ang="0">
                    <a:pos x="3" y="172"/>
                  </a:cxn>
                </a:cxnLst>
                <a:rect l="0" t="0" r="0" b="0"/>
                <a:pathLst>
                  <a:path w="1570" h="123">
                    <a:moveTo>
                      <a:pt x="2" y="122"/>
                    </a:moveTo>
                    <a:cubicBezTo>
                      <a:pt x="4" y="120"/>
                      <a:pt x="6" y="119"/>
                      <a:pt x="9" y="118"/>
                    </a:cubicBezTo>
                    <a:cubicBezTo>
                      <a:pt x="11" y="116"/>
                      <a:pt x="14" y="116"/>
                      <a:pt x="16" y="115"/>
                    </a:cubicBezTo>
                    <a:cubicBezTo>
                      <a:pt x="19" y="114"/>
                      <a:pt x="22" y="114"/>
                      <a:pt x="25" y="114"/>
                    </a:cubicBezTo>
                    <a:cubicBezTo>
                      <a:pt x="1545" y="114"/>
                      <a:pt x="1545" y="114"/>
                      <a:pt x="1545" y="114"/>
                    </a:cubicBezTo>
                    <a:cubicBezTo>
                      <a:pt x="1548" y="114"/>
                      <a:pt x="1551" y="114"/>
                      <a:pt x="1554" y="115"/>
                    </a:cubicBezTo>
                    <a:cubicBezTo>
                      <a:pt x="1556" y="116"/>
                      <a:pt x="1559" y="116"/>
                      <a:pt x="1561" y="118"/>
                    </a:cubicBezTo>
                    <a:cubicBezTo>
                      <a:pt x="1564" y="119"/>
                      <a:pt x="1566" y="120"/>
                      <a:pt x="1568" y="122"/>
                    </a:cubicBezTo>
                    <a:cubicBezTo>
                      <a:pt x="1570" y="123"/>
                      <a:pt x="1510" y="50"/>
                      <a:pt x="1479" y="11"/>
                    </a:cubicBezTo>
                    <a:cubicBezTo>
                      <a:pt x="1477" y="9"/>
                      <a:pt x="1475" y="8"/>
                      <a:pt x="1474" y="6"/>
                    </a:cubicBezTo>
                    <a:cubicBezTo>
                      <a:pt x="1472" y="5"/>
                      <a:pt x="1470" y="4"/>
                      <a:pt x="1468" y="3"/>
                    </a:cubicBezTo>
                    <a:cubicBezTo>
                      <a:pt x="1466" y="2"/>
                      <a:pt x="1463" y="1"/>
                      <a:pt x="1461" y="0"/>
                    </a:cubicBezTo>
                    <a:cubicBezTo>
                      <a:pt x="1458" y="0"/>
                      <a:pt x="1456" y="0"/>
                      <a:pt x="1453" y="0"/>
                    </a:cubicBezTo>
                    <a:cubicBezTo>
                      <a:pt x="117" y="0"/>
                      <a:pt x="117" y="0"/>
                      <a:pt x="117" y="0"/>
                    </a:cubicBezTo>
                    <a:cubicBezTo>
                      <a:pt x="114" y="0"/>
                      <a:pt x="112" y="0"/>
                      <a:pt x="109" y="0"/>
                    </a:cubicBezTo>
                    <a:cubicBezTo>
                      <a:pt x="107" y="1"/>
                      <a:pt x="104" y="2"/>
                      <a:pt x="102" y="3"/>
                    </a:cubicBezTo>
                    <a:cubicBezTo>
                      <a:pt x="100" y="4"/>
                      <a:pt x="98" y="5"/>
                      <a:pt x="96" y="6"/>
                    </a:cubicBezTo>
                    <a:cubicBezTo>
                      <a:pt x="94" y="8"/>
                      <a:pt x="93" y="9"/>
                      <a:pt x="91" y="11"/>
                    </a:cubicBezTo>
                    <a:cubicBezTo>
                      <a:pt x="60" y="50"/>
                      <a:pt x="0" y="123"/>
                      <a:pt x="2" y="122"/>
                    </a:cubicBezTo>
                    <a:close/>
                  </a:path>
                </a:pathLst>
              </a:custGeom>
              <a:noFill/>
              <a:ln w="25400" cap="flat" cmpd="sng">
                <a:solidFill>
                  <a:srgbClr val="FFFFFF">
                    <a:alpha val="100000"/>
                  </a:srgbClr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287" name="Freeform 25"/>
              <p:cNvSpPr/>
              <p:nvPr/>
            </p:nvSpPr>
            <p:spPr>
              <a:xfrm>
                <a:off x="1100" y="2845"/>
                <a:ext cx="2201" cy="173"/>
              </a:xfrm>
              <a:custGeom>
                <a:avLst/>
                <a:gdLst/>
                <a:ahLst/>
                <a:cxnLst>
                  <a:cxn ang="0">
                    <a:pos x="3" y="172"/>
                  </a:cxn>
                  <a:cxn ang="0">
                    <a:pos x="13" y="166"/>
                  </a:cxn>
                  <a:cxn ang="0">
                    <a:pos x="22" y="162"/>
                  </a:cxn>
                  <a:cxn ang="0">
                    <a:pos x="35" y="160"/>
                  </a:cxn>
                  <a:cxn ang="0">
                    <a:pos x="2166" y="160"/>
                  </a:cxn>
                  <a:cxn ang="0">
                    <a:pos x="2179" y="162"/>
                  </a:cxn>
                  <a:cxn ang="0">
                    <a:pos x="2188" y="166"/>
                  </a:cxn>
                  <a:cxn ang="0">
                    <a:pos x="2198" y="172"/>
                  </a:cxn>
                  <a:cxn ang="0">
                    <a:pos x="2073" y="15"/>
                  </a:cxn>
                  <a:cxn ang="0">
                    <a:pos x="2066" y="8"/>
                  </a:cxn>
                  <a:cxn ang="0">
                    <a:pos x="2058" y="4"/>
                  </a:cxn>
                  <a:cxn ang="0">
                    <a:pos x="2048" y="0"/>
                  </a:cxn>
                  <a:cxn ang="0">
                    <a:pos x="2037" y="0"/>
                  </a:cxn>
                  <a:cxn ang="0">
                    <a:pos x="164" y="0"/>
                  </a:cxn>
                  <a:cxn ang="0">
                    <a:pos x="153" y="0"/>
                  </a:cxn>
                  <a:cxn ang="0">
                    <a:pos x="143" y="4"/>
                  </a:cxn>
                  <a:cxn ang="0">
                    <a:pos x="135" y="8"/>
                  </a:cxn>
                  <a:cxn ang="0">
                    <a:pos x="128" y="15"/>
                  </a:cxn>
                  <a:cxn ang="0">
                    <a:pos x="3" y="172"/>
                  </a:cxn>
                </a:cxnLst>
                <a:rect l="0" t="0" r="0" b="0"/>
                <a:pathLst>
                  <a:path w="1570" h="123">
                    <a:moveTo>
                      <a:pt x="2" y="122"/>
                    </a:moveTo>
                    <a:cubicBezTo>
                      <a:pt x="4" y="120"/>
                      <a:pt x="6" y="119"/>
                      <a:pt x="9" y="118"/>
                    </a:cubicBezTo>
                    <a:cubicBezTo>
                      <a:pt x="11" y="116"/>
                      <a:pt x="14" y="116"/>
                      <a:pt x="16" y="115"/>
                    </a:cubicBezTo>
                    <a:cubicBezTo>
                      <a:pt x="19" y="114"/>
                      <a:pt x="22" y="114"/>
                      <a:pt x="25" y="114"/>
                    </a:cubicBezTo>
                    <a:cubicBezTo>
                      <a:pt x="1545" y="114"/>
                      <a:pt x="1545" y="114"/>
                      <a:pt x="1545" y="114"/>
                    </a:cubicBezTo>
                    <a:cubicBezTo>
                      <a:pt x="1548" y="114"/>
                      <a:pt x="1551" y="114"/>
                      <a:pt x="1554" y="115"/>
                    </a:cubicBezTo>
                    <a:cubicBezTo>
                      <a:pt x="1556" y="116"/>
                      <a:pt x="1559" y="116"/>
                      <a:pt x="1561" y="118"/>
                    </a:cubicBezTo>
                    <a:cubicBezTo>
                      <a:pt x="1564" y="119"/>
                      <a:pt x="1566" y="120"/>
                      <a:pt x="1568" y="122"/>
                    </a:cubicBezTo>
                    <a:cubicBezTo>
                      <a:pt x="1570" y="123"/>
                      <a:pt x="1510" y="50"/>
                      <a:pt x="1479" y="11"/>
                    </a:cubicBezTo>
                    <a:cubicBezTo>
                      <a:pt x="1477" y="9"/>
                      <a:pt x="1475" y="8"/>
                      <a:pt x="1474" y="6"/>
                    </a:cubicBezTo>
                    <a:cubicBezTo>
                      <a:pt x="1472" y="5"/>
                      <a:pt x="1470" y="4"/>
                      <a:pt x="1468" y="3"/>
                    </a:cubicBezTo>
                    <a:cubicBezTo>
                      <a:pt x="1466" y="2"/>
                      <a:pt x="1463" y="1"/>
                      <a:pt x="1461" y="0"/>
                    </a:cubicBezTo>
                    <a:cubicBezTo>
                      <a:pt x="1458" y="0"/>
                      <a:pt x="1456" y="0"/>
                      <a:pt x="1453" y="0"/>
                    </a:cubicBezTo>
                    <a:cubicBezTo>
                      <a:pt x="117" y="0"/>
                      <a:pt x="117" y="0"/>
                      <a:pt x="117" y="0"/>
                    </a:cubicBezTo>
                    <a:cubicBezTo>
                      <a:pt x="114" y="0"/>
                      <a:pt x="112" y="0"/>
                      <a:pt x="109" y="0"/>
                    </a:cubicBezTo>
                    <a:cubicBezTo>
                      <a:pt x="107" y="1"/>
                      <a:pt x="104" y="2"/>
                      <a:pt x="102" y="3"/>
                    </a:cubicBezTo>
                    <a:cubicBezTo>
                      <a:pt x="100" y="4"/>
                      <a:pt x="98" y="5"/>
                      <a:pt x="96" y="6"/>
                    </a:cubicBezTo>
                    <a:cubicBezTo>
                      <a:pt x="94" y="8"/>
                      <a:pt x="93" y="9"/>
                      <a:pt x="91" y="11"/>
                    </a:cubicBezTo>
                    <a:cubicBezTo>
                      <a:pt x="60" y="50"/>
                      <a:pt x="0" y="123"/>
                      <a:pt x="2" y="122"/>
                    </a:cubicBezTo>
                    <a:close/>
                  </a:path>
                </a:pathLst>
              </a:custGeom>
              <a:solidFill>
                <a:srgbClr val="FFFFFF">
                  <a:alpha val="100000"/>
                </a:srgbClr>
              </a:soli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288" name="Freeform 26"/>
              <p:cNvSpPr/>
              <p:nvPr/>
            </p:nvSpPr>
            <p:spPr>
              <a:xfrm>
                <a:off x="1100" y="2845"/>
                <a:ext cx="2201" cy="173"/>
              </a:xfrm>
              <a:custGeom>
                <a:avLst/>
                <a:gdLst/>
                <a:ahLst/>
                <a:cxnLst>
                  <a:cxn ang="0">
                    <a:pos x="3" y="172"/>
                  </a:cxn>
                  <a:cxn ang="0">
                    <a:pos x="13" y="166"/>
                  </a:cxn>
                  <a:cxn ang="0">
                    <a:pos x="22" y="162"/>
                  </a:cxn>
                  <a:cxn ang="0">
                    <a:pos x="35" y="160"/>
                  </a:cxn>
                  <a:cxn ang="0">
                    <a:pos x="2166" y="160"/>
                  </a:cxn>
                  <a:cxn ang="0">
                    <a:pos x="2179" y="162"/>
                  </a:cxn>
                  <a:cxn ang="0">
                    <a:pos x="2188" y="166"/>
                  </a:cxn>
                  <a:cxn ang="0">
                    <a:pos x="2198" y="172"/>
                  </a:cxn>
                  <a:cxn ang="0">
                    <a:pos x="2073" y="15"/>
                  </a:cxn>
                  <a:cxn ang="0">
                    <a:pos x="2066" y="8"/>
                  </a:cxn>
                  <a:cxn ang="0">
                    <a:pos x="2058" y="4"/>
                  </a:cxn>
                  <a:cxn ang="0">
                    <a:pos x="2048" y="0"/>
                  </a:cxn>
                  <a:cxn ang="0">
                    <a:pos x="2037" y="0"/>
                  </a:cxn>
                  <a:cxn ang="0">
                    <a:pos x="164" y="0"/>
                  </a:cxn>
                  <a:cxn ang="0">
                    <a:pos x="153" y="0"/>
                  </a:cxn>
                  <a:cxn ang="0">
                    <a:pos x="143" y="4"/>
                  </a:cxn>
                  <a:cxn ang="0">
                    <a:pos x="135" y="8"/>
                  </a:cxn>
                  <a:cxn ang="0">
                    <a:pos x="128" y="15"/>
                  </a:cxn>
                  <a:cxn ang="0">
                    <a:pos x="3" y="172"/>
                  </a:cxn>
                </a:cxnLst>
                <a:rect l="0" t="0" r="0" b="0"/>
                <a:pathLst>
                  <a:path w="1570" h="123">
                    <a:moveTo>
                      <a:pt x="2" y="122"/>
                    </a:moveTo>
                    <a:cubicBezTo>
                      <a:pt x="4" y="120"/>
                      <a:pt x="6" y="119"/>
                      <a:pt x="9" y="118"/>
                    </a:cubicBezTo>
                    <a:cubicBezTo>
                      <a:pt x="11" y="116"/>
                      <a:pt x="14" y="116"/>
                      <a:pt x="16" y="115"/>
                    </a:cubicBezTo>
                    <a:cubicBezTo>
                      <a:pt x="19" y="114"/>
                      <a:pt x="22" y="114"/>
                      <a:pt x="25" y="114"/>
                    </a:cubicBezTo>
                    <a:cubicBezTo>
                      <a:pt x="1545" y="114"/>
                      <a:pt x="1545" y="114"/>
                      <a:pt x="1545" y="114"/>
                    </a:cubicBezTo>
                    <a:cubicBezTo>
                      <a:pt x="1548" y="114"/>
                      <a:pt x="1551" y="114"/>
                      <a:pt x="1554" y="115"/>
                    </a:cubicBezTo>
                    <a:cubicBezTo>
                      <a:pt x="1556" y="116"/>
                      <a:pt x="1559" y="116"/>
                      <a:pt x="1561" y="118"/>
                    </a:cubicBezTo>
                    <a:cubicBezTo>
                      <a:pt x="1564" y="119"/>
                      <a:pt x="1566" y="120"/>
                      <a:pt x="1568" y="122"/>
                    </a:cubicBezTo>
                    <a:cubicBezTo>
                      <a:pt x="1570" y="123"/>
                      <a:pt x="1510" y="50"/>
                      <a:pt x="1479" y="11"/>
                    </a:cubicBezTo>
                    <a:cubicBezTo>
                      <a:pt x="1477" y="9"/>
                      <a:pt x="1475" y="8"/>
                      <a:pt x="1474" y="6"/>
                    </a:cubicBezTo>
                    <a:cubicBezTo>
                      <a:pt x="1472" y="5"/>
                      <a:pt x="1470" y="4"/>
                      <a:pt x="1468" y="3"/>
                    </a:cubicBezTo>
                    <a:cubicBezTo>
                      <a:pt x="1466" y="2"/>
                      <a:pt x="1463" y="1"/>
                      <a:pt x="1461" y="0"/>
                    </a:cubicBezTo>
                    <a:cubicBezTo>
                      <a:pt x="1458" y="0"/>
                      <a:pt x="1456" y="0"/>
                      <a:pt x="1453" y="0"/>
                    </a:cubicBezTo>
                    <a:cubicBezTo>
                      <a:pt x="117" y="0"/>
                      <a:pt x="117" y="0"/>
                      <a:pt x="117" y="0"/>
                    </a:cubicBezTo>
                    <a:cubicBezTo>
                      <a:pt x="114" y="0"/>
                      <a:pt x="112" y="0"/>
                      <a:pt x="109" y="0"/>
                    </a:cubicBezTo>
                    <a:cubicBezTo>
                      <a:pt x="107" y="1"/>
                      <a:pt x="104" y="2"/>
                      <a:pt x="102" y="3"/>
                    </a:cubicBezTo>
                    <a:cubicBezTo>
                      <a:pt x="100" y="4"/>
                      <a:pt x="98" y="5"/>
                      <a:pt x="96" y="6"/>
                    </a:cubicBezTo>
                    <a:cubicBezTo>
                      <a:pt x="94" y="8"/>
                      <a:pt x="93" y="9"/>
                      <a:pt x="91" y="11"/>
                    </a:cubicBezTo>
                    <a:cubicBezTo>
                      <a:pt x="60" y="50"/>
                      <a:pt x="0" y="123"/>
                      <a:pt x="2" y="122"/>
                    </a:cubicBezTo>
                    <a:close/>
                  </a:path>
                </a:pathLst>
              </a:custGeom>
              <a:solidFill>
                <a:srgbClr val="FFFFFF">
                  <a:alpha val="100000"/>
                </a:srgbClr>
              </a:soli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289" name="Freeform 27"/>
              <p:cNvSpPr/>
              <p:nvPr/>
            </p:nvSpPr>
            <p:spPr>
              <a:xfrm>
                <a:off x="1100" y="2845"/>
                <a:ext cx="2201" cy="173"/>
              </a:xfrm>
              <a:custGeom>
                <a:avLst/>
                <a:gdLst/>
                <a:ahLst/>
                <a:cxnLst>
                  <a:cxn ang="0">
                    <a:pos x="3" y="172"/>
                  </a:cxn>
                  <a:cxn ang="0">
                    <a:pos x="13" y="166"/>
                  </a:cxn>
                  <a:cxn ang="0">
                    <a:pos x="22" y="162"/>
                  </a:cxn>
                  <a:cxn ang="0">
                    <a:pos x="35" y="160"/>
                  </a:cxn>
                  <a:cxn ang="0">
                    <a:pos x="2166" y="160"/>
                  </a:cxn>
                  <a:cxn ang="0">
                    <a:pos x="2179" y="162"/>
                  </a:cxn>
                  <a:cxn ang="0">
                    <a:pos x="2188" y="166"/>
                  </a:cxn>
                  <a:cxn ang="0">
                    <a:pos x="2198" y="172"/>
                  </a:cxn>
                  <a:cxn ang="0">
                    <a:pos x="2073" y="15"/>
                  </a:cxn>
                  <a:cxn ang="0">
                    <a:pos x="2066" y="8"/>
                  </a:cxn>
                  <a:cxn ang="0">
                    <a:pos x="2058" y="4"/>
                  </a:cxn>
                  <a:cxn ang="0">
                    <a:pos x="2048" y="0"/>
                  </a:cxn>
                  <a:cxn ang="0">
                    <a:pos x="2037" y="0"/>
                  </a:cxn>
                  <a:cxn ang="0">
                    <a:pos x="164" y="0"/>
                  </a:cxn>
                  <a:cxn ang="0">
                    <a:pos x="153" y="0"/>
                  </a:cxn>
                  <a:cxn ang="0">
                    <a:pos x="143" y="4"/>
                  </a:cxn>
                  <a:cxn ang="0">
                    <a:pos x="135" y="8"/>
                  </a:cxn>
                  <a:cxn ang="0">
                    <a:pos x="128" y="15"/>
                  </a:cxn>
                  <a:cxn ang="0">
                    <a:pos x="3" y="172"/>
                  </a:cxn>
                </a:cxnLst>
                <a:rect l="0" t="0" r="0" b="0"/>
                <a:pathLst>
                  <a:path w="1570" h="123">
                    <a:moveTo>
                      <a:pt x="2" y="122"/>
                    </a:moveTo>
                    <a:cubicBezTo>
                      <a:pt x="4" y="120"/>
                      <a:pt x="6" y="119"/>
                      <a:pt x="9" y="118"/>
                    </a:cubicBezTo>
                    <a:cubicBezTo>
                      <a:pt x="11" y="116"/>
                      <a:pt x="14" y="116"/>
                      <a:pt x="16" y="115"/>
                    </a:cubicBezTo>
                    <a:cubicBezTo>
                      <a:pt x="19" y="114"/>
                      <a:pt x="22" y="114"/>
                      <a:pt x="25" y="114"/>
                    </a:cubicBezTo>
                    <a:cubicBezTo>
                      <a:pt x="1545" y="114"/>
                      <a:pt x="1545" y="114"/>
                      <a:pt x="1545" y="114"/>
                    </a:cubicBezTo>
                    <a:cubicBezTo>
                      <a:pt x="1548" y="114"/>
                      <a:pt x="1551" y="114"/>
                      <a:pt x="1554" y="115"/>
                    </a:cubicBezTo>
                    <a:cubicBezTo>
                      <a:pt x="1556" y="116"/>
                      <a:pt x="1559" y="116"/>
                      <a:pt x="1561" y="118"/>
                    </a:cubicBezTo>
                    <a:cubicBezTo>
                      <a:pt x="1564" y="119"/>
                      <a:pt x="1566" y="120"/>
                      <a:pt x="1568" y="122"/>
                    </a:cubicBezTo>
                    <a:cubicBezTo>
                      <a:pt x="1570" y="123"/>
                      <a:pt x="1510" y="50"/>
                      <a:pt x="1479" y="11"/>
                    </a:cubicBezTo>
                    <a:cubicBezTo>
                      <a:pt x="1477" y="9"/>
                      <a:pt x="1475" y="8"/>
                      <a:pt x="1474" y="6"/>
                    </a:cubicBezTo>
                    <a:cubicBezTo>
                      <a:pt x="1472" y="5"/>
                      <a:pt x="1470" y="4"/>
                      <a:pt x="1468" y="3"/>
                    </a:cubicBezTo>
                    <a:cubicBezTo>
                      <a:pt x="1466" y="2"/>
                      <a:pt x="1463" y="1"/>
                      <a:pt x="1461" y="0"/>
                    </a:cubicBezTo>
                    <a:cubicBezTo>
                      <a:pt x="1458" y="0"/>
                      <a:pt x="1456" y="0"/>
                      <a:pt x="1453" y="0"/>
                    </a:cubicBezTo>
                    <a:cubicBezTo>
                      <a:pt x="117" y="0"/>
                      <a:pt x="117" y="0"/>
                      <a:pt x="117" y="0"/>
                    </a:cubicBezTo>
                    <a:cubicBezTo>
                      <a:pt x="114" y="0"/>
                      <a:pt x="112" y="0"/>
                      <a:pt x="109" y="0"/>
                    </a:cubicBezTo>
                    <a:cubicBezTo>
                      <a:pt x="107" y="1"/>
                      <a:pt x="104" y="2"/>
                      <a:pt x="102" y="3"/>
                    </a:cubicBezTo>
                    <a:cubicBezTo>
                      <a:pt x="100" y="4"/>
                      <a:pt x="98" y="5"/>
                      <a:pt x="96" y="6"/>
                    </a:cubicBezTo>
                    <a:cubicBezTo>
                      <a:pt x="94" y="8"/>
                      <a:pt x="93" y="9"/>
                      <a:pt x="91" y="11"/>
                    </a:cubicBezTo>
                    <a:cubicBezTo>
                      <a:pt x="60" y="50"/>
                      <a:pt x="0" y="123"/>
                      <a:pt x="2" y="122"/>
                    </a:cubicBezTo>
                    <a:close/>
                  </a:path>
                </a:pathLst>
              </a:custGeom>
              <a:solidFill>
                <a:srgbClr val="FFFFFF">
                  <a:alpha val="100000"/>
                </a:srgbClr>
              </a:soli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1272" name="Freeform 167"/>
            <p:cNvSpPr/>
            <p:nvPr/>
          </p:nvSpPr>
          <p:spPr>
            <a:xfrm>
              <a:off x="3690938" y="5697538"/>
              <a:ext cx="1587" cy="158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0" b="0"/>
              <a:pathLst>
                <a:path w="1587" h="1587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73" name="Freeform 180"/>
            <p:cNvSpPr/>
            <p:nvPr/>
          </p:nvSpPr>
          <p:spPr>
            <a:xfrm>
              <a:off x="4376738" y="5686425"/>
              <a:ext cx="1587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587" y="0"/>
                </a:cxn>
                <a:cxn ang="0">
                  <a:pos x="1587" y="0"/>
                </a:cxn>
                <a:cxn ang="0">
                  <a:pos x="1587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0" b="0"/>
              <a:pathLst>
                <a:path w="1" h="1588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74" name="Freeform 214"/>
            <p:cNvSpPr/>
            <p:nvPr/>
          </p:nvSpPr>
          <p:spPr>
            <a:xfrm>
              <a:off x="4862513" y="5634038"/>
              <a:ext cx="1587" cy="63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117"/>
                </a:cxn>
                <a:cxn ang="0">
                  <a:pos x="0" y="2117"/>
                </a:cxn>
                <a:cxn ang="0">
                  <a:pos x="0" y="4233"/>
                </a:cxn>
                <a:cxn ang="0">
                  <a:pos x="0" y="6350"/>
                </a:cxn>
                <a:cxn ang="0">
                  <a:pos x="0" y="4233"/>
                </a:cxn>
                <a:cxn ang="0">
                  <a:pos x="0" y="2117"/>
                </a:cxn>
                <a:cxn ang="0">
                  <a:pos x="0" y="2117"/>
                </a:cxn>
                <a:cxn ang="0">
                  <a:pos x="0" y="0"/>
                </a:cxn>
              </a:cxnLst>
              <a:rect l="0" t="0" r="0" b="0"/>
              <a:pathLst>
                <a:path w="1587" h="3">
                  <a:moveTo>
                    <a:pt x="0" y="0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3"/>
                    <a:pt x="0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75" name="Freeform 233"/>
            <p:cNvSpPr/>
            <p:nvPr/>
          </p:nvSpPr>
          <p:spPr>
            <a:xfrm>
              <a:off x="2314575" y="5586413"/>
              <a:ext cx="1588" cy="158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0" b="0"/>
              <a:pathLst>
                <a:path w="1588" h="1587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76" name="Freeform 234"/>
            <p:cNvSpPr/>
            <p:nvPr/>
          </p:nvSpPr>
          <p:spPr>
            <a:xfrm>
              <a:off x="2843213" y="5581650"/>
              <a:ext cx="3175" cy="1588"/>
            </a:xfrm>
            <a:custGeom>
              <a:avLst/>
              <a:gdLst/>
              <a:ahLst/>
              <a:cxnLst>
                <a:cxn ang="0">
                  <a:pos x="3175" y="0"/>
                </a:cxn>
                <a:cxn ang="0">
                  <a:pos x="3175" y="0"/>
                </a:cxn>
                <a:cxn ang="0">
                  <a:pos x="3175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3175" y="0"/>
                </a:cxn>
                <a:cxn ang="0">
                  <a:pos x="3175" y="0"/>
                </a:cxn>
                <a:cxn ang="0">
                  <a:pos x="3175" y="0"/>
                </a:cxn>
              </a:cxnLst>
              <a:rect l="0" t="0" r="0" b="0"/>
              <a:pathLst>
                <a:path w="1" h="1588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77" name="Freeform 238"/>
            <p:cNvSpPr/>
            <p:nvPr/>
          </p:nvSpPr>
          <p:spPr>
            <a:xfrm>
              <a:off x="3895725" y="5581650"/>
              <a:ext cx="4763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382" y="0"/>
                </a:cxn>
                <a:cxn ang="0">
                  <a:pos x="2382" y="0"/>
                </a:cxn>
                <a:cxn ang="0">
                  <a:pos x="2382" y="0"/>
                </a:cxn>
                <a:cxn ang="0">
                  <a:pos x="4763" y="0"/>
                </a:cxn>
                <a:cxn ang="0">
                  <a:pos x="2382" y="0"/>
                </a:cxn>
                <a:cxn ang="0">
                  <a:pos x="2382" y="0"/>
                </a:cxn>
                <a:cxn ang="0">
                  <a:pos x="2382" y="0"/>
                </a:cxn>
                <a:cxn ang="0">
                  <a:pos x="0" y="0"/>
                </a:cxn>
              </a:cxnLst>
              <a:rect l="0" t="0" r="0" b="0"/>
              <a:pathLst>
                <a:path w="2" h="1588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2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78" name="Freeform 239"/>
            <p:cNvSpPr/>
            <p:nvPr/>
          </p:nvSpPr>
          <p:spPr>
            <a:xfrm>
              <a:off x="3062288" y="5581650"/>
              <a:ext cx="3175" cy="1588"/>
            </a:xfrm>
            <a:custGeom>
              <a:avLst/>
              <a:gdLst/>
              <a:ahLst/>
              <a:cxnLst>
                <a:cxn ang="0">
                  <a:pos x="3175" y="0"/>
                </a:cxn>
                <a:cxn ang="0">
                  <a:pos x="3175" y="0"/>
                </a:cxn>
                <a:cxn ang="0">
                  <a:pos x="1588" y="0"/>
                </a:cxn>
                <a:cxn ang="0">
                  <a:pos x="1588" y="0"/>
                </a:cxn>
                <a:cxn ang="0">
                  <a:pos x="0" y="0"/>
                </a:cxn>
                <a:cxn ang="0">
                  <a:pos x="1588" y="0"/>
                </a:cxn>
                <a:cxn ang="0">
                  <a:pos x="1588" y="0"/>
                </a:cxn>
                <a:cxn ang="0">
                  <a:pos x="3175" y="0"/>
                </a:cxn>
                <a:cxn ang="0">
                  <a:pos x="3175" y="0"/>
                </a:cxn>
              </a:cxnLst>
              <a:rect l="0" t="0" r="0" b="0"/>
              <a:pathLst>
                <a:path w="2" h="1588"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79" name="Freeform 241"/>
            <p:cNvSpPr/>
            <p:nvPr/>
          </p:nvSpPr>
          <p:spPr>
            <a:xfrm>
              <a:off x="4516438" y="5581650"/>
              <a:ext cx="3175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3175" y="0"/>
                </a:cxn>
                <a:cxn ang="0">
                  <a:pos x="3175" y="0"/>
                </a:cxn>
                <a:cxn ang="0">
                  <a:pos x="3175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0" b="0"/>
              <a:pathLst>
                <a:path w="1" h="1588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80" name="Freeform 243"/>
            <p:cNvSpPr/>
            <p:nvPr/>
          </p:nvSpPr>
          <p:spPr>
            <a:xfrm>
              <a:off x="4043363" y="5581650"/>
              <a:ext cx="1587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587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0" b="0"/>
              <a:pathLst>
                <a:path w="1" h="1588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81" name="Freeform 262"/>
            <p:cNvSpPr/>
            <p:nvPr/>
          </p:nvSpPr>
          <p:spPr>
            <a:xfrm>
              <a:off x="2314575" y="5562600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0" b="0"/>
              <a:pathLst>
                <a:path w="1588" h="1588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82" name="Freeform 301"/>
            <p:cNvSpPr/>
            <p:nvPr/>
          </p:nvSpPr>
          <p:spPr>
            <a:xfrm>
              <a:off x="2874886" y="4857809"/>
              <a:ext cx="3392579" cy="1584230"/>
            </a:xfrm>
            <a:custGeom>
              <a:avLst/>
              <a:gdLst/>
              <a:ahLst/>
              <a:cxnLst>
                <a:cxn ang="0">
                  <a:pos x="3249808" y="1584230"/>
                </a:cxn>
                <a:cxn ang="0">
                  <a:pos x="157552" y="1579506"/>
                </a:cxn>
                <a:cxn ang="0">
                  <a:pos x="0" y="4724"/>
                </a:cxn>
                <a:cxn ang="0">
                  <a:pos x="3392579" y="0"/>
                </a:cxn>
                <a:cxn ang="0">
                  <a:pos x="3249808" y="1584230"/>
                </a:cxn>
              </a:cxnLst>
              <a:rect l="0" t="0" r="0" b="0"/>
              <a:pathLst>
                <a:path w="10099" h="10060">
                  <a:moveTo>
                    <a:pt x="9674" y="10060"/>
                  </a:moveTo>
                  <a:lnTo>
                    <a:pt x="469" y="10030"/>
                  </a:lnTo>
                  <a:cubicBezTo>
                    <a:pt x="261" y="6705"/>
                    <a:pt x="151" y="3414"/>
                    <a:pt x="0" y="30"/>
                  </a:cubicBezTo>
                  <a:cubicBezTo>
                    <a:pt x="3409" y="-40"/>
                    <a:pt x="6634" y="-50"/>
                    <a:pt x="10099" y="0"/>
                  </a:cubicBezTo>
                  <a:cubicBezTo>
                    <a:pt x="9953" y="3463"/>
                    <a:pt x="9777" y="6566"/>
                    <a:pt x="9674" y="10060"/>
                  </a:cubicBezTo>
                  <a:close/>
                </a:path>
              </a:pathLst>
            </a:custGeom>
            <a:solidFill>
              <a:srgbClr val="0079C5">
                <a:alpha val="100000"/>
              </a:srgbClr>
            </a:solidFill>
            <a:ln w="7938" cap="flat" cmpd="sng">
              <a:solidFill>
                <a:srgbClr val="FFFFFF">
                  <a:alpha val="100000"/>
                </a:srgb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83" name="TextBox 20"/>
            <p:cNvSpPr txBox="1"/>
            <p:nvPr/>
          </p:nvSpPr>
          <p:spPr>
            <a:xfrm>
              <a:off x="3406693" y="5326538"/>
              <a:ext cx="1808480" cy="61341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>
              <a:spAutoFit/>
            </a:bodyPr>
            <a:lstStyle/>
            <a:p>
              <a:pPr lvl="0"/>
              <a:r>
                <a:rPr lang="zh-CN" altLang="en-US" sz="32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相关文档</a:t>
              </a:r>
            </a:p>
          </p:txBody>
        </p:sp>
      </p:grpSp>
      <p:cxnSp>
        <p:nvCxnSpPr>
          <p:cNvPr id="6" name="直接箭头连接符 5"/>
          <p:cNvCxnSpPr/>
          <p:nvPr/>
        </p:nvCxnSpPr>
        <p:spPr>
          <a:xfrm flipH="1" flipV="1">
            <a:off x="2254060" y="2877768"/>
            <a:ext cx="1361688" cy="6456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flipV="1">
            <a:off x="5971126" y="3200595"/>
            <a:ext cx="1121154" cy="3943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H="1">
            <a:off x="2542045" y="4413221"/>
            <a:ext cx="1140168" cy="4624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5796136" y="4533346"/>
            <a:ext cx="1094915" cy="8398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椭圆 27"/>
          <p:cNvSpPr/>
          <p:nvPr/>
        </p:nvSpPr>
        <p:spPr>
          <a:xfrm>
            <a:off x="778264" y="1442497"/>
            <a:ext cx="1741170" cy="167449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需求分析说明书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cxnSp>
        <p:nvCxnSpPr>
          <p:cNvPr id="29" name="直接箭头连接符 28"/>
          <p:cNvCxnSpPr/>
          <p:nvPr/>
        </p:nvCxnSpPr>
        <p:spPr>
          <a:xfrm flipV="1">
            <a:off x="4695080" y="2060848"/>
            <a:ext cx="308372" cy="8528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椭圆 30"/>
          <p:cNvSpPr/>
          <p:nvPr/>
        </p:nvSpPr>
        <p:spPr>
          <a:xfrm>
            <a:off x="4319507" y="191118"/>
            <a:ext cx="1836738" cy="183673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项目管理计划书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7092280" y="2016200"/>
            <a:ext cx="1836738" cy="183673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b="1" noProof="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会议记录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6891051" y="4843340"/>
            <a:ext cx="1458595" cy="137477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质量保证</a:t>
            </a:r>
          </a:p>
        </p:txBody>
      </p:sp>
      <p:sp>
        <p:nvSpPr>
          <p:cNvPr id="34" name="椭圆 33"/>
          <p:cNvSpPr/>
          <p:nvPr/>
        </p:nvSpPr>
        <p:spPr>
          <a:xfrm>
            <a:off x="975179" y="4480456"/>
            <a:ext cx="1606550" cy="145478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系统配置管理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3384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75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25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500"/>
                            </p:stCondLst>
                            <p:childTnLst>
                              <p:par>
                                <p:cTn id="4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6500"/>
                            </p:stCondLst>
                            <p:childTnLst>
                              <p:par>
                                <p:cTn id="4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7000"/>
                            </p:stCondLst>
                            <p:childTnLst>
                              <p:par>
                                <p:cTn id="5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8000"/>
                            </p:stCondLst>
                            <p:childTnLst>
                              <p:par>
                                <p:cTn id="5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8500"/>
                            </p:stCondLst>
                            <p:childTnLst>
                              <p:par>
                                <p:cTn id="6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bldLvl="0" animBg="1"/>
      <p:bldP spid="31" grpId="0" bldLvl="0" animBg="1"/>
      <p:bldP spid="32" grpId="0" bldLvl="0" animBg="1"/>
      <p:bldP spid="33" grpId="0" bldLvl="0" animBg="1"/>
      <p:bldP spid="34" grpId="0" bldLvl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63888" y="604171"/>
            <a:ext cx="2304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solidFill>
                  <a:srgbClr val="FF0000"/>
                </a:solidFill>
              </a:rPr>
              <a:t>会议记录</a:t>
            </a:r>
            <a:endParaRPr lang="zh-CN" altLang="en-US" sz="3600" b="1" dirty="0">
              <a:solidFill>
                <a:srgbClr val="FF0000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27" y="1527550"/>
            <a:ext cx="4398814" cy="45631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530164"/>
            <a:ext cx="4572000" cy="4563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1496830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87824" y="604170"/>
            <a:ext cx="3528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solidFill>
                  <a:srgbClr val="FF0000"/>
                </a:solidFill>
              </a:rPr>
              <a:t>质量保证计划书</a:t>
            </a:r>
            <a:endParaRPr lang="zh-CN" altLang="en-US" sz="3600" b="1" dirty="0">
              <a:solidFill>
                <a:srgbClr val="FF0000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405" y="3144906"/>
            <a:ext cx="4063595" cy="332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210" y="4184268"/>
            <a:ext cx="4874035" cy="177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592778" y="872495"/>
            <a:ext cx="396044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800" dirty="0" smtClean="0">
              <a:solidFill>
                <a:srgbClr val="FF0000"/>
              </a:solidFill>
            </a:endParaRPr>
          </a:p>
          <a:p>
            <a:endParaRPr lang="en-US" altLang="zh-CN" sz="2800" dirty="0">
              <a:solidFill>
                <a:srgbClr val="FF0000"/>
              </a:solidFill>
            </a:endParaRPr>
          </a:p>
          <a:p>
            <a:r>
              <a:rPr lang="zh-CN" altLang="en-US" sz="2800" dirty="0" smtClean="0">
                <a:solidFill>
                  <a:srgbClr val="FF0000"/>
                </a:solidFill>
              </a:rPr>
              <a:t>质量保证</a:t>
            </a:r>
            <a:endParaRPr lang="en-US" altLang="zh-CN" sz="2800" dirty="0" smtClean="0">
              <a:solidFill>
                <a:srgbClr val="FF0000"/>
              </a:solidFill>
            </a:endParaRPr>
          </a:p>
          <a:p>
            <a:r>
              <a:rPr lang="en-US" altLang="zh-CN" sz="2800" dirty="0">
                <a:solidFill>
                  <a:srgbClr val="FF0000"/>
                </a:solidFill>
              </a:rPr>
              <a:t>	</a:t>
            </a:r>
            <a:r>
              <a:rPr lang="en-US" altLang="zh-CN" sz="2800" dirty="0" smtClean="0">
                <a:solidFill>
                  <a:srgbClr val="FF0000"/>
                </a:solidFill>
              </a:rPr>
              <a:t>1</a:t>
            </a:r>
            <a:r>
              <a:rPr lang="zh-CN" altLang="en-US" sz="2800" dirty="0" smtClean="0">
                <a:solidFill>
                  <a:srgbClr val="FF0000"/>
                </a:solidFill>
              </a:rPr>
              <a:t>、技术保证</a:t>
            </a:r>
            <a:endParaRPr lang="en-US" altLang="zh-CN" sz="2800" dirty="0" smtClean="0">
              <a:solidFill>
                <a:srgbClr val="FF0000"/>
              </a:solidFill>
            </a:endParaRPr>
          </a:p>
          <a:p>
            <a:r>
              <a:rPr lang="en-US" altLang="zh-CN" sz="2800" dirty="0">
                <a:solidFill>
                  <a:srgbClr val="FF0000"/>
                </a:solidFill>
              </a:rPr>
              <a:t>	</a:t>
            </a:r>
            <a:r>
              <a:rPr lang="en-US" altLang="zh-CN" sz="2800" dirty="0" smtClean="0">
                <a:solidFill>
                  <a:srgbClr val="FF0000"/>
                </a:solidFill>
              </a:rPr>
              <a:t>2</a:t>
            </a:r>
            <a:r>
              <a:rPr lang="zh-CN" altLang="en-US" sz="2800" i="1" dirty="0" smtClean="0">
                <a:solidFill>
                  <a:srgbClr val="FF0000"/>
                </a:solidFill>
              </a:rPr>
              <a:t>、</a:t>
            </a:r>
            <a:r>
              <a:rPr lang="zh-CN" altLang="en-US" sz="2800" dirty="0" smtClean="0">
                <a:solidFill>
                  <a:srgbClr val="FF0000"/>
                </a:solidFill>
              </a:rPr>
              <a:t>文档保证</a:t>
            </a:r>
            <a:endParaRPr lang="en-US" altLang="zh-CN" sz="28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1116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1478345" y="505344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FF0000"/>
                </a:solidFill>
              </a:rPr>
              <a:t>开发背景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610098" y="1623165"/>
            <a:ext cx="26559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    </a:t>
            </a:r>
            <a:r>
              <a:rPr lang="zh-CN" altLang="en-US" sz="2400" dirty="0" smtClean="0">
                <a:solidFill>
                  <a:srgbClr val="FFC000"/>
                </a:solidFill>
              </a:rPr>
              <a:t>组员分工及进度</a:t>
            </a:r>
            <a:endParaRPr lang="zh-CN" altLang="en-US" sz="2400" dirty="0">
              <a:solidFill>
                <a:srgbClr val="FFC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016049" y="2601093"/>
            <a:ext cx="26689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92D050"/>
                </a:solidFill>
              </a:rPr>
              <a:t>功能分析</a:t>
            </a:r>
            <a:endParaRPr lang="zh-CN" altLang="en-US" sz="2400" dirty="0">
              <a:solidFill>
                <a:srgbClr val="92D05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595943" y="3623815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00B050"/>
                </a:solidFill>
              </a:rPr>
              <a:t>系统模型</a:t>
            </a:r>
            <a:endParaRPr lang="zh-CN" altLang="en-US" sz="2400" dirty="0">
              <a:solidFill>
                <a:srgbClr val="00B05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625907" y="4530076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0070C0"/>
                </a:solidFill>
              </a:rPr>
              <a:t>相关文档</a:t>
            </a:r>
            <a:endParaRPr lang="en-US" altLang="zh-CN" sz="2400" dirty="0" smtClean="0">
              <a:solidFill>
                <a:srgbClr val="0070C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012160" y="5632075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7030A0"/>
                </a:solidFill>
              </a:rPr>
              <a:t>心得体会</a:t>
            </a:r>
            <a:endParaRPr lang="zh-CN" altLang="en-US" sz="2400" dirty="0">
              <a:solidFill>
                <a:srgbClr val="7030A0"/>
              </a:solidFill>
            </a:endParaRPr>
          </a:p>
        </p:txBody>
      </p:sp>
      <p:pic>
        <p:nvPicPr>
          <p:cNvPr id="34" name="图片 3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412327"/>
            <a:ext cx="647700" cy="647700"/>
          </a:xfrm>
          <a:prstGeom prst="rect">
            <a:avLst/>
          </a:prstGeom>
        </p:spPr>
      </p:pic>
      <p:pic>
        <p:nvPicPr>
          <p:cNvPr id="35" name="图片 3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6690" y="1503733"/>
            <a:ext cx="647700" cy="647700"/>
          </a:xfrm>
          <a:prstGeom prst="rect">
            <a:avLst/>
          </a:prstGeom>
        </p:spPr>
      </p:pic>
      <p:pic>
        <p:nvPicPr>
          <p:cNvPr id="36" name="图片 3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6690" y="2472122"/>
            <a:ext cx="647700" cy="647700"/>
          </a:xfrm>
          <a:prstGeom prst="rect">
            <a:avLst/>
          </a:prstGeom>
        </p:spPr>
      </p:pic>
      <p:pic>
        <p:nvPicPr>
          <p:cNvPr id="37" name="图片 3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5994" y="3501007"/>
            <a:ext cx="647700" cy="647700"/>
          </a:xfrm>
          <a:prstGeom prst="rect">
            <a:avLst/>
          </a:prstGeom>
        </p:spPr>
      </p:pic>
      <p:pic>
        <p:nvPicPr>
          <p:cNvPr id="38" name="图片 3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2193" y="5502087"/>
            <a:ext cx="647700" cy="647700"/>
          </a:xfrm>
          <a:prstGeom prst="rect">
            <a:avLst/>
          </a:prstGeom>
        </p:spPr>
      </p:pic>
      <p:pic>
        <p:nvPicPr>
          <p:cNvPr id="39" name="图片 3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4636" y="4488804"/>
            <a:ext cx="647700" cy="647700"/>
          </a:xfrm>
          <a:prstGeom prst="rect">
            <a:avLst/>
          </a:prstGeom>
        </p:spPr>
      </p:pic>
      <p:sp>
        <p:nvSpPr>
          <p:cNvPr id="15" name="Freeform 297"/>
          <p:cNvSpPr/>
          <p:nvPr/>
        </p:nvSpPr>
        <p:spPr>
          <a:xfrm flipV="1">
            <a:off x="7308305" y="3186042"/>
            <a:ext cx="1835696" cy="2706116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73279" y="0"/>
              </a:cxn>
              <a:cxn ang="0">
                <a:pos x="1789882" y="1939925"/>
              </a:cxn>
              <a:cxn ang="0">
                <a:pos x="2844800" y="1939925"/>
              </a:cxn>
            </a:cxnLst>
            <a:rect l="0" t="0" r="0" b="0"/>
            <a:pathLst>
              <a:path w="2454" h="1222">
                <a:moveTo>
                  <a:pt x="0" y="0"/>
                </a:moveTo>
                <a:lnTo>
                  <a:pt x="322" y="0"/>
                </a:lnTo>
                <a:lnTo>
                  <a:pt x="1544" y="1222"/>
                </a:lnTo>
                <a:lnTo>
                  <a:pt x="2454" y="1222"/>
                </a:ln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99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19" grpId="0"/>
      <p:bldP spid="20" grpId="0"/>
      <p:bldP spid="2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95605" y="5805170"/>
            <a:ext cx="2842260" cy="956310"/>
            <a:chOff x="4788341" y="4659133"/>
            <a:chExt cx="2842544" cy="525926"/>
          </a:xfrm>
        </p:grpSpPr>
        <p:sp>
          <p:nvSpPr>
            <p:cNvPr id="4" name="AutoShape 112"/>
            <p:cNvSpPr>
              <a:spLocks noChangeArrowheads="1"/>
            </p:cNvSpPr>
            <p:nvPr/>
          </p:nvSpPr>
          <p:spPr bwMode="auto">
            <a:xfrm rot="16200000">
              <a:off x="5946650" y="3500824"/>
              <a:ext cx="525926" cy="2842544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bg1">
                    <a:alpha val="39999"/>
                  </a:schemeClr>
                </a:gs>
                <a:gs pos="100000">
                  <a:schemeClr val="bg1">
                    <a:gamma/>
                    <a:tint val="15294"/>
                    <a:invGamma/>
                    <a:alpha val="0"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1054800" rIns="18000"/>
            <a:lstStyle/>
            <a:p>
              <a:pPr marL="0" marR="0" lvl="0" indent="0" algn="ctr" defTabSz="914400" rtl="0" eaLnBrk="1" latinLnBrk="0" hangingPunct="1">
                <a:spcBef>
                  <a:spcPct val="4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GB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宋体" charset="-122"/>
                <a:cs typeface="+mn-cs"/>
              </a:endParaRPr>
            </a:p>
          </p:txBody>
        </p:sp>
        <p:sp>
          <p:nvSpPr>
            <p:cNvPr id="15453" name="TextBox 4"/>
            <p:cNvSpPr txBox="1"/>
            <p:nvPr/>
          </p:nvSpPr>
          <p:spPr>
            <a:xfrm>
              <a:off x="4966189" y="4768439"/>
              <a:ext cx="1838509" cy="321599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>
              <a:spAutoFit/>
            </a:bodyPr>
            <a:lstStyle/>
            <a:p>
              <a:pPr lvl="0"/>
              <a:r>
                <a:rPr lang="zh-CN" altLang="en-US" sz="32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心得体会</a:t>
              </a:r>
              <a:endParaRPr lang="zh-CN" altLang="en-US" sz="3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5363" name="Line 80"/>
          <p:cNvSpPr/>
          <p:nvPr/>
        </p:nvSpPr>
        <p:spPr>
          <a:xfrm>
            <a:off x="2498725" y="3192463"/>
            <a:ext cx="1588" cy="1587"/>
          </a:xfrm>
          <a:prstGeom prst="line">
            <a:avLst/>
          </a:prstGeom>
          <a:ln w="9525">
            <a:noFill/>
          </a:ln>
        </p:spPr>
        <p:txBody>
          <a:bodyPr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5364" name="Line 81"/>
          <p:cNvSpPr/>
          <p:nvPr/>
        </p:nvSpPr>
        <p:spPr>
          <a:xfrm>
            <a:off x="2498725" y="3192463"/>
            <a:ext cx="1588" cy="1587"/>
          </a:xfrm>
          <a:prstGeom prst="line">
            <a:avLst/>
          </a:prstGeom>
          <a:ln w="9525">
            <a:noFill/>
          </a:ln>
        </p:spPr>
        <p:txBody>
          <a:bodyPr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8" name="Line 153"/>
          <p:cNvSpPr/>
          <p:nvPr/>
        </p:nvSpPr>
        <p:spPr>
          <a:xfrm flipH="1" flipV="1">
            <a:off x="771525" y="3419475"/>
            <a:ext cx="130175" cy="198438"/>
          </a:xfrm>
          <a:prstGeom prst="line">
            <a:avLst/>
          </a:prstGeom>
          <a:ln w="17463" cap="rnd" cmpd="sng">
            <a:solidFill>
              <a:srgbClr val="FFFFFF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9" name="Freeform 154"/>
          <p:cNvSpPr/>
          <p:nvPr/>
        </p:nvSpPr>
        <p:spPr>
          <a:xfrm>
            <a:off x="638175" y="4090988"/>
            <a:ext cx="241300" cy="234950"/>
          </a:xfrm>
          <a:custGeom>
            <a:avLst/>
            <a:gdLst/>
            <a:ahLst/>
            <a:cxnLst>
              <a:cxn ang="0">
                <a:pos x="241300" y="225425"/>
              </a:cxn>
              <a:cxn ang="0">
                <a:pos x="176213" y="234950"/>
              </a:cxn>
              <a:cxn ang="0">
                <a:pos x="0" y="0"/>
              </a:cxn>
            </a:cxnLst>
            <a:rect l="0" t="0" r="0" b="0"/>
            <a:pathLst>
              <a:path w="152" h="148">
                <a:moveTo>
                  <a:pt x="152" y="142"/>
                </a:moveTo>
                <a:lnTo>
                  <a:pt x="111" y="148"/>
                </a:lnTo>
                <a:lnTo>
                  <a:pt x="0" y="0"/>
                </a:lnTo>
              </a:path>
            </a:pathLst>
          </a:custGeom>
          <a:noFill/>
          <a:ln w="17463" cap="rnd" cmpd="sng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grpSp>
        <p:nvGrpSpPr>
          <p:cNvPr id="10" name="Group 224"/>
          <p:cNvGrpSpPr/>
          <p:nvPr/>
        </p:nvGrpSpPr>
        <p:grpSpPr>
          <a:xfrm>
            <a:off x="2601913" y="3460750"/>
            <a:ext cx="215900" cy="363538"/>
            <a:chOff x="1639" y="2180"/>
            <a:chExt cx="136" cy="229"/>
          </a:xfrm>
        </p:grpSpPr>
        <p:sp>
          <p:nvSpPr>
            <p:cNvPr id="15450" name="Line 155"/>
            <p:cNvSpPr/>
            <p:nvPr/>
          </p:nvSpPr>
          <p:spPr>
            <a:xfrm flipH="1">
              <a:off x="1639" y="2350"/>
              <a:ext cx="128" cy="59"/>
            </a:xfrm>
            <a:prstGeom prst="line">
              <a:avLst/>
            </a:prstGeom>
            <a:ln w="17463" cap="rnd" cmpd="sng">
              <a:solidFill>
                <a:srgbClr val="FFFF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15451" name="Freeform 156"/>
            <p:cNvSpPr/>
            <p:nvPr/>
          </p:nvSpPr>
          <p:spPr>
            <a:xfrm>
              <a:off x="1720" y="2180"/>
              <a:ext cx="55" cy="17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5" y="165"/>
                </a:cxn>
                <a:cxn ang="0">
                  <a:pos x="47" y="170"/>
                </a:cxn>
              </a:cxnLst>
              <a:rect l="0" t="0" r="0" b="0"/>
              <a:pathLst>
                <a:path w="55" h="170">
                  <a:moveTo>
                    <a:pt x="0" y="0"/>
                  </a:moveTo>
                  <a:lnTo>
                    <a:pt x="55" y="165"/>
                  </a:lnTo>
                  <a:lnTo>
                    <a:pt x="47" y="170"/>
                  </a:lnTo>
                </a:path>
              </a:pathLst>
            </a:custGeom>
            <a:noFill/>
            <a:ln w="17463" cap="rnd" cmpd="sng">
              <a:solidFill>
                <a:srgbClr val="FFFFFF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13" name="Group 222"/>
          <p:cNvGrpSpPr/>
          <p:nvPr/>
        </p:nvGrpSpPr>
        <p:grpSpPr>
          <a:xfrm>
            <a:off x="1296988" y="4578350"/>
            <a:ext cx="292100" cy="215900"/>
            <a:chOff x="817" y="2884"/>
            <a:chExt cx="184" cy="136"/>
          </a:xfrm>
        </p:grpSpPr>
        <p:sp>
          <p:nvSpPr>
            <p:cNvPr id="15448" name="Freeform 159"/>
            <p:cNvSpPr/>
            <p:nvPr/>
          </p:nvSpPr>
          <p:spPr>
            <a:xfrm>
              <a:off x="954" y="2884"/>
              <a:ext cx="47" cy="5"/>
            </a:xfrm>
            <a:custGeom>
              <a:avLst/>
              <a:gdLst/>
              <a:ahLst/>
              <a:cxnLst>
                <a:cxn ang="0">
                  <a:pos x="47" y="5"/>
                </a:cxn>
                <a:cxn ang="0">
                  <a:pos x="41" y="4"/>
                </a:cxn>
                <a:cxn ang="0">
                  <a:pos x="20" y="3"/>
                </a:cxn>
                <a:cxn ang="0">
                  <a:pos x="0" y="0"/>
                </a:cxn>
              </a:cxnLst>
              <a:rect l="0" t="0" r="0" b="0"/>
              <a:pathLst>
                <a:path w="33" h="4">
                  <a:moveTo>
                    <a:pt x="33" y="4"/>
                  </a:moveTo>
                  <a:cubicBezTo>
                    <a:pt x="32" y="3"/>
                    <a:pt x="31" y="3"/>
                    <a:pt x="29" y="3"/>
                  </a:cubicBezTo>
                  <a:cubicBezTo>
                    <a:pt x="24" y="3"/>
                    <a:pt x="19" y="3"/>
                    <a:pt x="14" y="2"/>
                  </a:cubicBezTo>
                  <a:cubicBezTo>
                    <a:pt x="9" y="1"/>
                    <a:pt x="4" y="1"/>
                    <a:pt x="0" y="0"/>
                  </a:cubicBezTo>
                </a:path>
              </a:pathLst>
            </a:custGeom>
            <a:noFill/>
            <a:ln w="17463" cap="rnd" cmpd="sng">
              <a:solidFill>
                <a:srgbClr val="FFFFFF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15449" name="Line 163"/>
            <p:cNvSpPr/>
            <p:nvPr/>
          </p:nvSpPr>
          <p:spPr>
            <a:xfrm flipH="1">
              <a:off x="817" y="2884"/>
              <a:ext cx="137" cy="136"/>
            </a:xfrm>
            <a:prstGeom prst="line">
              <a:avLst/>
            </a:prstGeom>
            <a:ln w="17463" cap="rnd" cmpd="sng">
              <a:solidFill>
                <a:srgbClr val="FFFF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>
                <a:solidFill>
                  <a:srgbClr val="FF0000"/>
                </a:solidFill>
              </a:endParaRPr>
            </a:p>
          </p:txBody>
        </p:sp>
      </p:grpSp>
      <p:sp>
        <p:nvSpPr>
          <p:cNvPr id="16" name="Line 165"/>
          <p:cNvSpPr/>
          <p:nvPr/>
        </p:nvSpPr>
        <p:spPr>
          <a:xfrm flipH="1" flipV="1">
            <a:off x="2260600" y="4354513"/>
            <a:ext cx="268288" cy="71437"/>
          </a:xfrm>
          <a:prstGeom prst="line">
            <a:avLst/>
          </a:prstGeom>
          <a:ln w="17463" cap="rnd" cmpd="sng">
            <a:solidFill>
              <a:srgbClr val="FFFFFF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7" name="Freeform 171"/>
          <p:cNvSpPr/>
          <p:nvPr/>
        </p:nvSpPr>
        <p:spPr>
          <a:xfrm>
            <a:off x="2498725" y="3170238"/>
            <a:ext cx="231775" cy="290512"/>
          </a:xfrm>
          <a:custGeom>
            <a:avLst/>
            <a:gdLst/>
            <a:ahLst/>
            <a:cxnLst>
              <a:cxn ang="0">
                <a:pos x="0" y="22225"/>
              </a:cxn>
              <a:cxn ang="0">
                <a:pos x="147638" y="0"/>
              </a:cxn>
              <a:cxn ang="0">
                <a:pos x="231775" y="290512"/>
              </a:cxn>
            </a:cxnLst>
            <a:rect l="0" t="0" r="0" b="0"/>
            <a:pathLst>
              <a:path w="146" h="183">
                <a:moveTo>
                  <a:pt x="0" y="14"/>
                </a:moveTo>
                <a:lnTo>
                  <a:pt x="93" y="0"/>
                </a:lnTo>
                <a:lnTo>
                  <a:pt x="146" y="183"/>
                </a:lnTo>
              </a:path>
            </a:pathLst>
          </a:custGeom>
          <a:noFill/>
          <a:ln w="17463" cap="rnd" cmpd="sng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grpSp>
        <p:nvGrpSpPr>
          <p:cNvPr id="18" name="Group 221"/>
          <p:cNvGrpSpPr/>
          <p:nvPr/>
        </p:nvGrpSpPr>
        <p:grpSpPr>
          <a:xfrm>
            <a:off x="1709738" y="2817813"/>
            <a:ext cx="695325" cy="171450"/>
            <a:chOff x="1077" y="1775"/>
            <a:chExt cx="438" cy="108"/>
          </a:xfrm>
        </p:grpSpPr>
        <p:sp>
          <p:nvSpPr>
            <p:cNvPr id="15446" name="Freeform 173"/>
            <p:cNvSpPr/>
            <p:nvPr/>
          </p:nvSpPr>
          <p:spPr>
            <a:xfrm>
              <a:off x="1209" y="1775"/>
              <a:ext cx="306" cy="108"/>
            </a:xfrm>
            <a:custGeom>
              <a:avLst/>
              <a:gdLst/>
              <a:ahLst/>
              <a:cxnLst>
                <a:cxn ang="0">
                  <a:pos x="0" y="108"/>
                </a:cxn>
                <a:cxn ang="0">
                  <a:pos x="119" y="0"/>
                </a:cxn>
                <a:cxn ang="0">
                  <a:pos x="306" y="66"/>
                </a:cxn>
              </a:cxnLst>
              <a:rect l="0" t="0" r="0" b="0"/>
              <a:pathLst>
                <a:path w="306" h="108">
                  <a:moveTo>
                    <a:pt x="0" y="108"/>
                  </a:moveTo>
                  <a:lnTo>
                    <a:pt x="119" y="0"/>
                  </a:lnTo>
                  <a:lnTo>
                    <a:pt x="306" y="66"/>
                  </a:lnTo>
                </a:path>
              </a:pathLst>
            </a:custGeom>
            <a:noFill/>
            <a:ln w="17463" cap="rnd" cmpd="sng">
              <a:solidFill>
                <a:srgbClr val="FFFFFF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15447" name="Freeform 174"/>
            <p:cNvSpPr/>
            <p:nvPr/>
          </p:nvSpPr>
          <p:spPr>
            <a:xfrm>
              <a:off x="1077" y="1782"/>
              <a:ext cx="132" cy="10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8" y="101"/>
                </a:cxn>
                <a:cxn ang="0">
                  <a:pos x="69" y="100"/>
                </a:cxn>
                <a:cxn ang="0">
                  <a:pos x="91" y="100"/>
                </a:cxn>
                <a:cxn ang="0">
                  <a:pos x="112" y="100"/>
                </a:cxn>
                <a:cxn ang="0">
                  <a:pos x="132" y="101"/>
                </a:cxn>
              </a:cxnLst>
              <a:rect l="0" t="0" r="0" b="0"/>
              <a:pathLst>
                <a:path w="94" h="72">
                  <a:moveTo>
                    <a:pt x="0" y="0"/>
                  </a:moveTo>
                  <a:cubicBezTo>
                    <a:pt x="34" y="72"/>
                    <a:pt x="34" y="72"/>
                    <a:pt x="34" y="72"/>
                  </a:cubicBezTo>
                  <a:cubicBezTo>
                    <a:pt x="39" y="72"/>
                    <a:pt x="44" y="71"/>
                    <a:pt x="49" y="71"/>
                  </a:cubicBezTo>
                  <a:cubicBezTo>
                    <a:pt x="55" y="71"/>
                    <a:pt x="60" y="71"/>
                    <a:pt x="65" y="71"/>
                  </a:cubicBezTo>
                  <a:cubicBezTo>
                    <a:pt x="70" y="71"/>
                    <a:pt x="75" y="71"/>
                    <a:pt x="80" y="71"/>
                  </a:cubicBezTo>
                  <a:cubicBezTo>
                    <a:pt x="85" y="71"/>
                    <a:pt x="90" y="72"/>
                    <a:pt x="94" y="72"/>
                  </a:cubicBezTo>
                </a:path>
              </a:pathLst>
            </a:custGeom>
            <a:noFill/>
            <a:ln w="17463" cap="rnd" cmpd="sng">
              <a:solidFill>
                <a:srgbClr val="FFFFFF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>
                <a:solidFill>
                  <a:srgbClr val="FF0000"/>
                </a:solidFill>
              </a:endParaRPr>
            </a:p>
          </p:txBody>
        </p:sp>
      </p:grpSp>
      <p:sp>
        <p:nvSpPr>
          <p:cNvPr id="21" name="Freeform 175"/>
          <p:cNvSpPr/>
          <p:nvPr/>
        </p:nvSpPr>
        <p:spPr>
          <a:xfrm>
            <a:off x="1338263" y="2817813"/>
            <a:ext cx="371475" cy="307975"/>
          </a:xfrm>
          <a:custGeom>
            <a:avLst/>
            <a:gdLst/>
            <a:ahLst/>
            <a:cxnLst>
              <a:cxn ang="0">
                <a:pos x="0" y="307975"/>
              </a:cxn>
              <a:cxn ang="0">
                <a:pos x="20638" y="104775"/>
              </a:cxn>
              <a:cxn ang="0">
                <a:pos x="366713" y="0"/>
              </a:cxn>
              <a:cxn ang="0">
                <a:pos x="371475" y="11113"/>
              </a:cxn>
            </a:cxnLst>
            <a:rect l="0" t="0" r="0" b="0"/>
            <a:pathLst>
              <a:path w="234" h="194">
                <a:moveTo>
                  <a:pt x="0" y="194"/>
                </a:moveTo>
                <a:lnTo>
                  <a:pt x="13" y="66"/>
                </a:lnTo>
                <a:lnTo>
                  <a:pt x="231" y="0"/>
                </a:lnTo>
                <a:lnTo>
                  <a:pt x="234" y="7"/>
                </a:lnTo>
              </a:path>
            </a:pathLst>
          </a:custGeom>
          <a:noFill/>
          <a:ln w="17463" cap="rnd" cmpd="sng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2" name="Freeform 176"/>
          <p:cNvSpPr/>
          <p:nvPr/>
        </p:nvSpPr>
        <p:spPr>
          <a:xfrm>
            <a:off x="771525" y="3125788"/>
            <a:ext cx="566738" cy="293687"/>
          </a:xfrm>
          <a:custGeom>
            <a:avLst/>
            <a:gdLst/>
            <a:ahLst/>
            <a:cxnLst>
              <a:cxn ang="0">
                <a:pos x="0" y="293687"/>
              </a:cxn>
              <a:cxn ang="0">
                <a:pos x="232050" y="26699"/>
              </a:cxn>
              <a:cxn ang="0">
                <a:pos x="452944" y="73422"/>
              </a:cxn>
              <a:cxn ang="0">
                <a:pos x="479719" y="55623"/>
              </a:cxn>
              <a:cxn ang="0">
                <a:pos x="508725" y="35598"/>
              </a:cxn>
              <a:cxn ang="0">
                <a:pos x="537732" y="17799"/>
              </a:cxn>
              <a:cxn ang="0">
                <a:pos x="566738" y="0"/>
              </a:cxn>
            </a:cxnLst>
            <a:rect l="0" t="0" r="0" b="0"/>
            <a:pathLst>
              <a:path w="254" h="132">
                <a:moveTo>
                  <a:pt x="0" y="132"/>
                </a:moveTo>
                <a:cubicBezTo>
                  <a:pt x="104" y="12"/>
                  <a:pt x="104" y="12"/>
                  <a:pt x="104" y="12"/>
                </a:cubicBezTo>
                <a:cubicBezTo>
                  <a:pt x="203" y="33"/>
                  <a:pt x="203" y="33"/>
                  <a:pt x="203" y="33"/>
                </a:cubicBezTo>
                <a:cubicBezTo>
                  <a:pt x="207" y="30"/>
                  <a:pt x="211" y="27"/>
                  <a:pt x="215" y="25"/>
                </a:cubicBezTo>
                <a:cubicBezTo>
                  <a:pt x="220" y="22"/>
                  <a:pt x="224" y="19"/>
                  <a:pt x="228" y="16"/>
                </a:cubicBezTo>
                <a:cubicBezTo>
                  <a:pt x="232" y="13"/>
                  <a:pt x="237" y="11"/>
                  <a:pt x="241" y="8"/>
                </a:cubicBezTo>
                <a:cubicBezTo>
                  <a:pt x="245" y="5"/>
                  <a:pt x="250" y="3"/>
                  <a:pt x="254" y="0"/>
                </a:cubicBezTo>
              </a:path>
            </a:pathLst>
          </a:custGeom>
          <a:noFill/>
          <a:ln w="17463" cap="rnd" cmpd="sng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3" name="Freeform 178"/>
          <p:cNvSpPr/>
          <p:nvPr/>
        </p:nvSpPr>
        <p:spPr>
          <a:xfrm>
            <a:off x="625475" y="3617913"/>
            <a:ext cx="276225" cy="473075"/>
          </a:xfrm>
          <a:custGeom>
            <a:avLst/>
            <a:gdLst/>
            <a:ahLst/>
            <a:cxnLst>
              <a:cxn ang="0">
                <a:pos x="13366" y="473075"/>
              </a:cxn>
              <a:cxn ang="0">
                <a:pos x="0" y="165130"/>
              </a:cxn>
              <a:cxn ang="0">
                <a:pos x="260632" y="46861"/>
              </a:cxn>
              <a:cxn ang="0">
                <a:pos x="269542" y="15620"/>
              </a:cxn>
              <a:cxn ang="0">
                <a:pos x="276225" y="0"/>
              </a:cxn>
            </a:cxnLst>
            <a:rect l="0" t="0" r="0" b="0"/>
            <a:pathLst>
              <a:path w="124" h="212">
                <a:moveTo>
                  <a:pt x="6" y="212"/>
                </a:moveTo>
                <a:cubicBezTo>
                  <a:pt x="0" y="74"/>
                  <a:pt x="0" y="74"/>
                  <a:pt x="0" y="74"/>
                </a:cubicBezTo>
                <a:cubicBezTo>
                  <a:pt x="117" y="21"/>
                  <a:pt x="117" y="21"/>
                  <a:pt x="117" y="21"/>
                </a:cubicBezTo>
                <a:cubicBezTo>
                  <a:pt x="118" y="16"/>
                  <a:pt x="120" y="11"/>
                  <a:pt x="121" y="7"/>
                </a:cubicBezTo>
                <a:cubicBezTo>
                  <a:pt x="122" y="4"/>
                  <a:pt x="123" y="2"/>
                  <a:pt x="124" y="0"/>
                </a:cubicBezTo>
              </a:path>
            </a:pathLst>
          </a:custGeom>
          <a:noFill/>
          <a:ln w="17463" cap="rnd" cmpd="sng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grpSp>
        <p:nvGrpSpPr>
          <p:cNvPr id="24" name="Group 220"/>
          <p:cNvGrpSpPr/>
          <p:nvPr/>
        </p:nvGrpSpPr>
        <p:grpSpPr>
          <a:xfrm>
            <a:off x="831850" y="4316413"/>
            <a:ext cx="465138" cy="477837"/>
            <a:chOff x="524" y="2719"/>
            <a:chExt cx="293" cy="301"/>
          </a:xfrm>
        </p:grpSpPr>
        <p:sp>
          <p:nvSpPr>
            <p:cNvPr id="15444" name="Freeform 164"/>
            <p:cNvSpPr/>
            <p:nvPr/>
          </p:nvSpPr>
          <p:spPr>
            <a:xfrm>
              <a:off x="524" y="2771"/>
              <a:ext cx="293" cy="249"/>
            </a:xfrm>
            <a:custGeom>
              <a:avLst/>
              <a:gdLst/>
              <a:ahLst/>
              <a:cxnLst>
                <a:cxn ang="0">
                  <a:pos x="293" y="249"/>
                </a:cxn>
                <a:cxn ang="0">
                  <a:pos x="110" y="144"/>
                </a:cxn>
                <a:cxn ang="0">
                  <a:pos x="0" y="0"/>
                </a:cxn>
              </a:cxnLst>
              <a:rect l="0" t="0" r="0" b="0"/>
              <a:pathLst>
                <a:path w="293" h="249">
                  <a:moveTo>
                    <a:pt x="293" y="249"/>
                  </a:moveTo>
                  <a:lnTo>
                    <a:pt x="110" y="144"/>
                  </a:lnTo>
                  <a:lnTo>
                    <a:pt x="0" y="0"/>
                  </a:lnTo>
                </a:path>
              </a:pathLst>
            </a:custGeom>
            <a:noFill/>
            <a:ln w="17463" cap="rnd" cmpd="sng">
              <a:solidFill>
                <a:srgbClr val="FFFFFF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15445" name="Line 180"/>
            <p:cNvSpPr/>
            <p:nvPr/>
          </p:nvSpPr>
          <p:spPr>
            <a:xfrm flipV="1">
              <a:off x="524" y="2719"/>
              <a:ext cx="30" cy="52"/>
            </a:xfrm>
            <a:prstGeom prst="line">
              <a:avLst/>
            </a:prstGeom>
            <a:ln w="17463" cap="rnd" cmpd="sng">
              <a:solidFill>
                <a:srgbClr val="FFFF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>
                <a:solidFill>
                  <a:srgbClr val="FF0000"/>
                </a:solidFill>
              </a:endParaRPr>
            </a:p>
          </p:txBody>
        </p:sp>
      </p:grpSp>
      <p:sp>
        <p:nvSpPr>
          <p:cNvPr id="27" name="Freeform 183"/>
          <p:cNvSpPr/>
          <p:nvPr/>
        </p:nvSpPr>
        <p:spPr>
          <a:xfrm>
            <a:off x="1593850" y="4595813"/>
            <a:ext cx="536575" cy="230187"/>
          </a:xfrm>
          <a:custGeom>
            <a:avLst/>
            <a:gdLst/>
            <a:ahLst/>
            <a:cxnLst>
              <a:cxn ang="0">
                <a:pos x="536575" y="114300"/>
              </a:cxn>
              <a:cxn ang="0">
                <a:pos x="144463" y="230187"/>
              </a:cxn>
              <a:cxn ang="0">
                <a:pos x="0" y="0"/>
              </a:cxn>
            </a:cxnLst>
            <a:rect l="0" t="0" r="0" b="0"/>
            <a:pathLst>
              <a:path w="338" h="145">
                <a:moveTo>
                  <a:pt x="338" y="72"/>
                </a:moveTo>
                <a:lnTo>
                  <a:pt x="91" y="145"/>
                </a:lnTo>
                <a:lnTo>
                  <a:pt x="0" y="0"/>
                </a:lnTo>
              </a:path>
            </a:pathLst>
          </a:custGeom>
          <a:noFill/>
          <a:ln w="17463" cap="rnd" cmpd="sng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grpSp>
        <p:nvGrpSpPr>
          <p:cNvPr id="28" name="Group 223"/>
          <p:cNvGrpSpPr/>
          <p:nvPr/>
        </p:nvGrpSpPr>
        <p:grpSpPr>
          <a:xfrm>
            <a:off x="2130425" y="4354513"/>
            <a:ext cx="130175" cy="355600"/>
            <a:chOff x="1342" y="2743"/>
            <a:chExt cx="82" cy="224"/>
          </a:xfrm>
        </p:grpSpPr>
        <p:sp>
          <p:nvSpPr>
            <p:cNvPr id="15442" name="Freeform 160"/>
            <p:cNvSpPr/>
            <p:nvPr/>
          </p:nvSpPr>
          <p:spPr>
            <a:xfrm>
              <a:off x="1345" y="2743"/>
              <a:ext cx="79" cy="56"/>
            </a:xfrm>
            <a:custGeom>
              <a:avLst/>
              <a:gdLst/>
              <a:ahLst/>
              <a:cxnLst>
                <a:cxn ang="0">
                  <a:pos x="79" y="0"/>
                </a:cxn>
                <a:cxn ang="0">
                  <a:pos x="61" y="15"/>
                </a:cxn>
                <a:cxn ang="0">
                  <a:pos x="41" y="29"/>
                </a:cxn>
                <a:cxn ang="0">
                  <a:pos x="21" y="43"/>
                </a:cxn>
                <a:cxn ang="0">
                  <a:pos x="0" y="56"/>
                </a:cxn>
              </a:cxnLst>
              <a:rect l="0" t="0" r="0" b="0"/>
              <a:pathLst>
                <a:path w="56" h="40">
                  <a:moveTo>
                    <a:pt x="56" y="0"/>
                  </a:moveTo>
                  <a:cubicBezTo>
                    <a:pt x="52" y="3"/>
                    <a:pt x="47" y="7"/>
                    <a:pt x="43" y="11"/>
                  </a:cubicBezTo>
                  <a:cubicBezTo>
                    <a:pt x="38" y="14"/>
                    <a:pt x="34" y="18"/>
                    <a:pt x="29" y="21"/>
                  </a:cubicBezTo>
                  <a:cubicBezTo>
                    <a:pt x="24" y="24"/>
                    <a:pt x="19" y="27"/>
                    <a:pt x="15" y="31"/>
                  </a:cubicBezTo>
                  <a:cubicBezTo>
                    <a:pt x="10" y="34"/>
                    <a:pt x="5" y="37"/>
                    <a:pt x="0" y="40"/>
                  </a:cubicBezTo>
                </a:path>
              </a:pathLst>
            </a:custGeom>
            <a:noFill/>
            <a:ln w="17463" cap="rnd" cmpd="sng">
              <a:solidFill>
                <a:srgbClr val="FFFFFF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15443" name="Line 185"/>
            <p:cNvSpPr/>
            <p:nvPr/>
          </p:nvSpPr>
          <p:spPr>
            <a:xfrm flipH="1">
              <a:off x="1342" y="2799"/>
              <a:ext cx="3" cy="168"/>
            </a:xfrm>
            <a:prstGeom prst="line">
              <a:avLst/>
            </a:prstGeom>
            <a:ln w="17463" cap="rnd" cmpd="sng">
              <a:solidFill>
                <a:srgbClr val="FFFF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>
                <a:solidFill>
                  <a:srgbClr val="FF0000"/>
                </a:solidFill>
              </a:endParaRPr>
            </a:p>
          </p:txBody>
        </p:sp>
      </p:grpSp>
      <p:sp>
        <p:nvSpPr>
          <p:cNvPr id="31" name="Line 201"/>
          <p:cNvSpPr/>
          <p:nvPr/>
        </p:nvSpPr>
        <p:spPr>
          <a:xfrm>
            <a:off x="2405063" y="2922588"/>
            <a:ext cx="93662" cy="269875"/>
          </a:xfrm>
          <a:prstGeom prst="line">
            <a:avLst/>
          </a:prstGeom>
          <a:ln w="17463" cap="rnd" cmpd="sng">
            <a:solidFill>
              <a:srgbClr val="FFFFFF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grpSp>
        <p:nvGrpSpPr>
          <p:cNvPr id="32" name="Group 253"/>
          <p:cNvGrpSpPr/>
          <p:nvPr/>
        </p:nvGrpSpPr>
        <p:grpSpPr>
          <a:xfrm>
            <a:off x="1711325" y="1922463"/>
            <a:ext cx="2635250" cy="1455737"/>
            <a:chOff x="1078" y="1211"/>
            <a:chExt cx="1660" cy="917"/>
          </a:xfrm>
        </p:grpSpPr>
        <p:sp>
          <p:nvSpPr>
            <p:cNvPr id="15409" name="Line 84"/>
            <p:cNvSpPr/>
            <p:nvPr/>
          </p:nvSpPr>
          <p:spPr>
            <a:xfrm flipH="1" flipV="1">
              <a:off x="1445" y="1975"/>
              <a:ext cx="1" cy="4"/>
            </a:xfrm>
            <a:prstGeom prst="line">
              <a:avLst/>
            </a:prstGeom>
            <a:ln w="9525">
              <a:noFill/>
            </a:ln>
          </p:spPr>
          <p:txBody>
            <a:bodyPr/>
            <a:lstStyle/>
            <a:p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15410" name="Freeform 186"/>
            <p:cNvSpPr/>
            <p:nvPr/>
          </p:nvSpPr>
          <p:spPr>
            <a:xfrm>
              <a:off x="1629" y="1348"/>
              <a:ext cx="79" cy="149"/>
            </a:xfrm>
            <a:custGeom>
              <a:avLst/>
              <a:gdLst/>
              <a:ahLst/>
              <a:cxnLst>
                <a:cxn ang="0">
                  <a:pos x="1" y="80"/>
                </a:cxn>
                <a:cxn ang="0">
                  <a:pos x="0" y="77"/>
                </a:cxn>
                <a:cxn ang="0">
                  <a:pos x="37" y="0"/>
                </a:cxn>
                <a:cxn ang="0">
                  <a:pos x="79" y="149"/>
                </a:cxn>
              </a:cxnLst>
              <a:rect l="0" t="0" r="0" b="0"/>
              <a:pathLst>
                <a:path w="79" h="149">
                  <a:moveTo>
                    <a:pt x="1" y="80"/>
                  </a:moveTo>
                  <a:lnTo>
                    <a:pt x="0" y="77"/>
                  </a:lnTo>
                  <a:lnTo>
                    <a:pt x="37" y="0"/>
                  </a:lnTo>
                  <a:lnTo>
                    <a:pt x="79" y="149"/>
                  </a:lnTo>
                </a:path>
              </a:pathLst>
            </a:custGeom>
            <a:noFill/>
            <a:ln w="17463" cap="rnd" cmpd="sng">
              <a:solidFill>
                <a:srgbClr val="FFFFFF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15411" name="Line 187"/>
            <p:cNvSpPr/>
            <p:nvPr/>
          </p:nvSpPr>
          <p:spPr>
            <a:xfrm>
              <a:off x="1193" y="1679"/>
              <a:ext cx="1" cy="1"/>
            </a:xfrm>
            <a:prstGeom prst="line">
              <a:avLst/>
            </a:prstGeom>
            <a:ln w="17463" cap="rnd" cmpd="sng">
              <a:solidFill>
                <a:srgbClr val="FFFF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15412" name="Freeform 188"/>
            <p:cNvSpPr/>
            <p:nvPr/>
          </p:nvSpPr>
          <p:spPr>
            <a:xfrm>
              <a:off x="1078" y="1591"/>
              <a:ext cx="90" cy="167"/>
            </a:xfrm>
            <a:custGeom>
              <a:avLst/>
              <a:gdLst/>
              <a:ahLst/>
              <a:cxnLst>
                <a:cxn ang="0">
                  <a:pos x="72" y="167"/>
                </a:cxn>
                <a:cxn ang="0">
                  <a:pos x="0" y="0"/>
                </a:cxn>
                <a:cxn ang="0">
                  <a:pos x="90" y="26"/>
                </a:cxn>
                <a:cxn ang="0">
                  <a:pos x="90" y="29"/>
                </a:cxn>
              </a:cxnLst>
              <a:rect l="0" t="0" r="0" b="0"/>
              <a:pathLst>
                <a:path w="90" h="167">
                  <a:moveTo>
                    <a:pt x="72" y="167"/>
                  </a:moveTo>
                  <a:lnTo>
                    <a:pt x="0" y="0"/>
                  </a:lnTo>
                  <a:lnTo>
                    <a:pt x="90" y="26"/>
                  </a:lnTo>
                  <a:lnTo>
                    <a:pt x="90" y="29"/>
                  </a:lnTo>
                </a:path>
              </a:pathLst>
            </a:custGeom>
            <a:noFill/>
            <a:ln w="17463" cap="rnd" cmpd="sng">
              <a:solidFill>
                <a:srgbClr val="FFFFFF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15413" name="Freeform 189"/>
            <p:cNvSpPr/>
            <p:nvPr/>
          </p:nvSpPr>
          <p:spPr>
            <a:xfrm>
              <a:off x="1746" y="1511"/>
              <a:ext cx="35" cy="87"/>
            </a:xfrm>
            <a:custGeom>
              <a:avLst/>
              <a:gdLst/>
              <a:ahLst/>
              <a:cxnLst>
                <a:cxn ang="0">
                  <a:pos x="5" y="87"/>
                </a:cxn>
                <a:cxn ang="0">
                  <a:pos x="0" y="64"/>
                </a:cxn>
                <a:cxn ang="0">
                  <a:pos x="15" y="0"/>
                </a:cxn>
                <a:cxn ang="0">
                  <a:pos x="35" y="74"/>
                </a:cxn>
              </a:cxnLst>
              <a:rect l="0" t="0" r="0" b="0"/>
              <a:pathLst>
                <a:path w="35" h="87">
                  <a:moveTo>
                    <a:pt x="5" y="87"/>
                  </a:moveTo>
                  <a:lnTo>
                    <a:pt x="0" y="64"/>
                  </a:lnTo>
                  <a:lnTo>
                    <a:pt x="15" y="0"/>
                  </a:lnTo>
                  <a:lnTo>
                    <a:pt x="35" y="74"/>
                  </a:lnTo>
                </a:path>
              </a:pathLst>
            </a:custGeom>
            <a:noFill/>
            <a:ln w="17463" cap="rnd" cmpd="sng">
              <a:solidFill>
                <a:srgbClr val="FFFFFF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15414" name="Freeform 190"/>
            <p:cNvSpPr/>
            <p:nvPr/>
          </p:nvSpPr>
          <p:spPr>
            <a:xfrm>
              <a:off x="1635" y="1575"/>
              <a:ext cx="116" cy="206"/>
            </a:xfrm>
            <a:custGeom>
              <a:avLst/>
              <a:gdLst/>
              <a:ahLst/>
              <a:cxnLst>
                <a:cxn ang="0">
                  <a:pos x="95" y="193"/>
                </a:cxn>
                <a:cxn ang="0">
                  <a:pos x="52" y="206"/>
                </a:cxn>
                <a:cxn ang="0">
                  <a:pos x="0" y="33"/>
                </a:cxn>
                <a:cxn ang="0">
                  <a:pos x="111" y="0"/>
                </a:cxn>
                <a:cxn ang="0">
                  <a:pos x="116" y="23"/>
                </a:cxn>
              </a:cxnLst>
              <a:rect l="0" t="0" r="0" b="0"/>
              <a:pathLst>
                <a:path w="116" h="206">
                  <a:moveTo>
                    <a:pt x="95" y="193"/>
                  </a:moveTo>
                  <a:lnTo>
                    <a:pt x="52" y="206"/>
                  </a:lnTo>
                  <a:lnTo>
                    <a:pt x="0" y="33"/>
                  </a:lnTo>
                  <a:lnTo>
                    <a:pt x="111" y="0"/>
                  </a:lnTo>
                  <a:lnTo>
                    <a:pt x="116" y="23"/>
                  </a:lnTo>
                </a:path>
              </a:pathLst>
            </a:custGeom>
            <a:noFill/>
            <a:ln w="17463" cap="rnd" cmpd="sng">
              <a:solidFill>
                <a:srgbClr val="FFFFFF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15415" name="Freeform 191"/>
            <p:cNvSpPr/>
            <p:nvPr/>
          </p:nvSpPr>
          <p:spPr>
            <a:xfrm>
              <a:off x="1573" y="1608"/>
              <a:ext cx="114" cy="234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114" y="172"/>
                </a:cxn>
                <a:cxn ang="0">
                  <a:pos x="103" y="189"/>
                </a:cxn>
                <a:cxn ang="0">
                  <a:pos x="89" y="205"/>
                </a:cxn>
                <a:cxn ang="0">
                  <a:pos x="73" y="220"/>
                </a:cxn>
                <a:cxn ang="0">
                  <a:pos x="56" y="234"/>
                </a:cxn>
                <a:cxn ang="0">
                  <a:pos x="0" y="63"/>
                </a:cxn>
                <a:cxn ang="0">
                  <a:pos x="18" y="49"/>
                </a:cxn>
                <a:cxn ang="0">
                  <a:pos x="34" y="34"/>
                </a:cxn>
                <a:cxn ang="0">
                  <a:pos x="49" y="17"/>
                </a:cxn>
                <a:cxn ang="0">
                  <a:pos x="62" y="0"/>
                </a:cxn>
              </a:cxnLst>
              <a:rect l="0" t="0" r="0" b="0"/>
              <a:pathLst>
                <a:path w="81" h="167">
                  <a:moveTo>
                    <a:pt x="44" y="0"/>
                  </a:moveTo>
                  <a:cubicBezTo>
                    <a:pt x="81" y="123"/>
                    <a:pt x="81" y="123"/>
                    <a:pt x="81" y="123"/>
                  </a:cubicBezTo>
                  <a:cubicBezTo>
                    <a:pt x="79" y="127"/>
                    <a:pt x="76" y="131"/>
                    <a:pt x="73" y="135"/>
                  </a:cubicBezTo>
                  <a:cubicBezTo>
                    <a:pt x="70" y="139"/>
                    <a:pt x="66" y="143"/>
                    <a:pt x="63" y="146"/>
                  </a:cubicBezTo>
                  <a:cubicBezTo>
                    <a:pt x="59" y="150"/>
                    <a:pt x="56" y="154"/>
                    <a:pt x="52" y="157"/>
                  </a:cubicBezTo>
                  <a:cubicBezTo>
                    <a:pt x="48" y="161"/>
                    <a:pt x="44" y="164"/>
                    <a:pt x="40" y="167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4" y="42"/>
                    <a:pt x="9" y="38"/>
                    <a:pt x="13" y="35"/>
                  </a:cubicBezTo>
                  <a:cubicBezTo>
                    <a:pt x="17" y="31"/>
                    <a:pt x="21" y="27"/>
                    <a:pt x="24" y="24"/>
                  </a:cubicBezTo>
                  <a:cubicBezTo>
                    <a:pt x="28" y="20"/>
                    <a:pt x="31" y="16"/>
                    <a:pt x="35" y="12"/>
                  </a:cubicBezTo>
                  <a:cubicBezTo>
                    <a:pt x="38" y="8"/>
                    <a:pt x="41" y="4"/>
                    <a:pt x="44" y="0"/>
                  </a:cubicBezTo>
                  <a:close/>
                </a:path>
              </a:pathLst>
            </a:custGeom>
            <a:noFill/>
            <a:ln w="17463" cap="rnd" cmpd="sng">
              <a:solidFill>
                <a:srgbClr val="FFFFFF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15416" name="Freeform 192"/>
            <p:cNvSpPr/>
            <p:nvPr/>
          </p:nvSpPr>
          <p:spPr>
            <a:xfrm>
              <a:off x="1210" y="1741"/>
              <a:ext cx="118" cy="118"/>
            </a:xfrm>
            <a:custGeom>
              <a:avLst/>
              <a:gdLst/>
              <a:ahLst/>
              <a:cxnLst>
                <a:cxn ang="0">
                  <a:pos x="26" y="118"/>
                </a:cxn>
                <a:cxn ang="0">
                  <a:pos x="0" y="58"/>
                </a:cxn>
                <a:cxn ang="0">
                  <a:pos x="104" y="0"/>
                </a:cxn>
                <a:cxn ang="0">
                  <a:pos x="118" y="34"/>
                </a:cxn>
              </a:cxnLst>
              <a:rect l="0" t="0" r="0" b="0"/>
              <a:pathLst>
                <a:path w="118" h="118">
                  <a:moveTo>
                    <a:pt x="26" y="118"/>
                  </a:moveTo>
                  <a:lnTo>
                    <a:pt x="0" y="58"/>
                  </a:lnTo>
                  <a:lnTo>
                    <a:pt x="104" y="0"/>
                  </a:lnTo>
                  <a:lnTo>
                    <a:pt x="118" y="34"/>
                  </a:lnTo>
                </a:path>
              </a:pathLst>
            </a:custGeom>
            <a:noFill/>
            <a:ln w="17463" cap="rnd" cmpd="sng">
              <a:solidFill>
                <a:srgbClr val="FFFFFF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15417" name="Freeform 193"/>
            <p:cNvSpPr/>
            <p:nvPr/>
          </p:nvSpPr>
          <p:spPr>
            <a:xfrm>
              <a:off x="1148" y="1765"/>
              <a:ext cx="88" cy="118"/>
            </a:xfrm>
            <a:custGeom>
              <a:avLst/>
              <a:gdLst/>
              <a:ahLst/>
              <a:cxnLst>
                <a:cxn ang="0">
                  <a:pos x="52" y="118"/>
                </a:cxn>
                <a:cxn ang="0">
                  <a:pos x="0" y="0"/>
                </a:cxn>
                <a:cxn ang="0">
                  <a:pos x="62" y="34"/>
                </a:cxn>
                <a:cxn ang="0">
                  <a:pos x="88" y="94"/>
                </a:cxn>
              </a:cxnLst>
              <a:rect l="0" t="0" r="0" b="0"/>
              <a:pathLst>
                <a:path w="88" h="118">
                  <a:moveTo>
                    <a:pt x="52" y="118"/>
                  </a:moveTo>
                  <a:lnTo>
                    <a:pt x="0" y="0"/>
                  </a:lnTo>
                  <a:lnTo>
                    <a:pt x="62" y="34"/>
                  </a:lnTo>
                  <a:lnTo>
                    <a:pt x="88" y="94"/>
                  </a:lnTo>
                </a:path>
              </a:pathLst>
            </a:custGeom>
            <a:noFill/>
            <a:ln w="17463" cap="rnd" cmpd="sng">
              <a:solidFill>
                <a:srgbClr val="FFFFFF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15418" name="Freeform 194"/>
            <p:cNvSpPr/>
            <p:nvPr/>
          </p:nvSpPr>
          <p:spPr>
            <a:xfrm>
              <a:off x="1314" y="1740"/>
              <a:ext cx="127" cy="74"/>
            </a:xfrm>
            <a:custGeom>
              <a:avLst/>
              <a:gdLst/>
              <a:ahLst/>
              <a:cxnLst>
                <a:cxn ang="0">
                  <a:pos x="14" y="35"/>
                </a:cxn>
                <a:cxn ang="0">
                  <a:pos x="0" y="1"/>
                </a:cxn>
                <a:cxn ang="0">
                  <a:pos x="20" y="3"/>
                </a:cxn>
                <a:cxn ang="0">
                  <a:pos x="38" y="4"/>
                </a:cxn>
                <a:cxn ang="0">
                  <a:pos x="58" y="4"/>
                </a:cxn>
                <a:cxn ang="0">
                  <a:pos x="79" y="3"/>
                </a:cxn>
                <a:cxn ang="0">
                  <a:pos x="85" y="1"/>
                </a:cxn>
                <a:cxn ang="0">
                  <a:pos x="89" y="1"/>
                </a:cxn>
                <a:cxn ang="0">
                  <a:pos x="95" y="0"/>
                </a:cxn>
                <a:cxn ang="0">
                  <a:pos x="99" y="0"/>
                </a:cxn>
                <a:cxn ang="0">
                  <a:pos x="127" y="74"/>
                </a:cxn>
              </a:cxnLst>
              <a:rect l="0" t="0" r="0" b="0"/>
              <a:pathLst>
                <a:path w="90" h="53">
                  <a:moveTo>
                    <a:pt x="10" y="25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5" y="2"/>
                    <a:pt x="9" y="2"/>
                    <a:pt x="14" y="2"/>
                  </a:cubicBezTo>
                  <a:cubicBezTo>
                    <a:pt x="18" y="3"/>
                    <a:pt x="23" y="3"/>
                    <a:pt x="27" y="3"/>
                  </a:cubicBezTo>
                  <a:cubicBezTo>
                    <a:pt x="32" y="3"/>
                    <a:pt x="37" y="3"/>
                    <a:pt x="41" y="3"/>
                  </a:cubicBezTo>
                  <a:cubicBezTo>
                    <a:pt x="46" y="3"/>
                    <a:pt x="51" y="2"/>
                    <a:pt x="56" y="2"/>
                  </a:cubicBezTo>
                  <a:cubicBezTo>
                    <a:pt x="57" y="2"/>
                    <a:pt x="58" y="1"/>
                    <a:pt x="60" y="1"/>
                  </a:cubicBezTo>
                  <a:cubicBezTo>
                    <a:pt x="61" y="1"/>
                    <a:pt x="62" y="1"/>
                    <a:pt x="63" y="1"/>
                  </a:cubicBezTo>
                  <a:cubicBezTo>
                    <a:pt x="64" y="1"/>
                    <a:pt x="66" y="0"/>
                    <a:pt x="67" y="0"/>
                  </a:cubicBezTo>
                  <a:cubicBezTo>
                    <a:pt x="68" y="0"/>
                    <a:pt x="69" y="0"/>
                    <a:pt x="70" y="0"/>
                  </a:cubicBezTo>
                  <a:cubicBezTo>
                    <a:pt x="90" y="53"/>
                    <a:pt x="90" y="53"/>
                    <a:pt x="90" y="53"/>
                  </a:cubicBezTo>
                </a:path>
              </a:pathLst>
            </a:custGeom>
            <a:noFill/>
            <a:ln w="17463" cap="rnd" cmpd="sng">
              <a:solidFill>
                <a:srgbClr val="FFFFFF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15419" name="Freeform 195"/>
            <p:cNvSpPr/>
            <p:nvPr/>
          </p:nvSpPr>
          <p:spPr>
            <a:xfrm>
              <a:off x="1573" y="1671"/>
              <a:ext cx="56" cy="25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6" y="171"/>
                </a:cxn>
                <a:cxn ang="0">
                  <a:pos x="56" y="258"/>
                </a:cxn>
                <a:cxn ang="0">
                  <a:pos x="0" y="87"/>
                </a:cxn>
                <a:cxn ang="0">
                  <a:pos x="0" y="0"/>
                </a:cxn>
              </a:cxnLst>
              <a:rect l="0" t="0" r="0" b="0"/>
              <a:pathLst>
                <a:path w="56" h="258">
                  <a:moveTo>
                    <a:pt x="0" y="0"/>
                  </a:moveTo>
                  <a:lnTo>
                    <a:pt x="56" y="171"/>
                  </a:lnTo>
                  <a:lnTo>
                    <a:pt x="56" y="258"/>
                  </a:lnTo>
                  <a:lnTo>
                    <a:pt x="0" y="87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7463" cap="rnd" cmpd="sng">
              <a:solidFill>
                <a:srgbClr val="FFFFFF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15420" name="Freeform 196"/>
            <p:cNvSpPr/>
            <p:nvPr/>
          </p:nvSpPr>
          <p:spPr>
            <a:xfrm>
              <a:off x="1413" y="1740"/>
              <a:ext cx="88" cy="95"/>
            </a:xfrm>
            <a:custGeom>
              <a:avLst/>
              <a:gdLst/>
              <a:ahLst/>
              <a:cxnLst>
                <a:cxn ang="0">
                  <a:pos x="28" y="74"/>
                </a:cxn>
                <a:cxn ang="0">
                  <a:pos x="0" y="0"/>
                </a:cxn>
                <a:cxn ang="0">
                  <a:pos x="74" y="56"/>
                </a:cxn>
                <a:cxn ang="0">
                  <a:pos x="88" y="95"/>
                </a:cxn>
              </a:cxnLst>
              <a:rect l="0" t="0" r="0" b="0"/>
              <a:pathLst>
                <a:path w="88" h="95">
                  <a:moveTo>
                    <a:pt x="28" y="74"/>
                  </a:moveTo>
                  <a:lnTo>
                    <a:pt x="0" y="0"/>
                  </a:lnTo>
                  <a:lnTo>
                    <a:pt x="74" y="56"/>
                  </a:lnTo>
                  <a:lnTo>
                    <a:pt x="88" y="95"/>
                  </a:lnTo>
                </a:path>
              </a:pathLst>
            </a:custGeom>
            <a:noFill/>
            <a:ln w="17463" cap="rnd" cmpd="sng">
              <a:solidFill>
                <a:srgbClr val="FFFFFF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15421" name="Freeform 197"/>
            <p:cNvSpPr/>
            <p:nvPr/>
          </p:nvSpPr>
          <p:spPr>
            <a:xfrm>
              <a:off x="1078" y="1320"/>
              <a:ext cx="683" cy="479"/>
            </a:xfrm>
            <a:custGeom>
              <a:avLst/>
              <a:gdLst/>
              <a:ahLst/>
              <a:cxnLst>
                <a:cxn ang="0">
                  <a:pos x="585" y="164"/>
                </a:cxn>
                <a:cxn ang="0">
                  <a:pos x="683" y="191"/>
                </a:cxn>
                <a:cxn ang="0">
                  <a:pos x="668" y="256"/>
                </a:cxn>
                <a:cxn ang="0">
                  <a:pos x="557" y="288"/>
                </a:cxn>
                <a:cxn ang="0">
                  <a:pos x="544" y="305"/>
                </a:cxn>
                <a:cxn ang="0">
                  <a:pos x="528" y="322"/>
                </a:cxn>
                <a:cxn ang="0">
                  <a:pos x="513" y="337"/>
                </a:cxn>
                <a:cxn ang="0">
                  <a:pos x="495" y="351"/>
                </a:cxn>
                <a:cxn ang="0">
                  <a:pos x="495" y="438"/>
                </a:cxn>
                <a:cxn ang="0">
                  <a:pos x="409" y="476"/>
                </a:cxn>
                <a:cxn ang="0">
                  <a:pos x="334" y="420"/>
                </a:cxn>
                <a:cxn ang="0">
                  <a:pos x="330" y="420"/>
                </a:cxn>
                <a:cxn ang="0">
                  <a:pos x="325" y="421"/>
                </a:cxn>
                <a:cxn ang="0">
                  <a:pos x="320" y="421"/>
                </a:cxn>
                <a:cxn ang="0">
                  <a:pos x="315" y="423"/>
                </a:cxn>
                <a:cxn ang="0">
                  <a:pos x="294" y="424"/>
                </a:cxn>
                <a:cxn ang="0">
                  <a:pos x="274" y="424"/>
                </a:cxn>
                <a:cxn ang="0">
                  <a:pos x="256" y="423"/>
                </a:cxn>
                <a:cxn ang="0">
                  <a:pos x="236" y="421"/>
                </a:cxn>
                <a:cxn ang="0">
                  <a:pos x="132" y="479"/>
                </a:cxn>
                <a:cxn ang="0">
                  <a:pos x="70" y="445"/>
                </a:cxn>
                <a:cxn ang="0">
                  <a:pos x="115" y="358"/>
                </a:cxn>
                <a:cxn ang="0">
                  <a:pos x="105" y="344"/>
                </a:cxn>
                <a:cxn ang="0">
                  <a:pos x="98" y="330"/>
                </a:cxn>
                <a:cxn ang="0">
                  <a:pos x="93" y="315"/>
                </a:cxn>
                <a:cxn ang="0">
                  <a:pos x="90" y="298"/>
                </a:cxn>
                <a:cxn ang="0">
                  <a:pos x="0" y="271"/>
                </a:cxn>
                <a:cxn ang="0">
                  <a:pos x="18" y="209"/>
                </a:cxn>
                <a:cxn ang="0">
                  <a:pos x="126" y="177"/>
                </a:cxn>
                <a:cxn ang="0">
                  <a:pos x="141" y="162"/>
                </a:cxn>
                <a:cxn ang="0">
                  <a:pos x="155" y="146"/>
                </a:cxn>
                <a:cxn ang="0">
                  <a:pos x="171" y="132"/>
                </a:cxn>
                <a:cxn ang="0">
                  <a:pos x="188" y="118"/>
                </a:cxn>
                <a:cxn ang="0">
                  <a:pos x="194" y="41"/>
                </a:cxn>
                <a:cxn ang="0">
                  <a:pos x="270" y="10"/>
                </a:cxn>
                <a:cxn ang="0">
                  <a:pos x="337" y="56"/>
                </a:cxn>
                <a:cxn ang="0">
                  <a:pos x="342" y="55"/>
                </a:cxn>
                <a:cxn ang="0">
                  <a:pos x="347" y="55"/>
                </a:cxn>
                <a:cxn ang="0">
                  <a:pos x="351" y="53"/>
                </a:cxn>
                <a:cxn ang="0">
                  <a:pos x="356" y="53"/>
                </a:cxn>
                <a:cxn ang="0">
                  <a:pos x="375" y="51"/>
                </a:cxn>
                <a:cxn ang="0">
                  <a:pos x="393" y="51"/>
                </a:cxn>
                <a:cxn ang="0">
                  <a:pos x="412" y="51"/>
                </a:cxn>
                <a:cxn ang="0">
                  <a:pos x="429" y="52"/>
                </a:cxn>
                <a:cxn ang="0">
                  <a:pos x="523" y="0"/>
                </a:cxn>
                <a:cxn ang="0">
                  <a:pos x="587" y="28"/>
                </a:cxn>
                <a:cxn ang="0">
                  <a:pos x="551" y="105"/>
                </a:cxn>
                <a:cxn ang="0">
                  <a:pos x="562" y="118"/>
                </a:cxn>
                <a:cxn ang="0">
                  <a:pos x="572" y="133"/>
                </a:cxn>
                <a:cxn ang="0">
                  <a:pos x="579" y="147"/>
                </a:cxn>
                <a:cxn ang="0">
                  <a:pos x="585" y="164"/>
                </a:cxn>
              </a:cxnLst>
              <a:rect l="0" t="0" r="0" b="0"/>
              <a:pathLst>
                <a:path w="486" h="341">
                  <a:moveTo>
                    <a:pt x="416" y="117"/>
                  </a:moveTo>
                  <a:cubicBezTo>
                    <a:pt x="486" y="136"/>
                    <a:pt x="486" y="136"/>
                    <a:pt x="486" y="136"/>
                  </a:cubicBezTo>
                  <a:cubicBezTo>
                    <a:pt x="475" y="182"/>
                    <a:pt x="475" y="182"/>
                    <a:pt x="475" y="182"/>
                  </a:cubicBezTo>
                  <a:cubicBezTo>
                    <a:pt x="396" y="205"/>
                    <a:pt x="396" y="205"/>
                    <a:pt x="396" y="205"/>
                  </a:cubicBezTo>
                  <a:cubicBezTo>
                    <a:pt x="393" y="209"/>
                    <a:pt x="390" y="213"/>
                    <a:pt x="387" y="217"/>
                  </a:cubicBezTo>
                  <a:cubicBezTo>
                    <a:pt x="383" y="221"/>
                    <a:pt x="380" y="225"/>
                    <a:pt x="376" y="229"/>
                  </a:cubicBezTo>
                  <a:cubicBezTo>
                    <a:pt x="373" y="232"/>
                    <a:pt x="369" y="236"/>
                    <a:pt x="365" y="240"/>
                  </a:cubicBezTo>
                  <a:cubicBezTo>
                    <a:pt x="361" y="243"/>
                    <a:pt x="356" y="247"/>
                    <a:pt x="352" y="250"/>
                  </a:cubicBezTo>
                  <a:cubicBezTo>
                    <a:pt x="352" y="312"/>
                    <a:pt x="352" y="312"/>
                    <a:pt x="352" y="312"/>
                  </a:cubicBezTo>
                  <a:cubicBezTo>
                    <a:pt x="291" y="339"/>
                    <a:pt x="291" y="339"/>
                    <a:pt x="291" y="339"/>
                  </a:cubicBezTo>
                  <a:cubicBezTo>
                    <a:pt x="238" y="299"/>
                    <a:pt x="238" y="299"/>
                    <a:pt x="238" y="299"/>
                  </a:cubicBezTo>
                  <a:cubicBezTo>
                    <a:pt x="237" y="299"/>
                    <a:pt x="236" y="299"/>
                    <a:pt x="235" y="299"/>
                  </a:cubicBezTo>
                  <a:cubicBezTo>
                    <a:pt x="234" y="299"/>
                    <a:pt x="232" y="300"/>
                    <a:pt x="231" y="300"/>
                  </a:cubicBezTo>
                  <a:cubicBezTo>
                    <a:pt x="230" y="300"/>
                    <a:pt x="229" y="300"/>
                    <a:pt x="228" y="300"/>
                  </a:cubicBezTo>
                  <a:cubicBezTo>
                    <a:pt x="226" y="300"/>
                    <a:pt x="225" y="301"/>
                    <a:pt x="224" y="301"/>
                  </a:cubicBezTo>
                  <a:cubicBezTo>
                    <a:pt x="219" y="301"/>
                    <a:pt x="214" y="302"/>
                    <a:pt x="209" y="302"/>
                  </a:cubicBezTo>
                  <a:cubicBezTo>
                    <a:pt x="205" y="302"/>
                    <a:pt x="200" y="302"/>
                    <a:pt x="195" y="302"/>
                  </a:cubicBezTo>
                  <a:cubicBezTo>
                    <a:pt x="191" y="302"/>
                    <a:pt x="186" y="302"/>
                    <a:pt x="182" y="301"/>
                  </a:cubicBezTo>
                  <a:cubicBezTo>
                    <a:pt x="177" y="301"/>
                    <a:pt x="173" y="301"/>
                    <a:pt x="168" y="300"/>
                  </a:cubicBezTo>
                  <a:cubicBezTo>
                    <a:pt x="94" y="341"/>
                    <a:pt x="94" y="341"/>
                    <a:pt x="94" y="341"/>
                  </a:cubicBezTo>
                  <a:cubicBezTo>
                    <a:pt x="50" y="317"/>
                    <a:pt x="50" y="317"/>
                    <a:pt x="50" y="317"/>
                  </a:cubicBezTo>
                  <a:cubicBezTo>
                    <a:pt x="82" y="255"/>
                    <a:pt x="82" y="255"/>
                    <a:pt x="82" y="255"/>
                  </a:cubicBezTo>
                  <a:cubicBezTo>
                    <a:pt x="79" y="252"/>
                    <a:pt x="77" y="249"/>
                    <a:pt x="75" y="245"/>
                  </a:cubicBezTo>
                  <a:cubicBezTo>
                    <a:pt x="73" y="242"/>
                    <a:pt x="71" y="239"/>
                    <a:pt x="70" y="235"/>
                  </a:cubicBezTo>
                  <a:cubicBezTo>
                    <a:pt x="68" y="231"/>
                    <a:pt x="67" y="228"/>
                    <a:pt x="66" y="224"/>
                  </a:cubicBezTo>
                  <a:cubicBezTo>
                    <a:pt x="65" y="220"/>
                    <a:pt x="64" y="216"/>
                    <a:pt x="64" y="212"/>
                  </a:cubicBezTo>
                  <a:cubicBezTo>
                    <a:pt x="0" y="193"/>
                    <a:pt x="0" y="193"/>
                    <a:pt x="0" y="193"/>
                  </a:cubicBezTo>
                  <a:cubicBezTo>
                    <a:pt x="13" y="149"/>
                    <a:pt x="13" y="149"/>
                    <a:pt x="13" y="149"/>
                  </a:cubicBezTo>
                  <a:cubicBezTo>
                    <a:pt x="90" y="126"/>
                    <a:pt x="90" y="126"/>
                    <a:pt x="90" y="126"/>
                  </a:cubicBezTo>
                  <a:cubicBezTo>
                    <a:pt x="93" y="123"/>
                    <a:pt x="96" y="119"/>
                    <a:pt x="100" y="115"/>
                  </a:cubicBezTo>
                  <a:cubicBezTo>
                    <a:pt x="103" y="111"/>
                    <a:pt x="107" y="108"/>
                    <a:pt x="110" y="104"/>
                  </a:cubicBezTo>
                  <a:cubicBezTo>
                    <a:pt x="114" y="101"/>
                    <a:pt x="118" y="97"/>
                    <a:pt x="122" y="94"/>
                  </a:cubicBezTo>
                  <a:cubicBezTo>
                    <a:pt x="126" y="90"/>
                    <a:pt x="130" y="87"/>
                    <a:pt x="134" y="84"/>
                  </a:cubicBezTo>
                  <a:cubicBezTo>
                    <a:pt x="138" y="29"/>
                    <a:pt x="138" y="29"/>
                    <a:pt x="138" y="29"/>
                  </a:cubicBezTo>
                  <a:cubicBezTo>
                    <a:pt x="192" y="7"/>
                    <a:pt x="192" y="7"/>
                    <a:pt x="192" y="7"/>
                  </a:cubicBezTo>
                  <a:cubicBezTo>
                    <a:pt x="240" y="40"/>
                    <a:pt x="240" y="40"/>
                    <a:pt x="240" y="40"/>
                  </a:cubicBezTo>
                  <a:cubicBezTo>
                    <a:pt x="241" y="40"/>
                    <a:pt x="242" y="39"/>
                    <a:pt x="243" y="39"/>
                  </a:cubicBezTo>
                  <a:cubicBezTo>
                    <a:pt x="244" y="39"/>
                    <a:pt x="246" y="39"/>
                    <a:pt x="247" y="39"/>
                  </a:cubicBezTo>
                  <a:cubicBezTo>
                    <a:pt x="248" y="39"/>
                    <a:pt x="249" y="38"/>
                    <a:pt x="250" y="38"/>
                  </a:cubicBezTo>
                  <a:cubicBezTo>
                    <a:pt x="251" y="38"/>
                    <a:pt x="252" y="38"/>
                    <a:pt x="253" y="38"/>
                  </a:cubicBezTo>
                  <a:cubicBezTo>
                    <a:pt x="258" y="37"/>
                    <a:pt x="262" y="37"/>
                    <a:pt x="267" y="36"/>
                  </a:cubicBezTo>
                  <a:cubicBezTo>
                    <a:pt x="271" y="36"/>
                    <a:pt x="276" y="36"/>
                    <a:pt x="280" y="36"/>
                  </a:cubicBezTo>
                  <a:cubicBezTo>
                    <a:pt x="284" y="36"/>
                    <a:pt x="289" y="36"/>
                    <a:pt x="293" y="36"/>
                  </a:cubicBezTo>
                  <a:cubicBezTo>
                    <a:pt x="297" y="36"/>
                    <a:pt x="301" y="37"/>
                    <a:pt x="305" y="37"/>
                  </a:cubicBezTo>
                  <a:cubicBezTo>
                    <a:pt x="372" y="0"/>
                    <a:pt x="372" y="0"/>
                    <a:pt x="372" y="0"/>
                  </a:cubicBezTo>
                  <a:cubicBezTo>
                    <a:pt x="418" y="20"/>
                    <a:pt x="418" y="20"/>
                    <a:pt x="418" y="20"/>
                  </a:cubicBezTo>
                  <a:cubicBezTo>
                    <a:pt x="392" y="75"/>
                    <a:pt x="392" y="75"/>
                    <a:pt x="392" y="75"/>
                  </a:cubicBezTo>
                  <a:cubicBezTo>
                    <a:pt x="395" y="78"/>
                    <a:pt x="398" y="81"/>
                    <a:pt x="400" y="84"/>
                  </a:cubicBezTo>
                  <a:cubicBezTo>
                    <a:pt x="403" y="88"/>
                    <a:pt x="405" y="91"/>
                    <a:pt x="407" y="95"/>
                  </a:cubicBezTo>
                  <a:cubicBezTo>
                    <a:pt x="409" y="98"/>
                    <a:pt x="411" y="102"/>
                    <a:pt x="412" y="105"/>
                  </a:cubicBezTo>
                  <a:cubicBezTo>
                    <a:pt x="414" y="109"/>
                    <a:pt x="415" y="113"/>
                    <a:pt x="416" y="117"/>
                  </a:cubicBezTo>
                  <a:close/>
                </a:path>
              </a:pathLst>
            </a:custGeom>
            <a:noFill/>
            <a:ln w="17463" cap="rnd" cmpd="sng">
              <a:solidFill>
                <a:srgbClr val="FFFFFF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15422" name="Freeform 198"/>
            <p:cNvSpPr/>
            <p:nvPr/>
          </p:nvSpPr>
          <p:spPr>
            <a:xfrm>
              <a:off x="1487" y="1758"/>
              <a:ext cx="142" cy="202"/>
            </a:xfrm>
            <a:custGeom>
              <a:avLst/>
              <a:gdLst/>
              <a:ahLst/>
              <a:cxnLst>
                <a:cxn ang="0">
                  <a:pos x="14" y="79"/>
                </a:cxn>
                <a:cxn ang="0">
                  <a:pos x="0" y="38"/>
                </a:cxn>
                <a:cxn ang="0">
                  <a:pos x="86" y="0"/>
                </a:cxn>
                <a:cxn ang="0">
                  <a:pos x="142" y="171"/>
                </a:cxn>
                <a:cxn ang="0">
                  <a:pos x="70" y="202"/>
                </a:cxn>
              </a:cxnLst>
              <a:rect l="0" t="0" r="0" b="0"/>
              <a:pathLst>
                <a:path w="142" h="202">
                  <a:moveTo>
                    <a:pt x="14" y="79"/>
                  </a:moveTo>
                  <a:lnTo>
                    <a:pt x="0" y="38"/>
                  </a:lnTo>
                  <a:lnTo>
                    <a:pt x="86" y="0"/>
                  </a:lnTo>
                  <a:lnTo>
                    <a:pt x="142" y="171"/>
                  </a:lnTo>
                  <a:lnTo>
                    <a:pt x="70" y="202"/>
                  </a:lnTo>
                </a:path>
              </a:pathLst>
            </a:custGeom>
            <a:noFill/>
            <a:ln w="17463" cap="rnd" cmpd="sng">
              <a:solidFill>
                <a:srgbClr val="FFFFFF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15423" name="Freeform 199"/>
            <p:cNvSpPr/>
            <p:nvPr/>
          </p:nvSpPr>
          <p:spPr>
            <a:xfrm>
              <a:off x="1241" y="1424"/>
              <a:ext cx="349" cy="261"/>
            </a:xfrm>
            <a:custGeom>
              <a:avLst/>
              <a:gdLst/>
              <a:ahLst/>
              <a:cxnLst>
                <a:cxn ang="0">
                  <a:pos x="187" y="3"/>
                </a:cxn>
                <a:cxn ang="0">
                  <a:pos x="252" y="4"/>
                </a:cxn>
                <a:cxn ang="0">
                  <a:pos x="304" y="24"/>
                </a:cxn>
                <a:cxn ang="0">
                  <a:pos x="338" y="59"/>
                </a:cxn>
                <a:cxn ang="0">
                  <a:pos x="348" y="108"/>
                </a:cxn>
                <a:cxn ang="0">
                  <a:pos x="329" y="160"/>
                </a:cxn>
                <a:cxn ang="0">
                  <a:pos x="287" y="205"/>
                </a:cxn>
                <a:cxn ang="0">
                  <a:pos x="228" y="240"/>
                </a:cxn>
                <a:cxn ang="0">
                  <a:pos x="159" y="258"/>
                </a:cxn>
                <a:cxn ang="0">
                  <a:pos x="91" y="255"/>
                </a:cxn>
                <a:cxn ang="0">
                  <a:pos x="39" y="233"/>
                </a:cxn>
                <a:cxn ang="0">
                  <a:pos x="8" y="196"/>
                </a:cxn>
                <a:cxn ang="0">
                  <a:pos x="1" y="147"/>
                </a:cxn>
                <a:cxn ang="0">
                  <a:pos x="23" y="97"/>
                </a:cxn>
                <a:cxn ang="0">
                  <a:pos x="63" y="53"/>
                </a:cxn>
                <a:cxn ang="0">
                  <a:pos x="121" y="20"/>
                </a:cxn>
                <a:cxn ang="0">
                  <a:pos x="187" y="3"/>
                </a:cxn>
              </a:cxnLst>
              <a:rect l="0" t="0" r="0" b="0"/>
              <a:pathLst>
                <a:path w="248" h="186">
                  <a:moveTo>
                    <a:pt x="133" y="2"/>
                  </a:moveTo>
                  <a:cubicBezTo>
                    <a:pt x="149" y="0"/>
                    <a:pt x="165" y="0"/>
                    <a:pt x="179" y="3"/>
                  </a:cubicBezTo>
                  <a:cubicBezTo>
                    <a:pt x="193" y="6"/>
                    <a:pt x="206" y="11"/>
                    <a:pt x="216" y="17"/>
                  </a:cubicBezTo>
                  <a:cubicBezTo>
                    <a:pt x="226" y="24"/>
                    <a:pt x="234" y="33"/>
                    <a:pt x="240" y="42"/>
                  </a:cubicBezTo>
                  <a:cubicBezTo>
                    <a:pt x="245" y="52"/>
                    <a:pt x="248" y="64"/>
                    <a:pt x="247" y="77"/>
                  </a:cubicBezTo>
                  <a:cubicBezTo>
                    <a:pt x="246" y="89"/>
                    <a:pt x="241" y="102"/>
                    <a:pt x="234" y="114"/>
                  </a:cubicBezTo>
                  <a:cubicBezTo>
                    <a:pt x="227" y="125"/>
                    <a:pt x="216" y="137"/>
                    <a:pt x="204" y="146"/>
                  </a:cubicBezTo>
                  <a:cubicBezTo>
                    <a:pt x="192" y="156"/>
                    <a:pt x="178" y="165"/>
                    <a:pt x="162" y="171"/>
                  </a:cubicBezTo>
                  <a:cubicBezTo>
                    <a:pt x="147" y="178"/>
                    <a:pt x="130" y="182"/>
                    <a:pt x="113" y="184"/>
                  </a:cubicBezTo>
                  <a:cubicBezTo>
                    <a:pt x="95" y="186"/>
                    <a:pt x="79" y="185"/>
                    <a:pt x="65" y="182"/>
                  </a:cubicBezTo>
                  <a:cubicBezTo>
                    <a:pt x="51" y="179"/>
                    <a:pt x="38" y="173"/>
                    <a:pt x="28" y="166"/>
                  </a:cubicBezTo>
                  <a:cubicBezTo>
                    <a:pt x="18" y="159"/>
                    <a:pt x="11" y="150"/>
                    <a:pt x="6" y="140"/>
                  </a:cubicBezTo>
                  <a:cubicBezTo>
                    <a:pt x="1" y="129"/>
                    <a:pt x="0" y="118"/>
                    <a:pt x="1" y="105"/>
                  </a:cubicBezTo>
                  <a:cubicBezTo>
                    <a:pt x="3" y="93"/>
                    <a:pt x="8" y="80"/>
                    <a:pt x="16" y="69"/>
                  </a:cubicBezTo>
                  <a:cubicBezTo>
                    <a:pt x="23" y="58"/>
                    <a:pt x="33" y="47"/>
                    <a:pt x="45" y="38"/>
                  </a:cubicBezTo>
                  <a:cubicBezTo>
                    <a:pt x="57" y="29"/>
                    <a:pt x="71" y="21"/>
                    <a:pt x="86" y="14"/>
                  </a:cubicBezTo>
                  <a:cubicBezTo>
                    <a:pt x="100" y="8"/>
                    <a:pt x="116" y="4"/>
                    <a:pt x="133" y="2"/>
                  </a:cubicBezTo>
                  <a:close/>
                </a:path>
              </a:pathLst>
            </a:custGeom>
            <a:noFill/>
            <a:ln w="17463" cap="rnd" cmpd="sng">
              <a:solidFill>
                <a:srgbClr val="FFFFFF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15424" name="Freeform 200"/>
            <p:cNvSpPr/>
            <p:nvPr/>
          </p:nvSpPr>
          <p:spPr>
            <a:xfrm>
              <a:off x="1369" y="1518"/>
              <a:ext cx="90" cy="67"/>
            </a:xfrm>
            <a:custGeom>
              <a:avLst/>
              <a:gdLst/>
              <a:ahLst/>
              <a:cxnLst>
                <a:cxn ang="0">
                  <a:pos x="41" y="66"/>
                </a:cxn>
                <a:cxn ang="0">
                  <a:pos x="59" y="61"/>
                </a:cxn>
                <a:cxn ang="0">
                  <a:pos x="75" y="53"/>
                </a:cxn>
                <a:cxn ang="0">
                  <a:pos x="84" y="42"/>
                </a:cxn>
                <a:cxn ang="0">
                  <a:pos x="89" y="28"/>
                </a:cxn>
                <a:cxn ang="0">
                  <a:pos x="87" y="17"/>
                </a:cxn>
                <a:cxn ang="0">
                  <a:pos x="79" y="7"/>
                </a:cxn>
                <a:cxn ang="0">
                  <a:pos x="66" y="1"/>
                </a:cxn>
                <a:cxn ang="0">
                  <a:pos x="49" y="1"/>
                </a:cxn>
                <a:cxn ang="0">
                  <a:pos x="31" y="6"/>
                </a:cxn>
                <a:cxn ang="0">
                  <a:pos x="17" y="14"/>
                </a:cxn>
                <a:cxn ang="0">
                  <a:pos x="6" y="25"/>
                </a:cxn>
                <a:cxn ang="0">
                  <a:pos x="1" y="39"/>
                </a:cxn>
                <a:cxn ang="0">
                  <a:pos x="3" y="50"/>
                </a:cxn>
                <a:cxn ang="0">
                  <a:pos x="11" y="60"/>
                </a:cxn>
                <a:cxn ang="0">
                  <a:pos x="24" y="66"/>
                </a:cxn>
                <a:cxn ang="0">
                  <a:pos x="41" y="66"/>
                </a:cxn>
              </a:cxnLst>
              <a:rect l="0" t="0" r="0" b="0"/>
              <a:pathLst>
                <a:path w="64" h="48">
                  <a:moveTo>
                    <a:pt x="29" y="47"/>
                  </a:moveTo>
                  <a:cubicBezTo>
                    <a:pt x="34" y="47"/>
                    <a:pt x="38" y="46"/>
                    <a:pt x="42" y="44"/>
                  </a:cubicBezTo>
                  <a:cubicBezTo>
                    <a:pt x="46" y="42"/>
                    <a:pt x="49" y="40"/>
                    <a:pt x="53" y="38"/>
                  </a:cubicBezTo>
                  <a:cubicBezTo>
                    <a:pt x="56" y="35"/>
                    <a:pt x="58" y="33"/>
                    <a:pt x="60" y="30"/>
                  </a:cubicBezTo>
                  <a:cubicBezTo>
                    <a:pt x="62" y="27"/>
                    <a:pt x="63" y="23"/>
                    <a:pt x="63" y="20"/>
                  </a:cubicBezTo>
                  <a:cubicBezTo>
                    <a:pt x="64" y="17"/>
                    <a:pt x="63" y="14"/>
                    <a:pt x="62" y="12"/>
                  </a:cubicBezTo>
                  <a:cubicBezTo>
                    <a:pt x="61" y="9"/>
                    <a:pt x="59" y="7"/>
                    <a:pt x="56" y="5"/>
                  </a:cubicBezTo>
                  <a:cubicBezTo>
                    <a:pt x="53" y="3"/>
                    <a:pt x="50" y="2"/>
                    <a:pt x="47" y="1"/>
                  </a:cubicBezTo>
                  <a:cubicBezTo>
                    <a:pt x="43" y="0"/>
                    <a:pt x="39" y="0"/>
                    <a:pt x="35" y="1"/>
                  </a:cubicBezTo>
                  <a:cubicBezTo>
                    <a:pt x="30" y="1"/>
                    <a:pt x="26" y="2"/>
                    <a:pt x="22" y="4"/>
                  </a:cubicBezTo>
                  <a:cubicBezTo>
                    <a:pt x="18" y="6"/>
                    <a:pt x="15" y="8"/>
                    <a:pt x="12" y="10"/>
                  </a:cubicBezTo>
                  <a:cubicBezTo>
                    <a:pt x="9" y="13"/>
                    <a:pt x="6" y="15"/>
                    <a:pt x="4" y="18"/>
                  </a:cubicBezTo>
                  <a:cubicBezTo>
                    <a:pt x="2" y="21"/>
                    <a:pt x="1" y="24"/>
                    <a:pt x="1" y="28"/>
                  </a:cubicBezTo>
                  <a:cubicBezTo>
                    <a:pt x="0" y="31"/>
                    <a:pt x="1" y="34"/>
                    <a:pt x="2" y="36"/>
                  </a:cubicBezTo>
                  <a:cubicBezTo>
                    <a:pt x="3" y="39"/>
                    <a:pt x="5" y="41"/>
                    <a:pt x="8" y="43"/>
                  </a:cubicBezTo>
                  <a:cubicBezTo>
                    <a:pt x="11" y="45"/>
                    <a:pt x="14" y="46"/>
                    <a:pt x="17" y="47"/>
                  </a:cubicBezTo>
                  <a:cubicBezTo>
                    <a:pt x="21" y="48"/>
                    <a:pt x="25" y="48"/>
                    <a:pt x="29" y="47"/>
                  </a:cubicBezTo>
                </a:path>
              </a:pathLst>
            </a:custGeom>
            <a:noFill/>
            <a:ln w="17463" cap="rnd" cmpd="sng">
              <a:solidFill>
                <a:srgbClr val="FFFFFF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15425" name="Freeform 202"/>
            <p:cNvSpPr/>
            <p:nvPr/>
          </p:nvSpPr>
          <p:spPr>
            <a:xfrm>
              <a:off x="1747" y="1466"/>
              <a:ext cx="93" cy="121"/>
            </a:xfrm>
            <a:custGeom>
              <a:avLst/>
              <a:gdLst/>
              <a:ahLst/>
              <a:cxnLst>
                <a:cxn ang="0">
                  <a:pos x="32" y="121"/>
                </a:cxn>
                <a:cxn ang="0">
                  <a:pos x="0" y="0"/>
                </a:cxn>
                <a:cxn ang="0">
                  <a:pos x="93" y="56"/>
                </a:cxn>
              </a:cxnLst>
              <a:rect l="0" t="0" r="0" b="0"/>
              <a:pathLst>
                <a:path w="93" h="121">
                  <a:moveTo>
                    <a:pt x="32" y="121"/>
                  </a:moveTo>
                  <a:lnTo>
                    <a:pt x="0" y="0"/>
                  </a:lnTo>
                  <a:lnTo>
                    <a:pt x="93" y="56"/>
                  </a:lnTo>
                </a:path>
              </a:pathLst>
            </a:custGeom>
            <a:noFill/>
            <a:ln w="17463" cap="rnd" cmpd="sng">
              <a:solidFill>
                <a:srgbClr val="FFFFFF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15426" name="Freeform 203"/>
            <p:cNvSpPr/>
            <p:nvPr/>
          </p:nvSpPr>
          <p:spPr>
            <a:xfrm>
              <a:off x="2495" y="1262"/>
              <a:ext cx="60" cy="124"/>
            </a:xfrm>
            <a:custGeom>
              <a:avLst/>
              <a:gdLst/>
              <a:ahLst/>
              <a:cxnLst>
                <a:cxn ang="0">
                  <a:pos x="0" y="96"/>
                </a:cxn>
                <a:cxn ang="0">
                  <a:pos x="49" y="0"/>
                </a:cxn>
                <a:cxn ang="0">
                  <a:pos x="60" y="124"/>
                </a:cxn>
              </a:cxnLst>
              <a:rect l="0" t="0" r="0" b="0"/>
              <a:pathLst>
                <a:path w="60" h="124">
                  <a:moveTo>
                    <a:pt x="0" y="96"/>
                  </a:moveTo>
                  <a:lnTo>
                    <a:pt x="49" y="0"/>
                  </a:lnTo>
                  <a:lnTo>
                    <a:pt x="60" y="124"/>
                  </a:lnTo>
                </a:path>
              </a:pathLst>
            </a:custGeom>
            <a:noFill/>
            <a:ln w="17463" cap="rnd" cmpd="sng">
              <a:solidFill>
                <a:srgbClr val="FFFFFF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15427" name="Freeform 204"/>
            <p:cNvSpPr/>
            <p:nvPr/>
          </p:nvSpPr>
          <p:spPr>
            <a:xfrm>
              <a:off x="1725" y="1730"/>
              <a:ext cx="157" cy="190"/>
            </a:xfrm>
            <a:custGeom>
              <a:avLst/>
              <a:gdLst/>
              <a:ahLst/>
              <a:cxnLst>
                <a:cxn ang="0">
                  <a:pos x="123" y="181"/>
                </a:cxn>
                <a:cxn ang="0">
                  <a:pos x="50" y="190"/>
                </a:cxn>
                <a:cxn ang="0">
                  <a:pos x="0" y="17"/>
                </a:cxn>
                <a:cxn ang="0">
                  <a:pos x="140" y="0"/>
                </a:cxn>
                <a:cxn ang="0">
                  <a:pos x="157" y="67"/>
                </a:cxn>
              </a:cxnLst>
              <a:rect l="0" t="0" r="0" b="0"/>
              <a:pathLst>
                <a:path w="157" h="190">
                  <a:moveTo>
                    <a:pt x="123" y="181"/>
                  </a:moveTo>
                  <a:lnTo>
                    <a:pt x="50" y="190"/>
                  </a:lnTo>
                  <a:lnTo>
                    <a:pt x="0" y="17"/>
                  </a:lnTo>
                  <a:lnTo>
                    <a:pt x="140" y="0"/>
                  </a:lnTo>
                  <a:lnTo>
                    <a:pt x="157" y="67"/>
                  </a:lnTo>
                </a:path>
              </a:pathLst>
            </a:custGeom>
            <a:noFill/>
            <a:ln w="17463" cap="rnd" cmpd="sng">
              <a:solidFill>
                <a:srgbClr val="FFFFFF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15428" name="Freeform 205"/>
            <p:cNvSpPr/>
            <p:nvPr/>
          </p:nvSpPr>
          <p:spPr>
            <a:xfrm>
              <a:off x="1865" y="1730"/>
              <a:ext cx="34" cy="67"/>
            </a:xfrm>
            <a:custGeom>
              <a:avLst/>
              <a:gdLst/>
              <a:ahLst/>
              <a:cxnLst>
                <a:cxn ang="0">
                  <a:pos x="17" y="67"/>
                </a:cxn>
                <a:cxn ang="0">
                  <a:pos x="0" y="0"/>
                </a:cxn>
                <a:cxn ang="0">
                  <a:pos x="7" y="10"/>
                </a:cxn>
                <a:cxn ang="0">
                  <a:pos x="16" y="20"/>
                </a:cxn>
                <a:cxn ang="0">
                  <a:pos x="26" y="28"/>
                </a:cxn>
                <a:cxn ang="0">
                  <a:pos x="34" y="36"/>
                </a:cxn>
              </a:cxnLst>
              <a:rect l="0" t="0" r="0" b="0"/>
              <a:pathLst>
                <a:path w="24" h="48">
                  <a:moveTo>
                    <a:pt x="12" y="48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" y="3"/>
                    <a:pt x="3" y="5"/>
                    <a:pt x="5" y="7"/>
                  </a:cubicBezTo>
                  <a:cubicBezTo>
                    <a:pt x="7" y="9"/>
                    <a:pt x="9" y="12"/>
                    <a:pt x="11" y="14"/>
                  </a:cubicBezTo>
                  <a:cubicBezTo>
                    <a:pt x="13" y="16"/>
                    <a:pt x="15" y="18"/>
                    <a:pt x="18" y="20"/>
                  </a:cubicBezTo>
                  <a:cubicBezTo>
                    <a:pt x="20" y="22"/>
                    <a:pt x="22" y="24"/>
                    <a:pt x="24" y="26"/>
                  </a:cubicBezTo>
                </a:path>
              </a:pathLst>
            </a:custGeom>
            <a:noFill/>
            <a:ln w="17463" cap="rnd" cmpd="sng">
              <a:solidFill>
                <a:srgbClr val="FFFFFF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15429" name="Freeform 206"/>
            <p:cNvSpPr/>
            <p:nvPr/>
          </p:nvSpPr>
          <p:spPr>
            <a:xfrm>
              <a:off x="2593" y="1494"/>
              <a:ext cx="145" cy="199"/>
            </a:xfrm>
            <a:custGeom>
              <a:avLst/>
              <a:gdLst/>
              <a:ahLst/>
              <a:cxnLst>
                <a:cxn ang="0">
                  <a:pos x="4" y="105"/>
                </a:cxn>
                <a:cxn ang="0">
                  <a:pos x="0" y="53"/>
                </a:cxn>
                <a:cxn ang="0">
                  <a:pos x="134" y="0"/>
                </a:cxn>
                <a:cxn ang="0">
                  <a:pos x="145" y="187"/>
                </a:cxn>
                <a:cxn ang="0">
                  <a:pos x="111" y="199"/>
                </a:cxn>
              </a:cxnLst>
              <a:rect l="0" t="0" r="0" b="0"/>
              <a:pathLst>
                <a:path w="145" h="199">
                  <a:moveTo>
                    <a:pt x="4" y="105"/>
                  </a:moveTo>
                  <a:lnTo>
                    <a:pt x="0" y="53"/>
                  </a:lnTo>
                  <a:lnTo>
                    <a:pt x="134" y="0"/>
                  </a:lnTo>
                  <a:lnTo>
                    <a:pt x="145" y="187"/>
                  </a:lnTo>
                  <a:lnTo>
                    <a:pt x="111" y="199"/>
                  </a:lnTo>
                </a:path>
              </a:pathLst>
            </a:custGeom>
            <a:noFill/>
            <a:ln w="17463" cap="rnd" cmpd="sng">
              <a:solidFill>
                <a:srgbClr val="FFFFFF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15430" name="Freeform 207"/>
            <p:cNvSpPr/>
            <p:nvPr/>
          </p:nvSpPr>
          <p:spPr>
            <a:xfrm>
              <a:off x="2585" y="1547"/>
              <a:ext cx="12" cy="52"/>
            </a:xfrm>
            <a:custGeom>
              <a:avLst/>
              <a:gdLst/>
              <a:ahLst/>
              <a:cxnLst>
                <a:cxn ang="0">
                  <a:pos x="0" y="45"/>
                </a:cxn>
                <a:cxn ang="0">
                  <a:pos x="3" y="34"/>
                </a:cxn>
                <a:cxn ang="0">
                  <a:pos x="5" y="22"/>
                </a:cxn>
                <a:cxn ang="0">
                  <a:pos x="7" y="11"/>
                </a:cxn>
                <a:cxn ang="0">
                  <a:pos x="8" y="0"/>
                </a:cxn>
                <a:cxn ang="0">
                  <a:pos x="12" y="52"/>
                </a:cxn>
              </a:cxnLst>
              <a:rect l="0" t="0" r="0" b="0"/>
              <a:pathLst>
                <a:path w="9" h="37">
                  <a:moveTo>
                    <a:pt x="0" y="32"/>
                  </a:moveTo>
                  <a:cubicBezTo>
                    <a:pt x="1" y="30"/>
                    <a:pt x="1" y="27"/>
                    <a:pt x="2" y="24"/>
                  </a:cubicBezTo>
                  <a:cubicBezTo>
                    <a:pt x="3" y="22"/>
                    <a:pt x="3" y="19"/>
                    <a:pt x="4" y="16"/>
                  </a:cubicBezTo>
                  <a:cubicBezTo>
                    <a:pt x="4" y="14"/>
                    <a:pt x="5" y="11"/>
                    <a:pt x="5" y="8"/>
                  </a:cubicBezTo>
                  <a:cubicBezTo>
                    <a:pt x="5" y="6"/>
                    <a:pt x="5" y="3"/>
                    <a:pt x="6" y="0"/>
                  </a:cubicBezTo>
                  <a:cubicBezTo>
                    <a:pt x="9" y="37"/>
                    <a:pt x="9" y="37"/>
                    <a:pt x="9" y="37"/>
                  </a:cubicBezTo>
                </a:path>
              </a:pathLst>
            </a:custGeom>
            <a:noFill/>
            <a:ln w="17463" cap="rnd" cmpd="sng">
              <a:solidFill>
                <a:srgbClr val="FFFFFF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15431" name="Freeform 208"/>
            <p:cNvSpPr/>
            <p:nvPr/>
          </p:nvSpPr>
          <p:spPr>
            <a:xfrm>
              <a:off x="2101" y="1848"/>
              <a:ext cx="96" cy="178"/>
            </a:xfrm>
            <a:custGeom>
              <a:avLst/>
              <a:gdLst/>
              <a:ahLst/>
              <a:cxnLst>
                <a:cxn ang="0">
                  <a:pos x="61" y="3"/>
                </a:cxn>
                <a:cxn ang="0">
                  <a:pos x="96" y="178"/>
                </a:cxn>
                <a:cxn ang="0">
                  <a:pos x="80" y="178"/>
                </a:cxn>
                <a:cxn ang="0">
                  <a:pos x="65" y="178"/>
                </a:cxn>
                <a:cxn ang="0">
                  <a:pos x="51" y="177"/>
                </a:cxn>
                <a:cxn ang="0">
                  <a:pos x="37" y="175"/>
                </a:cxn>
                <a:cxn ang="0">
                  <a:pos x="0" y="0"/>
                </a:cxn>
                <a:cxn ang="0">
                  <a:pos x="14" y="1"/>
                </a:cxn>
                <a:cxn ang="0">
                  <a:pos x="30" y="3"/>
                </a:cxn>
                <a:cxn ang="0">
                  <a:pos x="45" y="3"/>
                </a:cxn>
                <a:cxn ang="0">
                  <a:pos x="61" y="3"/>
                </a:cxn>
              </a:cxnLst>
              <a:rect l="0" t="0" r="0" b="0"/>
              <a:pathLst>
                <a:path w="68" h="127">
                  <a:moveTo>
                    <a:pt x="43" y="2"/>
                  </a:moveTo>
                  <a:cubicBezTo>
                    <a:pt x="68" y="127"/>
                    <a:pt x="68" y="127"/>
                    <a:pt x="68" y="127"/>
                  </a:cubicBezTo>
                  <a:cubicBezTo>
                    <a:pt x="64" y="127"/>
                    <a:pt x="60" y="127"/>
                    <a:pt x="57" y="127"/>
                  </a:cubicBezTo>
                  <a:cubicBezTo>
                    <a:pt x="53" y="127"/>
                    <a:pt x="50" y="127"/>
                    <a:pt x="46" y="127"/>
                  </a:cubicBezTo>
                  <a:cubicBezTo>
                    <a:pt x="43" y="126"/>
                    <a:pt x="40" y="126"/>
                    <a:pt x="36" y="126"/>
                  </a:cubicBezTo>
                  <a:cubicBezTo>
                    <a:pt x="33" y="125"/>
                    <a:pt x="29" y="125"/>
                    <a:pt x="26" y="12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" y="0"/>
                    <a:pt x="7" y="1"/>
                    <a:pt x="10" y="1"/>
                  </a:cubicBezTo>
                  <a:cubicBezTo>
                    <a:pt x="14" y="1"/>
                    <a:pt x="17" y="2"/>
                    <a:pt x="21" y="2"/>
                  </a:cubicBezTo>
                  <a:cubicBezTo>
                    <a:pt x="25" y="2"/>
                    <a:pt x="28" y="2"/>
                    <a:pt x="32" y="2"/>
                  </a:cubicBezTo>
                  <a:cubicBezTo>
                    <a:pt x="36" y="2"/>
                    <a:pt x="39" y="2"/>
                    <a:pt x="43" y="2"/>
                  </a:cubicBezTo>
                  <a:close/>
                </a:path>
              </a:pathLst>
            </a:custGeom>
            <a:noFill/>
            <a:ln w="17463" cap="rnd" cmpd="sng">
              <a:solidFill>
                <a:srgbClr val="FFFFFF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15432" name="Freeform 209"/>
            <p:cNvSpPr/>
            <p:nvPr/>
          </p:nvSpPr>
          <p:spPr>
            <a:xfrm>
              <a:off x="2404" y="1757"/>
              <a:ext cx="78" cy="213"/>
            </a:xfrm>
            <a:custGeom>
              <a:avLst/>
              <a:gdLst/>
              <a:ahLst/>
              <a:cxnLst>
                <a:cxn ang="0">
                  <a:pos x="56" y="0"/>
                </a:cxn>
                <a:cxn ang="0">
                  <a:pos x="78" y="179"/>
                </a:cxn>
                <a:cxn ang="0">
                  <a:pos x="65" y="188"/>
                </a:cxn>
                <a:cxn ang="0">
                  <a:pos x="52" y="198"/>
                </a:cxn>
                <a:cxn ang="0">
                  <a:pos x="39" y="205"/>
                </a:cxn>
                <a:cxn ang="0">
                  <a:pos x="25" y="213"/>
                </a:cxn>
                <a:cxn ang="0">
                  <a:pos x="0" y="35"/>
                </a:cxn>
                <a:cxn ang="0">
                  <a:pos x="15" y="27"/>
                </a:cxn>
                <a:cxn ang="0">
                  <a:pos x="29" y="18"/>
                </a:cxn>
                <a:cxn ang="0">
                  <a:pos x="43" y="10"/>
                </a:cxn>
                <a:cxn ang="0">
                  <a:pos x="56" y="0"/>
                </a:cxn>
              </a:cxnLst>
              <a:rect l="0" t="0" r="0" b="0"/>
              <a:pathLst>
                <a:path w="56" h="152">
                  <a:moveTo>
                    <a:pt x="40" y="0"/>
                  </a:moveTo>
                  <a:cubicBezTo>
                    <a:pt x="56" y="128"/>
                    <a:pt x="56" y="128"/>
                    <a:pt x="56" y="128"/>
                  </a:cubicBezTo>
                  <a:cubicBezTo>
                    <a:pt x="53" y="130"/>
                    <a:pt x="50" y="132"/>
                    <a:pt x="47" y="134"/>
                  </a:cubicBezTo>
                  <a:cubicBezTo>
                    <a:pt x="44" y="137"/>
                    <a:pt x="41" y="139"/>
                    <a:pt x="37" y="141"/>
                  </a:cubicBezTo>
                  <a:cubicBezTo>
                    <a:pt x="34" y="143"/>
                    <a:pt x="31" y="145"/>
                    <a:pt x="28" y="146"/>
                  </a:cubicBezTo>
                  <a:cubicBezTo>
                    <a:pt x="24" y="148"/>
                    <a:pt x="21" y="150"/>
                    <a:pt x="18" y="152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4" y="23"/>
                    <a:pt x="7" y="21"/>
                    <a:pt x="11" y="19"/>
                  </a:cubicBezTo>
                  <a:cubicBezTo>
                    <a:pt x="14" y="17"/>
                    <a:pt x="18" y="15"/>
                    <a:pt x="21" y="13"/>
                  </a:cubicBezTo>
                  <a:cubicBezTo>
                    <a:pt x="24" y="11"/>
                    <a:pt x="28" y="9"/>
                    <a:pt x="31" y="7"/>
                  </a:cubicBezTo>
                  <a:cubicBezTo>
                    <a:pt x="34" y="4"/>
                    <a:pt x="37" y="2"/>
                    <a:pt x="40" y="0"/>
                  </a:cubicBezTo>
                  <a:close/>
                </a:path>
              </a:pathLst>
            </a:custGeom>
            <a:noFill/>
            <a:ln w="17463" cap="rnd" cmpd="sng">
              <a:solidFill>
                <a:srgbClr val="FFFFFF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15433" name="Freeform 210"/>
            <p:cNvSpPr/>
            <p:nvPr/>
          </p:nvSpPr>
          <p:spPr>
            <a:xfrm>
              <a:off x="1838" y="1875"/>
              <a:ext cx="200" cy="237"/>
            </a:xfrm>
            <a:custGeom>
              <a:avLst/>
              <a:gdLst/>
              <a:ahLst/>
              <a:cxnLst>
                <a:cxn ang="0">
                  <a:pos x="159" y="64"/>
                </a:cxn>
                <a:cxn ang="0">
                  <a:pos x="200" y="237"/>
                </a:cxn>
                <a:cxn ang="0">
                  <a:pos x="48" y="173"/>
                </a:cxn>
                <a:cxn ang="0">
                  <a:pos x="0" y="0"/>
                </a:cxn>
                <a:cxn ang="0">
                  <a:pos x="159" y="64"/>
                </a:cxn>
              </a:cxnLst>
              <a:rect l="0" t="0" r="0" b="0"/>
              <a:pathLst>
                <a:path w="200" h="237">
                  <a:moveTo>
                    <a:pt x="159" y="64"/>
                  </a:moveTo>
                  <a:lnTo>
                    <a:pt x="200" y="237"/>
                  </a:lnTo>
                  <a:lnTo>
                    <a:pt x="48" y="173"/>
                  </a:lnTo>
                  <a:lnTo>
                    <a:pt x="0" y="0"/>
                  </a:lnTo>
                  <a:lnTo>
                    <a:pt x="159" y="64"/>
                  </a:lnTo>
                  <a:close/>
                </a:path>
              </a:pathLst>
            </a:custGeom>
            <a:noFill/>
            <a:ln w="17463" cap="rnd" cmpd="sng">
              <a:solidFill>
                <a:srgbClr val="FFFFFF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15434" name="Freeform 211"/>
            <p:cNvSpPr/>
            <p:nvPr/>
          </p:nvSpPr>
          <p:spPr>
            <a:xfrm>
              <a:off x="1997" y="1848"/>
              <a:ext cx="141" cy="264"/>
            </a:xfrm>
            <a:custGeom>
              <a:avLst/>
              <a:gdLst/>
              <a:ahLst/>
              <a:cxnLst>
                <a:cxn ang="0">
                  <a:pos x="104" y="0"/>
                </a:cxn>
                <a:cxn ang="0">
                  <a:pos x="141" y="176"/>
                </a:cxn>
                <a:cxn ang="0">
                  <a:pos x="41" y="264"/>
                </a:cxn>
                <a:cxn ang="0">
                  <a:pos x="0" y="91"/>
                </a:cxn>
                <a:cxn ang="0">
                  <a:pos x="104" y="0"/>
                </a:cxn>
              </a:cxnLst>
              <a:rect l="0" t="0" r="0" b="0"/>
              <a:pathLst>
                <a:path w="141" h="264">
                  <a:moveTo>
                    <a:pt x="104" y="0"/>
                  </a:moveTo>
                  <a:lnTo>
                    <a:pt x="141" y="176"/>
                  </a:lnTo>
                  <a:lnTo>
                    <a:pt x="41" y="264"/>
                  </a:lnTo>
                  <a:lnTo>
                    <a:pt x="0" y="91"/>
                  </a:lnTo>
                  <a:lnTo>
                    <a:pt x="104" y="0"/>
                  </a:lnTo>
                  <a:close/>
                </a:path>
              </a:pathLst>
            </a:custGeom>
            <a:noFill/>
            <a:ln w="17463" cap="rnd" cmpd="sng">
              <a:solidFill>
                <a:srgbClr val="FFFFFF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15435" name="Freeform 212"/>
            <p:cNvSpPr/>
            <p:nvPr/>
          </p:nvSpPr>
          <p:spPr>
            <a:xfrm>
              <a:off x="2606" y="1657"/>
              <a:ext cx="108" cy="312"/>
            </a:xfrm>
            <a:custGeom>
              <a:avLst/>
              <a:gdLst/>
              <a:ahLst/>
              <a:cxnLst>
                <a:cxn ang="0">
                  <a:pos x="95" y="0"/>
                </a:cxn>
                <a:cxn ang="0">
                  <a:pos x="108" y="184"/>
                </a:cxn>
                <a:cxn ang="0">
                  <a:pos x="17" y="312"/>
                </a:cxn>
                <a:cxn ang="0">
                  <a:pos x="0" y="131"/>
                </a:cxn>
                <a:cxn ang="0">
                  <a:pos x="95" y="0"/>
                </a:cxn>
              </a:cxnLst>
              <a:rect l="0" t="0" r="0" b="0"/>
              <a:pathLst>
                <a:path w="108" h="312">
                  <a:moveTo>
                    <a:pt x="95" y="0"/>
                  </a:moveTo>
                  <a:lnTo>
                    <a:pt x="108" y="184"/>
                  </a:lnTo>
                  <a:lnTo>
                    <a:pt x="17" y="312"/>
                  </a:lnTo>
                  <a:lnTo>
                    <a:pt x="0" y="131"/>
                  </a:lnTo>
                  <a:lnTo>
                    <a:pt x="95" y="0"/>
                  </a:lnTo>
                  <a:close/>
                </a:path>
              </a:pathLst>
            </a:custGeom>
            <a:noFill/>
            <a:ln w="17463" cap="rnd" cmpd="sng">
              <a:solidFill>
                <a:srgbClr val="FFFFFF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15436" name="Freeform 213"/>
            <p:cNvSpPr/>
            <p:nvPr/>
          </p:nvSpPr>
          <p:spPr>
            <a:xfrm>
              <a:off x="2460" y="1757"/>
              <a:ext cx="163" cy="212"/>
            </a:xfrm>
            <a:custGeom>
              <a:avLst/>
              <a:gdLst/>
              <a:ahLst/>
              <a:cxnLst>
                <a:cxn ang="0">
                  <a:pos x="146" y="31"/>
                </a:cxn>
                <a:cxn ang="0">
                  <a:pos x="163" y="212"/>
                </a:cxn>
                <a:cxn ang="0">
                  <a:pos x="22" y="179"/>
                </a:cxn>
                <a:cxn ang="0">
                  <a:pos x="0" y="0"/>
                </a:cxn>
                <a:cxn ang="0">
                  <a:pos x="146" y="31"/>
                </a:cxn>
              </a:cxnLst>
              <a:rect l="0" t="0" r="0" b="0"/>
              <a:pathLst>
                <a:path w="163" h="212">
                  <a:moveTo>
                    <a:pt x="146" y="31"/>
                  </a:moveTo>
                  <a:lnTo>
                    <a:pt x="163" y="212"/>
                  </a:lnTo>
                  <a:lnTo>
                    <a:pt x="22" y="179"/>
                  </a:lnTo>
                  <a:lnTo>
                    <a:pt x="0" y="0"/>
                  </a:lnTo>
                  <a:lnTo>
                    <a:pt x="146" y="31"/>
                  </a:lnTo>
                  <a:close/>
                </a:path>
              </a:pathLst>
            </a:custGeom>
            <a:noFill/>
            <a:ln w="17463" cap="rnd" cmpd="sng">
              <a:solidFill>
                <a:srgbClr val="FFFFFF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15437" name="Freeform 214"/>
            <p:cNvSpPr/>
            <p:nvPr/>
          </p:nvSpPr>
          <p:spPr>
            <a:xfrm>
              <a:off x="2162" y="1851"/>
              <a:ext cx="90" cy="277"/>
            </a:xfrm>
            <a:custGeom>
              <a:avLst/>
              <a:gdLst/>
              <a:ahLst/>
              <a:cxnLst>
                <a:cxn ang="0">
                  <a:pos x="57" y="102"/>
                </a:cxn>
                <a:cxn ang="0">
                  <a:pos x="90" y="277"/>
                </a:cxn>
                <a:cxn ang="0">
                  <a:pos x="35" y="175"/>
                </a:cxn>
                <a:cxn ang="0">
                  <a:pos x="0" y="0"/>
                </a:cxn>
                <a:cxn ang="0">
                  <a:pos x="57" y="102"/>
                </a:cxn>
              </a:cxnLst>
              <a:rect l="0" t="0" r="0" b="0"/>
              <a:pathLst>
                <a:path w="90" h="277">
                  <a:moveTo>
                    <a:pt x="57" y="102"/>
                  </a:moveTo>
                  <a:lnTo>
                    <a:pt x="90" y="277"/>
                  </a:lnTo>
                  <a:lnTo>
                    <a:pt x="35" y="175"/>
                  </a:lnTo>
                  <a:lnTo>
                    <a:pt x="0" y="0"/>
                  </a:lnTo>
                  <a:lnTo>
                    <a:pt x="57" y="102"/>
                  </a:lnTo>
                  <a:close/>
                </a:path>
              </a:pathLst>
            </a:custGeom>
            <a:noFill/>
            <a:ln w="17463" cap="rnd" cmpd="sng">
              <a:solidFill>
                <a:srgbClr val="FFFFFF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15438" name="Freeform 215"/>
            <p:cNvSpPr/>
            <p:nvPr/>
          </p:nvSpPr>
          <p:spPr>
            <a:xfrm>
              <a:off x="2219" y="1904"/>
              <a:ext cx="218" cy="224"/>
            </a:xfrm>
            <a:custGeom>
              <a:avLst/>
              <a:gdLst/>
              <a:ahLst/>
              <a:cxnLst>
                <a:cxn ang="0">
                  <a:pos x="194" y="0"/>
                </a:cxn>
                <a:cxn ang="0">
                  <a:pos x="218" y="179"/>
                </a:cxn>
                <a:cxn ang="0">
                  <a:pos x="33" y="224"/>
                </a:cxn>
                <a:cxn ang="0">
                  <a:pos x="0" y="49"/>
                </a:cxn>
                <a:cxn ang="0">
                  <a:pos x="194" y="0"/>
                </a:cxn>
              </a:cxnLst>
              <a:rect l="0" t="0" r="0" b="0"/>
              <a:pathLst>
                <a:path w="218" h="224">
                  <a:moveTo>
                    <a:pt x="194" y="0"/>
                  </a:moveTo>
                  <a:lnTo>
                    <a:pt x="218" y="179"/>
                  </a:lnTo>
                  <a:lnTo>
                    <a:pt x="33" y="224"/>
                  </a:lnTo>
                  <a:lnTo>
                    <a:pt x="0" y="49"/>
                  </a:lnTo>
                  <a:lnTo>
                    <a:pt x="194" y="0"/>
                  </a:lnTo>
                  <a:close/>
                </a:path>
              </a:pathLst>
            </a:custGeom>
            <a:noFill/>
            <a:ln w="17463" cap="rnd" cmpd="sng">
              <a:solidFill>
                <a:srgbClr val="FFFFFF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15439" name="Freeform 216"/>
            <p:cNvSpPr/>
            <p:nvPr/>
          </p:nvSpPr>
          <p:spPr>
            <a:xfrm>
              <a:off x="2404" y="1792"/>
              <a:ext cx="33" cy="29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5" y="178"/>
                </a:cxn>
                <a:cxn ang="0">
                  <a:pos x="33" y="291"/>
                </a:cxn>
                <a:cxn ang="0">
                  <a:pos x="9" y="112"/>
                </a:cxn>
                <a:cxn ang="0">
                  <a:pos x="0" y="0"/>
                </a:cxn>
              </a:cxnLst>
              <a:rect l="0" t="0" r="0" b="0"/>
              <a:pathLst>
                <a:path w="33" h="291">
                  <a:moveTo>
                    <a:pt x="0" y="0"/>
                  </a:moveTo>
                  <a:lnTo>
                    <a:pt x="25" y="178"/>
                  </a:lnTo>
                  <a:lnTo>
                    <a:pt x="33" y="291"/>
                  </a:lnTo>
                  <a:lnTo>
                    <a:pt x="9" y="11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7463" cap="rnd" cmpd="sng">
              <a:solidFill>
                <a:srgbClr val="FFFFFF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15440" name="Freeform 217"/>
            <p:cNvSpPr/>
            <p:nvPr/>
          </p:nvSpPr>
          <p:spPr>
            <a:xfrm>
              <a:off x="1697" y="1211"/>
              <a:ext cx="1030" cy="742"/>
            </a:xfrm>
            <a:custGeom>
              <a:avLst/>
              <a:gdLst/>
              <a:ahLst/>
              <a:cxnLst>
                <a:cxn ang="0">
                  <a:pos x="897" y="336"/>
                </a:cxn>
                <a:cxn ang="0">
                  <a:pos x="895" y="347"/>
                </a:cxn>
                <a:cxn ang="0">
                  <a:pos x="894" y="358"/>
                </a:cxn>
                <a:cxn ang="0">
                  <a:pos x="891" y="370"/>
                </a:cxn>
                <a:cxn ang="0">
                  <a:pos x="888" y="381"/>
                </a:cxn>
                <a:cxn ang="0">
                  <a:pos x="1005" y="445"/>
                </a:cxn>
                <a:cxn ang="0">
                  <a:pos x="909" y="576"/>
                </a:cxn>
                <a:cxn ang="0">
                  <a:pos x="763" y="545"/>
                </a:cxn>
                <a:cxn ang="0">
                  <a:pos x="750" y="555"/>
                </a:cxn>
                <a:cxn ang="0">
                  <a:pos x="736" y="564"/>
                </a:cxn>
                <a:cxn ang="0">
                  <a:pos x="722" y="572"/>
                </a:cxn>
                <a:cxn ang="0">
                  <a:pos x="707" y="580"/>
                </a:cxn>
                <a:cxn ang="0">
                  <a:pos x="717" y="693"/>
                </a:cxn>
                <a:cxn ang="0">
                  <a:pos x="523" y="742"/>
                </a:cxn>
                <a:cxn ang="0">
                  <a:pos x="465" y="639"/>
                </a:cxn>
                <a:cxn ang="0">
                  <a:pos x="450" y="639"/>
                </a:cxn>
                <a:cxn ang="0">
                  <a:pos x="434" y="639"/>
                </a:cxn>
                <a:cxn ang="0">
                  <a:pos x="419" y="638"/>
                </a:cxn>
                <a:cxn ang="0">
                  <a:pos x="405" y="637"/>
                </a:cxn>
                <a:cxn ang="0">
                  <a:pos x="301" y="728"/>
                </a:cxn>
                <a:cxn ang="0">
                  <a:pos x="142" y="663"/>
                </a:cxn>
                <a:cxn ang="0">
                  <a:pos x="202" y="555"/>
                </a:cxn>
                <a:cxn ang="0">
                  <a:pos x="194" y="547"/>
                </a:cxn>
                <a:cxn ang="0">
                  <a:pos x="184" y="538"/>
                </a:cxn>
                <a:cxn ang="0">
                  <a:pos x="176" y="528"/>
                </a:cxn>
                <a:cxn ang="0">
                  <a:pos x="169" y="519"/>
                </a:cxn>
                <a:cxn ang="0">
                  <a:pos x="28" y="535"/>
                </a:cxn>
                <a:cxn ang="0">
                  <a:pos x="0" y="408"/>
                </a:cxn>
                <a:cxn ang="0">
                  <a:pos x="131" y="356"/>
                </a:cxn>
                <a:cxn ang="0">
                  <a:pos x="132" y="344"/>
                </a:cxn>
                <a:cxn ang="0">
                  <a:pos x="136" y="333"/>
                </a:cxn>
                <a:cxn ang="0">
                  <a:pos x="139" y="322"/>
                </a:cxn>
                <a:cxn ang="0">
                  <a:pos x="143" y="311"/>
                </a:cxn>
                <a:cxn ang="0">
                  <a:pos x="51" y="254"/>
                </a:cxn>
                <a:cxn ang="0">
                  <a:pos x="150" y="143"/>
                </a:cxn>
                <a:cxn ang="0">
                  <a:pos x="271" y="164"/>
                </a:cxn>
                <a:cxn ang="0">
                  <a:pos x="284" y="157"/>
                </a:cxn>
                <a:cxn ang="0">
                  <a:pos x="295" y="150"/>
                </a:cxn>
                <a:cxn ang="0">
                  <a:pos x="309" y="142"/>
                </a:cxn>
                <a:cxn ang="0">
                  <a:pos x="322" y="136"/>
                </a:cxn>
                <a:cxn ang="0">
                  <a:pos x="320" y="44"/>
                </a:cxn>
                <a:cxn ang="0">
                  <a:pos x="489" y="0"/>
                </a:cxn>
                <a:cxn ang="0">
                  <a:pos x="541" y="80"/>
                </a:cxn>
                <a:cxn ang="0">
                  <a:pos x="555" y="79"/>
                </a:cxn>
                <a:cxn ang="0">
                  <a:pos x="571" y="79"/>
                </a:cxn>
                <a:cxn ang="0">
                  <a:pos x="585" y="80"/>
                </a:cxn>
                <a:cxn ang="0">
                  <a:pos x="599" y="80"/>
                </a:cxn>
                <a:cxn ang="0">
                  <a:pos x="691" y="1"/>
                </a:cxn>
                <a:cxn ang="0">
                  <a:pos x="847" y="51"/>
                </a:cxn>
                <a:cxn ang="0">
                  <a:pos x="798" y="146"/>
                </a:cxn>
                <a:cxn ang="0">
                  <a:pos x="808" y="153"/>
                </a:cxn>
                <a:cxn ang="0">
                  <a:pos x="816" y="162"/>
                </a:cxn>
                <a:cxn ang="0">
                  <a:pos x="826" y="169"/>
                </a:cxn>
                <a:cxn ang="0">
                  <a:pos x="835" y="177"/>
                </a:cxn>
                <a:cxn ang="0">
                  <a:pos x="978" y="159"/>
                </a:cxn>
                <a:cxn ang="0">
                  <a:pos x="1030" y="282"/>
                </a:cxn>
                <a:cxn ang="0">
                  <a:pos x="897" y="336"/>
                </a:cxn>
              </a:cxnLst>
              <a:rect l="0" t="0" r="0" b="0"/>
              <a:pathLst>
                <a:path w="733" h="528">
                  <a:moveTo>
                    <a:pt x="638" y="239"/>
                  </a:moveTo>
                  <a:cubicBezTo>
                    <a:pt x="637" y="242"/>
                    <a:pt x="637" y="245"/>
                    <a:pt x="637" y="247"/>
                  </a:cubicBezTo>
                  <a:cubicBezTo>
                    <a:pt x="637" y="250"/>
                    <a:pt x="636" y="253"/>
                    <a:pt x="636" y="255"/>
                  </a:cubicBezTo>
                  <a:cubicBezTo>
                    <a:pt x="635" y="258"/>
                    <a:pt x="635" y="261"/>
                    <a:pt x="634" y="263"/>
                  </a:cubicBezTo>
                  <a:cubicBezTo>
                    <a:pt x="633" y="266"/>
                    <a:pt x="633" y="269"/>
                    <a:pt x="632" y="271"/>
                  </a:cubicBezTo>
                  <a:cubicBezTo>
                    <a:pt x="715" y="317"/>
                    <a:pt x="715" y="317"/>
                    <a:pt x="715" y="317"/>
                  </a:cubicBezTo>
                  <a:cubicBezTo>
                    <a:pt x="647" y="410"/>
                    <a:pt x="647" y="410"/>
                    <a:pt x="647" y="410"/>
                  </a:cubicBezTo>
                  <a:cubicBezTo>
                    <a:pt x="543" y="388"/>
                    <a:pt x="543" y="388"/>
                    <a:pt x="543" y="388"/>
                  </a:cubicBezTo>
                  <a:cubicBezTo>
                    <a:pt x="540" y="390"/>
                    <a:pt x="537" y="392"/>
                    <a:pt x="534" y="395"/>
                  </a:cubicBezTo>
                  <a:cubicBezTo>
                    <a:pt x="531" y="397"/>
                    <a:pt x="527" y="399"/>
                    <a:pt x="524" y="401"/>
                  </a:cubicBezTo>
                  <a:cubicBezTo>
                    <a:pt x="521" y="403"/>
                    <a:pt x="517" y="405"/>
                    <a:pt x="514" y="407"/>
                  </a:cubicBezTo>
                  <a:cubicBezTo>
                    <a:pt x="510" y="409"/>
                    <a:pt x="507" y="411"/>
                    <a:pt x="503" y="413"/>
                  </a:cubicBezTo>
                  <a:cubicBezTo>
                    <a:pt x="510" y="493"/>
                    <a:pt x="510" y="493"/>
                    <a:pt x="510" y="493"/>
                  </a:cubicBezTo>
                  <a:cubicBezTo>
                    <a:pt x="372" y="528"/>
                    <a:pt x="372" y="528"/>
                    <a:pt x="372" y="528"/>
                  </a:cubicBezTo>
                  <a:cubicBezTo>
                    <a:pt x="331" y="455"/>
                    <a:pt x="331" y="455"/>
                    <a:pt x="331" y="455"/>
                  </a:cubicBezTo>
                  <a:cubicBezTo>
                    <a:pt x="327" y="455"/>
                    <a:pt x="324" y="455"/>
                    <a:pt x="320" y="455"/>
                  </a:cubicBezTo>
                  <a:cubicBezTo>
                    <a:pt x="316" y="455"/>
                    <a:pt x="313" y="455"/>
                    <a:pt x="309" y="455"/>
                  </a:cubicBezTo>
                  <a:cubicBezTo>
                    <a:pt x="305" y="455"/>
                    <a:pt x="302" y="454"/>
                    <a:pt x="298" y="454"/>
                  </a:cubicBezTo>
                  <a:cubicBezTo>
                    <a:pt x="295" y="454"/>
                    <a:pt x="291" y="453"/>
                    <a:pt x="288" y="453"/>
                  </a:cubicBezTo>
                  <a:cubicBezTo>
                    <a:pt x="214" y="518"/>
                    <a:pt x="214" y="518"/>
                    <a:pt x="214" y="518"/>
                  </a:cubicBezTo>
                  <a:cubicBezTo>
                    <a:pt x="101" y="472"/>
                    <a:pt x="101" y="472"/>
                    <a:pt x="101" y="472"/>
                  </a:cubicBezTo>
                  <a:cubicBezTo>
                    <a:pt x="144" y="395"/>
                    <a:pt x="144" y="395"/>
                    <a:pt x="144" y="395"/>
                  </a:cubicBezTo>
                  <a:cubicBezTo>
                    <a:pt x="142" y="393"/>
                    <a:pt x="140" y="391"/>
                    <a:pt x="138" y="389"/>
                  </a:cubicBezTo>
                  <a:cubicBezTo>
                    <a:pt x="135" y="387"/>
                    <a:pt x="133" y="385"/>
                    <a:pt x="131" y="383"/>
                  </a:cubicBezTo>
                  <a:cubicBezTo>
                    <a:pt x="129" y="381"/>
                    <a:pt x="127" y="378"/>
                    <a:pt x="125" y="376"/>
                  </a:cubicBezTo>
                  <a:cubicBezTo>
                    <a:pt x="123" y="374"/>
                    <a:pt x="122" y="372"/>
                    <a:pt x="120" y="369"/>
                  </a:cubicBezTo>
                  <a:cubicBezTo>
                    <a:pt x="20" y="381"/>
                    <a:pt x="20" y="381"/>
                    <a:pt x="20" y="381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93" y="253"/>
                    <a:pt x="93" y="253"/>
                    <a:pt x="93" y="253"/>
                  </a:cubicBezTo>
                  <a:cubicBezTo>
                    <a:pt x="93" y="251"/>
                    <a:pt x="94" y="248"/>
                    <a:pt x="94" y="245"/>
                  </a:cubicBezTo>
                  <a:cubicBezTo>
                    <a:pt x="95" y="243"/>
                    <a:pt x="96" y="240"/>
                    <a:pt x="97" y="237"/>
                  </a:cubicBezTo>
                  <a:cubicBezTo>
                    <a:pt x="98" y="235"/>
                    <a:pt x="98" y="232"/>
                    <a:pt x="99" y="229"/>
                  </a:cubicBezTo>
                  <a:cubicBezTo>
                    <a:pt x="100" y="227"/>
                    <a:pt x="101" y="224"/>
                    <a:pt x="102" y="221"/>
                  </a:cubicBezTo>
                  <a:cubicBezTo>
                    <a:pt x="36" y="181"/>
                    <a:pt x="36" y="181"/>
                    <a:pt x="36" y="181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93" y="117"/>
                    <a:pt x="193" y="117"/>
                    <a:pt x="193" y="117"/>
                  </a:cubicBezTo>
                  <a:cubicBezTo>
                    <a:pt x="196" y="116"/>
                    <a:pt x="199" y="114"/>
                    <a:pt x="202" y="112"/>
                  </a:cubicBezTo>
                  <a:cubicBezTo>
                    <a:pt x="205" y="110"/>
                    <a:pt x="208" y="108"/>
                    <a:pt x="210" y="107"/>
                  </a:cubicBezTo>
                  <a:cubicBezTo>
                    <a:pt x="213" y="105"/>
                    <a:pt x="216" y="103"/>
                    <a:pt x="220" y="101"/>
                  </a:cubicBezTo>
                  <a:cubicBezTo>
                    <a:pt x="223" y="100"/>
                    <a:pt x="226" y="98"/>
                    <a:pt x="229" y="97"/>
                  </a:cubicBezTo>
                  <a:cubicBezTo>
                    <a:pt x="228" y="31"/>
                    <a:pt x="228" y="31"/>
                    <a:pt x="228" y="31"/>
                  </a:cubicBezTo>
                  <a:cubicBezTo>
                    <a:pt x="348" y="0"/>
                    <a:pt x="348" y="0"/>
                    <a:pt x="348" y="0"/>
                  </a:cubicBezTo>
                  <a:cubicBezTo>
                    <a:pt x="385" y="57"/>
                    <a:pt x="385" y="57"/>
                    <a:pt x="385" y="57"/>
                  </a:cubicBezTo>
                  <a:cubicBezTo>
                    <a:pt x="388" y="56"/>
                    <a:pt x="392" y="56"/>
                    <a:pt x="395" y="56"/>
                  </a:cubicBezTo>
                  <a:cubicBezTo>
                    <a:pt x="399" y="56"/>
                    <a:pt x="402" y="56"/>
                    <a:pt x="406" y="56"/>
                  </a:cubicBezTo>
                  <a:cubicBezTo>
                    <a:pt x="409" y="56"/>
                    <a:pt x="413" y="56"/>
                    <a:pt x="416" y="57"/>
                  </a:cubicBezTo>
                  <a:cubicBezTo>
                    <a:pt x="419" y="57"/>
                    <a:pt x="423" y="57"/>
                    <a:pt x="426" y="57"/>
                  </a:cubicBezTo>
                  <a:cubicBezTo>
                    <a:pt x="492" y="1"/>
                    <a:pt x="492" y="1"/>
                    <a:pt x="492" y="1"/>
                  </a:cubicBezTo>
                  <a:cubicBezTo>
                    <a:pt x="603" y="36"/>
                    <a:pt x="603" y="36"/>
                    <a:pt x="603" y="36"/>
                  </a:cubicBezTo>
                  <a:cubicBezTo>
                    <a:pt x="568" y="104"/>
                    <a:pt x="568" y="104"/>
                    <a:pt x="568" y="104"/>
                  </a:cubicBezTo>
                  <a:cubicBezTo>
                    <a:pt x="570" y="106"/>
                    <a:pt x="573" y="108"/>
                    <a:pt x="575" y="109"/>
                  </a:cubicBezTo>
                  <a:cubicBezTo>
                    <a:pt x="577" y="111"/>
                    <a:pt x="579" y="113"/>
                    <a:pt x="581" y="115"/>
                  </a:cubicBezTo>
                  <a:cubicBezTo>
                    <a:pt x="584" y="116"/>
                    <a:pt x="586" y="118"/>
                    <a:pt x="588" y="120"/>
                  </a:cubicBezTo>
                  <a:cubicBezTo>
                    <a:pt x="590" y="122"/>
                    <a:pt x="592" y="124"/>
                    <a:pt x="594" y="126"/>
                  </a:cubicBezTo>
                  <a:cubicBezTo>
                    <a:pt x="696" y="113"/>
                    <a:pt x="696" y="113"/>
                    <a:pt x="696" y="113"/>
                  </a:cubicBezTo>
                  <a:cubicBezTo>
                    <a:pt x="733" y="201"/>
                    <a:pt x="733" y="201"/>
                    <a:pt x="733" y="201"/>
                  </a:cubicBezTo>
                  <a:lnTo>
                    <a:pt x="638" y="239"/>
                  </a:lnTo>
                  <a:close/>
                </a:path>
              </a:pathLst>
            </a:custGeom>
            <a:noFill/>
            <a:ln w="17463" cap="rnd" cmpd="sng">
              <a:solidFill>
                <a:srgbClr val="FFFFFF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15441" name="Freeform 218"/>
            <p:cNvSpPr>
              <a:spLocks noEditPoints="1"/>
            </p:cNvSpPr>
            <p:nvPr/>
          </p:nvSpPr>
          <p:spPr>
            <a:xfrm>
              <a:off x="1941" y="1372"/>
              <a:ext cx="527" cy="385"/>
            </a:xfrm>
            <a:custGeom>
              <a:avLst/>
              <a:gdLst/>
              <a:ahLst/>
              <a:cxnLst>
                <a:cxn ang="0">
                  <a:pos x="254" y="4"/>
                </a:cxn>
                <a:cxn ang="0">
                  <a:pos x="354" y="6"/>
                </a:cxn>
                <a:cxn ang="0">
                  <a:pos x="438" y="35"/>
                </a:cxn>
                <a:cxn ang="0">
                  <a:pos x="499" y="86"/>
                </a:cxn>
                <a:cxn ang="0">
                  <a:pos x="526" y="156"/>
                </a:cxn>
                <a:cxn ang="0">
                  <a:pos x="510" y="233"/>
                </a:cxn>
                <a:cxn ang="0">
                  <a:pos x="455" y="302"/>
                </a:cxn>
                <a:cxn ang="0">
                  <a:pos x="371" y="354"/>
                </a:cxn>
                <a:cxn ang="0">
                  <a:pos x="266" y="381"/>
                </a:cxn>
                <a:cxn ang="0">
                  <a:pos x="160" y="377"/>
                </a:cxn>
                <a:cxn ang="0">
                  <a:pos x="76" y="343"/>
                </a:cxn>
                <a:cxn ang="0">
                  <a:pos x="20" y="287"/>
                </a:cxn>
                <a:cxn ang="0">
                  <a:pos x="0" y="215"/>
                </a:cxn>
                <a:cxn ang="0">
                  <a:pos x="21" y="141"/>
                </a:cxn>
                <a:cxn ang="0">
                  <a:pos x="76" y="77"/>
                </a:cxn>
                <a:cxn ang="0">
                  <a:pos x="156" y="30"/>
                </a:cxn>
                <a:cxn ang="0">
                  <a:pos x="254" y="4"/>
                </a:cxn>
                <a:cxn ang="0">
                  <a:pos x="261" y="235"/>
                </a:cxn>
                <a:cxn ang="0">
                  <a:pos x="288" y="228"/>
                </a:cxn>
                <a:cxn ang="0">
                  <a:pos x="309" y="215"/>
                </a:cxn>
                <a:cxn ang="0">
                  <a:pos x="323" y="198"/>
                </a:cxn>
                <a:cxn ang="0">
                  <a:pos x="327" y="178"/>
                </a:cxn>
                <a:cxn ang="0">
                  <a:pos x="322" y="160"/>
                </a:cxn>
                <a:cxn ang="0">
                  <a:pos x="306" y="148"/>
                </a:cxn>
                <a:cxn ang="0">
                  <a:pos x="285" y="139"/>
                </a:cxn>
                <a:cxn ang="0">
                  <a:pos x="259" y="138"/>
                </a:cxn>
                <a:cxn ang="0">
                  <a:pos x="233" y="145"/>
                </a:cxn>
                <a:cxn ang="0">
                  <a:pos x="212" y="157"/>
                </a:cxn>
                <a:cxn ang="0">
                  <a:pos x="198" y="174"/>
                </a:cxn>
                <a:cxn ang="0">
                  <a:pos x="194" y="194"/>
                </a:cxn>
                <a:cxn ang="0">
                  <a:pos x="200" y="212"/>
                </a:cxn>
                <a:cxn ang="0">
                  <a:pos x="214" y="226"/>
                </a:cxn>
                <a:cxn ang="0">
                  <a:pos x="235" y="233"/>
                </a:cxn>
                <a:cxn ang="0">
                  <a:pos x="261" y="235"/>
                </a:cxn>
              </a:cxnLst>
              <a:rect l="0" t="0" r="0" b="0"/>
              <a:pathLst>
                <a:path w="375" h="274">
                  <a:moveTo>
                    <a:pt x="181" y="3"/>
                  </a:moveTo>
                  <a:cubicBezTo>
                    <a:pt x="206" y="0"/>
                    <a:pt x="230" y="0"/>
                    <a:pt x="252" y="4"/>
                  </a:cubicBezTo>
                  <a:cubicBezTo>
                    <a:pt x="275" y="8"/>
                    <a:pt x="295" y="15"/>
                    <a:pt x="312" y="25"/>
                  </a:cubicBezTo>
                  <a:cubicBezTo>
                    <a:pt x="330" y="34"/>
                    <a:pt x="345" y="47"/>
                    <a:pt x="355" y="61"/>
                  </a:cubicBezTo>
                  <a:cubicBezTo>
                    <a:pt x="366" y="76"/>
                    <a:pt x="373" y="93"/>
                    <a:pt x="374" y="111"/>
                  </a:cubicBezTo>
                  <a:cubicBezTo>
                    <a:pt x="375" y="130"/>
                    <a:pt x="371" y="149"/>
                    <a:pt x="363" y="166"/>
                  </a:cubicBezTo>
                  <a:cubicBezTo>
                    <a:pt x="354" y="184"/>
                    <a:pt x="341" y="201"/>
                    <a:pt x="324" y="215"/>
                  </a:cubicBezTo>
                  <a:cubicBezTo>
                    <a:pt x="308" y="230"/>
                    <a:pt x="287" y="243"/>
                    <a:pt x="264" y="252"/>
                  </a:cubicBezTo>
                  <a:cubicBezTo>
                    <a:pt x="241" y="262"/>
                    <a:pt x="216" y="269"/>
                    <a:pt x="189" y="271"/>
                  </a:cubicBezTo>
                  <a:cubicBezTo>
                    <a:pt x="163" y="274"/>
                    <a:pt x="137" y="273"/>
                    <a:pt x="114" y="268"/>
                  </a:cubicBezTo>
                  <a:cubicBezTo>
                    <a:pt x="91" y="263"/>
                    <a:pt x="71" y="255"/>
                    <a:pt x="54" y="244"/>
                  </a:cubicBezTo>
                  <a:cubicBezTo>
                    <a:pt x="37" y="233"/>
                    <a:pt x="23" y="220"/>
                    <a:pt x="14" y="204"/>
                  </a:cubicBezTo>
                  <a:cubicBezTo>
                    <a:pt x="5" y="189"/>
                    <a:pt x="0" y="172"/>
                    <a:pt x="0" y="153"/>
                  </a:cubicBezTo>
                  <a:cubicBezTo>
                    <a:pt x="1" y="135"/>
                    <a:pt x="6" y="117"/>
                    <a:pt x="15" y="100"/>
                  </a:cubicBezTo>
                  <a:cubicBezTo>
                    <a:pt x="25" y="84"/>
                    <a:pt x="38" y="68"/>
                    <a:pt x="54" y="55"/>
                  </a:cubicBezTo>
                  <a:cubicBezTo>
                    <a:pt x="71" y="41"/>
                    <a:pt x="90" y="30"/>
                    <a:pt x="111" y="21"/>
                  </a:cubicBezTo>
                  <a:cubicBezTo>
                    <a:pt x="133" y="12"/>
                    <a:pt x="156" y="6"/>
                    <a:pt x="181" y="3"/>
                  </a:cubicBezTo>
                  <a:close/>
                  <a:moveTo>
                    <a:pt x="186" y="167"/>
                  </a:moveTo>
                  <a:cubicBezTo>
                    <a:pt x="193" y="166"/>
                    <a:pt x="199" y="165"/>
                    <a:pt x="205" y="162"/>
                  </a:cubicBezTo>
                  <a:cubicBezTo>
                    <a:pt x="211" y="160"/>
                    <a:pt x="216" y="157"/>
                    <a:pt x="220" y="153"/>
                  </a:cubicBezTo>
                  <a:cubicBezTo>
                    <a:pt x="224" y="150"/>
                    <a:pt x="228" y="145"/>
                    <a:pt x="230" y="141"/>
                  </a:cubicBezTo>
                  <a:cubicBezTo>
                    <a:pt x="232" y="137"/>
                    <a:pt x="233" y="132"/>
                    <a:pt x="233" y="127"/>
                  </a:cubicBezTo>
                  <a:cubicBezTo>
                    <a:pt x="233" y="122"/>
                    <a:pt x="231" y="118"/>
                    <a:pt x="229" y="114"/>
                  </a:cubicBezTo>
                  <a:cubicBezTo>
                    <a:pt x="226" y="110"/>
                    <a:pt x="222" y="107"/>
                    <a:pt x="218" y="105"/>
                  </a:cubicBezTo>
                  <a:cubicBezTo>
                    <a:pt x="214" y="102"/>
                    <a:pt x="208" y="100"/>
                    <a:pt x="203" y="99"/>
                  </a:cubicBezTo>
                  <a:cubicBezTo>
                    <a:pt x="197" y="98"/>
                    <a:pt x="191" y="98"/>
                    <a:pt x="184" y="98"/>
                  </a:cubicBezTo>
                  <a:cubicBezTo>
                    <a:pt x="178" y="99"/>
                    <a:pt x="171" y="101"/>
                    <a:pt x="166" y="103"/>
                  </a:cubicBezTo>
                  <a:cubicBezTo>
                    <a:pt x="160" y="106"/>
                    <a:pt x="155" y="109"/>
                    <a:pt x="151" y="112"/>
                  </a:cubicBezTo>
                  <a:cubicBezTo>
                    <a:pt x="147" y="116"/>
                    <a:pt x="143" y="120"/>
                    <a:pt x="141" y="124"/>
                  </a:cubicBezTo>
                  <a:cubicBezTo>
                    <a:pt x="139" y="128"/>
                    <a:pt x="137" y="133"/>
                    <a:pt x="138" y="138"/>
                  </a:cubicBezTo>
                  <a:cubicBezTo>
                    <a:pt x="138" y="143"/>
                    <a:pt x="139" y="147"/>
                    <a:pt x="142" y="151"/>
                  </a:cubicBezTo>
                  <a:cubicBezTo>
                    <a:pt x="144" y="155"/>
                    <a:pt x="148" y="158"/>
                    <a:pt x="152" y="161"/>
                  </a:cubicBezTo>
                  <a:cubicBezTo>
                    <a:pt x="156" y="163"/>
                    <a:pt x="162" y="165"/>
                    <a:pt x="167" y="166"/>
                  </a:cubicBezTo>
                  <a:cubicBezTo>
                    <a:pt x="173" y="168"/>
                    <a:pt x="180" y="168"/>
                    <a:pt x="186" y="167"/>
                  </a:cubicBezTo>
                </a:path>
              </a:pathLst>
            </a:custGeom>
            <a:noFill/>
            <a:ln w="17463" cap="rnd" cmpd="sng">
              <a:solidFill>
                <a:srgbClr val="FFFFFF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>
                <a:solidFill>
                  <a:srgbClr val="FF0000"/>
                </a:solidFill>
              </a:endParaRPr>
            </a:p>
          </p:txBody>
        </p:sp>
      </p:grpSp>
      <p:sp>
        <p:nvSpPr>
          <p:cNvPr id="66" name="Line 219"/>
          <p:cNvSpPr/>
          <p:nvPr/>
        </p:nvSpPr>
        <p:spPr>
          <a:xfrm>
            <a:off x="6350" y="3424238"/>
            <a:ext cx="765175" cy="1587"/>
          </a:xfrm>
          <a:prstGeom prst="line">
            <a:avLst/>
          </a:prstGeom>
          <a:ln w="17463" cap="rnd" cmpd="sng">
            <a:solidFill>
              <a:srgbClr val="FFFFFF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67" name="Group 233"/>
          <p:cNvGrpSpPr/>
          <p:nvPr/>
        </p:nvGrpSpPr>
        <p:grpSpPr>
          <a:xfrm>
            <a:off x="2528888" y="3825875"/>
            <a:ext cx="212725" cy="600075"/>
            <a:chOff x="1593" y="2410"/>
            <a:chExt cx="134" cy="378"/>
          </a:xfrm>
        </p:grpSpPr>
        <p:sp>
          <p:nvSpPr>
            <p:cNvPr id="15407" name="Freeform 168"/>
            <p:cNvSpPr/>
            <p:nvPr/>
          </p:nvSpPr>
          <p:spPr>
            <a:xfrm>
              <a:off x="1593" y="2430"/>
              <a:ext cx="134" cy="358"/>
            </a:xfrm>
            <a:custGeom>
              <a:avLst/>
              <a:gdLst/>
              <a:ahLst/>
              <a:cxnLst>
                <a:cxn ang="0">
                  <a:pos x="75" y="0"/>
                </a:cxn>
                <a:cxn ang="0">
                  <a:pos x="134" y="160"/>
                </a:cxn>
                <a:cxn ang="0">
                  <a:pos x="0" y="358"/>
                </a:cxn>
              </a:cxnLst>
              <a:rect l="0" t="0" r="0" b="0"/>
              <a:pathLst>
                <a:path w="134" h="358">
                  <a:moveTo>
                    <a:pt x="75" y="0"/>
                  </a:moveTo>
                  <a:lnTo>
                    <a:pt x="134" y="160"/>
                  </a:lnTo>
                  <a:lnTo>
                    <a:pt x="0" y="358"/>
                  </a:lnTo>
                </a:path>
              </a:pathLst>
            </a:custGeom>
            <a:noFill/>
            <a:ln w="17463" cap="rnd" cmpd="sng">
              <a:solidFill>
                <a:srgbClr val="FFFFFF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15408" name="Line 232"/>
            <p:cNvSpPr/>
            <p:nvPr/>
          </p:nvSpPr>
          <p:spPr>
            <a:xfrm>
              <a:off x="1636" y="2410"/>
              <a:ext cx="29" cy="21"/>
            </a:xfrm>
            <a:prstGeom prst="line">
              <a:avLst/>
            </a:prstGeom>
            <a:ln w="17463" cap="rnd" cmpd="sng">
              <a:solidFill>
                <a:srgbClr val="FFFF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70" name="Group 252"/>
          <p:cNvGrpSpPr/>
          <p:nvPr/>
        </p:nvGrpSpPr>
        <p:grpSpPr>
          <a:xfrm>
            <a:off x="638175" y="2922588"/>
            <a:ext cx="2092325" cy="1871662"/>
            <a:chOff x="402" y="1841"/>
            <a:chExt cx="1318" cy="1179"/>
          </a:xfrm>
        </p:grpSpPr>
        <p:sp>
          <p:nvSpPr>
            <p:cNvPr id="15390" name="Freeform 170"/>
            <p:cNvSpPr/>
            <p:nvPr/>
          </p:nvSpPr>
          <p:spPr>
            <a:xfrm>
              <a:off x="1532" y="2180"/>
              <a:ext cx="188" cy="229"/>
            </a:xfrm>
            <a:custGeom>
              <a:avLst/>
              <a:gdLst/>
              <a:ahLst/>
              <a:cxnLst>
                <a:cxn ang="0">
                  <a:pos x="188" y="0"/>
                </a:cxn>
                <a:cxn ang="0">
                  <a:pos x="18" y="77"/>
                </a:cxn>
                <a:cxn ang="0">
                  <a:pos x="15" y="97"/>
                </a:cxn>
                <a:cxn ang="0">
                  <a:pos x="11" y="118"/>
                </a:cxn>
                <a:cxn ang="0">
                  <a:pos x="7" y="138"/>
                </a:cxn>
                <a:cxn ang="0">
                  <a:pos x="0" y="157"/>
                </a:cxn>
                <a:cxn ang="0">
                  <a:pos x="107" y="229"/>
                </a:cxn>
              </a:cxnLst>
              <a:rect l="0" t="0" r="0" b="0"/>
              <a:pathLst>
                <a:path w="134" h="163">
                  <a:moveTo>
                    <a:pt x="134" y="0"/>
                  </a:moveTo>
                  <a:cubicBezTo>
                    <a:pt x="13" y="55"/>
                    <a:pt x="13" y="55"/>
                    <a:pt x="13" y="55"/>
                  </a:cubicBezTo>
                  <a:cubicBezTo>
                    <a:pt x="13" y="60"/>
                    <a:pt x="12" y="65"/>
                    <a:pt x="11" y="69"/>
                  </a:cubicBezTo>
                  <a:cubicBezTo>
                    <a:pt x="10" y="74"/>
                    <a:pt x="9" y="79"/>
                    <a:pt x="8" y="84"/>
                  </a:cubicBezTo>
                  <a:cubicBezTo>
                    <a:pt x="7" y="89"/>
                    <a:pt x="6" y="93"/>
                    <a:pt x="5" y="98"/>
                  </a:cubicBezTo>
                  <a:cubicBezTo>
                    <a:pt x="3" y="103"/>
                    <a:pt x="2" y="107"/>
                    <a:pt x="0" y="112"/>
                  </a:cubicBezTo>
                  <a:cubicBezTo>
                    <a:pt x="76" y="163"/>
                    <a:pt x="76" y="163"/>
                    <a:pt x="76" y="163"/>
                  </a:cubicBezTo>
                </a:path>
              </a:pathLst>
            </a:custGeom>
            <a:noFill/>
            <a:ln w="17463" cap="rnd" cmpd="sng">
              <a:solidFill>
                <a:srgbClr val="FFFFFF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>
                <a:solidFill>
                  <a:srgbClr val="FF0000"/>
                </a:solidFill>
              </a:endParaRPr>
            </a:p>
          </p:txBody>
        </p:sp>
        <p:grpSp>
          <p:nvGrpSpPr>
            <p:cNvPr id="15391" name="Group 236"/>
            <p:cNvGrpSpPr/>
            <p:nvPr/>
          </p:nvGrpSpPr>
          <p:grpSpPr>
            <a:xfrm>
              <a:off x="402" y="1841"/>
              <a:ext cx="1318" cy="1179"/>
              <a:chOff x="402" y="1841"/>
              <a:chExt cx="1318" cy="1179"/>
            </a:xfrm>
          </p:grpSpPr>
          <p:sp>
            <p:nvSpPr>
              <p:cNvPr id="15392" name="Freeform 237"/>
              <p:cNvSpPr/>
              <p:nvPr/>
            </p:nvSpPr>
            <p:spPr>
              <a:xfrm>
                <a:off x="524" y="2771"/>
                <a:ext cx="262" cy="106"/>
              </a:xfrm>
              <a:custGeom>
                <a:avLst/>
                <a:gdLst/>
                <a:ahLst/>
                <a:cxnLst>
                  <a:cxn ang="0">
                    <a:pos x="262" y="35"/>
                  </a:cxn>
                  <a:cxn ang="0">
                    <a:pos x="189" y="106"/>
                  </a:cxn>
                  <a:cxn ang="0">
                    <a:pos x="0" y="0"/>
                  </a:cxn>
                </a:cxnLst>
                <a:rect l="0" t="0" r="0" b="0"/>
                <a:pathLst>
                  <a:path w="262" h="106">
                    <a:moveTo>
                      <a:pt x="262" y="35"/>
                    </a:moveTo>
                    <a:lnTo>
                      <a:pt x="189" y="106"/>
                    </a:lnTo>
                    <a:lnTo>
                      <a:pt x="0" y="0"/>
                    </a:lnTo>
                  </a:path>
                </a:pathLst>
              </a:custGeom>
              <a:noFill/>
              <a:ln w="17463" cap="rnd" cmpd="sng">
                <a:solidFill>
                  <a:srgbClr val="FFFFFF">
                    <a:alpha val="10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>
                  <a:solidFill>
                    <a:srgbClr val="FF0000"/>
                  </a:solidFill>
                </a:endParaRPr>
              </a:p>
            </p:txBody>
          </p:sp>
          <p:grpSp>
            <p:nvGrpSpPr>
              <p:cNvPr id="15393" name="Group 238"/>
              <p:cNvGrpSpPr/>
              <p:nvPr/>
            </p:nvGrpSpPr>
            <p:grpSpPr>
              <a:xfrm>
                <a:off x="402" y="1841"/>
                <a:ext cx="1318" cy="1179"/>
                <a:chOff x="402" y="1841"/>
                <a:chExt cx="1318" cy="1179"/>
              </a:xfrm>
            </p:grpSpPr>
            <p:sp>
              <p:nvSpPr>
                <p:cNvPr id="15394" name="Freeform 239"/>
                <p:cNvSpPr/>
                <p:nvPr/>
              </p:nvSpPr>
              <p:spPr>
                <a:xfrm>
                  <a:off x="953" y="2209"/>
                  <a:ext cx="178" cy="152"/>
                </a:xfrm>
                <a:custGeom>
                  <a:avLst/>
                  <a:gdLst/>
                  <a:ahLst/>
                  <a:cxnLst>
                    <a:cxn ang="0">
                      <a:pos x="77" y="151"/>
                    </a:cxn>
                    <a:cxn ang="0">
                      <a:pos x="112" y="141"/>
                    </a:cxn>
                    <a:cxn ang="0">
                      <a:pos x="143" y="122"/>
                    </a:cxn>
                    <a:cxn ang="0">
                      <a:pos x="165" y="97"/>
                    </a:cxn>
                    <a:cxn ang="0">
                      <a:pos x="177" y="68"/>
                    </a:cxn>
                    <a:cxn ang="0">
                      <a:pos x="174" y="38"/>
                    </a:cxn>
                    <a:cxn ang="0">
                      <a:pos x="158" y="17"/>
                    </a:cxn>
                    <a:cxn ang="0">
                      <a:pos x="133" y="4"/>
                    </a:cxn>
                    <a:cxn ang="0">
                      <a:pos x="101" y="1"/>
                    </a:cxn>
                    <a:cxn ang="0">
                      <a:pos x="66" y="10"/>
                    </a:cxn>
                    <a:cxn ang="0">
                      <a:pos x="36" y="28"/>
                    </a:cxn>
                    <a:cxn ang="0">
                      <a:pos x="14" y="52"/>
                    </a:cxn>
                    <a:cxn ang="0">
                      <a:pos x="1" y="82"/>
                    </a:cxn>
                    <a:cxn ang="0">
                      <a:pos x="4" y="111"/>
                    </a:cxn>
                    <a:cxn ang="0">
                      <a:pos x="18" y="134"/>
                    </a:cxn>
                    <a:cxn ang="0">
                      <a:pos x="43" y="148"/>
                    </a:cxn>
                    <a:cxn ang="0">
                      <a:pos x="77" y="151"/>
                    </a:cxn>
                  </a:cxnLst>
                  <a:rect l="0" t="0" r="0" b="0"/>
                  <a:pathLst>
                    <a:path w="127" h="108">
                      <a:moveTo>
                        <a:pt x="55" y="107"/>
                      </a:moveTo>
                      <a:cubicBezTo>
                        <a:pt x="64" y="106"/>
                        <a:pt x="72" y="104"/>
                        <a:pt x="80" y="100"/>
                      </a:cubicBezTo>
                      <a:cubicBezTo>
                        <a:pt x="88" y="97"/>
                        <a:pt x="96" y="93"/>
                        <a:pt x="102" y="87"/>
                      </a:cubicBezTo>
                      <a:cubicBezTo>
                        <a:pt x="108" y="82"/>
                        <a:pt x="114" y="76"/>
                        <a:pt x="118" y="69"/>
                      </a:cubicBezTo>
                      <a:cubicBezTo>
                        <a:pt x="122" y="62"/>
                        <a:pt x="125" y="55"/>
                        <a:pt x="126" y="48"/>
                      </a:cubicBezTo>
                      <a:cubicBezTo>
                        <a:pt x="127" y="40"/>
                        <a:pt x="126" y="34"/>
                        <a:pt x="124" y="27"/>
                      </a:cubicBezTo>
                      <a:cubicBezTo>
                        <a:pt x="122" y="21"/>
                        <a:pt x="118" y="16"/>
                        <a:pt x="113" y="12"/>
                      </a:cubicBezTo>
                      <a:cubicBezTo>
                        <a:pt x="108" y="8"/>
                        <a:pt x="102" y="4"/>
                        <a:pt x="95" y="3"/>
                      </a:cubicBezTo>
                      <a:cubicBezTo>
                        <a:pt x="88" y="1"/>
                        <a:pt x="80" y="0"/>
                        <a:pt x="72" y="1"/>
                      </a:cubicBezTo>
                      <a:cubicBezTo>
                        <a:pt x="63" y="1"/>
                        <a:pt x="55" y="3"/>
                        <a:pt x="47" y="7"/>
                      </a:cubicBezTo>
                      <a:cubicBezTo>
                        <a:pt x="39" y="10"/>
                        <a:pt x="32" y="14"/>
                        <a:pt x="26" y="20"/>
                      </a:cubicBezTo>
                      <a:cubicBezTo>
                        <a:pt x="19" y="25"/>
                        <a:pt x="14" y="31"/>
                        <a:pt x="10" y="37"/>
                      </a:cubicBezTo>
                      <a:cubicBezTo>
                        <a:pt x="6" y="44"/>
                        <a:pt x="3" y="51"/>
                        <a:pt x="1" y="58"/>
                      </a:cubicBezTo>
                      <a:cubicBezTo>
                        <a:pt x="0" y="66"/>
                        <a:pt x="1" y="73"/>
                        <a:pt x="3" y="79"/>
                      </a:cubicBezTo>
                      <a:cubicBezTo>
                        <a:pt x="5" y="85"/>
                        <a:pt x="8" y="90"/>
                        <a:pt x="13" y="95"/>
                      </a:cubicBezTo>
                      <a:cubicBezTo>
                        <a:pt x="18" y="99"/>
                        <a:pt x="24" y="102"/>
                        <a:pt x="31" y="105"/>
                      </a:cubicBezTo>
                      <a:cubicBezTo>
                        <a:pt x="38" y="107"/>
                        <a:pt x="46" y="108"/>
                        <a:pt x="55" y="107"/>
                      </a:cubicBezTo>
                    </a:path>
                  </a:pathLst>
                </a:custGeom>
                <a:noFill/>
                <a:ln w="17463" cap="rnd" cmpd="sng">
                  <a:solidFill>
                    <a:srgbClr val="FFFFFF">
                      <a:alpha val="100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5395" name="Freeform 240"/>
                <p:cNvSpPr/>
                <p:nvPr/>
              </p:nvSpPr>
              <p:spPr>
                <a:xfrm>
                  <a:off x="1550" y="2180"/>
                  <a:ext cx="170" cy="202"/>
                </a:xfrm>
                <a:custGeom>
                  <a:avLst/>
                  <a:gdLst/>
                  <a:ahLst/>
                  <a:cxnLst>
                    <a:cxn ang="0">
                      <a:pos x="48" y="202"/>
                    </a:cxn>
                    <a:cxn ang="0">
                      <a:pos x="0" y="77"/>
                    </a:cxn>
                    <a:cxn ang="0">
                      <a:pos x="170" y="0"/>
                    </a:cxn>
                  </a:cxnLst>
                  <a:rect l="0" t="0" r="0" b="0"/>
                  <a:pathLst>
                    <a:path w="170" h="202">
                      <a:moveTo>
                        <a:pt x="48" y="202"/>
                      </a:moveTo>
                      <a:lnTo>
                        <a:pt x="0" y="77"/>
                      </a:lnTo>
                      <a:lnTo>
                        <a:pt x="170" y="0"/>
                      </a:lnTo>
                    </a:path>
                  </a:pathLst>
                </a:custGeom>
                <a:noFill/>
                <a:ln w="17463" cap="rnd" cmpd="sng">
                  <a:solidFill>
                    <a:srgbClr val="FFFFFF">
                      <a:alpha val="100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5396" name="Freeform 241"/>
                <p:cNvSpPr/>
                <p:nvPr/>
              </p:nvSpPr>
              <p:spPr>
                <a:xfrm>
                  <a:off x="857" y="2736"/>
                  <a:ext cx="97" cy="148"/>
                </a:xfrm>
                <a:custGeom>
                  <a:avLst/>
                  <a:gdLst/>
                  <a:ahLst/>
                  <a:cxnLst>
                    <a:cxn ang="0">
                      <a:pos x="97" y="148"/>
                    </a:cxn>
                    <a:cxn ang="0">
                      <a:pos x="0" y="0"/>
                    </a:cxn>
                    <a:cxn ang="0">
                      <a:pos x="22" y="3"/>
                    </a:cxn>
                    <a:cxn ang="0">
                      <a:pos x="44" y="4"/>
                    </a:cxn>
                    <a:cxn ang="0">
                      <a:pos x="66" y="6"/>
                    </a:cxn>
                    <a:cxn ang="0">
                      <a:pos x="90" y="6"/>
                    </a:cxn>
                    <a:cxn ang="0">
                      <a:pos x="91" y="8"/>
                    </a:cxn>
                  </a:cxnLst>
                  <a:rect l="0" t="0" r="0" b="0"/>
                  <a:pathLst>
                    <a:path w="69" h="105">
                      <a:moveTo>
                        <a:pt x="69" y="105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5" y="1"/>
                        <a:pt x="10" y="1"/>
                        <a:pt x="16" y="2"/>
                      </a:cubicBezTo>
                      <a:cubicBezTo>
                        <a:pt x="21" y="2"/>
                        <a:pt x="26" y="3"/>
                        <a:pt x="31" y="3"/>
                      </a:cubicBezTo>
                      <a:cubicBezTo>
                        <a:pt x="37" y="3"/>
                        <a:pt x="42" y="4"/>
                        <a:pt x="47" y="4"/>
                      </a:cubicBezTo>
                      <a:cubicBezTo>
                        <a:pt x="53" y="4"/>
                        <a:pt x="58" y="4"/>
                        <a:pt x="64" y="4"/>
                      </a:cubicBezTo>
                      <a:cubicBezTo>
                        <a:pt x="65" y="6"/>
                        <a:pt x="65" y="6"/>
                        <a:pt x="65" y="6"/>
                      </a:cubicBezTo>
                    </a:path>
                  </a:pathLst>
                </a:custGeom>
                <a:noFill/>
                <a:ln w="17463" cap="rnd" cmpd="sng">
                  <a:solidFill>
                    <a:srgbClr val="FFFFFF">
                      <a:alpha val="100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5397" name="Line 242"/>
                <p:cNvSpPr/>
                <p:nvPr/>
              </p:nvSpPr>
              <p:spPr>
                <a:xfrm flipH="1" flipV="1">
                  <a:off x="1266" y="2646"/>
                  <a:ext cx="79" cy="153"/>
                </a:xfrm>
                <a:prstGeom prst="line">
                  <a:avLst/>
                </a:prstGeom>
                <a:ln w="17463" cap="rnd" cmpd="sng">
                  <a:solidFill>
                    <a:srgbClr val="FFFFFF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5398" name="Line 243"/>
                <p:cNvSpPr/>
                <p:nvPr/>
              </p:nvSpPr>
              <p:spPr>
                <a:xfrm flipH="1" flipV="1">
                  <a:off x="713" y="2877"/>
                  <a:ext cx="104" cy="143"/>
                </a:xfrm>
                <a:prstGeom prst="line">
                  <a:avLst/>
                </a:prstGeom>
                <a:ln w="17463" cap="rnd" cmpd="sng">
                  <a:solidFill>
                    <a:srgbClr val="FFFFFF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5399" name="Line 244"/>
                <p:cNvSpPr/>
                <p:nvPr/>
              </p:nvSpPr>
              <p:spPr>
                <a:xfrm>
                  <a:off x="1526" y="2632"/>
                  <a:ext cx="67" cy="156"/>
                </a:xfrm>
                <a:prstGeom prst="line">
                  <a:avLst/>
                </a:prstGeom>
                <a:ln w="17463" cap="rnd" cmpd="sng">
                  <a:solidFill>
                    <a:srgbClr val="FFFFFF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5400" name="Line 245"/>
                <p:cNvSpPr/>
                <p:nvPr/>
              </p:nvSpPr>
              <p:spPr>
                <a:xfrm flipH="1" flipV="1">
                  <a:off x="1351" y="2590"/>
                  <a:ext cx="73" cy="153"/>
                </a:xfrm>
                <a:prstGeom prst="line">
                  <a:avLst/>
                </a:prstGeom>
                <a:ln w="17463" cap="rnd" cmpd="sng">
                  <a:solidFill>
                    <a:srgbClr val="FFFFFF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5401" name="Freeform 246"/>
                <p:cNvSpPr/>
                <p:nvPr/>
              </p:nvSpPr>
              <p:spPr>
                <a:xfrm>
                  <a:off x="1445" y="1841"/>
                  <a:ext cx="129" cy="184"/>
                </a:xfrm>
                <a:custGeom>
                  <a:avLst/>
                  <a:gdLst/>
                  <a:ahLst/>
                  <a:cxnLst>
                    <a:cxn ang="0">
                      <a:pos x="70" y="0"/>
                    </a:cxn>
                    <a:cxn ang="0">
                      <a:pos x="0" y="133"/>
                    </a:cxn>
                    <a:cxn ang="0">
                      <a:pos x="13" y="145"/>
                    </a:cxn>
                    <a:cxn ang="0">
                      <a:pos x="25" y="157"/>
                    </a:cxn>
                    <a:cxn ang="0">
                      <a:pos x="36" y="170"/>
                    </a:cxn>
                    <a:cxn ang="0">
                      <a:pos x="46" y="184"/>
                    </a:cxn>
                    <a:cxn ang="0">
                      <a:pos x="129" y="170"/>
                    </a:cxn>
                  </a:cxnLst>
                  <a:rect l="0" t="0" r="0" b="0"/>
                  <a:pathLst>
                    <a:path w="92" h="131">
                      <a:moveTo>
                        <a:pt x="50" y="0"/>
                      </a:moveTo>
                      <a:cubicBezTo>
                        <a:pt x="0" y="95"/>
                        <a:pt x="0" y="95"/>
                        <a:pt x="0" y="95"/>
                      </a:cubicBezTo>
                      <a:cubicBezTo>
                        <a:pt x="3" y="98"/>
                        <a:pt x="6" y="101"/>
                        <a:pt x="9" y="103"/>
                      </a:cubicBezTo>
                      <a:cubicBezTo>
                        <a:pt x="12" y="106"/>
                        <a:pt x="15" y="109"/>
                        <a:pt x="18" y="112"/>
                      </a:cubicBezTo>
                      <a:cubicBezTo>
                        <a:pt x="21" y="115"/>
                        <a:pt x="23" y="118"/>
                        <a:pt x="26" y="121"/>
                      </a:cubicBezTo>
                      <a:cubicBezTo>
                        <a:pt x="29" y="124"/>
                        <a:pt x="31" y="127"/>
                        <a:pt x="33" y="131"/>
                      </a:cubicBezTo>
                      <a:cubicBezTo>
                        <a:pt x="92" y="121"/>
                        <a:pt x="92" y="121"/>
                        <a:pt x="92" y="121"/>
                      </a:cubicBezTo>
                    </a:path>
                  </a:pathLst>
                </a:custGeom>
                <a:noFill/>
                <a:ln w="17463" cap="rnd" cmpd="sng">
                  <a:solidFill>
                    <a:srgbClr val="FFFFFF">
                      <a:alpha val="100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5402" name="Freeform 247"/>
                <p:cNvSpPr/>
                <p:nvPr/>
              </p:nvSpPr>
              <p:spPr>
                <a:xfrm>
                  <a:off x="486" y="2154"/>
                  <a:ext cx="102" cy="125"/>
                </a:xfrm>
                <a:custGeom>
                  <a:avLst/>
                  <a:gdLst/>
                  <a:ahLst/>
                  <a:cxnLst>
                    <a:cxn ang="0">
                      <a:pos x="82" y="125"/>
                    </a:cxn>
                    <a:cxn ang="0">
                      <a:pos x="85" y="115"/>
                    </a:cxn>
                    <a:cxn ang="0">
                      <a:pos x="94" y="97"/>
                    </a:cxn>
                    <a:cxn ang="0">
                      <a:pos x="102" y="79"/>
                    </a:cxn>
                    <a:cxn ang="0">
                      <a:pos x="0" y="0"/>
                    </a:cxn>
                  </a:cxnLst>
                  <a:rect l="0" t="0" r="0" b="0"/>
                  <a:pathLst>
                    <a:path w="72" h="89">
                      <a:moveTo>
                        <a:pt x="58" y="89"/>
                      </a:moveTo>
                      <a:cubicBezTo>
                        <a:pt x="59" y="87"/>
                        <a:pt x="59" y="84"/>
                        <a:pt x="60" y="82"/>
                      </a:cubicBezTo>
                      <a:cubicBezTo>
                        <a:pt x="62" y="78"/>
                        <a:pt x="64" y="73"/>
                        <a:pt x="66" y="69"/>
                      </a:cubicBezTo>
                      <a:cubicBezTo>
                        <a:pt x="67" y="64"/>
                        <a:pt x="70" y="60"/>
                        <a:pt x="72" y="56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noFill/>
                <a:ln w="17463" cap="rnd" cmpd="sng">
                  <a:solidFill>
                    <a:srgbClr val="FFFFFF">
                      <a:alpha val="100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5403" name="Freeform 248"/>
                <p:cNvSpPr/>
                <p:nvPr/>
              </p:nvSpPr>
              <p:spPr>
                <a:xfrm>
                  <a:off x="402" y="2552"/>
                  <a:ext cx="215" cy="167"/>
                </a:xfrm>
                <a:custGeom>
                  <a:avLst/>
                  <a:gdLst/>
                  <a:ahLst/>
                  <a:cxnLst>
                    <a:cxn ang="0">
                      <a:pos x="152" y="167"/>
                    </a:cxn>
                    <a:cxn ang="0">
                      <a:pos x="215" y="60"/>
                    </a:cxn>
                    <a:cxn ang="0">
                      <a:pos x="204" y="46"/>
                    </a:cxn>
                    <a:cxn ang="0">
                      <a:pos x="193" y="31"/>
                    </a:cxn>
                    <a:cxn ang="0">
                      <a:pos x="183" y="15"/>
                    </a:cxn>
                    <a:cxn ang="0">
                      <a:pos x="174" y="0"/>
                    </a:cxn>
                    <a:cxn ang="0">
                      <a:pos x="0" y="25"/>
                    </a:cxn>
                  </a:cxnLst>
                  <a:rect l="0" t="0" r="0" b="0"/>
                  <a:pathLst>
                    <a:path w="153" h="119">
                      <a:moveTo>
                        <a:pt x="108" y="119"/>
                      </a:moveTo>
                      <a:cubicBezTo>
                        <a:pt x="153" y="43"/>
                        <a:pt x="153" y="43"/>
                        <a:pt x="153" y="43"/>
                      </a:cubicBezTo>
                      <a:cubicBezTo>
                        <a:pt x="150" y="40"/>
                        <a:pt x="147" y="36"/>
                        <a:pt x="145" y="33"/>
                      </a:cubicBezTo>
                      <a:cubicBezTo>
                        <a:pt x="142" y="29"/>
                        <a:pt x="140" y="26"/>
                        <a:pt x="137" y="22"/>
                      </a:cubicBezTo>
                      <a:cubicBezTo>
                        <a:pt x="135" y="19"/>
                        <a:pt x="132" y="15"/>
                        <a:pt x="130" y="11"/>
                      </a:cubicBezTo>
                      <a:cubicBezTo>
                        <a:pt x="128" y="7"/>
                        <a:pt x="126" y="4"/>
                        <a:pt x="124" y="0"/>
                      </a:cubicBezTo>
                      <a:cubicBezTo>
                        <a:pt x="0" y="18"/>
                        <a:pt x="0" y="18"/>
                        <a:pt x="0" y="18"/>
                      </a:cubicBezTo>
                    </a:path>
                  </a:pathLst>
                </a:custGeom>
                <a:noFill/>
                <a:ln w="17463" cap="rnd" cmpd="sng">
                  <a:solidFill>
                    <a:srgbClr val="FFFFFF">
                      <a:alpha val="100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5404" name="Freeform 249"/>
                <p:cNvSpPr/>
                <p:nvPr/>
              </p:nvSpPr>
              <p:spPr>
                <a:xfrm>
                  <a:off x="697" y="2000"/>
                  <a:ext cx="697" cy="593"/>
                </a:xfrm>
                <a:custGeom>
                  <a:avLst/>
                  <a:gdLst/>
                  <a:ahLst/>
                  <a:cxnLst>
                    <a:cxn ang="0">
                      <a:pos x="297" y="590"/>
                    </a:cxn>
                    <a:cxn ang="0">
                      <a:pos x="441" y="555"/>
                    </a:cxn>
                    <a:cxn ang="0">
                      <a:pos x="564" y="478"/>
                    </a:cxn>
                    <a:cxn ang="0">
                      <a:pos x="652" y="374"/>
                    </a:cxn>
                    <a:cxn ang="0">
                      <a:pos x="693" y="254"/>
                    </a:cxn>
                    <a:cxn ang="0">
                      <a:pos x="676" y="143"/>
                    </a:cxn>
                    <a:cxn ang="0">
                      <a:pos x="613" y="62"/>
                    </a:cxn>
                    <a:cxn ang="0">
                      <a:pos x="514" y="14"/>
                    </a:cxn>
                    <a:cxn ang="0">
                      <a:pos x="389" y="6"/>
                    </a:cxn>
                    <a:cxn ang="0">
                      <a:pos x="259" y="38"/>
                    </a:cxn>
                    <a:cxn ang="0">
                      <a:pos x="145" y="105"/>
                    </a:cxn>
                    <a:cxn ang="0">
                      <a:pos x="56" y="200"/>
                    </a:cxn>
                    <a:cxn ang="0">
                      <a:pos x="8" y="313"/>
                    </a:cxn>
                    <a:cxn ang="0">
                      <a:pos x="11" y="426"/>
                    </a:cxn>
                    <a:cxn ang="0">
                      <a:pos x="65" y="516"/>
                    </a:cxn>
                    <a:cxn ang="0">
                      <a:pos x="163" y="575"/>
                    </a:cxn>
                    <a:cxn ang="0">
                      <a:pos x="297" y="590"/>
                    </a:cxn>
                  </a:cxnLst>
                  <a:rect l="0" t="0" r="0" b="0"/>
                  <a:pathLst>
                    <a:path w="496" h="422">
                      <a:moveTo>
                        <a:pt x="211" y="420"/>
                      </a:moveTo>
                      <a:cubicBezTo>
                        <a:pt x="247" y="417"/>
                        <a:pt x="281" y="408"/>
                        <a:pt x="314" y="395"/>
                      </a:cubicBezTo>
                      <a:cubicBezTo>
                        <a:pt x="346" y="381"/>
                        <a:pt x="376" y="362"/>
                        <a:pt x="401" y="340"/>
                      </a:cubicBezTo>
                      <a:cubicBezTo>
                        <a:pt x="427" y="318"/>
                        <a:pt x="448" y="293"/>
                        <a:pt x="464" y="266"/>
                      </a:cubicBezTo>
                      <a:cubicBezTo>
                        <a:pt x="480" y="239"/>
                        <a:pt x="490" y="210"/>
                        <a:pt x="493" y="181"/>
                      </a:cubicBezTo>
                      <a:cubicBezTo>
                        <a:pt x="496" y="152"/>
                        <a:pt x="491" y="126"/>
                        <a:pt x="481" y="102"/>
                      </a:cubicBezTo>
                      <a:cubicBezTo>
                        <a:pt x="472" y="79"/>
                        <a:pt x="456" y="60"/>
                        <a:pt x="436" y="44"/>
                      </a:cubicBezTo>
                      <a:cubicBezTo>
                        <a:pt x="417" y="28"/>
                        <a:pt x="393" y="17"/>
                        <a:pt x="366" y="10"/>
                      </a:cubicBezTo>
                      <a:cubicBezTo>
                        <a:pt x="339" y="3"/>
                        <a:pt x="309" y="0"/>
                        <a:pt x="277" y="4"/>
                      </a:cubicBezTo>
                      <a:cubicBezTo>
                        <a:pt x="244" y="7"/>
                        <a:pt x="213" y="15"/>
                        <a:pt x="184" y="27"/>
                      </a:cubicBezTo>
                      <a:cubicBezTo>
                        <a:pt x="154" y="40"/>
                        <a:pt x="127" y="56"/>
                        <a:pt x="103" y="75"/>
                      </a:cubicBezTo>
                      <a:cubicBezTo>
                        <a:pt x="78" y="95"/>
                        <a:pt x="57" y="118"/>
                        <a:pt x="40" y="142"/>
                      </a:cubicBezTo>
                      <a:cubicBezTo>
                        <a:pt x="24" y="167"/>
                        <a:pt x="12" y="194"/>
                        <a:pt x="6" y="223"/>
                      </a:cubicBezTo>
                      <a:cubicBezTo>
                        <a:pt x="0" y="251"/>
                        <a:pt x="1" y="278"/>
                        <a:pt x="8" y="303"/>
                      </a:cubicBezTo>
                      <a:cubicBezTo>
                        <a:pt x="15" y="327"/>
                        <a:pt x="28" y="349"/>
                        <a:pt x="46" y="367"/>
                      </a:cubicBezTo>
                      <a:cubicBezTo>
                        <a:pt x="65" y="386"/>
                        <a:pt x="88" y="400"/>
                        <a:pt x="116" y="409"/>
                      </a:cubicBezTo>
                      <a:cubicBezTo>
                        <a:pt x="144" y="418"/>
                        <a:pt x="176" y="422"/>
                        <a:pt x="211" y="420"/>
                      </a:cubicBezTo>
                    </a:path>
                  </a:pathLst>
                </a:custGeom>
                <a:noFill/>
                <a:ln w="17463" cap="rnd" cmpd="sng">
                  <a:solidFill>
                    <a:srgbClr val="FFFFFF">
                      <a:alpha val="100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5405" name="Line 250"/>
                <p:cNvSpPr/>
                <p:nvPr/>
              </p:nvSpPr>
              <p:spPr>
                <a:xfrm flipH="1" flipV="1">
                  <a:off x="1262" y="2818"/>
                  <a:ext cx="80" cy="149"/>
                </a:xfrm>
                <a:prstGeom prst="line">
                  <a:avLst/>
                </a:prstGeom>
                <a:ln w="17463" cap="rnd" cmpd="sng">
                  <a:solidFill>
                    <a:srgbClr val="FFFFFF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5406" name="Freeform 251"/>
                <p:cNvSpPr/>
                <p:nvPr/>
              </p:nvSpPr>
              <p:spPr>
                <a:xfrm>
                  <a:off x="782" y="2431"/>
                  <a:ext cx="883" cy="466"/>
                </a:xfrm>
                <a:custGeom>
                  <a:avLst/>
                  <a:gdLst/>
                  <a:ahLst/>
                  <a:cxnLst>
                    <a:cxn ang="0">
                      <a:pos x="883" y="0"/>
                    </a:cxn>
                    <a:cxn ang="0">
                      <a:pos x="741" y="203"/>
                    </a:cxn>
                    <a:cxn ang="0">
                      <a:pos x="565" y="159"/>
                    </a:cxn>
                    <a:cxn ang="0">
                      <a:pos x="546" y="175"/>
                    </a:cxn>
                    <a:cxn ang="0">
                      <a:pos x="524" y="189"/>
                    </a:cxn>
                    <a:cxn ang="0">
                      <a:pos x="503" y="204"/>
                    </a:cxn>
                    <a:cxn ang="0">
                      <a:pos x="481" y="217"/>
                    </a:cxn>
                    <a:cxn ang="0">
                      <a:pos x="477" y="389"/>
                    </a:cxn>
                    <a:cxn ang="0">
                      <a:pos x="218" y="466"/>
                    </a:cxn>
                    <a:cxn ang="0">
                      <a:pos x="162" y="313"/>
                    </a:cxn>
                    <a:cxn ang="0">
                      <a:pos x="138" y="313"/>
                    </a:cxn>
                    <a:cxn ang="0">
                      <a:pos x="115" y="311"/>
                    </a:cxn>
                    <a:cxn ang="0">
                      <a:pos x="94" y="310"/>
                    </a:cxn>
                    <a:cxn ang="0">
                      <a:pos x="72" y="307"/>
                    </a:cxn>
                    <a:cxn ang="0">
                      <a:pos x="0" y="377"/>
                    </a:cxn>
                  </a:cxnLst>
                  <a:rect l="0" t="0" r="0" b="0"/>
                  <a:pathLst>
                    <a:path w="628" h="331">
                      <a:moveTo>
                        <a:pt x="628" y="0"/>
                      </a:moveTo>
                      <a:cubicBezTo>
                        <a:pt x="527" y="144"/>
                        <a:pt x="527" y="144"/>
                        <a:pt x="527" y="144"/>
                      </a:cubicBezTo>
                      <a:cubicBezTo>
                        <a:pt x="402" y="113"/>
                        <a:pt x="402" y="113"/>
                        <a:pt x="402" y="113"/>
                      </a:cubicBezTo>
                      <a:cubicBezTo>
                        <a:pt x="397" y="116"/>
                        <a:pt x="392" y="120"/>
                        <a:pt x="388" y="124"/>
                      </a:cubicBezTo>
                      <a:cubicBezTo>
                        <a:pt x="383" y="127"/>
                        <a:pt x="378" y="131"/>
                        <a:pt x="373" y="134"/>
                      </a:cubicBezTo>
                      <a:cubicBezTo>
                        <a:pt x="368" y="138"/>
                        <a:pt x="363" y="141"/>
                        <a:pt x="358" y="145"/>
                      </a:cubicBezTo>
                      <a:cubicBezTo>
                        <a:pt x="353" y="148"/>
                        <a:pt x="347" y="151"/>
                        <a:pt x="342" y="154"/>
                      </a:cubicBezTo>
                      <a:cubicBezTo>
                        <a:pt x="339" y="276"/>
                        <a:pt x="339" y="276"/>
                        <a:pt x="339" y="276"/>
                      </a:cubicBezTo>
                      <a:cubicBezTo>
                        <a:pt x="155" y="331"/>
                        <a:pt x="155" y="331"/>
                        <a:pt x="155" y="331"/>
                      </a:cubicBezTo>
                      <a:cubicBezTo>
                        <a:pt x="115" y="222"/>
                        <a:pt x="115" y="222"/>
                        <a:pt x="115" y="222"/>
                      </a:cubicBezTo>
                      <a:cubicBezTo>
                        <a:pt x="109" y="222"/>
                        <a:pt x="104" y="222"/>
                        <a:pt x="98" y="222"/>
                      </a:cubicBezTo>
                      <a:cubicBezTo>
                        <a:pt x="93" y="222"/>
                        <a:pt x="88" y="221"/>
                        <a:pt x="82" y="221"/>
                      </a:cubicBezTo>
                      <a:cubicBezTo>
                        <a:pt x="77" y="221"/>
                        <a:pt x="72" y="220"/>
                        <a:pt x="67" y="220"/>
                      </a:cubicBezTo>
                      <a:cubicBezTo>
                        <a:pt x="61" y="219"/>
                        <a:pt x="56" y="219"/>
                        <a:pt x="51" y="218"/>
                      </a:cubicBezTo>
                      <a:cubicBezTo>
                        <a:pt x="0" y="268"/>
                        <a:pt x="0" y="268"/>
                        <a:pt x="0" y="268"/>
                      </a:cubicBezTo>
                    </a:path>
                  </a:pathLst>
                </a:custGeom>
                <a:noFill/>
                <a:ln w="17463" cap="rnd" cmpd="sng">
                  <a:solidFill>
                    <a:srgbClr val="FFFFFF">
                      <a:alpha val="100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>
                    <a:solidFill>
                      <a:srgbClr val="FF0000"/>
                    </a:solidFill>
                  </a:endParaRPr>
                </a:p>
              </p:txBody>
            </p:sp>
          </p:grpSp>
        </p:grpSp>
      </p:grpSp>
      <p:sp>
        <p:nvSpPr>
          <p:cNvPr id="89" name="圆角矩形 88"/>
          <p:cNvSpPr/>
          <p:nvPr/>
        </p:nvSpPr>
        <p:spPr>
          <a:xfrm>
            <a:off x="4572635" y="769620"/>
            <a:ext cx="4189095" cy="5174615"/>
          </a:xfrm>
          <a:custGeom>
            <a:avLst/>
            <a:gdLst>
              <a:gd name="connsiteX0" fmla="*/ 0 w 4104456"/>
              <a:gd name="connsiteY0" fmla="*/ 684090 h 4602456"/>
              <a:gd name="connsiteX1" fmla="*/ 684090 w 4104456"/>
              <a:gd name="connsiteY1" fmla="*/ 0 h 4602456"/>
              <a:gd name="connsiteX2" fmla="*/ 3420366 w 4104456"/>
              <a:gd name="connsiteY2" fmla="*/ 0 h 4602456"/>
              <a:gd name="connsiteX3" fmla="*/ 4104456 w 4104456"/>
              <a:gd name="connsiteY3" fmla="*/ 684090 h 4602456"/>
              <a:gd name="connsiteX4" fmla="*/ 4104456 w 4104456"/>
              <a:gd name="connsiteY4" fmla="*/ 3918366 h 4602456"/>
              <a:gd name="connsiteX5" fmla="*/ 3420366 w 4104456"/>
              <a:gd name="connsiteY5" fmla="*/ 4602456 h 4602456"/>
              <a:gd name="connsiteX6" fmla="*/ 684090 w 4104456"/>
              <a:gd name="connsiteY6" fmla="*/ 4602456 h 4602456"/>
              <a:gd name="connsiteX7" fmla="*/ 0 w 4104456"/>
              <a:gd name="connsiteY7" fmla="*/ 3918366 h 4602456"/>
              <a:gd name="connsiteX8" fmla="*/ 0 w 4104456"/>
              <a:gd name="connsiteY8" fmla="*/ 684090 h 4602456"/>
              <a:gd name="connsiteX0-1" fmla="*/ 0 w 4104456"/>
              <a:gd name="connsiteY0-2" fmla="*/ 684090 h 4602456"/>
              <a:gd name="connsiteX1-3" fmla="*/ 436440 w 4104456"/>
              <a:gd name="connsiteY1-4" fmla="*/ 0 h 4602456"/>
              <a:gd name="connsiteX2-5" fmla="*/ 3420366 w 4104456"/>
              <a:gd name="connsiteY2-6" fmla="*/ 0 h 4602456"/>
              <a:gd name="connsiteX3-7" fmla="*/ 4104456 w 4104456"/>
              <a:gd name="connsiteY3-8" fmla="*/ 684090 h 4602456"/>
              <a:gd name="connsiteX4-9" fmla="*/ 4104456 w 4104456"/>
              <a:gd name="connsiteY4-10" fmla="*/ 3918366 h 4602456"/>
              <a:gd name="connsiteX5-11" fmla="*/ 3420366 w 4104456"/>
              <a:gd name="connsiteY5-12" fmla="*/ 4602456 h 4602456"/>
              <a:gd name="connsiteX6-13" fmla="*/ 684090 w 4104456"/>
              <a:gd name="connsiteY6-14" fmla="*/ 4602456 h 4602456"/>
              <a:gd name="connsiteX7-15" fmla="*/ 0 w 4104456"/>
              <a:gd name="connsiteY7-16" fmla="*/ 3918366 h 4602456"/>
              <a:gd name="connsiteX8-17" fmla="*/ 0 w 4104456"/>
              <a:gd name="connsiteY8-18" fmla="*/ 684090 h 4602456"/>
              <a:gd name="connsiteX0-19" fmla="*/ 0 w 4104456"/>
              <a:gd name="connsiteY0-20" fmla="*/ 684090 h 4602456"/>
              <a:gd name="connsiteX1-21" fmla="*/ 436440 w 4104456"/>
              <a:gd name="connsiteY1-22" fmla="*/ 0 h 4602456"/>
              <a:gd name="connsiteX2-23" fmla="*/ 3668016 w 4104456"/>
              <a:gd name="connsiteY2-24" fmla="*/ 0 h 4602456"/>
              <a:gd name="connsiteX3-25" fmla="*/ 4104456 w 4104456"/>
              <a:gd name="connsiteY3-26" fmla="*/ 684090 h 4602456"/>
              <a:gd name="connsiteX4-27" fmla="*/ 4104456 w 4104456"/>
              <a:gd name="connsiteY4-28" fmla="*/ 3918366 h 4602456"/>
              <a:gd name="connsiteX5-29" fmla="*/ 3420366 w 4104456"/>
              <a:gd name="connsiteY5-30" fmla="*/ 4602456 h 4602456"/>
              <a:gd name="connsiteX6-31" fmla="*/ 684090 w 4104456"/>
              <a:gd name="connsiteY6-32" fmla="*/ 4602456 h 4602456"/>
              <a:gd name="connsiteX7-33" fmla="*/ 0 w 4104456"/>
              <a:gd name="connsiteY7-34" fmla="*/ 3918366 h 4602456"/>
              <a:gd name="connsiteX8-35" fmla="*/ 0 w 4104456"/>
              <a:gd name="connsiteY8-36" fmla="*/ 684090 h 4602456"/>
              <a:gd name="connsiteX0-37" fmla="*/ 0 w 4104456"/>
              <a:gd name="connsiteY0-38" fmla="*/ 684090 h 4602456"/>
              <a:gd name="connsiteX1-39" fmla="*/ 436440 w 4104456"/>
              <a:gd name="connsiteY1-40" fmla="*/ 0 h 4602456"/>
              <a:gd name="connsiteX2-41" fmla="*/ 3668016 w 4104456"/>
              <a:gd name="connsiteY2-42" fmla="*/ 0 h 4602456"/>
              <a:gd name="connsiteX3-43" fmla="*/ 4104456 w 4104456"/>
              <a:gd name="connsiteY3-44" fmla="*/ 684090 h 4602456"/>
              <a:gd name="connsiteX4-45" fmla="*/ 4104456 w 4104456"/>
              <a:gd name="connsiteY4-46" fmla="*/ 3918366 h 4602456"/>
              <a:gd name="connsiteX5-47" fmla="*/ 3420366 w 4104456"/>
              <a:gd name="connsiteY5-48" fmla="*/ 4602456 h 4602456"/>
              <a:gd name="connsiteX6-49" fmla="*/ 436440 w 4104456"/>
              <a:gd name="connsiteY6-50" fmla="*/ 4602456 h 4602456"/>
              <a:gd name="connsiteX7-51" fmla="*/ 0 w 4104456"/>
              <a:gd name="connsiteY7-52" fmla="*/ 3918366 h 4602456"/>
              <a:gd name="connsiteX8-53" fmla="*/ 0 w 4104456"/>
              <a:gd name="connsiteY8-54" fmla="*/ 684090 h 4602456"/>
              <a:gd name="connsiteX0-55" fmla="*/ 0 w 4104456"/>
              <a:gd name="connsiteY0-56" fmla="*/ 684090 h 4602456"/>
              <a:gd name="connsiteX1-57" fmla="*/ 436440 w 4104456"/>
              <a:gd name="connsiteY1-58" fmla="*/ 0 h 4602456"/>
              <a:gd name="connsiteX2-59" fmla="*/ 3668016 w 4104456"/>
              <a:gd name="connsiteY2-60" fmla="*/ 0 h 4602456"/>
              <a:gd name="connsiteX3-61" fmla="*/ 4104456 w 4104456"/>
              <a:gd name="connsiteY3-62" fmla="*/ 684090 h 4602456"/>
              <a:gd name="connsiteX4-63" fmla="*/ 4104456 w 4104456"/>
              <a:gd name="connsiteY4-64" fmla="*/ 3918366 h 4602456"/>
              <a:gd name="connsiteX5-65" fmla="*/ 3629916 w 4104456"/>
              <a:gd name="connsiteY5-66" fmla="*/ 4602456 h 4602456"/>
              <a:gd name="connsiteX6-67" fmla="*/ 436440 w 4104456"/>
              <a:gd name="connsiteY6-68" fmla="*/ 4602456 h 4602456"/>
              <a:gd name="connsiteX7-69" fmla="*/ 0 w 4104456"/>
              <a:gd name="connsiteY7-70" fmla="*/ 3918366 h 4602456"/>
              <a:gd name="connsiteX8-71" fmla="*/ 0 w 4104456"/>
              <a:gd name="connsiteY8-72" fmla="*/ 684090 h 4602456"/>
              <a:gd name="connsiteX0-73" fmla="*/ 0 w 4104456"/>
              <a:gd name="connsiteY0-74" fmla="*/ 684090 h 4602456"/>
              <a:gd name="connsiteX1-75" fmla="*/ 436440 w 4104456"/>
              <a:gd name="connsiteY1-76" fmla="*/ 0 h 4602456"/>
              <a:gd name="connsiteX2-77" fmla="*/ 3668016 w 4104456"/>
              <a:gd name="connsiteY2-78" fmla="*/ 0 h 4602456"/>
              <a:gd name="connsiteX3-79" fmla="*/ 4104456 w 4104456"/>
              <a:gd name="connsiteY3-80" fmla="*/ 684090 h 4602456"/>
              <a:gd name="connsiteX4-81" fmla="*/ 4104456 w 4104456"/>
              <a:gd name="connsiteY4-82" fmla="*/ 3918366 h 4602456"/>
              <a:gd name="connsiteX5-83" fmla="*/ 3687066 w 4104456"/>
              <a:gd name="connsiteY5-84" fmla="*/ 4602456 h 4602456"/>
              <a:gd name="connsiteX6-85" fmla="*/ 436440 w 4104456"/>
              <a:gd name="connsiteY6-86" fmla="*/ 4602456 h 4602456"/>
              <a:gd name="connsiteX7-87" fmla="*/ 0 w 4104456"/>
              <a:gd name="connsiteY7-88" fmla="*/ 3918366 h 4602456"/>
              <a:gd name="connsiteX8-89" fmla="*/ 0 w 4104456"/>
              <a:gd name="connsiteY8-90" fmla="*/ 684090 h 4602456"/>
            </a:gdLst>
            <a:ahLst/>
            <a:cxnLst>
              <a:cxn ang="0">
                <a:pos x="connsiteX0-73" y="connsiteY0-74"/>
              </a:cxn>
              <a:cxn ang="0">
                <a:pos x="connsiteX1-75" y="connsiteY1-76"/>
              </a:cxn>
              <a:cxn ang="0">
                <a:pos x="connsiteX2-77" y="connsiteY2-78"/>
              </a:cxn>
              <a:cxn ang="0">
                <a:pos x="connsiteX3-79" y="connsiteY3-80"/>
              </a:cxn>
              <a:cxn ang="0">
                <a:pos x="connsiteX4-81" y="connsiteY4-82"/>
              </a:cxn>
              <a:cxn ang="0">
                <a:pos x="connsiteX5-83" y="connsiteY5-84"/>
              </a:cxn>
              <a:cxn ang="0">
                <a:pos x="connsiteX6-85" y="connsiteY6-86"/>
              </a:cxn>
              <a:cxn ang="0">
                <a:pos x="connsiteX7-87" y="connsiteY7-88"/>
              </a:cxn>
              <a:cxn ang="0">
                <a:pos x="connsiteX8-89" y="connsiteY8-90"/>
              </a:cxn>
            </a:cxnLst>
            <a:rect l="l" t="t" r="r" b="b"/>
            <a:pathLst>
              <a:path w="4104456" h="4602456">
                <a:moveTo>
                  <a:pt x="0" y="684090"/>
                </a:moveTo>
                <a:cubicBezTo>
                  <a:pt x="0" y="306278"/>
                  <a:pt x="58628" y="0"/>
                  <a:pt x="436440" y="0"/>
                </a:cubicBezTo>
                <a:lnTo>
                  <a:pt x="3668016" y="0"/>
                </a:lnTo>
                <a:cubicBezTo>
                  <a:pt x="4045828" y="0"/>
                  <a:pt x="4104456" y="306278"/>
                  <a:pt x="4104456" y="684090"/>
                </a:cubicBezTo>
                <a:lnTo>
                  <a:pt x="4104456" y="3918366"/>
                </a:lnTo>
                <a:cubicBezTo>
                  <a:pt x="4104456" y="4296178"/>
                  <a:pt x="4064878" y="4602456"/>
                  <a:pt x="3687066" y="4602456"/>
                </a:cubicBezTo>
                <a:lnTo>
                  <a:pt x="436440" y="4602456"/>
                </a:lnTo>
                <a:cubicBezTo>
                  <a:pt x="58628" y="4602456"/>
                  <a:pt x="0" y="4296178"/>
                  <a:pt x="0" y="3918366"/>
                </a:cubicBezTo>
                <a:lnTo>
                  <a:pt x="0" y="684090"/>
                </a:lnTo>
                <a:close/>
              </a:path>
            </a:pathLst>
          </a:custGeom>
          <a:gradFill flip="none" rotWithShape="1">
            <a:gsLst>
              <a:gs pos="13000">
                <a:schemeClr val="tx2">
                  <a:lumMod val="40000"/>
                  <a:lumOff val="60000"/>
                  <a:alpha val="71000"/>
                </a:schemeClr>
              </a:gs>
              <a:gs pos="94000">
                <a:srgbClr val="0070C0">
                  <a:alpha val="53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这是我们第一次团队合作完成一个大作业，起初成员之间也有分歧，但是经过商量，不断更改计划，最终研究出最适合我们团队的工作方式。</a:t>
            </a:r>
          </a:p>
          <a:p>
            <a:pPr marL="0" marR="0" lvl="0" indent="0" algn="l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也许我们做的不是最完美的，但是经过两个多月的奋斗，从开始有想法到最后完成一系列的报告，以及最后程序的运行，我们都是百分百投入的，过程虽然辛苦，但是也收获颇丰。</a:t>
            </a:r>
          </a:p>
          <a:p>
            <a:pPr marL="0" marR="0" lvl="0" indent="0" algn="l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以后，我们会继续努力，朝着自己的梦想前进！！！</a:t>
            </a:r>
          </a:p>
        </p:txBody>
      </p:sp>
      <p:pic>
        <p:nvPicPr>
          <p:cNvPr id="2" name="Picture 14" descr="C:\Users\TITAN\Desktop\新建文件夹\2006413161734397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34925" y="-892175"/>
            <a:ext cx="720725" cy="720725"/>
          </a:xfrm>
          <a:prstGeom prst="rect">
            <a:avLst/>
          </a:prstGeom>
          <a:noFill/>
          <a:ln w="9525">
            <a:noFill/>
            <a:miter/>
          </a:ln>
        </p:spPr>
      </p:pic>
    </p:spTree>
    <p:extLst>
      <p:ext uri="{BB962C8B-B14F-4D97-AF65-F5344CB8AC3E}">
        <p14:creationId xmlns:p14="http://schemas.microsoft.com/office/powerpoint/2010/main" val="254818886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08 -3.7037E-6 L -0.00573 1.02894 " pathEditMode="relative" rAng="0" ptsTypes="AA">
                                      <p:cBhvr>
                                        <p:cTn id="6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0" y="5140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8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2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1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8" presetClass="entr" presetSubtype="6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1" dur="1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1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2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2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1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1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2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8" presetClass="entr" presetSubtype="6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9" dur="1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8" presetClass="entr" presetSubtype="6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2" dur="2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2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2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000"/>
                            </p:stCondLst>
                            <p:childTnLst>
                              <p:par>
                                <p:cTn id="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5730 1.003940 L 1.023780 1.003940 " pathEditMode="relative" rAng="0" ptsTypes="AA">
                                      <p:cBhvr>
                                        <p:cTn id="7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5" y="0"/>
                                    </p:animMotion>
                                  </p:childTnLst>
                                </p:cTn>
                              </p:par>
                              <p:par>
                                <p:cTn id="76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77" dur="1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00517">
            <a:off x="539552" y="476672"/>
            <a:ext cx="3240360" cy="2304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067851">
            <a:off x="5716545" y="588816"/>
            <a:ext cx="2952328" cy="2304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20247">
            <a:off x="155663" y="3416999"/>
            <a:ext cx="4564423" cy="2516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765468">
            <a:off x="4330668" y="3519833"/>
            <a:ext cx="4752528" cy="2615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1001" y="1574521"/>
            <a:ext cx="4638167" cy="2567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27219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 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38383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9144000" cy="6803572"/>
          </a:xfrm>
          <a:prstGeom prst="rect">
            <a:avLst/>
          </a:prstGeom>
          <a:effectLst>
            <a:softEdge rad="12700"/>
          </a:effectLst>
        </p:spPr>
      </p:pic>
      <p:sp>
        <p:nvSpPr>
          <p:cNvPr id="3" name="椭圆 2"/>
          <p:cNvSpPr/>
          <p:nvPr/>
        </p:nvSpPr>
        <p:spPr>
          <a:xfrm>
            <a:off x="2235200" y="5949950"/>
            <a:ext cx="180975" cy="14287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2627313" y="5697538"/>
            <a:ext cx="315913" cy="25241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2982913" y="5307013"/>
            <a:ext cx="423863" cy="36036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1043305" y="621030"/>
            <a:ext cx="6985000" cy="4503738"/>
          </a:xfrm>
          <a:custGeom>
            <a:avLst/>
            <a:gdLst>
              <a:gd name="connsiteX0" fmla="*/ 0 w 6984776"/>
              <a:gd name="connsiteY0" fmla="*/ 744098 h 4464496"/>
              <a:gd name="connsiteX1" fmla="*/ 744098 w 6984776"/>
              <a:gd name="connsiteY1" fmla="*/ 0 h 4464496"/>
              <a:gd name="connsiteX2" fmla="*/ 6240678 w 6984776"/>
              <a:gd name="connsiteY2" fmla="*/ 0 h 4464496"/>
              <a:gd name="connsiteX3" fmla="*/ 6984776 w 6984776"/>
              <a:gd name="connsiteY3" fmla="*/ 744098 h 4464496"/>
              <a:gd name="connsiteX4" fmla="*/ 6984776 w 6984776"/>
              <a:gd name="connsiteY4" fmla="*/ 3720398 h 4464496"/>
              <a:gd name="connsiteX5" fmla="*/ 6240678 w 6984776"/>
              <a:gd name="connsiteY5" fmla="*/ 4464496 h 4464496"/>
              <a:gd name="connsiteX6" fmla="*/ 744098 w 6984776"/>
              <a:gd name="connsiteY6" fmla="*/ 4464496 h 4464496"/>
              <a:gd name="connsiteX7" fmla="*/ 0 w 6984776"/>
              <a:gd name="connsiteY7" fmla="*/ 3720398 h 4464496"/>
              <a:gd name="connsiteX8" fmla="*/ 0 w 6984776"/>
              <a:gd name="connsiteY8" fmla="*/ 744098 h 4464496"/>
              <a:gd name="connsiteX0-1" fmla="*/ 0 w 6984776"/>
              <a:gd name="connsiteY0-2" fmla="*/ 744098 h 4464496"/>
              <a:gd name="connsiteX1-3" fmla="*/ 439298 w 6984776"/>
              <a:gd name="connsiteY1-4" fmla="*/ 0 h 4464496"/>
              <a:gd name="connsiteX2-5" fmla="*/ 6240678 w 6984776"/>
              <a:gd name="connsiteY2-6" fmla="*/ 0 h 4464496"/>
              <a:gd name="connsiteX3-7" fmla="*/ 6984776 w 6984776"/>
              <a:gd name="connsiteY3-8" fmla="*/ 744098 h 4464496"/>
              <a:gd name="connsiteX4-9" fmla="*/ 6984776 w 6984776"/>
              <a:gd name="connsiteY4-10" fmla="*/ 3720398 h 4464496"/>
              <a:gd name="connsiteX5-11" fmla="*/ 6240678 w 6984776"/>
              <a:gd name="connsiteY5-12" fmla="*/ 4464496 h 4464496"/>
              <a:gd name="connsiteX6-13" fmla="*/ 744098 w 6984776"/>
              <a:gd name="connsiteY6-14" fmla="*/ 4464496 h 4464496"/>
              <a:gd name="connsiteX7-15" fmla="*/ 0 w 6984776"/>
              <a:gd name="connsiteY7-16" fmla="*/ 3720398 h 4464496"/>
              <a:gd name="connsiteX8-17" fmla="*/ 0 w 6984776"/>
              <a:gd name="connsiteY8-18" fmla="*/ 744098 h 4464496"/>
              <a:gd name="connsiteX0-19" fmla="*/ 0 w 6984796"/>
              <a:gd name="connsiteY0-20" fmla="*/ 744098 h 4464496"/>
              <a:gd name="connsiteX1-21" fmla="*/ 439298 w 6984796"/>
              <a:gd name="connsiteY1-22" fmla="*/ 0 h 4464496"/>
              <a:gd name="connsiteX2-23" fmla="*/ 6583578 w 6984796"/>
              <a:gd name="connsiteY2-24" fmla="*/ 0 h 4464496"/>
              <a:gd name="connsiteX3-25" fmla="*/ 6984776 w 6984796"/>
              <a:gd name="connsiteY3-26" fmla="*/ 744098 h 4464496"/>
              <a:gd name="connsiteX4-27" fmla="*/ 6984776 w 6984796"/>
              <a:gd name="connsiteY4-28" fmla="*/ 3720398 h 4464496"/>
              <a:gd name="connsiteX5-29" fmla="*/ 6240678 w 6984796"/>
              <a:gd name="connsiteY5-30" fmla="*/ 4464496 h 4464496"/>
              <a:gd name="connsiteX6-31" fmla="*/ 744098 w 6984796"/>
              <a:gd name="connsiteY6-32" fmla="*/ 4464496 h 4464496"/>
              <a:gd name="connsiteX7-33" fmla="*/ 0 w 6984796"/>
              <a:gd name="connsiteY7-34" fmla="*/ 3720398 h 4464496"/>
              <a:gd name="connsiteX8-35" fmla="*/ 0 w 6984796"/>
              <a:gd name="connsiteY8-36" fmla="*/ 744098 h 4464496"/>
              <a:gd name="connsiteX0-37" fmla="*/ 0 w 6984796"/>
              <a:gd name="connsiteY0-38" fmla="*/ 744098 h 4464496"/>
              <a:gd name="connsiteX1-39" fmla="*/ 439298 w 6984796"/>
              <a:gd name="connsiteY1-40" fmla="*/ 0 h 4464496"/>
              <a:gd name="connsiteX2-41" fmla="*/ 6583578 w 6984796"/>
              <a:gd name="connsiteY2-42" fmla="*/ 0 h 4464496"/>
              <a:gd name="connsiteX3-43" fmla="*/ 6984776 w 6984796"/>
              <a:gd name="connsiteY3-44" fmla="*/ 744098 h 4464496"/>
              <a:gd name="connsiteX4-45" fmla="*/ 6984776 w 6984796"/>
              <a:gd name="connsiteY4-46" fmla="*/ 3720398 h 4464496"/>
              <a:gd name="connsiteX5-47" fmla="*/ 6545478 w 6984796"/>
              <a:gd name="connsiteY5-48" fmla="*/ 4464496 h 4464496"/>
              <a:gd name="connsiteX6-49" fmla="*/ 744098 w 6984796"/>
              <a:gd name="connsiteY6-50" fmla="*/ 4464496 h 4464496"/>
              <a:gd name="connsiteX7-51" fmla="*/ 0 w 6984796"/>
              <a:gd name="connsiteY7-52" fmla="*/ 3720398 h 4464496"/>
              <a:gd name="connsiteX8-53" fmla="*/ 0 w 6984796"/>
              <a:gd name="connsiteY8-54" fmla="*/ 744098 h 4464496"/>
              <a:gd name="connsiteX0-55" fmla="*/ 0 w 6984796"/>
              <a:gd name="connsiteY0-56" fmla="*/ 744098 h 4502596"/>
              <a:gd name="connsiteX1-57" fmla="*/ 439298 w 6984796"/>
              <a:gd name="connsiteY1-58" fmla="*/ 0 h 4502596"/>
              <a:gd name="connsiteX2-59" fmla="*/ 6583578 w 6984796"/>
              <a:gd name="connsiteY2-60" fmla="*/ 0 h 4502596"/>
              <a:gd name="connsiteX3-61" fmla="*/ 6984776 w 6984796"/>
              <a:gd name="connsiteY3-62" fmla="*/ 744098 h 4502596"/>
              <a:gd name="connsiteX4-63" fmla="*/ 6984776 w 6984796"/>
              <a:gd name="connsiteY4-64" fmla="*/ 3720398 h 4502596"/>
              <a:gd name="connsiteX5-65" fmla="*/ 6545478 w 6984796"/>
              <a:gd name="connsiteY5-66" fmla="*/ 4464496 h 4502596"/>
              <a:gd name="connsiteX6-67" fmla="*/ 420248 w 6984796"/>
              <a:gd name="connsiteY6-68" fmla="*/ 4502596 h 4502596"/>
              <a:gd name="connsiteX7-69" fmla="*/ 0 w 6984796"/>
              <a:gd name="connsiteY7-70" fmla="*/ 3720398 h 4502596"/>
              <a:gd name="connsiteX8-71" fmla="*/ 0 w 6984796"/>
              <a:gd name="connsiteY8-72" fmla="*/ 744098 h 4502596"/>
            </a:gdLst>
            <a:ahLst/>
            <a:cxnLst>
              <a:cxn ang="0">
                <a:pos x="connsiteX0-55" y="connsiteY0-56"/>
              </a:cxn>
              <a:cxn ang="0">
                <a:pos x="connsiteX1-57" y="connsiteY1-58"/>
              </a:cxn>
              <a:cxn ang="0">
                <a:pos x="connsiteX2-59" y="connsiteY2-60"/>
              </a:cxn>
              <a:cxn ang="0">
                <a:pos x="connsiteX3-61" y="connsiteY3-62"/>
              </a:cxn>
              <a:cxn ang="0">
                <a:pos x="connsiteX4-63" y="connsiteY4-64"/>
              </a:cxn>
              <a:cxn ang="0">
                <a:pos x="connsiteX5-65" y="connsiteY5-66"/>
              </a:cxn>
              <a:cxn ang="0">
                <a:pos x="connsiteX6-67" y="connsiteY6-68"/>
              </a:cxn>
              <a:cxn ang="0">
                <a:pos x="connsiteX7-69" y="connsiteY7-70"/>
              </a:cxn>
              <a:cxn ang="0">
                <a:pos x="connsiteX8-71" y="connsiteY8-72"/>
              </a:cxn>
            </a:cxnLst>
            <a:rect l="l" t="t" r="r" b="b"/>
            <a:pathLst>
              <a:path w="6984796" h="4502596">
                <a:moveTo>
                  <a:pt x="0" y="744098"/>
                </a:moveTo>
                <a:cubicBezTo>
                  <a:pt x="0" y="333144"/>
                  <a:pt x="28344" y="0"/>
                  <a:pt x="439298" y="0"/>
                </a:cubicBezTo>
                <a:lnTo>
                  <a:pt x="6583578" y="0"/>
                </a:lnTo>
                <a:cubicBezTo>
                  <a:pt x="6994532" y="0"/>
                  <a:pt x="6984776" y="333144"/>
                  <a:pt x="6984776" y="744098"/>
                </a:cubicBezTo>
                <a:lnTo>
                  <a:pt x="6984776" y="3720398"/>
                </a:lnTo>
                <a:cubicBezTo>
                  <a:pt x="6984776" y="4131352"/>
                  <a:pt x="6956432" y="4464496"/>
                  <a:pt x="6545478" y="4464496"/>
                </a:cubicBezTo>
                <a:lnTo>
                  <a:pt x="420248" y="4502596"/>
                </a:lnTo>
                <a:cubicBezTo>
                  <a:pt x="9294" y="4502596"/>
                  <a:pt x="0" y="4131352"/>
                  <a:pt x="0" y="3720398"/>
                </a:cubicBezTo>
                <a:lnTo>
                  <a:pt x="0" y="744098"/>
                </a:lnTo>
                <a:close/>
              </a:path>
            </a:pathLst>
          </a:cu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十字星 5"/>
          <p:cNvSpPr/>
          <p:nvPr/>
        </p:nvSpPr>
        <p:spPr>
          <a:xfrm>
            <a:off x="899581" y="2924549"/>
            <a:ext cx="5832649" cy="1055935"/>
          </a:xfrm>
          <a:custGeom>
            <a:avLst/>
            <a:gdLst>
              <a:gd name="connsiteX0" fmla="*/ 0 w 2182278"/>
              <a:gd name="connsiteY0" fmla="*/ 216024 h 432048"/>
              <a:gd name="connsiteX1" fmla="*/ 898251 w 2182278"/>
              <a:gd name="connsiteY1" fmla="*/ 177836 h 432048"/>
              <a:gd name="connsiteX2" fmla="*/ 1091139 w 2182278"/>
              <a:gd name="connsiteY2" fmla="*/ 0 h 432048"/>
              <a:gd name="connsiteX3" fmla="*/ 1284027 w 2182278"/>
              <a:gd name="connsiteY3" fmla="*/ 177836 h 432048"/>
              <a:gd name="connsiteX4" fmla="*/ 2182278 w 2182278"/>
              <a:gd name="connsiteY4" fmla="*/ 216024 h 432048"/>
              <a:gd name="connsiteX5" fmla="*/ 1284027 w 2182278"/>
              <a:gd name="connsiteY5" fmla="*/ 254212 h 432048"/>
              <a:gd name="connsiteX6" fmla="*/ 1091139 w 2182278"/>
              <a:gd name="connsiteY6" fmla="*/ 432048 h 432048"/>
              <a:gd name="connsiteX7" fmla="*/ 898251 w 2182278"/>
              <a:gd name="connsiteY7" fmla="*/ 254212 h 432048"/>
              <a:gd name="connsiteX8" fmla="*/ 0 w 2182278"/>
              <a:gd name="connsiteY8" fmla="*/ 216024 h 432048"/>
              <a:gd name="connsiteX0-1" fmla="*/ 0 w 2182278"/>
              <a:gd name="connsiteY0-2" fmla="*/ 216024 h 432048"/>
              <a:gd name="connsiteX1-3" fmla="*/ 898251 w 2182278"/>
              <a:gd name="connsiteY1-4" fmla="*/ 177836 h 432048"/>
              <a:gd name="connsiteX2-5" fmla="*/ 1091139 w 2182278"/>
              <a:gd name="connsiteY2-6" fmla="*/ 0 h 432048"/>
              <a:gd name="connsiteX3-7" fmla="*/ 1284027 w 2182278"/>
              <a:gd name="connsiteY3-8" fmla="*/ 177836 h 432048"/>
              <a:gd name="connsiteX4-9" fmla="*/ 2182278 w 2182278"/>
              <a:gd name="connsiteY4-10" fmla="*/ 216024 h 432048"/>
              <a:gd name="connsiteX5-11" fmla="*/ 1284027 w 2182278"/>
              <a:gd name="connsiteY5-12" fmla="*/ 254212 h 432048"/>
              <a:gd name="connsiteX6-13" fmla="*/ 1091139 w 2182278"/>
              <a:gd name="connsiteY6-14" fmla="*/ 432048 h 432048"/>
              <a:gd name="connsiteX7-15" fmla="*/ 945876 w 2182278"/>
              <a:gd name="connsiteY7-16" fmla="*/ 287550 h 432048"/>
              <a:gd name="connsiteX8-17" fmla="*/ 0 w 2182278"/>
              <a:gd name="connsiteY8-18" fmla="*/ 216024 h 432048"/>
              <a:gd name="connsiteX0-19" fmla="*/ 0 w 2182278"/>
              <a:gd name="connsiteY0-20" fmla="*/ 216024 h 432048"/>
              <a:gd name="connsiteX1-21" fmla="*/ 898251 w 2182278"/>
              <a:gd name="connsiteY1-22" fmla="*/ 177836 h 432048"/>
              <a:gd name="connsiteX2-23" fmla="*/ 1091139 w 2182278"/>
              <a:gd name="connsiteY2-24" fmla="*/ 0 h 432048"/>
              <a:gd name="connsiteX3-25" fmla="*/ 1284027 w 2182278"/>
              <a:gd name="connsiteY3-26" fmla="*/ 177836 h 432048"/>
              <a:gd name="connsiteX4-27" fmla="*/ 2182278 w 2182278"/>
              <a:gd name="connsiteY4-28" fmla="*/ 216024 h 432048"/>
              <a:gd name="connsiteX5-29" fmla="*/ 1236402 w 2182278"/>
              <a:gd name="connsiteY5-30" fmla="*/ 282787 h 432048"/>
              <a:gd name="connsiteX6-31" fmla="*/ 1091139 w 2182278"/>
              <a:gd name="connsiteY6-32" fmla="*/ 432048 h 432048"/>
              <a:gd name="connsiteX7-33" fmla="*/ 945876 w 2182278"/>
              <a:gd name="connsiteY7-34" fmla="*/ 287550 h 432048"/>
              <a:gd name="connsiteX8-35" fmla="*/ 0 w 2182278"/>
              <a:gd name="connsiteY8-36" fmla="*/ 216024 h 432048"/>
              <a:gd name="connsiteX0-37" fmla="*/ 0 w 2182278"/>
              <a:gd name="connsiteY0-38" fmla="*/ 216024 h 432048"/>
              <a:gd name="connsiteX1-39" fmla="*/ 964926 w 2182278"/>
              <a:gd name="connsiteY1-40" fmla="*/ 144498 h 432048"/>
              <a:gd name="connsiteX2-41" fmla="*/ 1091139 w 2182278"/>
              <a:gd name="connsiteY2-42" fmla="*/ 0 h 432048"/>
              <a:gd name="connsiteX3-43" fmla="*/ 1284027 w 2182278"/>
              <a:gd name="connsiteY3-44" fmla="*/ 177836 h 432048"/>
              <a:gd name="connsiteX4-45" fmla="*/ 2182278 w 2182278"/>
              <a:gd name="connsiteY4-46" fmla="*/ 216024 h 432048"/>
              <a:gd name="connsiteX5-47" fmla="*/ 1236402 w 2182278"/>
              <a:gd name="connsiteY5-48" fmla="*/ 282787 h 432048"/>
              <a:gd name="connsiteX6-49" fmla="*/ 1091139 w 2182278"/>
              <a:gd name="connsiteY6-50" fmla="*/ 432048 h 432048"/>
              <a:gd name="connsiteX7-51" fmla="*/ 945876 w 2182278"/>
              <a:gd name="connsiteY7-52" fmla="*/ 287550 h 432048"/>
              <a:gd name="connsiteX8-53" fmla="*/ 0 w 2182278"/>
              <a:gd name="connsiteY8-54" fmla="*/ 216024 h 432048"/>
              <a:gd name="connsiteX0-55" fmla="*/ 0 w 2182278"/>
              <a:gd name="connsiteY0-56" fmla="*/ 216024 h 432048"/>
              <a:gd name="connsiteX1-57" fmla="*/ 964926 w 2182278"/>
              <a:gd name="connsiteY1-58" fmla="*/ 144498 h 432048"/>
              <a:gd name="connsiteX2-59" fmla="*/ 1091139 w 2182278"/>
              <a:gd name="connsiteY2-60" fmla="*/ 0 h 432048"/>
              <a:gd name="connsiteX3-61" fmla="*/ 1217352 w 2182278"/>
              <a:gd name="connsiteY3-62" fmla="*/ 149261 h 432048"/>
              <a:gd name="connsiteX4-63" fmla="*/ 2182278 w 2182278"/>
              <a:gd name="connsiteY4-64" fmla="*/ 216024 h 432048"/>
              <a:gd name="connsiteX5-65" fmla="*/ 1236402 w 2182278"/>
              <a:gd name="connsiteY5-66" fmla="*/ 282787 h 432048"/>
              <a:gd name="connsiteX6-67" fmla="*/ 1091139 w 2182278"/>
              <a:gd name="connsiteY6-68" fmla="*/ 432048 h 432048"/>
              <a:gd name="connsiteX7-69" fmla="*/ 945876 w 2182278"/>
              <a:gd name="connsiteY7-70" fmla="*/ 287550 h 432048"/>
              <a:gd name="connsiteX8-71" fmla="*/ 0 w 2182278"/>
              <a:gd name="connsiteY8-72" fmla="*/ 216024 h 432048"/>
              <a:gd name="connsiteX0-73" fmla="*/ 0 w 2182278"/>
              <a:gd name="connsiteY0-74" fmla="*/ 216024 h 432048"/>
              <a:gd name="connsiteX1-75" fmla="*/ 950639 w 2182278"/>
              <a:gd name="connsiteY1-76" fmla="*/ 149261 h 432048"/>
              <a:gd name="connsiteX2-77" fmla="*/ 1091139 w 2182278"/>
              <a:gd name="connsiteY2-78" fmla="*/ 0 h 432048"/>
              <a:gd name="connsiteX3-79" fmla="*/ 1217352 w 2182278"/>
              <a:gd name="connsiteY3-80" fmla="*/ 149261 h 432048"/>
              <a:gd name="connsiteX4-81" fmla="*/ 2182278 w 2182278"/>
              <a:gd name="connsiteY4-82" fmla="*/ 216024 h 432048"/>
              <a:gd name="connsiteX5-83" fmla="*/ 1236402 w 2182278"/>
              <a:gd name="connsiteY5-84" fmla="*/ 282787 h 432048"/>
              <a:gd name="connsiteX6-85" fmla="*/ 1091139 w 2182278"/>
              <a:gd name="connsiteY6-86" fmla="*/ 432048 h 432048"/>
              <a:gd name="connsiteX7-87" fmla="*/ 945876 w 2182278"/>
              <a:gd name="connsiteY7-88" fmla="*/ 287550 h 432048"/>
              <a:gd name="connsiteX8-89" fmla="*/ 0 w 2182278"/>
              <a:gd name="connsiteY8-90" fmla="*/ 216024 h 432048"/>
              <a:gd name="connsiteX0-91" fmla="*/ 0 w 2182278"/>
              <a:gd name="connsiteY0-92" fmla="*/ 316036 h 532060"/>
              <a:gd name="connsiteX1-93" fmla="*/ 950639 w 2182278"/>
              <a:gd name="connsiteY1-94" fmla="*/ 249273 h 532060"/>
              <a:gd name="connsiteX2-95" fmla="*/ 1091139 w 2182278"/>
              <a:gd name="connsiteY2-96" fmla="*/ 0 h 532060"/>
              <a:gd name="connsiteX3-97" fmla="*/ 1217352 w 2182278"/>
              <a:gd name="connsiteY3-98" fmla="*/ 249273 h 532060"/>
              <a:gd name="connsiteX4-99" fmla="*/ 2182278 w 2182278"/>
              <a:gd name="connsiteY4-100" fmla="*/ 316036 h 532060"/>
              <a:gd name="connsiteX5-101" fmla="*/ 1236402 w 2182278"/>
              <a:gd name="connsiteY5-102" fmla="*/ 382799 h 532060"/>
              <a:gd name="connsiteX6-103" fmla="*/ 1091139 w 2182278"/>
              <a:gd name="connsiteY6-104" fmla="*/ 532060 h 532060"/>
              <a:gd name="connsiteX7-105" fmla="*/ 945876 w 2182278"/>
              <a:gd name="connsiteY7-106" fmla="*/ 387562 h 532060"/>
              <a:gd name="connsiteX8-107" fmla="*/ 0 w 2182278"/>
              <a:gd name="connsiteY8-108" fmla="*/ 316036 h 532060"/>
              <a:gd name="connsiteX0-109" fmla="*/ 0 w 2182278"/>
              <a:gd name="connsiteY0-110" fmla="*/ 316036 h 627310"/>
              <a:gd name="connsiteX1-111" fmla="*/ 950639 w 2182278"/>
              <a:gd name="connsiteY1-112" fmla="*/ 249273 h 627310"/>
              <a:gd name="connsiteX2-113" fmla="*/ 1091139 w 2182278"/>
              <a:gd name="connsiteY2-114" fmla="*/ 0 h 627310"/>
              <a:gd name="connsiteX3-115" fmla="*/ 1217352 w 2182278"/>
              <a:gd name="connsiteY3-116" fmla="*/ 249273 h 627310"/>
              <a:gd name="connsiteX4-117" fmla="*/ 2182278 w 2182278"/>
              <a:gd name="connsiteY4-118" fmla="*/ 316036 h 627310"/>
              <a:gd name="connsiteX5-119" fmla="*/ 1236402 w 2182278"/>
              <a:gd name="connsiteY5-120" fmla="*/ 382799 h 627310"/>
              <a:gd name="connsiteX6-121" fmla="*/ 1091139 w 2182278"/>
              <a:gd name="connsiteY6-122" fmla="*/ 627310 h 627310"/>
              <a:gd name="connsiteX7-123" fmla="*/ 945876 w 2182278"/>
              <a:gd name="connsiteY7-124" fmla="*/ 387562 h 627310"/>
              <a:gd name="connsiteX8-125" fmla="*/ 0 w 2182278"/>
              <a:gd name="connsiteY8-126" fmla="*/ 316036 h 627310"/>
              <a:gd name="connsiteX0-127" fmla="*/ 0 w 2182278"/>
              <a:gd name="connsiteY0-128" fmla="*/ 316036 h 627310"/>
              <a:gd name="connsiteX1-129" fmla="*/ 950639 w 2182278"/>
              <a:gd name="connsiteY1-130" fmla="*/ 249273 h 627310"/>
              <a:gd name="connsiteX2-131" fmla="*/ 1091139 w 2182278"/>
              <a:gd name="connsiteY2-132" fmla="*/ 0 h 627310"/>
              <a:gd name="connsiteX3-133" fmla="*/ 1217352 w 2182278"/>
              <a:gd name="connsiteY3-134" fmla="*/ 249273 h 627310"/>
              <a:gd name="connsiteX4-135" fmla="*/ 2182278 w 2182278"/>
              <a:gd name="connsiteY4-136" fmla="*/ 316036 h 627310"/>
              <a:gd name="connsiteX5-137" fmla="*/ 1236402 w 2182278"/>
              <a:gd name="connsiteY5-138" fmla="*/ 382799 h 627310"/>
              <a:gd name="connsiteX6-139" fmla="*/ 1091139 w 2182278"/>
              <a:gd name="connsiteY6-140" fmla="*/ 627310 h 627310"/>
              <a:gd name="connsiteX7-141" fmla="*/ 945876 w 2182278"/>
              <a:gd name="connsiteY7-142" fmla="*/ 501862 h 627310"/>
              <a:gd name="connsiteX8-143" fmla="*/ 0 w 2182278"/>
              <a:gd name="connsiteY8-144" fmla="*/ 316036 h 627310"/>
              <a:gd name="connsiteX0-145" fmla="*/ 0 w 2182278"/>
              <a:gd name="connsiteY0-146" fmla="*/ 316036 h 627310"/>
              <a:gd name="connsiteX1-147" fmla="*/ 950639 w 2182278"/>
              <a:gd name="connsiteY1-148" fmla="*/ 173073 h 627310"/>
              <a:gd name="connsiteX2-149" fmla="*/ 1091139 w 2182278"/>
              <a:gd name="connsiteY2-150" fmla="*/ 0 h 627310"/>
              <a:gd name="connsiteX3-151" fmla="*/ 1217352 w 2182278"/>
              <a:gd name="connsiteY3-152" fmla="*/ 249273 h 627310"/>
              <a:gd name="connsiteX4-153" fmla="*/ 2182278 w 2182278"/>
              <a:gd name="connsiteY4-154" fmla="*/ 316036 h 627310"/>
              <a:gd name="connsiteX5-155" fmla="*/ 1236402 w 2182278"/>
              <a:gd name="connsiteY5-156" fmla="*/ 382799 h 627310"/>
              <a:gd name="connsiteX6-157" fmla="*/ 1091139 w 2182278"/>
              <a:gd name="connsiteY6-158" fmla="*/ 627310 h 627310"/>
              <a:gd name="connsiteX7-159" fmla="*/ 945876 w 2182278"/>
              <a:gd name="connsiteY7-160" fmla="*/ 501862 h 627310"/>
              <a:gd name="connsiteX8-161" fmla="*/ 0 w 2182278"/>
              <a:gd name="connsiteY8-162" fmla="*/ 316036 h 627310"/>
              <a:gd name="connsiteX0-163" fmla="*/ 0 w 2182278"/>
              <a:gd name="connsiteY0-164" fmla="*/ 316036 h 627310"/>
              <a:gd name="connsiteX1-165" fmla="*/ 950639 w 2182278"/>
              <a:gd name="connsiteY1-166" fmla="*/ 173073 h 627310"/>
              <a:gd name="connsiteX2-167" fmla="*/ 1091139 w 2182278"/>
              <a:gd name="connsiteY2-168" fmla="*/ 0 h 627310"/>
              <a:gd name="connsiteX3-169" fmla="*/ 1213788 w 2182278"/>
              <a:gd name="connsiteY3-170" fmla="*/ 144498 h 627310"/>
              <a:gd name="connsiteX4-171" fmla="*/ 2182278 w 2182278"/>
              <a:gd name="connsiteY4-172" fmla="*/ 316036 h 627310"/>
              <a:gd name="connsiteX5-173" fmla="*/ 1236402 w 2182278"/>
              <a:gd name="connsiteY5-174" fmla="*/ 382799 h 627310"/>
              <a:gd name="connsiteX6-175" fmla="*/ 1091139 w 2182278"/>
              <a:gd name="connsiteY6-176" fmla="*/ 627310 h 627310"/>
              <a:gd name="connsiteX7-177" fmla="*/ 945876 w 2182278"/>
              <a:gd name="connsiteY7-178" fmla="*/ 501862 h 627310"/>
              <a:gd name="connsiteX8-179" fmla="*/ 0 w 2182278"/>
              <a:gd name="connsiteY8-180" fmla="*/ 316036 h 627310"/>
              <a:gd name="connsiteX0-181" fmla="*/ 0 w 2182278"/>
              <a:gd name="connsiteY0-182" fmla="*/ 316036 h 627310"/>
              <a:gd name="connsiteX1-183" fmla="*/ 950639 w 2182278"/>
              <a:gd name="connsiteY1-184" fmla="*/ 173073 h 627310"/>
              <a:gd name="connsiteX2-185" fmla="*/ 1091139 w 2182278"/>
              <a:gd name="connsiteY2-186" fmla="*/ 0 h 627310"/>
              <a:gd name="connsiteX3-187" fmla="*/ 1213788 w 2182278"/>
              <a:gd name="connsiteY3-188" fmla="*/ 144498 h 627310"/>
              <a:gd name="connsiteX4-189" fmla="*/ 2182278 w 2182278"/>
              <a:gd name="connsiteY4-190" fmla="*/ 316036 h 627310"/>
              <a:gd name="connsiteX5-191" fmla="*/ 1232838 w 2182278"/>
              <a:gd name="connsiteY5-192" fmla="*/ 497099 h 627310"/>
              <a:gd name="connsiteX6-193" fmla="*/ 1091139 w 2182278"/>
              <a:gd name="connsiteY6-194" fmla="*/ 627310 h 627310"/>
              <a:gd name="connsiteX7-195" fmla="*/ 945876 w 2182278"/>
              <a:gd name="connsiteY7-196" fmla="*/ 501862 h 627310"/>
              <a:gd name="connsiteX8-197" fmla="*/ 0 w 2182278"/>
              <a:gd name="connsiteY8-198" fmla="*/ 316036 h 627310"/>
              <a:gd name="connsiteX0-199" fmla="*/ 0 w 2182278"/>
              <a:gd name="connsiteY0-200" fmla="*/ 316036 h 627310"/>
              <a:gd name="connsiteX1-201" fmla="*/ 950639 w 2182278"/>
              <a:gd name="connsiteY1-202" fmla="*/ 173073 h 627310"/>
              <a:gd name="connsiteX2-203" fmla="*/ 1091139 w 2182278"/>
              <a:gd name="connsiteY2-204" fmla="*/ 0 h 627310"/>
              <a:gd name="connsiteX3-205" fmla="*/ 1235171 w 2182278"/>
              <a:gd name="connsiteY3-206" fmla="*/ 182598 h 627310"/>
              <a:gd name="connsiteX4-207" fmla="*/ 2182278 w 2182278"/>
              <a:gd name="connsiteY4-208" fmla="*/ 316036 h 627310"/>
              <a:gd name="connsiteX5-209" fmla="*/ 1232838 w 2182278"/>
              <a:gd name="connsiteY5-210" fmla="*/ 497099 h 627310"/>
              <a:gd name="connsiteX6-211" fmla="*/ 1091139 w 2182278"/>
              <a:gd name="connsiteY6-212" fmla="*/ 627310 h 627310"/>
              <a:gd name="connsiteX7-213" fmla="*/ 945876 w 2182278"/>
              <a:gd name="connsiteY7-214" fmla="*/ 501862 h 627310"/>
              <a:gd name="connsiteX8-215" fmla="*/ 0 w 2182278"/>
              <a:gd name="connsiteY8-216" fmla="*/ 316036 h 627310"/>
              <a:gd name="connsiteX0-217" fmla="*/ 0 w 2182278"/>
              <a:gd name="connsiteY0-218" fmla="*/ 535111 h 846385"/>
              <a:gd name="connsiteX1-219" fmla="*/ 950639 w 2182278"/>
              <a:gd name="connsiteY1-220" fmla="*/ 392148 h 846385"/>
              <a:gd name="connsiteX2-221" fmla="*/ 1094703 w 2182278"/>
              <a:gd name="connsiteY2-222" fmla="*/ 0 h 846385"/>
              <a:gd name="connsiteX3-223" fmla="*/ 1235171 w 2182278"/>
              <a:gd name="connsiteY3-224" fmla="*/ 401673 h 846385"/>
              <a:gd name="connsiteX4-225" fmla="*/ 2182278 w 2182278"/>
              <a:gd name="connsiteY4-226" fmla="*/ 535111 h 846385"/>
              <a:gd name="connsiteX5-227" fmla="*/ 1232838 w 2182278"/>
              <a:gd name="connsiteY5-228" fmla="*/ 716174 h 846385"/>
              <a:gd name="connsiteX6-229" fmla="*/ 1091139 w 2182278"/>
              <a:gd name="connsiteY6-230" fmla="*/ 846385 h 846385"/>
              <a:gd name="connsiteX7-231" fmla="*/ 945876 w 2182278"/>
              <a:gd name="connsiteY7-232" fmla="*/ 720937 h 846385"/>
              <a:gd name="connsiteX8-233" fmla="*/ 0 w 2182278"/>
              <a:gd name="connsiteY8-234" fmla="*/ 535111 h 846385"/>
              <a:gd name="connsiteX0-235" fmla="*/ 0 w 2182278"/>
              <a:gd name="connsiteY0-236" fmla="*/ 535111 h 1055935"/>
              <a:gd name="connsiteX1-237" fmla="*/ 950639 w 2182278"/>
              <a:gd name="connsiteY1-238" fmla="*/ 392148 h 1055935"/>
              <a:gd name="connsiteX2-239" fmla="*/ 1094703 w 2182278"/>
              <a:gd name="connsiteY2-240" fmla="*/ 0 h 1055935"/>
              <a:gd name="connsiteX3-241" fmla="*/ 1235171 w 2182278"/>
              <a:gd name="connsiteY3-242" fmla="*/ 401673 h 1055935"/>
              <a:gd name="connsiteX4-243" fmla="*/ 2182278 w 2182278"/>
              <a:gd name="connsiteY4-244" fmla="*/ 535111 h 1055935"/>
              <a:gd name="connsiteX5-245" fmla="*/ 1232838 w 2182278"/>
              <a:gd name="connsiteY5-246" fmla="*/ 716174 h 1055935"/>
              <a:gd name="connsiteX6-247" fmla="*/ 1101830 w 2182278"/>
              <a:gd name="connsiteY6-248" fmla="*/ 1055935 h 1055935"/>
              <a:gd name="connsiteX7-249" fmla="*/ 945876 w 2182278"/>
              <a:gd name="connsiteY7-250" fmla="*/ 720937 h 1055935"/>
              <a:gd name="connsiteX8-251" fmla="*/ 0 w 2182278"/>
              <a:gd name="connsiteY8-252" fmla="*/ 535111 h 1055935"/>
              <a:gd name="connsiteX0-253" fmla="*/ 0 w 2182278"/>
              <a:gd name="connsiteY0-254" fmla="*/ 535111 h 1055935"/>
              <a:gd name="connsiteX1-255" fmla="*/ 950639 w 2182278"/>
              <a:gd name="connsiteY1-256" fmla="*/ 392148 h 1055935"/>
              <a:gd name="connsiteX2-257" fmla="*/ 1094703 w 2182278"/>
              <a:gd name="connsiteY2-258" fmla="*/ 0 h 1055935"/>
              <a:gd name="connsiteX3-259" fmla="*/ 1235171 w 2182278"/>
              <a:gd name="connsiteY3-260" fmla="*/ 401673 h 1055935"/>
              <a:gd name="connsiteX4-261" fmla="*/ 2182278 w 2182278"/>
              <a:gd name="connsiteY4-262" fmla="*/ 535111 h 1055935"/>
              <a:gd name="connsiteX5-263" fmla="*/ 1232838 w 2182278"/>
              <a:gd name="connsiteY5-264" fmla="*/ 716174 h 1055935"/>
              <a:gd name="connsiteX6-265" fmla="*/ 1101830 w 2182278"/>
              <a:gd name="connsiteY6-266" fmla="*/ 1055935 h 1055935"/>
              <a:gd name="connsiteX7-267" fmla="*/ 942312 w 2182278"/>
              <a:gd name="connsiteY7-268" fmla="*/ 749512 h 1055935"/>
              <a:gd name="connsiteX8-269" fmla="*/ 0 w 2182278"/>
              <a:gd name="connsiteY8-270" fmla="*/ 535111 h 1055935"/>
              <a:gd name="connsiteX0-271" fmla="*/ 0 w 2182278"/>
              <a:gd name="connsiteY0-272" fmla="*/ 535111 h 1055935"/>
              <a:gd name="connsiteX1-273" fmla="*/ 950639 w 2182278"/>
              <a:gd name="connsiteY1-274" fmla="*/ 392148 h 1055935"/>
              <a:gd name="connsiteX2-275" fmla="*/ 1094703 w 2182278"/>
              <a:gd name="connsiteY2-276" fmla="*/ 0 h 1055935"/>
              <a:gd name="connsiteX3-277" fmla="*/ 1235171 w 2182278"/>
              <a:gd name="connsiteY3-278" fmla="*/ 401673 h 1055935"/>
              <a:gd name="connsiteX4-279" fmla="*/ 2182278 w 2182278"/>
              <a:gd name="connsiteY4-280" fmla="*/ 535111 h 1055935"/>
              <a:gd name="connsiteX5-281" fmla="*/ 1239966 w 2182278"/>
              <a:gd name="connsiteY5-282" fmla="*/ 754274 h 1055935"/>
              <a:gd name="connsiteX6-283" fmla="*/ 1101830 w 2182278"/>
              <a:gd name="connsiteY6-284" fmla="*/ 1055935 h 1055935"/>
              <a:gd name="connsiteX7-285" fmla="*/ 942312 w 2182278"/>
              <a:gd name="connsiteY7-286" fmla="*/ 749512 h 1055935"/>
              <a:gd name="connsiteX8-287" fmla="*/ 0 w 2182278"/>
              <a:gd name="connsiteY8-288" fmla="*/ 535111 h 1055935"/>
            </a:gdLst>
            <a:ahLst/>
            <a:cxnLst>
              <a:cxn ang="0">
                <a:pos x="connsiteX0-271" y="connsiteY0-272"/>
              </a:cxn>
              <a:cxn ang="0">
                <a:pos x="connsiteX1-273" y="connsiteY1-274"/>
              </a:cxn>
              <a:cxn ang="0">
                <a:pos x="connsiteX2-275" y="connsiteY2-276"/>
              </a:cxn>
              <a:cxn ang="0">
                <a:pos x="connsiteX3-277" y="connsiteY3-278"/>
              </a:cxn>
              <a:cxn ang="0">
                <a:pos x="connsiteX4-279" y="connsiteY4-280"/>
              </a:cxn>
              <a:cxn ang="0">
                <a:pos x="connsiteX5-281" y="connsiteY5-282"/>
              </a:cxn>
              <a:cxn ang="0">
                <a:pos x="connsiteX6-283" y="connsiteY6-284"/>
              </a:cxn>
              <a:cxn ang="0">
                <a:pos x="connsiteX7-285" y="connsiteY7-286"/>
              </a:cxn>
              <a:cxn ang="0">
                <a:pos x="connsiteX8-287" y="connsiteY8-288"/>
              </a:cxn>
            </a:cxnLst>
            <a:rect l="l" t="t" r="r" b="b"/>
            <a:pathLst>
              <a:path w="2182278" h="1055935">
                <a:moveTo>
                  <a:pt x="0" y="535111"/>
                </a:moveTo>
                <a:lnTo>
                  <a:pt x="950639" y="392148"/>
                </a:lnTo>
                <a:lnTo>
                  <a:pt x="1094703" y="0"/>
                </a:lnTo>
                <a:lnTo>
                  <a:pt x="1235171" y="401673"/>
                </a:lnTo>
                <a:lnTo>
                  <a:pt x="2182278" y="535111"/>
                </a:lnTo>
                <a:lnTo>
                  <a:pt x="1239966" y="754274"/>
                </a:lnTo>
                <a:lnTo>
                  <a:pt x="1101830" y="1055935"/>
                </a:lnTo>
                <a:lnTo>
                  <a:pt x="942312" y="749512"/>
                </a:lnTo>
                <a:lnTo>
                  <a:pt x="0" y="5351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6156008" y="1412875"/>
            <a:ext cx="1912937" cy="3424238"/>
            <a:chOff x="3551266" y="1844279"/>
            <a:chExt cx="2073246" cy="3708903"/>
          </a:xfrm>
        </p:grpSpPr>
        <p:sp>
          <p:nvSpPr>
            <p:cNvPr id="18" name="任意多边形 17"/>
            <p:cNvSpPr/>
            <p:nvPr/>
          </p:nvSpPr>
          <p:spPr>
            <a:xfrm>
              <a:off x="3757021" y="2828925"/>
              <a:ext cx="1386178" cy="1315845"/>
            </a:xfrm>
            <a:custGeom>
              <a:avLst/>
              <a:gdLst>
                <a:gd name="connsiteX0" fmla="*/ 5354 w 1386178"/>
                <a:gd name="connsiteY0" fmla="*/ 0 h 1315845"/>
                <a:gd name="connsiteX1" fmla="*/ 72029 w 1386178"/>
                <a:gd name="connsiteY1" fmla="*/ 781050 h 1315845"/>
                <a:gd name="connsiteX2" fmla="*/ 510179 w 1386178"/>
                <a:gd name="connsiteY2" fmla="*/ 1228725 h 1315845"/>
                <a:gd name="connsiteX3" fmla="*/ 891179 w 1386178"/>
                <a:gd name="connsiteY3" fmla="*/ 1276350 h 1315845"/>
                <a:gd name="connsiteX4" fmla="*/ 1329329 w 1386178"/>
                <a:gd name="connsiteY4" fmla="*/ 781050 h 1315845"/>
                <a:gd name="connsiteX5" fmla="*/ 1367429 w 1386178"/>
                <a:gd name="connsiteY5" fmla="*/ 19050 h 1315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86178" h="1315845">
                  <a:moveTo>
                    <a:pt x="5354" y="0"/>
                  </a:moveTo>
                  <a:cubicBezTo>
                    <a:pt x="-3377" y="288131"/>
                    <a:pt x="-12108" y="576263"/>
                    <a:pt x="72029" y="781050"/>
                  </a:cubicBezTo>
                  <a:cubicBezTo>
                    <a:pt x="156166" y="985837"/>
                    <a:pt x="373654" y="1146175"/>
                    <a:pt x="510179" y="1228725"/>
                  </a:cubicBezTo>
                  <a:cubicBezTo>
                    <a:pt x="646704" y="1311275"/>
                    <a:pt x="754654" y="1350963"/>
                    <a:pt x="891179" y="1276350"/>
                  </a:cubicBezTo>
                  <a:cubicBezTo>
                    <a:pt x="1027704" y="1201738"/>
                    <a:pt x="1249954" y="990600"/>
                    <a:pt x="1329329" y="781050"/>
                  </a:cubicBezTo>
                  <a:cubicBezTo>
                    <a:pt x="1408704" y="571500"/>
                    <a:pt x="1388066" y="295275"/>
                    <a:pt x="1367429" y="19050"/>
                  </a:cubicBezTo>
                </a:path>
              </a:pathLst>
            </a:cu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9" name="任意多边形 18"/>
            <p:cNvSpPr/>
            <p:nvPr/>
          </p:nvSpPr>
          <p:spPr>
            <a:xfrm>
              <a:off x="3551266" y="1844279"/>
              <a:ext cx="1826187" cy="1149303"/>
            </a:xfrm>
            <a:custGeom>
              <a:avLst/>
              <a:gdLst>
                <a:gd name="connsiteX0" fmla="*/ 1216265 w 1827916"/>
                <a:gd name="connsiteY0" fmla="*/ 611667 h 1238308"/>
                <a:gd name="connsiteX1" fmla="*/ 1092440 w 1827916"/>
                <a:gd name="connsiteY1" fmla="*/ 830742 h 1238308"/>
                <a:gd name="connsiteX2" fmla="*/ 1082915 w 1827916"/>
                <a:gd name="connsiteY2" fmla="*/ 687867 h 1238308"/>
                <a:gd name="connsiteX3" fmla="*/ 825740 w 1827916"/>
                <a:gd name="connsiteY3" fmla="*/ 945042 h 1238308"/>
                <a:gd name="connsiteX4" fmla="*/ 292340 w 1827916"/>
                <a:gd name="connsiteY4" fmla="*/ 1078392 h 1238308"/>
                <a:gd name="connsiteX5" fmla="*/ 82790 w 1827916"/>
                <a:gd name="connsiteY5" fmla="*/ 1078392 h 1238308"/>
                <a:gd name="connsiteX6" fmla="*/ 216140 w 1827916"/>
                <a:gd name="connsiteY6" fmla="*/ 906942 h 1238308"/>
                <a:gd name="connsiteX7" fmla="*/ 16115 w 1827916"/>
                <a:gd name="connsiteY7" fmla="*/ 1078392 h 1238308"/>
                <a:gd name="connsiteX8" fmla="*/ 92315 w 1827916"/>
                <a:gd name="connsiteY8" fmla="*/ 1230792 h 1238308"/>
                <a:gd name="connsiteX9" fmla="*/ 25640 w 1827916"/>
                <a:gd name="connsiteY9" fmla="*/ 830742 h 1238308"/>
                <a:gd name="connsiteX10" fmla="*/ 44690 w 1827916"/>
                <a:gd name="connsiteY10" fmla="*/ 392592 h 1238308"/>
                <a:gd name="connsiteX11" fmla="*/ 520940 w 1827916"/>
                <a:gd name="connsiteY11" fmla="*/ 87792 h 1238308"/>
                <a:gd name="connsiteX12" fmla="*/ 1121015 w 1827916"/>
                <a:gd name="connsiteY12" fmla="*/ 68742 h 1238308"/>
                <a:gd name="connsiteX13" fmla="*/ 940040 w 1827916"/>
                <a:gd name="connsiteY13" fmla="*/ 2067 h 1238308"/>
                <a:gd name="connsiteX14" fmla="*/ 1368665 w 1827916"/>
                <a:gd name="connsiteY14" fmla="*/ 30642 h 1238308"/>
                <a:gd name="connsiteX15" fmla="*/ 1473440 w 1827916"/>
                <a:gd name="connsiteY15" fmla="*/ 163992 h 1238308"/>
                <a:gd name="connsiteX16" fmla="*/ 1635365 w 1827916"/>
                <a:gd name="connsiteY16" fmla="*/ 87792 h 1238308"/>
                <a:gd name="connsiteX17" fmla="*/ 1521065 w 1827916"/>
                <a:gd name="connsiteY17" fmla="*/ 259242 h 1238308"/>
                <a:gd name="connsiteX18" fmla="*/ 1768715 w 1827916"/>
                <a:gd name="connsiteY18" fmla="*/ 383067 h 1238308"/>
                <a:gd name="connsiteX19" fmla="*/ 1825865 w 1827916"/>
                <a:gd name="connsiteY19" fmla="*/ 887892 h 1238308"/>
                <a:gd name="connsiteX20" fmla="*/ 1721090 w 1827916"/>
                <a:gd name="connsiteY20" fmla="*/ 1202217 h 1238308"/>
                <a:gd name="connsiteX21" fmla="*/ 1340090 w 1827916"/>
                <a:gd name="connsiteY21" fmla="*/ 630717 h 1238308"/>
                <a:gd name="connsiteX22" fmla="*/ 1387715 w 1827916"/>
                <a:gd name="connsiteY22" fmla="*/ 887892 h 1238308"/>
                <a:gd name="connsiteX23" fmla="*/ 1216265 w 1827916"/>
                <a:gd name="connsiteY23" fmla="*/ 611667 h 1238308"/>
                <a:gd name="connsiteX0-1" fmla="*/ 1216265 w 1827916"/>
                <a:gd name="connsiteY0-2" fmla="*/ 611667 h 1238308"/>
                <a:gd name="connsiteX1-3" fmla="*/ 1092440 w 1827916"/>
                <a:gd name="connsiteY1-4" fmla="*/ 830742 h 1238308"/>
                <a:gd name="connsiteX2-5" fmla="*/ 1082915 w 1827916"/>
                <a:gd name="connsiteY2-6" fmla="*/ 687867 h 1238308"/>
                <a:gd name="connsiteX3-7" fmla="*/ 825740 w 1827916"/>
                <a:gd name="connsiteY3-8" fmla="*/ 945042 h 1238308"/>
                <a:gd name="connsiteX4-9" fmla="*/ 292340 w 1827916"/>
                <a:gd name="connsiteY4-10" fmla="*/ 1078392 h 1238308"/>
                <a:gd name="connsiteX5-11" fmla="*/ 82790 w 1827916"/>
                <a:gd name="connsiteY5-12" fmla="*/ 1078392 h 1238308"/>
                <a:gd name="connsiteX6-13" fmla="*/ 216140 w 1827916"/>
                <a:gd name="connsiteY6-14" fmla="*/ 906942 h 1238308"/>
                <a:gd name="connsiteX7-15" fmla="*/ 16115 w 1827916"/>
                <a:gd name="connsiteY7-16" fmla="*/ 1078392 h 1238308"/>
                <a:gd name="connsiteX8-17" fmla="*/ 92315 w 1827916"/>
                <a:gd name="connsiteY8-18" fmla="*/ 1230792 h 1238308"/>
                <a:gd name="connsiteX9-19" fmla="*/ 25640 w 1827916"/>
                <a:gd name="connsiteY9-20" fmla="*/ 830742 h 1238308"/>
                <a:gd name="connsiteX10-21" fmla="*/ 44690 w 1827916"/>
                <a:gd name="connsiteY10-22" fmla="*/ 392592 h 1238308"/>
                <a:gd name="connsiteX11-23" fmla="*/ 520940 w 1827916"/>
                <a:gd name="connsiteY11-24" fmla="*/ 87792 h 1238308"/>
                <a:gd name="connsiteX12-25" fmla="*/ 1121015 w 1827916"/>
                <a:gd name="connsiteY12-26" fmla="*/ 68742 h 1238308"/>
                <a:gd name="connsiteX13-27" fmla="*/ 940040 w 1827916"/>
                <a:gd name="connsiteY13-28" fmla="*/ 2067 h 1238308"/>
                <a:gd name="connsiteX14-29" fmla="*/ 1368665 w 1827916"/>
                <a:gd name="connsiteY14-30" fmla="*/ 30642 h 1238308"/>
                <a:gd name="connsiteX15-31" fmla="*/ 1473440 w 1827916"/>
                <a:gd name="connsiteY15-32" fmla="*/ 163992 h 1238308"/>
                <a:gd name="connsiteX16-33" fmla="*/ 1635365 w 1827916"/>
                <a:gd name="connsiteY16-34" fmla="*/ 87792 h 1238308"/>
                <a:gd name="connsiteX17-35" fmla="*/ 1521065 w 1827916"/>
                <a:gd name="connsiteY17-36" fmla="*/ 259242 h 1238308"/>
                <a:gd name="connsiteX18-37" fmla="*/ 1768715 w 1827916"/>
                <a:gd name="connsiteY18-38" fmla="*/ 383067 h 1238308"/>
                <a:gd name="connsiteX19-39" fmla="*/ 1825865 w 1827916"/>
                <a:gd name="connsiteY19-40" fmla="*/ 887892 h 1238308"/>
                <a:gd name="connsiteX20-41" fmla="*/ 1721090 w 1827916"/>
                <a:gd name="connsiteY20-42" fmla="*/ 1202217 h 1238308"/>
                <a:gd name="connsiteX21-43" fmla="*/ 1340090 w 1827916"/>
                <a:gd name="connsiteY21-44" fmla="*/ 630717 h 1238308"/>
                <a:gd name="connsiteX22-45" fmla="*/ 1406765 w 1827916"/>
                <a:gd name="connsiteY22-46" fmla="*/ 868842 h 1238308"/>
                <a:gd name="connsiteX23-47" fmla="*/ 1216265 w 1827916"/>
                <a:gd name="connsiteY23-48" fmla="*/ 611667 h 1238308"/>
                <a:gd name="connsiteX0-49" fmla="*/ 1216265 w 1827916"/>
                <a:gd name="connsiteY0-50" fmla="*/ 611667 h 1238308"/>
                <a:gd name="connsiteX1-51" fmla="*/ 1092440 w 1827916"/>
                <a:gd name="connsiteY1-52" fmla="*/ 830742 h 1238308"/>
                <a:gd name="connsiteX2-53" fmla="*/ 1082915 w 1827916"/>
                <a:gd name="connsiteY2-54" fmla="*/ 687867 h 1238308"/>
                <a:gd name="connsiteX3-55" fmla="*/ 825740 w 1827916"/>
                <a:gd name="connsiteY3-56" fmla="*/ 945042 h 1238308"/>
                <a:gd name="connsiteX4-57" fmla="*/ 292340 w 1827916"/>
                <a:gd name="connsiteY4-58" fmla="*/ 1078392 h 1238308"/>
                <a:gd name="connsiteX5-59" fmla="*/ 82790 w 1827916"/>
                <a:gd name="connsiteY5-60" fmla="*/ 1078392 h 1238308"/>
                <a:gd name="connsiteX6-61" fmla="*/ 216140 w 1827916"/>
                <a:gd name="connsiteY6-62" fmla="*/ 906942 h 1238308"/>
                <a:gd name="connsiteX7-63" fmla="*/ 16115 w 1827916"/>
                <a:gd name="connsiteY7-64" fmla="*/ 1078392 h 1238308"/>
                <a:gd name="connsiteX8-65" fmla="*/ 92315 w 1827916"/>
                <a:gd name="connsiteY8-66" fmla="*/ 1230792 h 1238308"/>
                <a:gd name="connsiteX9-67" fmla="*/ 25640 w 1827916"/>
                <a:gd name="connsiteY9-68" fmla="*/ 830742 h 1238308"/>
                <a:gd name="connsiteX10-69" fmla="*/ 44690 w 1827916"/>
                <a:gd name="connsiteY10-70" fmla="*/ 392592 h 1238308"/>
                <a:gd name="connsiteX11-71" fmla="*/ 520940 w 1827916"/>
                <a:gd name="connsiteY11-72" fmla="*/ 87792 h 1238308"/>
                <a:gd name="connsiteX12-73" fmla="*/ 1121015 w 1827916"/>
                <a:gd name="connsiteY12-74" fmla="*/ 68742 h 1238308"/>
                <a:gd name="connsiteX13-75" fmla="*/ 940040 w 1827916"/>
                <a:gd name="connsiteY13-76" fmla="*/ 2067 h 1238308"/>
                <a:gd name="connsiteX14-77" fmla="*/ 1368665 w 1827916"/>
                <a:gd name="connsiteY14-78" fmla="*/ 30642 h 1238308"/>
                <a:gd name="connsiteX15-79" fmla="*/ 1473440 w 1827916"/>
                <a:gd name="connsiteY15-80" fmla="*/ 163992 h 1238308"/>
                <a:gd name="connsiteX16-81" fmla="*/ 1635365 w 1827916"/>
                <a:gd name="connsiteY16-82" fmla="*/ 87792 h 1238308"/>
                <a:gd name="connsiteX17-83" fmla="*/ 1521065 w 1827916"/>
                <a:gd name="connsiteY17-84" fmla="*/ 259242 h 1238308"/>
                <a:gd name="connsiteX18-85" fmla="*/ 1768715 w 1827916"/>
                <a:gd name="connsiteY18-86" fmla="*/ 383067 h 1238308"/>
                <a:gd name="connsiteX19-87" fmla="*/ 1825865 w 1827916"/>
                <a:gd name="connsiteY19-88" fmla="*/ 887892 h 1238308"/>
                <a:gd name="connsiteX20-89" fmla="*/ 1721090 w 1827916"/>
                <a:gd name="connsiteY20-90" fmla="*/ 1202217 h 1238308"/>
                <a:gd name="connsiteX21-91" fmla="*/ 1340090 w 1827916"/>
                <a:gd name="connsiteY21-92" fmla="*/ 630717 h 1238308"/>
                <a:gd name="connsiteX22-93" fmla="*/ 1406765 w 1827916"/>
                <a:gd name="connsiteY22-94" fmla="*/ 868842 h 1238308"/>
                <a:gd name="connsiteX23-95" fmla="*/ 1216265 w 1827916"/>
                <a:gd name="connsiteY23-96" fmla="*/ 611667 h 1238308"/>
                <a:gd name="connsiteX0-97" fmla="*/ 1216265 w 1827916"/>
                <a:gd name="connsiteY0-98" fmla="*/ 611667 h 1238308"/>
                <a:gd name="connsiteX1-99" fmla="*/ 1092440 w 1827916"/>
                <a:gd name="connsiteY1-100" fmla="*/ 830742 h 1238308"/>
                <a:gd name="connsiteX2-101" fmla="*/ 1082915 w 1827916"/>
                <a:gd name="connsiteY2-102" fmla="*/ 687867 h 1238308"/>
                <a:gd name="connsiteX3-103" fmla="*/ 825740 w 1827916"/>
                <a:gd name="connsiteY3-104" fmla="*/ 945042 h 1238308"/>
                <a:gd name="connsiteX4-105" fmla="*/ 292340 w 1827916"/>
                <a:gd name="connsiteY4-106" fmla="*/ 1078392 h 1238308"/>
                <a:gd name="connsiteX5-107" fmla="*/ 82790 w 1827916"/>
                <a:gd name="connsiteY5-108" fmla="*/ 1078392 h 1238308"/>
                <a:gd name="connsiteX6-109" fmla="*/ 216140 w 1827916"/>
                <a:gd name="connsiteY6-110" fmla="*/ 906942 h 1238308"/>
                <a:gd name="connsiteX7-111" fmla="*/ 16115 w 1827916"/>
                <a:gd name="connsiteY7-112" fmla="*/ 1078392 h 1238308"/>
                <a:gd name="connsiteX8-113" fmla="*/ 92315 w 1827916"/>
                <a:gd name="connsiteY8-114" fmla="*/ 1230792 h 1238308"/>
                <a:gd name="connsiteX9-115" fmla="*/ 25640 w 1827916"/>
                <a:gd name="connsiteY9-116" fmla="*/ 830742 h 1238308"/>
                <a:gd name="connsiteX10-117" fmla="*/ 44690 w 1827916"/>
                <a:gd name="connsiteY10-118" fmla="*/ 392592 h 1238308"/>
                <a:gd name="connsiteX11-119" fmla="*/ 520940 w 1827916"/>
                <a:gd name="connsiteY11-120" fmla="*/ 87792 h 1238308"/>
                <a:gd name="connsiteX12-121" fmla="*/ 1121015 w 1827916"/>
                <a:gd name="connsiteY12-122" fmla="*/ 68742 h 1238308"/>
                <a:gd name="connsiteX13-123" fmla="*/ 940040 w 1827916"/>
                <a:gd name="connsiteY13-124" fmla="*/ 2067 h 1238308"/>
                <a:gd name="connsiteX14-125" fmla="*/ 1368665 w 1827916"/>
                <a:gd name="connsiteY14-126" fmla="*/ 30642 h 1238308"/>
                <a:gd name="connsiteX15-127" fmla="*/ 1473440 w 1827916"/>
                <a:gd name="connsiteY15-128" fmla="*/ 163992 h 1238308"/>
                <a:gd name="connsiteX16-129" fmla="*/ 1635365 w 1827916"/>
                <a:gd name="connsiteY16-130" fmla="*/ 87792 h 1238308"/>
                <a:gd name="connsiteX17-131" fmla="*/ 1521065 w 1827916"/>
                <a:gd name="connsiteY17-132" fmla="*/ 259242 h 1238308"/>
                <a:gd name="connsiteX18-133" fmla="*/ 1768715 w 1827916"/>
                <a:gd name="connsiteY18-134" fmla="*/ 383067 h 1238308"/>
                <a:gd name="connsiteX19-135" fmla="*/ 1825865 w 1827916"/>
                <a:gd name="connsiteY19-136" fmla="*/ 887892 h 1238308"/>
                <a:gd name="connsiteX20-137" fmla="*/ 1721090 w 1827916"/>
                <a:gd name="connsiteY20-138" fmla="*/ 1202217 h 1238308"/>
                <a:gd name="connsiteX21-139" fmla="*/ 1368665 w 1827916"/>
                <a:gd name="connsiteY21-140" fmla="*/ 630717 h 1238308"/>
                <a:gd name="connsiteX22-141" fmla="*/ 1406765 w 1827916"/>
                <a:gd name="connsiteY22-142" fmla="*/ 868842 h 1238308"/>
                <a:gd name="connsiteX23-143" fmla="*/ 1216265 w 1827916"/>
                <a:gd name="connsiteY23-144" fmla="*/ 611667 h 1238308"/>
                <a:gd name="connsiteX0-145" fmla="*/ 1216265 w 1827916"/>
                <a:gd name="connsiteY0-146" fmla="*/ 611667 h 1238308"/>
                <a:gd name="connsiteX1-147" fmla="*/ 1092440 w 1827916"/>
                <a:gd name="connsiteY1-148" fmla="*/ 830742 h 1238308"/>
                <a:gd name="connsiteX2-149" fmla="*/ 1082915 w 1827916"/>
                <a:gd name="connsiteY2-150" fmla="*/ 687867 h 1238308"/>
                <a:gd name="connsiteX3-151" fmla="*/ 825740 w 1827916"/>
                <a:gd name="connsiteY3-152" fmla="*/ 945042 h 1238308"/>
                <a:gd name="connsiteX4-153" fmla="*/ 292340 w 1827916"/>
                <a:gd name="connsiteY4-154" fmla="*/ 1078392 h 1238308"/>
                <a:gd name="connsiteX5-155" fmla="*/ 82790 w 1827916"/>
                <a:gd name="connsiteY5-156" fmla="*/ 1078392 h 1238308"/>
                <a:gd name="connsiteX6-157" fmla="*/ 216140 w 1827916"/>
                <a:gd name="connsiteY6-158" fmla="*/ 906942 h 1238308"/>
                <a:gd name="connsiteX7-159" fmla="*/ 16115 w 1827916"/>
                <a:gd name="connsiteY7-160" fmla="*/ 1078392 h 1238308"/>
                <a:gd name="connsiteX8-161" fmla="*/ 92315 w 1827916"/>
                <a:gd name="connsiteY8-162" fmla="*/ 1230792 h 1238308"/>
                <a:gd name="connsiteX9-163" fmla="*/ 25640 w 1827916"/>
                <a:gd name="connsiteY9-164" fmla="*/ 830742 h 1238308"/>
                <a:gd name="connsiteX10-165" fmla="*/ 44690 w 1827916"/>
                <a:gd name="connsiteY10-166" fmla="*/ 392592 h 1238308"/>
                <a:gd name="connsiteX11-167" fmla="*/ 520940 w 1827916"/>
                <a:gd name="connsiteY11-168" fmla="*/ 87792 h 1238308"/>
                <a:gd name="connsiteX12-169" fmla="*/ 1121015 w 1827916"/>
                <a:gd name="connsiteY12-170" fmla="*/ 68742 h 1238308"/>
                <a:gd name="connsiteX13-171" fmla="*/ 940040 w 1827916"/>
                <a:gd name="connsiteY13-172" fmla="*/ 2067 h 1238308"/>
                <a:gd name="connsiteX14-173" fmla="*/ 1368665 w 1827916"/>
                <a:gd name="connsiteY14-174" fmla="*/ 30642 h 1238308"/>
                <a:gd name="connsiteX15-175" fmla="*/ 1473440 w 1827916"/>
                <a:gd name="connsiteY15-176" fmla="*/ 163992 h 1238308"/>
                <a:gd name="connsiteX16-177" fmla="*/ 1635365 w 1827916"/>
                <a:gd name="connsiteY16-178" fmla="*/ 87792 h 1238308"/>
                <a:gd name="connsiteX17-179" fmla="*/ 1521065 w 1827916"/>
                <a:gd name="connsiteY17-180" fmla="*/ 259242 h 1238308"/>
                <a:gd name="connsiteX18-181" fmla="*/ 1768715 w 1827916"/>
                <a:gd name="connsiteY18-182" fmla="*/ 383067 h 1238308"/>
                <a:gd name="connsiteX19-183" fmla="*/ 1825865 w 1827916"/>
                <a:gd name="connsiteY19-184" fmla="*/ 887892 h 1238308"/>
                <a:gd name="connsiteX20-185" fmla="*/ 1721090 w 1827916"/>
                <a:gd name="connsiteY20-186" fmla="*/ 1202217 h 1238308"/>
                <a:gd name="connsiteX21-187" fmla="*/ 1368665 w 1827916"/>
                <a:gd name="connsiteY21-188" fmla="*/ 630717 h 1238308"/>
                <a:gd name="connsiteX22-189" fmla="*/ 1435340 w 1827916"/>
                <a:gd name="connsiteY22-190" fmla="*/ 859317 h 1238308"/>
                <a:gd name="connsiteX23-191" fmla="*/ 1216265 w 1827916"/>
                <a:gd name="connsiteY23-192" fmla="*/ 611667 h 1238308"/>
                <a:gd name="connsiteX0-193" fmla="*/ 1216265 w 1827916"/>
                <a:gd name="connsiteY0-194" fmla="*/ 611667 h 1238308"/>
                <a:gd name="connsiteX1-195" fmla="*/ 1092440 w 1827916"/>
                <a:gd name="connsiteY1-196" fmla="*/ 830742 h 1238308"/>
                <a:gd name="connsiteX2-197" fmla="*/ 1082915 w 1827916"/>
                <a:gd name="connsiteY2-198" fmla="*/ 687867 h 1238308"/>
                <a:gd name="connsiteX3-199" fmla="*/ 825740 w 1827916"/>
                <a:gd name="connsiteY3-200" fmla="*/ 945042 h 1238308"/>
                <a:gd name="connsiteX4-201" fmla="*/ 292340 w 1827916"/>
                <a:gd name="connsiteY4-202" fmla="*/ 1078392 h 1238308"/>
                <a:gd name="connsiteX5-203" fmla="*/ 82790 w 1827916"/>
                <a:gd name="connsiteY5-204" fmla="*/ 1078392 h 1238308"/>
                <a:gd name="connsiteX6-205" fmla="*/ 216140 w 1827916"/>
                <a:gd name="connsiteY6-206" fmla="*/ 906942 h 1238308"/>
                <a:gd name="connsiteX7-207" fmla="*/ 16115 w 1827916"/>
                <a:gd name="connsiteY7-208" fmla="*/ 1078392 h 1238308"/>
                <a:gd name="connsiteX8-209" fmla="*/ 92315 w 1827916"/>
                <a:gd name="connsiteY8-210" fmla="*/ 1230792 h 1238308"/>
                <a:gd name="connsiteX9-211" fmla="*/ 25640 w 1827916"/>
                <a:gd name="connsiteY9-212" fmla="*/ 830742 h 1238308"/>
                <a:gd name="connsiteX10-213" fmla="*/ 44690 w 1827916"/>
                <a:gd name="connsiteY10-214" fmla="*/ 392592 h 1238308"/>
                <a:gd name="connsiteX11-215" fmla="*/ 520940 w 1827916"/>
                <a:gd name="connsiteY11-216" fmla="*/ 87792 h 1238308"/>
                <a:gd name="connsiteX12-217" fmla="*/ 1121015 w 1827916"/>
                <a:gd name="connsiteY12-218" fmla="*/ 68742 h 1238308"/>
                <a:gd name="connsiteX13-219" fmla="*/ 940040 w 1827916"/>
                <a:gd name="connsiteY13-220" fmla="*/ 2067 h 1238308"/>
                <a:gd name="connsiteX14-221" fmla="*/ 1368665 w 1827916"/>
                <a:gd name="connsiteY14-222" fmla="*/ 30642 h 1238308"/>
                <a:gd name="connsiteX15-223" fmla="*/ 1473440 w 1827916"/>
                <a:gd name="connsiteY15-224" fmla="*/ 163992 h 1238308"/>
                <a:gd name="connsiteX16-225" fmla="*/ 1635365 w 1827916"/>
                <a:gd name="connsiteY16-226" fmla="*/ 87792 h 1238308"/>
                <a:gd name="connsiteX17-227" fmla="*/ 1521065 w 1827916"/>
                <a:gd name="connsiteY17-228" fmla="*/ 259242 h 1238308"/>
                <a:gd name="connsiteX18-229" fmla="*/ 1768715 w 1827916"/>
                <a:gd name="connsiteY18-230" fmla="*/ 383067 h 1238308"/>
                <a:gd name="connsiteX19-231" fmla="*/ 1825865 w 1827916"/>
                <a:gd name="connsiteY19-232" fmla="*/ 887892 h 1238308"/>
                <a:gd name="connsiteX20-233" fmla="*/ 1721090 w 1827916"/>
                <a:gd name="connsiteY20-234" fmla="*/ 1202217 h 1238308"/>
                <a:gd name="connsiteX21-235" fmla="*/ 1368665 w 1827916"/>
                <a:gd name="connsiteY21-236" fmla="*/ 630717 h 1238308"/>
                <a:gd name="connsiteX22-237" fmla="*/ 1435340 w 1827916"/>
                <a:gd name="connsiteY22-238" fmla="*/ 859317 h 1238308"/>
                <a:gd name="connsiteX23-239" fmla="*/ 1216265 w 1827916"/>
                <a:gd name="connsiteY23-240" fmla="*/ 611667 h 1238308"/>
                <a:gd name="connsiteX0-241" fmla="*/ 1216265 w 1827916"/>
                <a:gd name="connsiteY0-242" fmla="*/ 611667 h 1238308"/>
                <a:gd name="connsiteX1-243" fmla="*/ 1092440 w 1827916"/>
                <a:gd name="connsiteY1-244" fmla="*/ 830742 h 1238308"/>
                <a:gd name="connsiteX2-245" fmla="*/ 1082915 w 1827916"/>
                <a:gd name="connsiteY2-246" fmla="*/ 687867 h 1238308"/>
                <a:gd name="connsiteX3-247" fmla="*/ 825740 w 1827916"/>
                <a:gd name="connsiteY3-248" fmla="*/ 945042 h 1238308"/>
                <a:gd name="connsiteX4-249" fmla="*/ 292340 w 1827916"/>
                <a:gd name="connsiteY4-250" fmla="*/ 1078392 h 1238308"/>
                <a:gd name="connsiteX5-251" fmla="*/ 82790 w 1827916"/>
                <a:gd name="connsiteY5-252" fmla="*/ 1078392 h 1238308"/>
                <a:gd name="connsiteX6-253" fmla="*/ 216140 w 1827916"/>
                <a:gd name="connsiteY6-254" fmla="*/ 906942 h 1238308"/>
                <a:gd name="connsiteX7-255" fmla="*/ 16115 w 1827916"/>
                <a:gd name="connsiteY7-256" fmla="*/ 1078392 h 1238308"/>
                <a:gd name="connsiteX8-257" fmla="*/ 92315 w 1827916"/>
                <a:gd name="connsiteY8-258" fmla="*/ 1230792 h 1238308"/>
                <a:gd name="connsiteX9-259" fmla="*/ 25640 w 1827916"/>
                <a:gd name="connsiteY9-260" fmla="*/ 830742 h 1238308"/>
                <a:gd name="connsiteX10-261" fmla="*/ 44690 w 1827916"/>
                <a:gd name="connsiteY10-262" fmla="*/ 392592 h 1238308"/>
                <a:gd name="connsiteX11-263" fmla="*/ 520940 w 1827916"/>
                <a:gd name="connsiteY11-264" fmla="*/ 87792 h 1238308"/>
                <a:gd name="connsiteX12-265" fmla="*/ 1121015 w 1827916"/>
                <a:gd name="connsiteY12-266" fmla="*/ 68742 h 1238308"/>
                <a:gd name="connsiteX13-267" fmla="*/ 940040 w 1827916"/>
                <a:gd name="connsiteY13-268" fmla="*/ 2067 h 1238308"/>
                <a:gd name="connsiteX14-269" fmla="*/ 1368665 w 1827916"/>
                <a:gd name="connsiteY14-270" fmla="*/ 30642 h 1238308"/>
                <a:gd name="connsiteX15-271" fmla="*/ 1473440 w 1827916"/>
                <a:gd name="connsiteY15-272" fmla="*/ 163992 h 1238308"/>
                <a:gd name="connsiteX16-273" fmla="*/ 1635365 w 1827916"/>
                <a:gd name="connsiteY16-274" fmla="*/ 87792 h 1238308"/>
                <a:gd name="connsiteX17-275" fmla="*/ 1521065 w 1827916"/>
                <a:gd name="connsiteY17-276" fmla="*/ 259242 h 1238308"/>
                <a:gd name="connsiteX18-277" fmla="*/ 1768715 w 1827916"/>
                <a:gd name="connsiteY18-278" fmla="*/ 383067 h 1238308"/>
                <a:gd name="connsiteX19-279" fmla="*/ 1825865 w 1827916"/>
                <a:gd name="connsiteY19-280" fmla="*/ 887892 h 1238308"/>
                <a:gd name="connsiteX20-281" fmla="*/ 1721090 w 1827916"/>
                <a:gd name="connsiteY20-282" fmla="*/ 1202217 h 1238308"/>
                <a:gd name="connsiteX21-283" fmla="*/ 1368665 w 1827916"/>
                <a:gd name="connsiteY21-284" fmla="*/ 630717 h 1238308"/>
                <a:gd name="connsiteX22-285" fmla="*/ 1435340 w 1827916"/>
                <a:gd name="connsiteY22-286" fmla="*/ 859317 h 1238308"/>
                <a:gd name="connsiteX23-287" fmla="*/ 1216265 w 1827916"/>
                <a:gd name="connsiteY23-288" fmla="*/ 611667 h 1238308"/>
                <a:gd name="connsiteX0-289" fmla="*/ 1216265 w 1827916"/>
                <a:gd name="connsiteY0-290" fmla="*/ 611667 h 1238308"/>
                <a:gd name="connsiteX1-291" fmla="*/ 1116252 w 1827916"/>
                <a:gd name="connsiteY1-292" fmla="*/ 816454 h 1238308"/>
                <a:gd name="connsiteX2-293" fmla="*/ 1082915 w 1827916"/>
                <a:gd name="connsiteY2-294" fmla="*/ 687867 h 1238308"/>
                <a:gd name="connsiteX3-295" fmla="*/ 825740 w 1827916"/>
                <a:gd name="connsiteY3-296" fmla="*/ 945042 h 1238308"/>
                <a:gd name="connsiteX4-297" fmla="*/ 292340 w 1827916"/>
                <a:gd name="connsiteY4-298" fmla="*/ 1078392 h 1238308"/>
                <a:gd name="connsiteX5-299" fmla="*/ 82790 w 1827916"/>
                <a:gd name="connsiteY5-300" fmla="*/ 1078392 h 1238308"/>
                <a:gd name="connsiteX6-301" fmla="*/ 216140 w 1827916"/>
                <a:gd name="connsiteY6-302" fmla="*/ 906942 h 1238308"/>
                <a:gd name="connsiteX7-303" fmla="*/ 16115 w 1827916"/>
                <a:gd name="connsiteY7-304" fmla="*/ 1078392 h 1238308"/>
                <a:gd name="connsiteX8-305" fmla="*/ 92315 w 1827916"/>
                <a:gd name="connsiteY8-306" fmla="*/ 1230792 h 1238308"/>
                <a:gd name="connsiteX9-307" fmla="*/ 25640 w 1827916"/>
                <a:gd name="connsiteY9-308" fmla="*/ 830742 h 1238308"/>
                <a:gd name="connsiteX10-309" fmla="*/ 44690 w 1827916"/>
                <a:gd name="connsiteY10-310" fmla="*/ 392592 h 1238308"/>
                <a:gd name="connsiteX11-311" fmla="*/ 520940 w 1827916"/>
                <a:gd name="connsiteY11-312" fmla="*/ 87792 h 1238308"/>
                <a:gd name="connsiteX12-313" fmla="*/ 1121015 w 1827916"/>
                <a:gd name="connsiteY12-314" fmla="*/ 68742 h 1238308"/>
                <a:gd name="connsiteX13-315" fmla="*/ 940040 w 1827916"/>
                <a:gd name="connsiteY13-316" fmla="*/ 2067 h 1238308"/>
                <a:gd name="connsiteX14-317" fmla="*/ 1368665 w 1827916"/>
                <a:gd name="connsiteY14-318" fmla="*/ 30642 h 1238308"/>
                <a:gd name="connsiteX15-319" fmla="*/ 1473440 w 1827916"/>
                <a:gd name="connsiteY15-320" fmla="*/ 163992 h 1238308"/>
                <a:gd name="connsiteX16-321" fmla="*/ 1635365 w 1827916"/>
                <a:gd name="connsiteY16-322" fmla="*/ 87792 h 1238308"/>
                <a:gd name="connsiteX17-323" fmla="*/ 1521065 w 1827916"/>
                <a:gd name="connsiteY17-324" fmla="*/ 259242 h 1238308"/>
                <a:gd name="connsiteX18-325" fmla="*/ 1768715 w 1827916"/>
                <a:gd name="connsiteY18-326" fmla="*/ 383067 h 1238308"/>
                <a:gd name="connsiteX19-327" fmla="*/ 1825865 w 1827916"/>
                <a:gd name="connsiteY19-328" fmla="*/ 887892 h 1238308"/>
                <a:gd name="connsiteX20-329" fmla="*/ 1721090 w 1827916"/>
                <a:gd name="connsiteY20-330" fmla="*/ 1202217 h 1238308"/>
                <a:gd name="connsiteX21-331" fmla="*/ 1368665 w 1827916"/>
                <a:gd name="connsiteY21-332" fmla="*/ 630717 h 1238308"/>
                <a:gd name="connsiteX22-333" fmla="*/ 1435340 w 1827916"/>
                <a:gd name="connsiteY22-334" fmla="*/ 859317 h 1238308"/>
                <a:gd name="connsiteX23-335" fmla="*/ 1216265 w 1827916"/>
                <a:gd name="connsiteY23-336" fmla="*/ 611667 h 1238308"/>
                <a:gd name="connsiteX0-337" fmla="*/ 1254365 w 1827916"/>
                <a:gd name="connsiteY0-338" fmla="*/ 635479 h 1238308"/>
                <a:gd name="connsiteX1-339" fmla="*/ 1116252 w 1827916"/>
                <a:gd name="connsiteY1-340" fmla="*/ 816454 h 1238308"/>
                <a:gd name="connsiteX2-341" fmla="*/ 1082915 w 1827916"/>
                <a:gd name="connsiteY2-342" fmla="*/ 687867 h 1238308"/>
                <a:gd name="connsiteX3-343" fmla="*/ 825740 w 1827916"/>
                <a:gd name="connsiteY3-344" fmla="*/ 945042 h 1238308"/>
                <a:gd name="connsiteX4-345" fmla="*/ 292340 w 1827916"/>
                <a:gd name="connsiteY4-346" fmla="*/ 1078392 h 1238308"/>
                <a:gd name="connsiteX5-347" fmla="*/ 82790 w 1827916"/>
                <a:gd name="connsiteY5-348" fmla="*/ 1078392 h 1238308"/>
                <a:gd name="connsiteX6-349" fmla="*/ 216140 w 1827916"/>
                <a:gd name="connsiteY6-350" fmla="*/ 906942 h 1238308"/>
                <a:gd name="connsiteX7-351" fmla="*/ 16115 w 1827916"/>
                <a:gd name="connsiteY7-352" fmla="*/ 1078392 h 1238308"/>
                <a:gd name="connsiteX8-353" fmla="*/ 92315 w 1827916"/>
                <a:gd name="connsiteY8-354" fmla="*/ 1230792 h 1238308"/>
                <a:gd name="connsiteX9-355" fmla="*/ 25640 w 1827916"/>
                <a:gd name="connsiteY9-356" fmla="*/ 830742 h 1238308"/>
                <a:gd name="connsiteX10-357" fmla="*/ 44690 w 1827916"/>
                <a:gd name="connsiteY10-358" fmla="*/ 392592 h 1238308"/>
                <a:gd name="connsiteX11-359" fmla="*/ 520940 w 1827916"/>
                <a:gd name="connsiteY11-360" fmla="*/ 87792 h 1238308"/>
                <a:gd name="connsiteX12-361" fmla="*/ 1121015 w 1827916"/>
                <a:gd name="connsiteY12-362" fmla="*/ 68742 h 1238308"/>
                <a:gd name="connsiteX13-363" fmla="*/ 940040 w 1827916"/>
                <a:gd name="connsiteY13-364" fmla="*/ 2067 h 1238308"/>
                <a:gd name="connsiteX14-365" fmla="*/ 1368665 w 1827916"/>
                <a:gd name="connsiteY14-366" fmla="*/ 30642 h 1238308"/>
                <a:gd name="connsiteX15-367" fmla="*/ 1473440 w 1827916"/>
                <a:gd name="connsiteY15-368" fmla="*/ 163992 h 1238308"/>
                <a:gd name="connsiteX16-369" fmla="*/ 1635365 w 1827916"/>
                <a:gd name="connsiteY16-370" fmla="*/ 87792 h 1238308"/>
                <a:gd name="connsiteX17-371" fmla="*/ 1521065 w 1827916"/>
                <a:gd name="connsiteY17-372" fmla="*/ 259242 h 1238308"/>
                <a:gd name="connsiteX18-373" fmla="*/ 1768715 w 1827916"/>
                <a:gd name="connsiteY18-374" fmla="*/ 383067 h 1238308"/>
                <a:gd name="connsiteX19-375" fmla="*/ 1825865 w 1827916"/>
                <a:gd name="connsiteY19-376" fmla="*/ 887892 h 1238308"/>
                <a:gd name="connsiteX20-377" fmla="*/ 1721090 w 1827916"/>
                <a:gd name="connsiteY20-378" fmla="*/ 1202217 h 1238308"/>
                <a:gd name="connsiteX21-379" fmla="*/ 1368665 w 1827916"/>
                <a:gd name="connsiteY21-380" fmla="*/ 630717 h 1238308"/>
                <a:gd name="connsiteX22-381" fmla="*/ 1435340 w 1827916"/>
                <a:gd name="connsiteY22-382" fmla="*/ 859317 h 1238308"/>
                <a:gd name="connsiteX23-383" fmla="*/ 1254365 w 1827916"/>
                <a:gd name="connsiteY23-384" fmla="*/ 635479 h 1238308"/>
                <a:gd name="connsiteX0-385" fmla="*/ 1254365 w 1827916"/>
                <a:gd name="connsiteY0-386" fmla="*/ 649766 h 1238308"/>
                <a:gd name="connsiteX1-387" fmla="*/ 1116252 w 1827916"/>
                <a:gd name="connsiteY1-388" fmla="*/ 816454 h 1238308"/>
                <a:gd name="connsiteX2-389" fmla="*/ 1082915 w 1827916"/>
                <a:gd name="connsiteY2-390" fmla="*/ 687867 h 1238308"/>
                <a:gd name="connsiteX3-391" fmla="*/ 825740 w 1827916"/>
                <a:gd name="connsiteY3-392" fmla="*/ 945042 h 1238308"/>
                <a:gd name="connsiteX4-393" fmla="*/ 292340 w 1827916"/>
                <a:gd name="connsiteY4-394" fmla="*/ 1078392 h 1238308"/>
                <a:gd name="connsiteX5-395" fmla="*/ 82790 w 1827916"/>
                <a:gd name="connsiteY5-396" fmla="*/ 1078392 h 1238308"/>
                <a:gd name="connsiteX6-397" fmla="*/ 216140 w 1827916"/>
                <a:gd name="connsiteY6-398" fmla="*/ 906942 h 1238308"/>
                <a:gd name="connsiteX7-399" fmla="*/ 16115 w 1827916"/>
                <a:gd name="connsiteY7-400" fmla="*/ 1078392 h 1238308"/>
                <a:gd name="connsiteX8-401" fmla="*/ 92315 w 1827916"/>
                <a:gd name="connsiteY8-402" fmla="*/ 1230792 h 1238308"/>
                <a:gd name="connsiteX9-403" fmla="*/ 25640 w 1827916"/>
                <a:gd name="connsiteY9-404" fmla="*/ 830742 h 1238308"/>
                <a:gd name="connsiteX10-405" fmla="*/ 44690 w 1827916"/>
                <a:gd name="connsiteY10-406" fmla="*/ 392592 h 1238308"/>
                <a:gd name="connsiteX11-407" fmla="*/ 520940 w 1827916"/>
                <a:gd name="connsiteY11-408" fmla="*/ 87792 h 1238308"/>
                <a:gd name="connsiteX12-409" fmla="*/ 1121015 w 1827916"/>
                <a:gd name="connsiteY12-410" fmla="*/ 68742 h 1238308"/>
                <a:gd name="connsiteX13-411" fmla="*/ 940040 w 1827916"/>
                <a:gd name="connsiteY13-412" fmla="*/ 2067 h 1238308"/>
                <a:gd name="connsiteX14-413" fmla="*/ 1368665 w 1827916"/>
                <a:gd name="connsiteY14-414" fmla="*/ 30642 h 1238308"/>
                <a:gd name="connsiteX15-415" fmla="*/ 1473440 w 1827916"/>
                <a:gd name="connsiteY15-416" fmla="*/ 163992 h 1238308"/>
                <a:gd name="connsiteX16-417" fmla="*/ 1635365 w 1827916"/>
                <a:gd name="connsiteY16-418" fmla="*/ 87792 h 1238308"/>
                <a:gd name="connsiteX17-419" fmla="*/ 1521065 w 1827916"/>
                <a:gd name="connsiteY17-420" fmla="*/ 259242 h 1238308"/>
                <a:gd name="connsiteX18-421" fmla="*/ 1768715 w 1827916"/>
                <a:gd name="connsiteY18-422" fmla="*/ 383067 h 1238308"/>
                <a:gd name="connsiteX19-423" fmla="*/ 1825865 w 1827916"/>
                <a:gd name="connsiteY19-424" fmla="*/ 887892 h 1238308"/>
                <a:gd name="connsiteX20-425" fmla="*/ 1721090 w 1827916"/>
                <a:gd name="connsiteY20-426" fmla="*/ 1202217 h 1238308"/>
                <a:gd name="connsiteX21-427" fmla="*/ 1368665 w 1827916"/>
                <a:gd name="connsiteY21-428" fmla="*/ 630717 h 1238308"/>
                <a:gd name="connsiteX22-429" fmla="*/ 1435340 w 1827916"/>
                <a:gd name="connsiteY22-430" fmla="*/ 859317 h 1238308"/>
                <a:gd name="connsiteX23-431" fmla="*/ 1254365 w 1827916"/>
                <a:gd name="connsiteY23-432" fmla="*/ 649766 h 1238308"/>
                <a:gd name="connsiteX0-433" fmla="*/ 1254365 w 1827916"/>
                <a:gd name="connsiteY0-434" fmla="*/ 649766 h 1238308"/>
                <a:gd name="connsiteX1-435" fmla="*/ 1116252 w 1827916"/>
                <a:gd name="connsiteY1-436" fmla="*/ 816454 h 1238308"/>
                <a:gd name="connsiteX2-437" fmla="*/ 1082915 w 1827916"/>
                <a:gd name="connsiteY2-438" fmla="*/ 687867 h 1238308"/>
                <a:gd name="connsiteX3-439" fmla="*/ 825740 w 1827916"/>
                <a:gd name="connsiteY3-440" fmla="*/ 945042 h 1238308"/>
                <a:gd name="connsiteX4-441" fmla="*/ 292340 w 1827916"/>
                <a:gd name="connsiteY4-442" fmla="*/ 1078392 h 1238308"/>
                <a:gd name="connsiteX5-443" fmla="*/ 82790 w 1827916"/>
                <a:gd name="connsiteY5-444" fmla="*/ 1078392 h 1238308"/>
                <a:gd name="connsiteX6-445" fmla="*/ 216140 w 1827916"/>
                <a:gd name="connsiteY6-446" fmla="*/ 906942 h 1238308"/>
                <a:gd name="connsiteX7-447" fmla="*/ 16115 w 1827916"/>
                <a:gd name="connsiteY7-448" fmla="*/ 1078392 h 1238308"/>
                <a:gd name="connsiteX8-449" fmla="*/ 92315 w 1827916"/>
                <a:gd name="connsiteY8-450" fmla="*/ 1230792 h 1238308"/>
                <a:gd name="connsiteX9-451" fmla="*/ 25640 w 1827916"/>
                <a:gd name="connsiteY9-452" fmla="*/ 830742 h 1238308"/>
                <a:gd name="connsiteX10-453" fmla="*/ 44690 w 1827916"/>
                <a:gd name="connsiteY10-454" fmla="*/ 392592 h 1238308"/>
                <a:gd name="connsiteX11-455" fmla="*/ 520940 w 1827916"/>
                <a:gd name="connsiteY11-456" fmla="*/ 87792 h 1238308"/>
                <a:gd name="connsiteX12-457" fmla="*/ 1121015 w 1827916"/>
                <a:gd name="connsiteY12-458" fmla="*/ 68742 h 1238308"/>
                <a:gd name="connsiteX13-459" fmla="*/ 940040 w 1827916"/>
                <a:gd name="connsiteY13-460" fmla="*/ 2067 h 1238308"/>
                <a:gd name="connsiteX14-461" fmla="*/ 1368665 w 1827916"/>
                <a:gd name="connsiteY14-462" fmla="*/ 30642 h 1238308"/>
                <a:gd name="connsiteX15-463" fmla="*/ 1473440 w 1827916"/>
                <a:gd name="connsiteY15-464" fmla="*/ 163992 h 1238308"/>
                <a:gd name="connsiteX16-465" fmla="*/ 1635365 w 1827916"/>
                <a:gd name="connsiteY16-466" fmla="*/ 87792 h 1238308"/>
                <a:gd name="connsiteX17-467" fmla="*/ 1521065 w 1827916"/>
                <a:gd name="connsiteY17-468" fmla="*/ 259242 h 1238308"/>
                <a:gd name="connsiteX18-469" fmla="*/ 1768715 w 1827916"/>
                <a:gd name="connsiteY18-470" fmla="*/ 383067 h 1238308"/>
                <a:gd name="connsiteX19-471" fmla="*/ 1825865 w 1827916"/>
                <a:gd name="connsiteY19-472" fmla="*/ 887892 h 1238308"/>
                <a:gd name="connsiteX20-473" fmla="*/ 1721090 w 1827916"/>
                <a:gd name="connsiteY20-474" fmla="*/ 1202217 h 1238308"/>
                <a:gd name="connsiteX21-475" fmla="*/ 1368665 w 1827916"/>
                <a:gd name="connsiteY21-476" fmla="*/ 630717 h 1238308"/>
                <a:gd name="connsiteX22-477" fmla="*/ 1435340 w 1827916"/>
                <a:gd name="connsiteY22-478" fmla="*/ 859317 h 1238308"/>
                <a:gd name="connsiteX23-479" fmla="*/ 1254365 w 1827916"/>
                <a:gd name="connsiteY23-480" fmla="*/ 649766 h 1238308"/>
                <a:gd name="connsiteX0-481" fmla="*/ 1254365 w 1827916"/>
                <a:gd name="connsiteY0-482" fmla="*/ 649766 h 1238308"/>
                <a:gd name="connsiteX1-483" fmla="*/ 1116252 w 1827916"/>
                <a:gd name="connsiteY1-484" fmla="*/ 816454 h 1238308"/>
                <a:gd name="connsiteX2-485" fmla="*/ 1082915 w 1827916"/>
                <a:gd name="connsiteY2-486" fmla="*/ 687867 h 1238308"/>
                <a:gd name="connsiteX3-487" fmla="*/ 825740 w 1827916"/>
                <a:gd name="connsiteY3-488" fmla="*/ 945042 h 1238308"/>
                <a:gd name="connsiteX4-489" fmla="*/ 292340 w 1827916"/>
                <a:gd name="connsiteY4-490" fmla="*/ 1078392 h 1238308"/>
                <a:gd name="connsiteX5-491" fmla="*/ 82790 w 1827916"/>
                <a:gd name="connsiteY5-492" fmla="*/ 1078392 h 1238308"/>
                <a:gd name="connsiteX6-493" fmla="*/ 216140 w 1827916"/>
                <a:gd name="connsiteY6-494" fmla="*/ 906942 h 1238308"/>
                <a:gd name="connsiteX7-495" fmla="*/ 16115 w 1827916"/>
                <a:gd name="connsiteY7-496" fmla="*/ 1078392 h 1238308"/>
                <a:gd name="connsiteX8-497" fmla="*/ 92315 w 1827916"/>
                <a:gd name="connsiteY8-498" fmla="*/ 1230792 h 1238308"/>
                <a:gd name="connsiteX9-499" fmla="*/ 25640 w 1827916"/>
                <a:gd name="connsiteY9-500" fmla="*/ 830742 h 1238308"/>
                <a:gd name="connsiteX10-501" fmla="*/ 44690 w 1827916"/>
                <a:gd name="connsiteY10-502" fmla="*/ 392592 h 1238308"/>
                <a:gd name="connsiteX11-503" fmla="*/ 520940 w 1827916"/>
                <a:gd name="connsiteY11-504" fmla="*/ 87792 h 1238308"/>
                <a:gd name="connsiteX12-505" fmla="*/ 1121015 w 1827916"/>
                <a:gd name="connsiteY12-506" fmla="*/ 68742 h 1238308"/>
                <a:gd name="connsiteX13-507" fmla="*/ 940040 w 1827916"/>
                <a:gd name="connsiteY13-508" fmla="*/ 2067 h 1238308"/>
                <a:gd name="connsiteX14-509" fmla="*/ 1368665 w 1827916"/>
                <a:gd name="connsiteY14-510" fmla="*/ 30642 h 1238308"/>
                <a:gd name="connsiteX15-511" fmla="*/ 1473440 w 1827916"/>
                <a:gd name="connsiteY15-512" fmla="*/ 163992 h 1238308"/>
                <a:gd name="connsiteX16-513" fmla="*/ 1635365 w 1827916"/>
                <a:gd name="connsiteY16-514" fmla="*/ 87792 h 1238308"/>
                <a:gd name="connsiteX17-515" fmla="*/ 1521065 w 1827916"/>
                <a:gd name="connsiteY17-516" fmla="*/ 259242 h 1238308"/>
                <a:gd name="connsiteX18-517" fmla="*/ 1768715 w 1827916"/>
                <a:gd name="connsiteY18-518" fmla="*/ 383067 h 1238308"/>
                <a:gd name="connsiteX19-519" fmla="*/ 1825865 w 1827916"/>
                <a:gd name="connsiteY19-520" fmla="*/ 887892 h 1238308"/>
                <a:gd name="connsiteX20-521" fmla="*/ 1721090 w 1827916"/>
                <a:gd name="connsiteY20-522" fmla="*/ 1202217 h 1238308"/>
                <a:gd name="connsiteX21-523" fmla="*/ 1368665 w 1827916"/>
                <a:gd name="connsiteY21-524" fmla="*/ 630717 h 1238308"/>
                <a:gd name="connsiteX22-525" fmla="*/ 1435340 w 1827916"/>
                <a:gd name="connsiteY22-526" fmla="*/ 859317 h 1238308"/>
                <a:gd name="connsiteX23-527" fmla="*/ 1254365 w 1827916"/>
                <a:gd name="connsiteY23-528" fmla="*/ 649766 h 1238308"/>
                <a:gd name="connsiteX0-529" fmla="*/ 1254365 w 1827916"/>
                <a:gd name="connsiteY0-530" fmla="*/ 649766 h 1238308"/>
                <a:gd name="connsiteX1-531" fmla="*/ 1116252 w 1827916"/>
                <a:gd name="connsiteY1-532" fmla="*/ 816454 h 1238308"/>
                <a:gd name="connsiteX2-533" fmla="*/ 1082915 w 1827916"/>
                <a:gd name="connsiteY2-534" fmla="*/ 687867 h 1238308"/>
                <a:gd name="connsiteX3-535" fmla="*/ 825740 w 1827916"/>
                <a:gd name="connsiteY3-536" fmla="*/ 945042 h 1238308"/>
                <a:gd name="connsiteX4-537" fmla="*/ 292340 w 1827916"/>
                <a:gd name="connsiteY4-538" fmla="*/ 1078392 h 1238308"/>
                <a:gd name="connsiteX5-539" fmla="*/ 82790 w 1827916"/>
                <a:gd name="connsiteY5-540" fmla="*/ 1078392 h 1238308"/>
                <a:gd name="connsiteX6-541" fmla="*/ 216140 w 1827916"/>
                <a:gd name="connsiteY6-542" fmla="*/ 906942 h 1238308"/>
                <a:gd name="connsiteX7-543" fmla="*/ 16115 w 1827916"/>
                <a:gd name="connsiteY7-544" fmla="*/ 1078392 h 1238308"/>
                <a:gd name="connsiteX8-545" fmla="*/ 92315 w 1827916"/>
                <a:gd name="connsiteY8-546" fmla="*/ 1230792 h 1238308"/>
                <a:gd name="connsiteX9-547" fmla="*/ 25640 w 1827916"/>
                <a:gd name="connsiteY9-548" fmla="*/ 830742 h 1238308"/>
                <a:gd name="connsiteX10-549" fmla="*/ 44690 w 1827916"/>
                <a:gd name="connsiteY10-550" fmla="*/ 392592 h 1238308"/>
                <a:gd name="connsiteX11-551" fmla="*/ 520940 w 1827916"/>
                <a:gd name="connsiteY11-552" fmla="*/ 87792 h 1238308"/>
                <a:gd name="connsiteX12-553" fmla="*/ 1121015 w 1827916"/>
                <a:gd name="connsiteY12-554" fmla="*/ 68742 h 1238308"/>
                <a:gd name="connsiteX13-555" fmla="*/ 940040 w 1827916"/>
                <a:gd name="connsiteY13-556" fmla="*/ 2067 h 1238308"/>
                <a:gd name="connsiteX14-557" fmla="*/ 1368665 w 1827916"/>
                <a:gd name="connsiteY14-558" fmla="*/ 30642 h 1238308"/>
                <a:gd name="connsiteX15-559" fmla="*/ 1473440 w 1827916"/>
                <a:gd name="connsiteY15-560" fmla="*/ 163992 h 1238308"/>
                <a:gd name="connsiteX16-561" fmla="*/ 1635365 w 1827916"/>
                <a:gd name="connsiteY16-562" fmla="*/ 87792 h 1238308"/>
                <a:gd name="connsiteX17-563" fmla="*/ 1521065 w 1827916"/>
                <a:gd name="connsiteY17-564" fmla="*/ 259242 h 1238308"/>
                <a:gd name="connsiteX18-565" fmla="*/ 1768715 w 1827916"/>
                <a:gd name="connsiteY18-566" fmla="*/ 383067 h 1238308"/>
                <a:gd name="connsiteX19-567" fmla="*/ 1825865 w 1827916"/>
                <a:gd name="connsiteY19-568" fmla="*/ 887892 h 1238308"/>
                <a:gd name="connsiteX20-569" fmla="*/ 1721090 w 1827916"/>
                <a:gd name="connsiteY20-570" fmla="*/ 1202217 h 1238308"/>
                <a:gd name="connsiteX21-571" fmla="*/ 1368665 w 1827916"/>
                <a:gd name="connsiteY21-572" fmla="*/ 630717 h 1238308"/>
                <a:gd name="connsiteX22-573" fmla="*/ 1440103 w 1827916"/>
                <a:gd name="connsiteY22-574" fmla="*/ 764067 h 1238308"/>
                <a:gd name="connsiteX23-575" fmla="*/ 1435340 w 1827916"/>
                <a:gd name="connsiteY23-576" fmla="*/ 859317 h 1238308"/>
                <a:gd name="connsiteX24" fmla="*/ 1254365 w 1827916"/>
                <a:gd name="connsiteY24" fmla="*/ 649766 h 1238308"/>
                <a:gd name="connsiteX0-577" fmla="*/ 1254365 w 1827916"/>
                <a:gd name="connsiteY0-578" fmla="*/ 649766 h 1238308"/>
                <a:gd name="connsiteX1-579" fmla="*/ 1116252 w 1827916"/>
                <a:gd name="connsiteY1-580" fmla="*/ 816454 h 1238308"/>
                <a:gd name="connsiteX2-581" fmla="*/ 1082915 w 1827916"/>
                <a:gd name="connsiteY2-582" fmla="*/ 687867 h 1238308"/>
                <a:gd name="connsiteX3-583" fmla="*/ 825740 w 1827916"/>
                <a:gd name="connsiteY3-584" fmla="*/ 945042 h 1238308"/>
                <a:gd name="connsiteX4-585" fmla="*/ 292340 w 1827916"/>
                <a:gd name="connsiteY4-586" fmla="*/ 1078392 h 1238308"/>
                <a:gd name="connsiteX5-587" fmla="*/ 82790 w 1827916"/>
                <a:gd name="connsiteY5-588" fmla="*/ 1078392 h 1238308"/>
                <a:gd name="connsiteX6-589" fmla="*/ 216140 w 1827916"/>
                <a:gd name="connsiteY6-590" fmla="*/ 906942 h 1238308"/>
                <a:gd name="connsiteX7-591" fmla="*/ 16115 w 1827916"/>
                <a:gd name="connsiteY7-592" fmla="*/ 1078392 h 1238308"/>
                <a:gd name="connsiteX8-593" fmla="*/ 92315 w 1827916"/>
                <a:gd name="connsiteY8-594" fmla="*/ 1230792 h 1238308"/>
                <a:gd name="connsiteX9-595" fmla="*/ 25640 w 1827916"/>
                <a:gd name="connsiteY9-596" fmla="*/ 830742 h 1238308"/>
                <a:gd name="connsiteX10-597" fmla="*/ 44690 w 1827916"/>
                <a:gd name="connsiteY10-598" fmla="*/ 392592 h 1238308"/>
                <a:gd name="connsiteX11-599" fmla="*/ 520940 w 1827916"/>
                <a:gd name="connsiteY11-600" fmla="*/ 87792 h 1238308"/>
                <a:gd name="connsiteX12-601" fmla="*/ 1121015 w 1827916"/>
                <a:gd name="connsiteY12-602" fmla="*/ 68742 h 1238308"/>
                <a:gd name="connsiteX13-603" fmla="*/ 940040 w 1827916"/>
                <a:gd name="connsiteY13-604" fmla="*/ 2067 h 1238308"/>
                <a:gd name="connsiteX14-605" fmla="*/ 1368665 w 1827916"/>
                <a:gd name="connsiteY14-606" fmla="*/ 30642 h 1238308"/>
                <a:gd name="connsiteX15-607" fmla="*/ 1473440 w 1827916"/>
                <a:gd name="connsiteY15-608" fmla="*/ 163992 h 1238308"/>
                <a:gd name="connsiteX16-609" fmla="*/ 1635365 w 1827916"/>
                <a:gd name="connsiteY16-610" fmla="*/ 87792 h 1238308"/>
                <a:gd name="connsiteX17-611" fmla="*/ 1521065 w 1827916"/>
                <a:gd name="connsiteY17-612" fmla="*/ 259242 h 1238308"/>
                <a:gd name="connsiteX18-613" fmla="*/ 1768715 w 1827916"/>
                <a:gd name="connsiteY18-614" fmla="*/ 383067 h 1238308"/>
                <a:gd name="connsiteX19-615" fmla="*/ 1825865 w 1827916"/>
                <a:gd name="connsiteY19-616" fmla="*/ 887892 h 1238308"/>
                <a:gd name="connsiteX20-617" fmla="*/ 1721090 w 1827916"/>
                <a:gd name="connsiteY20-618" fmla="*/ 1202217 h 1238308"/>
                <a:gd name="connsiteX21-619" fmla="*/ 1368665 w 1827916"/>
                <a:gd name="connsiteY21-620" fmla="*/ 630717 h 1238308"/>
                <a:gd name="connsiteX22-621" fmla="*/ 1402003 w 1827916"/>
                <a:gd name="connsiteY22-622" fmla="*/ 759305 h 1238308"/>
                <a:gd name="connsiteX23-623" fmla="*/ 1435340 w 1827916"/>
                <a:gd name="connsiteY23-624" fmla="*/ 859317 h 1238308"/>
                <a:gd name="connsiteX24-625" fmla="*/ 1254365 w 1827916"/>
                <a:gd name="connsiteY24-626" fmla="*/ 649766 h 1238308"/>
                <a:gd name="connsiteX0-627" fmla="*/ 1254365 w 1827916"/>
                <a:gd name="connsiteY0-628" fmla="*/ 649766 h 1238308"/>
                <a:gd name="connsiteX1-629" fmla="*/ 1116252 w 1827916"/>
                <a:gd name="connsiteY1-630" fmla="*/ 816454 h 1238308"/>
                <a:gd name="connsiteX2-631" fmla="*/ 1082915 w 1827916"/>
                <a:gd name="connsiteY2-632" fmla="*/ 687867 h 1238308"/>
                <a:gd name="connsiteX3-633" fmla="*/ 825740 w 1827916"/>
                <a:gd name="connsiteY3-634" fmla="*/ 945042 h 1238308"/>
                <a:gd name="connsiteX4-635" fmla="*/ 292340 w 1827916"/>
                <a:gd name="connsiteY4-636" fmla="*/ 1078392 h 1238308"/>
                <a:gd name="connsiteX5-637" fmla="*/ 82790 w 1827916"/>
                <a:gd name="connsiteY5-638" fmla="*/ 1078392 h 1238308"/>
                <a:gd name="connsiteX6-639" fmla="*/ 216140 w 1827916"/>
                <a:gd name="connsiteY6-640" fmla="*/ 906942 h 1238308"/>
                <a:gd name="connsiteX7-641" fmla="*/ 16115 w 1827916"/>
                <a:gd name="connsiteY7-642" fmla="*/ 1078392 h 1238308"/>
                <a:gd name="connsiteX8-643" fmla="*/ 92315 w 1827916"/>
                <a:gd name="connsiteY8-644" fmla="*/ 1230792 h 1238308"/>
                <a:gd name="connsiteX9-645" fmla="*/ 25640 w 1827916"/>
                <a:gd name="connsiteY9-646" fmla="*/ 830742 h 1238308"/>
                <a:gd name="connsiteX10-647" fmla="*/ 44690 w 1827916"/>
                <a:gd name="connsiteY10-648" fmla="*/ 392592 h 1238308"/>
                <a:gd name="connsiteX11-649" fmla="*/ 520940 w 1827916"/>
                <a:gd name="connsiteY11-650" fmla="*/ 87792 h 1238308"/>
                <a:gd name="connsiteX12-651" fmla="*/ 1121015 w 1827916"/>
                <a:gd name="connsiteY12-652" fmla="*/ 68742 h 1238308"/>
                <a:gd name="connsiteX13-653" fmla="*/ 940040 w 1827916"/>
                <a:gd name="connsiteY13-654" fmla="*/ 2067 h 1238308"/>
                <a:gd name="connsiteX14-655" fmla="*/ 1368665 w 1827916"/>
                <a:gd name="connsiteY14-656" fmla="*/ 30642 h 1238308"/>
                <a:gd name="connsiteX15-657" fmla="*/ 1473440 w 1827916"/>
                <a:gd name="connsiteY15-658" fmla="*/ 163992 h 1238308"/>
                <a:gd name="connsiteX16-659" fmla="*/ 1635365 w 1827916"/>
                <a:gd name="connsiteY16-660" fmla="*/ 87792 h 1238308"/>
                <a:gd name="connsiteX17-661" fmla="*/ 1521065 w 1827916"/>
                <a:gd name="connsiteY17-662" fmla="*/ 259242 h 1238308"/>
                <a:gd name="connsiteX18-663" fmla="*/ 1768715 w 1827916"/>
                <a:gd name="connsiteY18-664" fmla="*/ 383067 h 1238308"/>
                <a:gd name="connsiteX19-665" fmla="*/ 1825865 w 1827916"/>
                <a:gd name="connsiteY19-666" fmla="*/ 887892 h 1238308"/>
                <a:gd name="connsiteX20-667" fmla="*/ 1721090 w 1827916"/>
                <a:gd name="connsiteY20-668" fmla="*/ 1202217 h 1238308"/>
                <a:gd name="connsiteX21-669" fmla="*/ 1368665 w 1827916"/>
                <a:gd name="connsiteY21-670" fmla="*/ 630717 h 1238308"/>
                <a:gd name="connsiteX22-671" fmla="*/ 1402003 w 1827916"/>
                <a:gd name="connsiteY22-672" fmla="*/ 759305 h 1238308"/>
                <a:gd name="connsiteX23-673" fmla="*/ 1435340 w 1827916"/>
                <a:gd name="connsiteY23-674" fmla="*/ 859317 h 1238308"/>
                <a:gd name="connsiteX24-675" fmla="*/ 1254365 w 1827916"/>
                <a:gd name="connsiteY24-676" fmla="*/ 649766 h 1238308"/>
                <a:gd name="connsiteX0-677" fmla="*/ 1254365 w 1827916"/>
                <a:gd name="connsiteY0-678" fmla="*/ 649766 h 1238308"/>
                <a:gd name="connsiteX1-679" fmla="*/ 1116252 w 1827916"/>
                <a:gd name="connsiteY1-680" fmla="*/ 816454 h 1238308"/>
                <a:gd name="connsiteX2-681" fmla="*/ 1082915 w 1827916"/>
                <a:gd name="connsiteY2-682" fmla="*/ 687867 h 1238308"/>
                <a:gd name="connsiteX3-683" fmla="*/ 825740 w 1827916"/>
                <a:gd name="connsiteY3-684" fmla="*/ 945042 h 1238308"/>
                <a:gd name="connsiteX4-685" fmla="*/ 292340 w 1827916"/>
                <a:gd name="connsiteY4-686" fmla="*/ 1078392 h 1238308"/>
                <a:gd name="connsiteX5-687" fmla="*/ 82790 w 1827916"/>
                <a:gd name="connsiteY5-688" fmla="*/ 1078392 h 1238308"/>
                <a:gd name="connsiteX6-689" fmla="*/ 216140 w 1827916"/>
                <a:gd name="connsiteY6-690" fmla="*/ 906942 h 1238308"/>
                <a:gd name="connsiteX7-691" fmla="*/ 16115 w 1827916"/>
                <a:gd name="connsiteY7-692" fmla="*/ 1078392 h 1238308"/>
                <a:gd name="connsiteX8-693" fmla="*/ 92315 w 1827916"/>
                <a:gd name="connsiteY8-694" fmla="*/ 1230792 h 1238308"/>
                <a:gd name="connsiteX9-695" fmla="*/ 25640 w 1827916"/>
                <a:gd name="connsiteY9-696" fmla="*/ 830742 h 1238308"/>
                <a:gd name="connsiteX10-697" fmla="*/ 44690 w 1827916"/>
                <a:gd name="connsiteY10-698" fmla="*/ 392592 h 1238308"/>
                <a:gd name="connsiteX11-699" fmla="*/ 520940 w 1827916"/>
                <a:gd name="connsiteY11-700" fmla="*/ 87792 h 1238308"/>
                <a:gd name="connsiteX12-701" fmla="*/ 1121015 w 1827916"/>
                <a:gd name="connsiteY12-702" fmla="*/ 68742 h 1238308"/>
                <a:gd name="connsiteX13-703" fmla="*/ 940040 w 1827916"/>
                <a:gd name="connsiteY13-704" fmla="*/ 2067 h 1238308"/>
                <a:gd name="connsiteX14-705" fmla="*/ 1368665 w 1827916"/>
                <a:gd name="connsiteY14-706" fmla="*/ 30642 h 1238308"/>
                <a:gd name="connsiteX15-707" fmla="*/ 1473440 w 1827916"/>
                <a:gd name="connsiteY15-708" fmla="*/ 163992 h 1238308"/>
                <a:gd name="connsiteX16-709" fmla="*/ 1635365 w 1827916"/>
                <a:gd name="connsiteY16-710" fmla="*/ 87792 h 1238308"/>
                <a:gd name="connsiteX17-711" fmla="*/ 1521065 w 1827916"/>
                <a:gd name="connsiteY17-712" fmla="*/ 259242 h 1238308"/>
                <a:gd name="connsiteX18-713" fmla="*/ 1768715 w 1827916"/>
                <a:gd name="connsiteY18-714" fmla="*/ 383067 h 1238308"/>
                <a:gd name="connsiteX19-715" fmla="*/ 1825865 w 1827916"/>
                <a:gd name="connsiteY19-716" fmla="*/ 887892 h 1238308"/>
                <a:gd name="connsiteX20-717" fmla="*/ 1721090 w 1827916"/>
                <a:gd name="connsiteY20-718" fmla="*/ 1202217 h 1238308"/>
                <a:gd name="connsiteX21-719" fmla="*/ 1368665 w 1827916"/>
                <a:gd name="connsiteY21-720" fmla="*/ 630717 h 1238308"/>
                <a:gd name="connsiteX22-721" fmla="*/ 1402003 w 1827916"/>
                <a:gd name="connsiteY22-722" fmla="*/ 759305 h 1238308"/>
                <a:gd name="connsiteX23-723" fmla="*/ 1435340 w 1827916"/>
                <a:gd name="connsiteY23-724" fmla="*/ 859317 h 1238308"/>
                <a:gd name="connsiteX24-725" fmla="*/ 1254365 w 1827916"/>
                <a:gd name="connsiteY24-726" fmla="*/ 649766 h 1238308"/>
                <a:gd name="connsiteX0-727" fmla="*/ 1254365 w 1827916"/>
                <a:gd name="connsiteY0-728" fmla="*/ 649766 h 1238308"/>
                <a:gd name="connsiteX1-729" fmla="*/ 1116252 w 1827916"/>
                <a:gd name="connsiteY1-730" fmla="*/ 816454 h 1238308"/>
                <a:gd name="connsiteX2-731" fmla="*/ 1078153 w 1827916"/>
                <a:gd name="connsiteY2-732" fmla="*/ 745017 h 1238308"/>
                <a:gd name="connsiteX3-733" fmla="*/ 1082915 w 1827916"/>
                <a:gd name="connsiteY3-734" fmla="*/ 687867 h 1238308"/>
                <a:gd name="connsiteX4-735" fmla="*/ 825740 w 1827916"/>
                <a:gd name="connsiteY4-736" fmla="*/ 945042 h 1238308"/>
                <a:gd name="connsiteX5-737" fmla="*/ 292340 w 1827916"/>
                <a:gd name="connsiteY5-738" fmla="*/ 1078392 h 1238308"/>
                <a:gd name="connsiteX6-739" fmla="*/ 82790 w 1827916"/>
                <a:gd name="connsiteY6-740" fmla="*/ 1078392 h 1238308"/>
                <a:gd name="connsiteX7-741" fmla="*/ 216140 w 1827916"/>
                <a:gd name="connsiteY7-742" fmla="*/ 906942 h 1238308"/>
                <a:gd name="connsiteX8-743" fmla="*/ 16115 w 1827916"/>
                <a:gd name="connsiteY8-744" fmla="*/ 1078392 h 1238308"/>
                <a:gd name="connsiteX9-745" fmla="*/ 92315 w 1827916"/>
                <a:gd name="connsiteY9-746" fmla="*/ 1230792 h 1238308"/>
                <a:gd name="connsiteX10-747" fmla="*/ 25640 w 1827916"/>
                <a:gd name="connsiteY10-748" fmla="*/ 830742 h 1238308"/>
                <a:gd name="connsiteX11-749" fmla="*/ 44690 w 1827916"/>
                <a:gd name="connsiteY11-750" fmla="*/ 392592 h 1238308"/>
                <a:gd name="connsiteX12-751" fmla="*/ 520940 w 1827916"/>
                <a:gd name="connsiteY12-752" fmla="*/ 87792 h 1238308"/>
                <a:gd name="connsiteX13-753" fmla="*/ 1121015 w 1827916"/>
                <a:gd name="connsiteY13-754" fmla="*/ 68742 h 1238308"/>
                <a:gd name="connsiteX14-755" fmla="*/ 940040 w 1827916"/>
                <a:gd name="connsiteY14-756" fmla="*/ 2067 h 1238308"/>
                <a:gd name="connsiteX15-757" fmla="*/ 1368665 w 1827916"/>
                <a:gd name="connsiteY15-758" fmla="*/ 30642 h 1238308"/>
                <a:gd name="connsiteX16-759" fmla="*/ 1473440 w 1827916"/>
                <a:gd name="connsiteY16-760" fmla="*/ 163992 h 1238308"/>
                <a:gd name="connsiteX17-761" fmla="*/ 1635365 w 1827916"/>
                <a:gd name="connsiteY17-762" fmla="*/ 87792 h 1238308"/>
                <a:gd name="connsiteX18-763" fmla="*/ 1521065 w 1827916"/>
                <a:gd name="connsiteY18-764" fmla="*/ 259242 h 1238308"/>
                <a:gd name="connsiteX19-765" fmla="*/ 1768715 w 1827916"/>
                <a:gd name="connsiteY19-766" fmla="*/ 383067 h 1238308"/>
                <a:gd name="connsiteX20-767" fmla="*/ 1825865 w 1827916"/>
                <a:gd name="connsiteY20-768" fmla="*/ 887892 h 1238308"/>
                <a:gd name="connsiteX21-769" fmla="*/ 1721090 w 1827916"/>
                <a:gd name="connsiteY21-770" fmla="*/ 1202217 h 1238308"/>
                <a:gd name="connsiteX22-771" fmla="*/ 1368665 w 1827916"/>
                <a:gd name="connsiteY22-772" fmla="*/ 630717 h 1238308"/>
                <a:gd name="connsiteX23-773" fmla="*/ 1402003 w 1827916"/>
                <a:gd name="connsiteY23-774" fmla="*/ 759305 h 1238308"/>
                <a:gd name="connsiteX24-775" fmla="*/ 1435340 w 1827916"/>
                <a:gd name="connsiteY24-776" fmla="*/ 859317 h 1238308"/>
                <a:gd name="connsiteX25" fmla="*/ 1254365 w 1827916"/>
                <a:gd name="connsiteY25" fmla="*/ 649766 h 1238308"/>
                <a:gd name="connsiteX0-777" fmla="*/ 1254365 w 1827916"/>
                <a:gd name="connsiteY0-778" fmla="*/ 649766 h 1238308"/>
                <a:gd name="connsiteX1-779" fmla="*/ 1116252 w 1827916"/>
                <a:gd name="connsiteY1-780" fmla="*/ 816454 h 1238308"/>
                <a:gd name="connsiteX2-781" fmla="*/ 1106728 w 1827916"/>
                <a:gd name="connsiteY2-782" fmla="*/ 740255 h 1238308"/>
                <a:gd name="connsiteX3-783" fmla="*/ 1082915 w 1827916"/>
                <a:gd name="connsiteY3-784" fmla="*/ 687867 h 1238308"/>
                <a:gd name="connsiteX4-785" fmla="*/ 825740 w 1827916"/>
                <a:gd name="connsiteY4-786" fmla="*/ 945042 h 1238308"/>
                <a:gd name="connsiteX5-787" fmla="*/ 292340 w 1827916"/>
                <a:gd name="connsiteY5-788" fmla="*/ 1078392 h 1238308"/>
                <a:gd name="connsiteX6-789" fmla="*/ 82790 w 1827916"/>
                <a:gd name="connsiteY6-790" fmla="*/ 1078392 h 1238308"/>
                <a:gd name="connsiteX7-791" fmla="*/ 216140 w 1827916"/>
                <a:gd name="connsiteY7-792" fmla="*/ 906942 h 1238308"/>
                <a:gd name="connsiteX8-793" fmla="*/ 16115 w 1827916"/>
                <a:gd name="connsiteY8-794" fmla="*/ 1078392 h 1238308"/>
                <a:gd name="connsiteX9-795" fmla="*/ 92315 w 1827916"/>
                <a:gd name="connsiteY9-796" fmla="*/ 1230792 h 1238308"/>
                <a:gd name="connsiteX10-797" fmla="*/ 25640 w 1827916"/>
                <a:gd name="connsiteY10-798" fmla="*/ 830742 h 1238308"/>
                <a:gd name="connsiteX11-799" fmla="*/ 44690 w 1827916"/>
                <a:gd name="connsiteY11-800" fmla="*/ 392592 h 1238308"/>
                <a:gd name="connsiteX12-801" fmla="*/ 520940 w 1827916"/>
                <a:gd name="connsiteY12-802" fmla="*/ 87792 h 1238308"/>
                <a:gd name="connsiteX13-803" fmla="*/ 1121015 w 1827916"/>
                <a:gd name="connsiteY13-804" fmla="*/ 68742 h 1238308"/>
                <a:gd name="connsiteX14-805" fmla="*/ 940040 w 1827916"/>
                <a:gd name="connsiteY14-806" fmla="*/ 2067 h 1238308"/>
                <a:gd name="connsiteX15-807" fmla="*/ 1368665 w 1827916"/>
                <a:gd name="connsiteY15-808" fmla="*/ 30642 h 1238308"/>
                <a:gd name="connsiteX16-809" fmla="*/ 1473440 w 1827916"/>
                <a:gd name="connsiteY16-810" fmla="*/ 163992 h 1238308"/>
                <a:gd name="connsiteX17-811" fmla="*/ 1635365 w 1827916"/>
                <a:gd name="connsiteY17-812" fmla="*/ 87792 h 1238308"/>
                <a:gd name="connsiteX18-813" fmla="*/ 1521065 w 1827916"/>
                <a:gd name="connsiteY18-814" fmla="*/ 259242 h 1238308"/>
                <a:gd name="connsiteX19-815" fmla="*/ 1768715 w 1827916"/>
                <a:gd name="connsiteY19-816" fmla="*/ 383067 h 1238308"/>
                <a:gd name="connsiteX20-817" fmla="*/ 1825865 w 1827916"/>
                <a:gd name="connsiteY20-818" fmla="*/ 887892 h 1238308"/>
                <a:gd name="connsiteX21-819" fmla="*/ 1721090 w 1827916"/>
                <a:gd name="connsiteY21-820" fmla="*/ 1202217 h 1238308"/>
                <a:gd name="connsiteX22-821" fmla="*/ 1368665 w 1827916"/>
                <a:gd name="connsiteY22-822" fmla="*/ 630717 h 1238308"/>
                <a:gd name="connsiteX23-823" fmla="*/ 1402003 w 1827916"/>
                <a:gd name="connsiteY23-824" fmla="*/ 759305 h 1238308"/>
                <a:gd name="connsiteX24-825" fmla="*/ 1435340 w 1827916"/>
                <a:gd name="connsiteY24-826" fmla="*/ 859317 h 1238308"/>
                <a:gd name="connsiteX25-827" fmla="*/ 1254365 w 1827916"/>
                <a:gd name="connsiteY25-828" fmla="*/ 649766 h 1238308"/>
                <a:gd name="connsiteX0-829" fmla="*/ 1254365 w 1827916"/>
                <a:gd name="connsiteY0-830" fmla="*/ 649766 h 1238308"/>
                <a:gd name="connsiteX1-831" fmla="*/ 1116252 w 1827916"/>
                <a:gd name="connsiteY1-832" fmla="*/ 816454 h 1238308"/>
                <a:gd name="connsiteX2-833" fmla="*/ 1106728 w 1827916"/>
                <a:gd name="connsiteY2-834" fmla="*/ 740255 h 1238308"/>
                <a:gd name="connsiteX3-835" fmla="*/ 1082915 w 1827916"/>
                <a:gd name="connsiteY3-836" fmla="*/ 687867 h 1238308"/>
                <a:gd name="connsiteX4-837" fmla="*/ 825740 w 1827916"/>
                <a:gd name="connsiteY4-838" fmla="*/ 945042 h 1238308"/>
                <a:gd name="connsiteX5-839" fmla="*/ 292340 w 1827916"/>
                <a:gd name="connsiteY5-840" fmla="*/ 1078392 h 1238308"/>
                <a:gd name="connsiteX6-841" fmla="*/ 82790 w 1827916"/>
                <a:gd name="connsiteY6-842" fmla="*/ 1078392 h 1238308"/>
                <a:gd name="connsiteX7-843" fmla="*/ 216140 w 1827916"/>
                <a:gd name="connsiteY7-844" fmla="*/ 906942 h 1238308"/>
                <a:gd name="connsiteX8-845" fmla="*/ 16115 w 1827916"/>
                <a:gd name="connsiteY8-846" fmla="*/ 1078392 h 1238308"/>
                <a:gd name="connsiteX9-847" fmla="*/ 92315 w 1827916"/>
                <a:gd name="connsiteY9-848" fmla="*/ 1230792 h 1238308"/>
                <a:gd name="connsiteX10-849" fmla="*/ 25640 w 1827916"/>
                <a:gd name="connsiteY10-850" fmla="*/ 830742 h 1238308"/>
                <a:gd name="connsiteX11-851" fmla="*/ 44690 w 1827916"/>
                <a:gd name="connsiteY11-852" fmla="*/ 392592 h 1238308"/>
                <a:gd name="connsiteX12-853" fmla="*/ 520940 w 1827916"/>
                <a:gd name="connsiteY12-854" fmla="*/ 87792 h 1238308"/>
                <a:gd name="connsiteX13-855" fmla="*/ 1121015 w 1827916"/>
                <a:gd name="connsiteY13-856" fmla="*/ 68742 h 1238308"/>
                <a:gd name="connsiteX14-857" fmla="*/ 940040 w 1827916"/>
                <a:gd name="connsiteY14-858" fmla="*/ 2067 h 1238308"/>
                <a:gd name="connsiteX15-859" fmla="*/ 1368665 w 1827916"/>
                <a:gd name="connsiteY15-860" fmla="*/ 30642 h 1238308"/>
                <a:gd name="connsiteX16-861" fmla="*/ 1473440 w 1827916"/>
                <a:gd name="connsiteY16-862" fmla="*/ 163992 h 1238308"/>
                <a:gd name="connsiteX17-863" fmla="*/ 1635365 w 1827916"/>
                <a:gd name="connsiteY17-864" fmla="*/ 87792 h 1238308"/>
                <a:gd name="connsiteX18-865" fmla="*/ 1521065 w 1827916"/>
                <a:gd name="connsiteY18-866" fmla="*/ 259242 h 1238308"/>
                <a:gd name="connsiteX19-867" fmla="*/ 1768715 w 1827916"/>
                <a:gd name="connsiteY19-868" fmla="*/ 383067 h 1238308"/>
                <a:gd name="connsiteX20-869" fmla="*/ 1825865 w 1827916"/>
                <a:gd name="connsiteY20-870" fmla="*/ 887892 h 1238308"/>
                <a:gd name="connsiteX21-871" fmla="*/ 1721090 w 1827916"/>
                <a:gd name="connsiteY21-872" fmla="*/ 1202217 h 1238308"/>
                <a:gd name="connsiteX22-873" fmla="*/ 1368665 w 1827916"/>
                <a:gd name="connsiteY22-874" fmla="*/ 630717 h 1238308"/>
                <a:gd name="connsiteX23-875" fmla="*/ 1402003 w 1827916"/>
                <a:gd name="connsiteY23-876" fmla="*/ 759305 h 1238308"/>
                <a:gd name="connsiteX24-877" fmla="*/ 1435340 w 1827916"/>
                <a:gd name="connsiteY24-878" fmla="*/ 859317 h 1238308"/>
                <a:gd name="connsiteX25-879" fmla="*/ 1254365 w 1827916"/>
                <a:gd name="connsiteY25-880" fmla="*/ 649766 h 1238308"/>
                <a:gd name="connsiteX0-881" fmla="*/ 1254365 w 1827916"/>
                <a:gd name="connsiteY0-882" fmla="*/ 649766 h 1238308"/>
                <a:gd name="connsiteX1-883" fmla="*/ 1116252 w 1827916"/>
                <a:gd name="connsiteY1-884" fmla="*/ 816454 h 1238308"/>
                <a:gd name="connsiteX2-885" fmla="*/ 1097203 w 1827916"/>
                <a:gd name="connsiteY2-886" fmla="*/ 742636 h 1238308"/>
                <a:gd name="connsiteX3-887" fmla="*/ 1082915 w 1827916"/>
                <a:gd name="connsiteY3-888" fmla="*/ 687867 h 1238308"/>
                <a:gd name="connsiteX4-889" fmla="*/ 825740 w 1827916"/>
                <a:gd name="connsiteY4-890" fmla="*/ 945042 h 1238308"/>
                <a:gd name="connsiteX5-891" fmla="*/ 292340 w 1827916"/>
                <a:gd name="connsiteY5-892" fmla="*/ 1078392 h 1238308"/>
                <a:gd name="connsiteX6-893" fmla="*/ 82790 w 1827916"/>
                <a:gd name="connsiteY6-894" fmla="*/ 1078392 h 1238308"/>
                <a:gd name="connsiteX7-895" fmla="*/ 216140 w 1827916"/>
                <a:gd name="connsiteY7-896" fmla="*/ 906942 h 1238308"/>
                <a:gd name="connsiteX8-897" fmla="*/ 16115 w 1827916"/>
                <a:gd name="connsiteY8-898" fmla="*/ 1078392 h 1238308"/>
                <a:gd name="connsiteX9-899" fmla="*/ 92315 w 1827916"/>
                <a:gd name="connsiteY9-900" fmla="*/ 1230792 h 1238308"/>
                <a:gd name="connsiteX10-901" fmla="*/ 25640 w 1827916"/>
                <a:gd name="connsiteY10-902" fmla="*/ 830742 h 1238308"/>
                <a:gd name="connsiteX11-903" fmla="*/ 44690 w 1827916"/>
                <a:gd name="connsiteY11-904" fmla="*/ 392592 h 1238308"/>
                <a:gd name="connsiteX12-905" fmla="*/ 520940 w 1827916"/>
                <a:gd name="connsiteY12-906" fmla="*/ 87792 h 1238308"/>
                <a:gd name="connsiteX13-907" fmla="*/ 1121015 w 1827916"/>
                <a:gd name="connsiteY13-908" fmla="*/ 68742 h 1238308"/>
                <a:gd name="connsiteX14-909" fmla="*/ 940040 w 1827916"/>
                <a:gd name="connsiteY14-910" fmla="*/ 2067 h 1238308"/>
                <a:gd name="connsiteX15-911" fmla="*/ 1368665 w 1827916"/>
                <a:gd name="connsiteY15-912" fmla="*/ 30642 h 1238308"/>
                <a:gd name="connsiteX16-913" fmla="*/ 1473440 w 1827916"/>
                <a:gd name="connsiteY16-914" fmla="*/ 163992 h 1238308"/>
                <a:gd name="connsiteX17-915" fmla="*/ 1635365 w 1827916"/>
                <a:gd name="connsiteY17-916" fmla="*/ 87792 h 1238308"/>
                <a:gd name="connsiteX18-917" fmla="*/ 1521065 w 1827916"/>
                <a:gd name="connsiteY18-918" fmla="*/ 259242 h 1238308"/>
                <a:gd name="connsiteX19-919" fmla="*/ 1768715 w 1827916"/>
                <a:gd name="connsiteY19-920" fmla="*/ 383067 h 1238308"/>
                <a:gd name="connsiteX20-921" fmla="*/ 1825865 w 1827916"/>
                <a:gd name="connsiteY20-922" fmla="*/ 887892 h 1238308"/>
                <a:gd name="connsiteX21-923" fmla="*/ 1721090 w 1827916"/>
                <a:gd name="connsiteY21-924" fmla="*/ 1202217 h 1238308"/>
                <a:gd name="connsiteX22-925" fmla="*/ 1368665 w 1827916"/>
                <a:gd name="connsiteY22-926" fmla="*/ 630717 h 1238308"/>
                <a:gd name="connsiteX23-927" fmla="*/ 1402003 w 1827916"/>
                <a:gd name="connsiteY23-928" fmla="*/ 759305 h 1238308"/>
                <a:gd name="connsiteX24-929" fmla="*/ 1435340 w 1827916"/>
                <a:gd name="connsiteY24-930" fmla="*/ 859317 h 1238308"/>
                <a:gd name="connsiteX25-931" fmla="*/ 1254365 w 1827916"/>
                <a:gd name="connsiteY25-932" fmla="*/ 649766 h 1238308"/>
                <a:gd name="connsiteX0-933" fmla="*/ 1254365 w 1827916"/>
                <a:gd name="connsiteY0-934" fmla="*/ 649766 h 1238308"/>
                <a:gd name="connsiteX1-935" fmla="*/ 1116252 w 1827916"/>
                <a:gd name="connsiteY1-936" fmla="*/ 816454 h 1238308"/>
                <a:gd name="connsiteX2-937" fmla="*/ 1097203 w 1827916"/>
                <a:gd name="connsiteY2-938" fmla="*/ 742636 h 1238308"/>
                <a:gd name="connsiteX3-939" fmla="*/ 1082915 w 1827916"/>
                <a:gd name="connsiteY3-940" fmla="*/ 687867 h 1238308"/>
                <a:gd name="connsiteX4-941" fmla="*/ 825740 w 1827916"/>
                <a:gd name="connsiteY4-942" fmla="*/ 945042 h 1238308"/>
                <a:gd name="connsiteX5-943" fmla="*/ 292340 w 1827916"/>
                <a:gd name="connsiteY5-944" fmla="*/ 1078392 h 1238308"/>
                <a:gd name="connsiteX6-945" fmla="*/ 82790 w 1827916"/>
                <a:gd name="connsiteY6-946" fmla="*/ 1078392 h 1238308"/>
                <a:gd name="connsiteX7-947" fmla="*/ 216140 w 1827916"/>
                <a:gd name="connsiteY7-948" fmla="*/ 906942 h 1238308"/>
                <a:gd name="connsiteX8-949" fmla="*/ 16115 w 1827916"/>
                <a:gd name="connsiteY8-950" fmla="*/ 1078392 h 1238308"/>
                <a:gd name="connsiteX9-951" fmla="*/ 92315 w 1827916"/>
                <a:gd name="connsiteY9-952" fmla="*/ 1230792 h 1238308"/>
                <a:gd name="connsiteX10-953" fmla="*/ 25640 w 1827916"/>
                <a:gd name="connsiteY10-954" fmla="*/ 830742 h 1238308"/>
                <a:gd name="connsiteX11-955" fmla="*/ 44690 w 1827916"/>
                <a:gd name="connsiteY11-956" fmla="*/ 392592 h 1238308"/>
                <a:gd name="connsiteX12-957" fmla="*/ 520940 w 1827916"/>
                <a:gd name="connsiteY12-958" fmla="*/ 87792 h 1238308"/>
                <a:gd name="connsiteX13-959" fmla="*/ 1121015 w 1827916"/>
                <a:gd name="connsiteY13-960" fmla="*/ 68742 h 1238308"/>
                <a:gd name="connsiteX14-961" fmla="*/ 940040 w 1827916"/>
                <a:gd name="connsiteY14-962" fmla="*/ 2067 h 1238308"/>
                <a:gd name="connsiteX15-963" fmla="*/ 1368665 w 1827916"/>
                <a:gd name="connsiteY15-964" fmla="*/ 30642 h 1238308"/>
                <a:gd name="connsiteX16-965" fmla="*/ 1473440 w 1827916"/>
                <a:gd name="connsiteY16-966" fmla="*/ 163992 h 1238308"/>
                <a:gd name="connsiteX17-967" fmla="*/ 1635365 w 1827916"/>
                <a:gd name="connsiteY17-968" fmla="*/ 87792 h 1238308"/>
                <a:gd name="connsiteX18-969" fmla="*/ 1521065 w 1827916"/>
                <a:gd name="connsiteY18-970" fmla="*/ 259242 h 1238308"/>
                <a:gd name="connsiteX19-971" fmla="*/ 1768715 w 1827916"/>
                <a:gd name="connsiteY19-972" fmla="*/ 383067 h 1238308"/>
                <a:gd name="connsiteX20-973" fmla="*/ 1825865 w 1827916"/>
                <a:gd name="connsiteY20-974" fmla="*/ 887892 h 1238308"/>
                <a:gd name="connsiteX21-975" fmla="*/ 1721090 w 1827916"/>
                <a:gd name="connsiteY21-976" fmla="*/ 1202217 h 1238308"/>
                <a:gd name="connsiteX22-977" fmla="*/ 1368665 w 1827916"/>
                <a:gd name="connsiteY22-978" fmla="*/ 630717 h 1238308"/>
                <a:gd name="connsiteX23-979" fmla="*/ 1402003 w 1827916"/>
                <a:gd name="connsiteY23-980" fmla="*/ 759305 h 1238308"/>
                <a:gd name="connsiteX24-981" fmla="*/ 1435340 w 1827916"/>
                <a:gd name="connsiteY24-982" fmla="*/ 859317 h 1238308"/>
                <a:gd name="connsiteX25-983" fmla="*/ 1254365 w 1827916"/>
                <a:gd name="connsiteY25-984" fmla="*/ 649766 h 1238308"/>
                <a:gd name="connsiteX0-985" fmla="*/ 1254365 w 1827916"/>
                <a:gd name="connsiteY0-986" fmla="*/ 649766 h 1238308"/>
                <a:gd name="connsiteX1-987" fmla="*/ 1116252 w 1827916"/>
                <a:gd name="connsiteY1-988" fmla="*/ 816454 h 1238308"/>
                <a:gd name="connsiteX2-989" fmla="*/ 1097203 w 1827916"/>
                <a:gd name="connsiteY2-990" fmla="*/ 742636 h 1238308"/>
                <a:gd name="connsiteX3-991" fmla="*/ 1082915 w 1827916"/>
                <a:gd name="connsiteY3-992" fmla="*/ 687867 h 1238308"/>
                <a:gd name="connsiteX4-993" fmla="*/ 825740 w 1827916"/>
                <a:gd name="connsiteY4-994" fmla="*/ 945042 h 1238308"/>
                <a:gd name="connsiteX5-995" fmla="*/ 292340 w 1827916"/>
                <a:gd name="connsiteY5-996" fmla="*/ 1078392 h 1238308"/>
                <a:gd name="connsiteX6-997" fmla="*/ 82790 w 1827916"/>
                <a:gd name="connsiteY6-998" fmla="*/ 1078392 h 1238308"/>
                <a:gd name="connsiteX7-999" fmla="*/ 216140 w 1827916"/>
                <a:gd name="connsiteY7-1000" fmla="*/ 906942 h 1238308"/>
                <a:gd name="connsiteX8-1001" fmla="*/ 16115 w 1827916"/>
                <a:gd name="connsiteY8-1002" fmla="*/ 1078392 h 1238308"/>
                <a:gd name="connsiteX9-1003" fmla="*/ 92315 w 1827916"/>
                <a:gd name="connsiteY9-1004" fmla="*/ 1230792 h 1238308"/>
                <a:gd name="connsiteX10-1005" fmla="*/ 25640 w 1827916"/>
                <a:gd name="connsiteY10-1006" fmla="*/ 830742 h 1238308"/>
                <a:gd name="connsiteX11-1007" fmla="*/ 44690 w 1827916"/>
                <a:gd name="connsiteY11-1008" fmla="*/ 392592 h 1238308"/>
                <a:gd name="connsiteX12-1009" fmla="*/ 520940 w 1827916"/>
                <a:gd name="connsiteY12-1010" fmla="*/ 87792 h 1238308"/>
                <a:gd name="connsiteX13-1011" fmla="*/ 1121015 w 1827916"/>
                <a:gd name="connsiteY13-1012" fmla="*/ 68742 h 1238308"/>
                <a:gd name="connsiteX14-1013" fmla="*/ 940040 w 1827916"/>
                <a:gd name="connsiteY14-1014" fmla="*/ 2067 h 1238308"/>
                <a:gd name="connsiteX15-1015" fmla="*/ 1368665 w 1827916"/>
                <a:gd name="connsiteY15-1016" fmla="*/ 30642 h 1238308"/>
                <a:gd name="connsiteX16-1017" fmla="*/ 1473440 w 1827916"/>
                <a:gd name="connsiteY16-1018" fmla="*/ 163992 h 1238308"/>
                <a:gd name="connsiteX17-1019" fmla="*/ 1635365 w 1827916"/>
                <a:gd name="connsiteY17-1020" fmla="*/ 87792 h 1238308"/>
                <a:gd name="connsiteX18-1021" fmla="*/ 1521065 w 1827916"/>
                <a:gd name="connsiteY18-1022" fmla="*/ 259242 h 1238308"/>
                <a:gd name="connsiteX19-1023" fmla="*/ 1768715 w 1827916"/>
                <a:gd name="connsiteY19-1024" fmla="*/ 383067 h 1238308"/>
                <a:gd name="connsiteX20-1025" fmla="*/ 1825865 w 1827916"/>
                <a:gd name="connsiteY20-1026" fmla="*/ 887892 h 1238308"/>
                <a:gd name="connsiteX21-1027" fmla="*/ 1721090 w 1827916"/>
                <a:gd name="connsiteY21-1028" fmla="*/ 1202217 h 1238308"/>
                <a:gd name="connsiteX22-1029" fmla="*/ 1368665 w 1827916"/>
                <a:gd name="connsiteY22-1030" fmla="*/ 630717 h 1238308"/>
                <a:gd name="connsiteX23-1031" fmla="*/ 1402003 w 1827916"/>
                <a:gd name="connsiteY23-1032" fmla="*/ 759305 h 1238308"/>
                <a:gd name="connsiteX24-1033" fmla="*/ 1435340 w 1827916"/>
                <a:gd name="connsiteY24-1034" fmla="*/ 859317 h 1238308"/>
                <a:gd name="connsiteX25-1035" fmla="*/ 1254365 w 1827916"/>
                <a:gd name="connsiteY25-1036" fmla="*/ 649766 h 1238308"/>
                <a:gd name="connsiteX0-1037" fmla="*/ 1254365 w 1827916"/>
                <a:gd name="connsiteY0-1038" fmla="*/ 649766 h 1238308"/>
                <a:gd name="connsiteX1-1039" fmla="*/ 1116252 w 1827916"/>
                <a:gd name="connsiteY1-1040" fmla="*/ 816454 h 1238308"/>
                <a:gd name="connsiteX2-1041" fmla="*/ 1097203 w 1827916"/>
                <a:gd name="connsiteY2-1042" fmla="*/ 742636 h 1238308"/>
                <a:gd name="connsiteX3-1043" fmla="*/ 1082915 w 1827916"/>
                <a:gd name="connsiteY3-1044" fmla="*/ 687867 h 1238308"/>
                <a:gd name="connsiteX4-1045" fmla="*/ 825740 w 1827916"/>
                <a:gd name="connsiteY4-1046" fmla="*/ 945042 h 1238308"/>
                <a:gd name="connsiteX5-1047" fmla="*/ 292340 w 1827916"/>
                <a:gd name="connsiteY5-1048" fmla="*/ 1078392 h 1238308"/>
                <a:gd name="connsiteX6-1049" fmla="*/ 82790 w 1827916"/>
                <a:gd name="connsiteY6-1050" fmla="*/ 1078392 h 1238308"/>
                <a:gd name="connsiteX7-1051" fmla="*/ 216140 w 1827916"/>
                <a:gd name="connsiteY7-1052" fmla="*/ 906942 h 1238308"/>
                <a:gd name="connsiteX8-1053" fmla="*/ 16115 w 1827916"/>
                <a:gd name="connsiteY8-1054" fmla="*/ 1078392 h 1238308"/>
                <a:gd name="connsiteX9-1055" fmla="*/ 92315 w 1827916"/>
                <a:gd name="connsiteY9-1056" fmla="*/ 1230792 h 1238308"/>
                <a:gd name="connsiteX10-1057" fmla="*/ 25640 w 1827916"/>
                <a:gd name="connsiteY10-1058" fmla="*/ 830742 h 1238308"/>
                <a:gd name="connsiteX11-1059" fmla="*/ 44690 w 1827916"/>
                <a:gd name="connsiteY11-1060" fmla="*/ 392592 h 1238308"/>
                <a:gd name="connsiteX12-1061" fmla="*/ 520940 w 1827916"/>
                <a:gd name="connsiteY12-1062" fmla="*/ 87792 h 1238308"/>
                <a:gd name="connsiteX13-1063" fmla="*/ 1121015 w 1827916"/>
                <a:gd name="connsiteY13-1064" fmla="*/ 68742 h 1238308"/>
                <a:gd name="connsiteX14-1065" fmla="*/ 940040 w 1827916"/>
                <a:gd name="connsiteY14-1066" fmla="*/ 2067 h 1238308"/>
                <a:gd name="connsiteX15-1067" fmla="*/ 1368665 w 1827916"/>
                <a:gd name="connsiteY15-1068" fmla="*/ 30642 h 1238308"/>
                <a:gd name="connsiteX16-1069" fmla="*/ 1473440 w 1827916"/>
                <a:gd name="connsiteY16-1070" fmla="*/ 163992 h 1238308"/>
                <a:gd name="connsiteX17-1071" fmla="*/ 1635365 w 1827916"/>
                <a:gd name="connsiteY17-1072" fmla="*/ 87792 h 1238308"/>
                <a:gd name="connsiteX18-1073" fmla="*/ 1521065 w 1827916"/>
                <a:gd name="connsiteY18-1074" fmla="*/ 259242 h 1238308"/>
                <a:gd name="connsiteX19-1075" fmla="*/ 1768715 w 1827916"/>
                <a:gd name="connsiteY19-1076" fmla="*/ 383067 h 1238308"/>
                <a:gd name="connsiteX20-1077" fmla="*/ 1825865 w 1827916"/>
                <a:gd name="connsiteY20-1078" fmla="*/ 887892 h 1238308"/>
                <a:gd name="connsiteX21-1079" fmla="*/ 1721090 w 1827916"/>
                <a:gd name="connsiteY21-1080" fmla="*/ 1202217 h 1238308"/>
                <a:gd name="connsiteX22-1081" fmla="*/ 1368665 w 1827916"/>
                <a:gd name="connsiteY22-1082" fmla="*/ 630717 h 1238308"/>
                <a:gd name="connsiteX23-1083" fmla="*/ 1402003 w 1827916"/>
                <a:gd name="connsiteY23-1084" fmla="*/ 759305 h 1238308"/>
                <a:gd name="connsiteX24-1085" fmla="*/ 1435340 w 1827916"/>
                <a:gd name="connsiteY24-1086" fmla="*/ 859317 h 1238308"/>
                <a:gd name="connsiteX25-1087" fmla="*/ 1254365 w 1827916"/>
                <a:gd name="connsiteY25-1088" fmla="*/ 649766 h 1238308"/>
                <a:gd name="connsiteX0-1089" fmla="*/ 1254365 w 1827916"/>
                <a:gd name="connsiteY0-1090" fmla="*/ 649766 h 1238308"/>
                <a:gd name="connsiteX1-1091" fmla="*/ 1116252 w 1827916"/>
                <a:gd name="connsiteY1-1092" fmla="*/ 816454 h 1238308"/>
                <a:gd name="connsiteX2-1093" fmla="*/ 1097203 w 1827916"/>
                <a:gd name="connsiteY2-1094" fmla="*/ 742636 h 1238308"/>
                <a:gd name="connsiteX3-1095" fmla="*/ 1090059 w 1827916"/>
                <a:gd name="connsiteY3-1096" fmla="*/ 685485 h 1238308"/>
                <a:gd name="connsiteX4-1097" fmla="*/ 825740 w 1827916"/>
                <a:gd name="connsiteY4-1098" fmla="*/ 945042 h 1238308"/>
                <a:gd name="connsiteX5-1099" fmla="*/ 292340 w 1827916"/>
                <a:gd name="connsiteY5-1100" fmla="*/ 1078392 h 1238308"/>
                <a:gd name="connsiteX6-1101" fmla="*/ 82790 w 1827916"/>
                <a:gd name="connsiteY6-1102" fmla="*/ 1078392 h 1238308"/>
                <a:gd name="connsiteX7-1103" fmla="*/ 216140 w 1827916"/>
                <a:gd name="connsiteY7-1104" fmla="*/ 906942 h 1238308"/>
                <a:gd name="connsiteX8-1105" fmla="*/ 16115 w 1827916"/>
                <a:gd name="connsiteY8-1106" fmla="*/ 1078392 h 1238308"/>
                <a:gd name="connsiteX9-1107" fmla="*/ 92315 w 1827916"/>
                <a:gd name="connsiteY9-1108" fmla="*/ 1230792 h 1238308"/>
                <a:gd name="connsiteX10-1109" fmla="*/ 25640 w 1827916"/>
                <a:gd name="connsiteY10-1110" fmla="*/ 830742 h 1238308"/>
                <a:gd name="connsiteX11-1111" fmla="*/ 44690 w 1827916"/>
                <a:gd name="connsiteY11-1112" fmla="*/ 392592 h 1238308"/>
                <a:gd name="connsiteX12-1113" fmla="*/ 520940 w 1827916"/>
                <a:gd name="connsiteY12-1114" fmla="*/ 87792 h 1238308"/>
                <a:gd name="connsiteX13-1115" fmla="*/ 1121015 w 1827916"/>
                <a:gd name="connsiteY13-1116" fmla="*/ 68742 h 1238308"/>
                <a:gd name="connsiteX14-1117" fmla="*/ 940040 w 1827916"/>
                <a:gd name="connsiteY14-1118" fmla="*/ 2067 h 1238308"/>
                <a:gd name="connsiteX15-1119" fmla="*/ 1368665 w 1827916"/>
                <a:gd name="connsiteY15-1120" fmla="*/ 30642 h 1238308"/>
                <a:gd name="connsiteX16-1121" fmla="*/ 1473440 w 1827916"/>
                <a:gd name="connsiteY16-1122" fmla="*/ 163992 h 1238308"/>
                <a:gd name="connsiteX17-1123" fmla="*/ 1635365 w 1827916"/>
                <a:gd name="connsiteY17-1124" fmla="*/ 87792 h 1238308"/>
                <a:gd name="connsiteX18-1125" fmla="*/ 1521065 w 1827916"/>
                <a:gd name="connsiteY18-1126" fmla="*/ 259242 h 1238308"/>
                <a:gd name="connsiteX19-1127" fmla="*/ 1768715 w 1827916"/>
                <a:gd name="connsiteY19-1128" fmla="*/ 383067 h 1238308"/>
                <a:gd name="connsiteX20-1129" fmla="*/ 1825865 w 1827916"/>
                <a:gd name="connsiteY20-1130" fmla="*/ 887892 h 1238308"/>
                <a:gd name="connsiteX21-1131" fmla="*/ 1721090 w 1827916"/>
                <a:gd name="connsiteY21-1132" fmla="*/ 1202217 h 1238308"/>
                <a:gd name="connsiteX22-1133" fmla="*/ 1368665 w 1827916"/>
                <a:gd name="connsiteY22-1134" fmla="*/ 630717 h 1238308"/>
                <a:gd name="connsiteX23-1135" fmla="*/ 1402003 w 1827916"/>
                <a:gd name="connsiteY23-1136" fmla="*/ 759305 h 1238308"/>
                <a:gd name="connsiteX24-1137" fmla="*/ 1435340 w 1827916"/>
                <a:gd name="connsiteY24-1138" fmla="*/ 859317 h 1238308"/>
                <a:gd name="connsiteX25-1139" fmla="*/ 1254365 w 1827916"/>
                <a:gd name="connsiteY25-1140" fmla="*/ 649766 h 1238308"/>
                <a:gd name="connsiteX0-1141" fmla="*/ 1254365 w 1827916"/>
                <a:gd name="connsiteY0-1142" fmla="*/ 649766 h 1238308"/>
                <a:gd name="connsiteX1-1143" fmla="*/ 1116252 w 1827916"/>
                <a:gd name="connsiteY1-1144" fmla="*/ 816454 h 1238308"/>
                <a:gd name="connsiteX2-1145" fmla="*/ 1097203 w 1827916"/>
                <a:gd name="connsiteY2-1146" fmla="*/ 742636 h 1238308"/>
                <a:gd name="connsiteX3-1147" fmla="*/ 1090059 w 1827916"/>
                <a:gd name="connsiteY3-1148" fmla="*/ 685485 h 1238308"/>
                <a:gd name="connsiteX4-1149" fmla="*/ 825740 w 1827916"/>
                <a:gd name="connsiteY4-1150" fmla="*/ 945042 h 1238308"/>
                <a:gd name="connsiteX5-1151" fmla="*/ 292340 w 1827916"/>
                <a:gd name="connsiteY5-1152" fmla="*/ 1078392 h 1238308"/>
                <a:gd name="connsiteX6-1153" fmla="*/ 82790 w 1827916"/>
                <a:gd name="connsiteY6-1154" fmla="*/ 1078392 h 1238308"/>
                <a:gd name="connsiteX7-1155" fmla="*/ 216140 w 1827916"/>
                <a:gd name="connsiteY7-1156" fmla="*/ 906942 h 1238308"/>
                <a:gd name="connsiteX8-1157" fmla="*/ 16115 w 1827916"/>
                <a:gd name="connsiteY8-1158" fmla="*/ 1078392 h 1238308"/>
                <a:gd name="connsiteX9-1159" fmla="*/ 92315 w 1827916"/>
                <a:gd name="connsiteY9-1160" fmla="*/ 1230792 h 1238308"/>
                <a:gd name="connsiteX10-1161" fmla="*/ 25640 w 1827916"/>
                <a:gd name="connsiteY10-1162" fmla="*/ 830742 h 1238308"/>
                <a:gd name="connsiteX11-1163" fmla="*/ 44690 w 1827916"/>
                <a:gd name="connsiteY11-1164" fmla="*/ 392592 h 1238308"/>
                <a:gd name="connsiteX12-1165" fmla="*/ 520940 w 1827916"/>
                <a:gd name="connsiteY12-1166" fmla="*/ 87792 h 1238308"/>
                <a:gd name="connsiteX13-1167" fmla="*/ 1121015 w 1827916"/>
                <a:gd name="connsiteY13-1168" fmla="*/ 68742 h 1238308"/>
                <a:gd name="connsiteX14-1169" fmla="*/ 940040 w 1827916"/>
                <a:gd name="connsiteY14-1170" fmla="*/ 2067 h 1238308"/>
                <a:gd name="connsiteX15-1171" fmla="*/ 1368665 w 1827916"/>
                <a:gd name="connsiteY15-1172" fmla="*/ 30642 h 1238308"/>
                <a:gd name="connsiteX16-1173" fmla="*/ 1473440 w 1827916"/>
                <a:gd name="connsiteY16-1174" fmla="*/ 163992 h 1238308"/>
                <a:gd name="connsiteX17-1175" fmla="*/ 1635365 w 1827916"/>
                <a:gd name="connsiteY17-1176" fmla="*/ 87792 h 1238308"/>
                <a:gd name="connsiteX18-1177" fmla="*/ 1521065 w 1827916"/>
                <a:gd name="connsiteY18-1178" fmla="*/ 259242 h 1238308"/>
                <a:gd name="connsiteX19-1179" fmla="*/ 1768715 w 1827916"/>
                <a:gd name="connsiteY19-1180" fmla="*/ 383067 h 1238308"/>
                <a:gd name="connsiteX20-1181" fmla="*/ 1825865 w 1827916"/>
                <a:gd name="connsiteY20-1182" fmla="*/ 887892 h 1238308"/>
                <a:gd name="connsiteX21-1183" fmla="*/ 1721090 w 1827916"/>
                <a:gd name="connsiteY21-1184" fmla="*/ 1202217 h 1238308"/>
                <a:gd name="connsiteX22-1185" fmla="*/ 1368665 w 1827916"/>
                <a:gd name="connsiteY22-1186" fmla="*/ 630717 h 1238308"/>
                <a:gd name="connsiteX23-1187" fmla="*/ 1402003 w 1827916"/>
                <a:gd name="connsiteY23-1188" fmla="*/ 759305 h 1238308"/>
                <a:gd name="connsiteX24-1189" fmla="*/ 1435340 w 1827916"/>
                <a:gd name="connsiteY24-1190" fmla="*/ 859317 h 1238308"/>
                <a:gd name="connsiteX25-1191" fmla="*/ 1254365 w 1827916"/>
                <a:gd name="connsiteY25-1192" fmla="*/ 649766 h 1238308"/>
                <a:gd name="connsiteX0-1193" fmla="*/ 1254365 w 1827916"/>
                <a:gd name="connsiteY0-1194" fmla="*/ 649766 h 1238308"/>
                <a:gd name="connsiteX1-1195" fmla="*/ 1116252 w 1827916"/>
                <a:gd name="connsiteY1-1196" fmla="*/ 816454 h 1238308"/>
                <a:gd name="connsiteX2-1197" fmla="*/ 1097203 w 1827916"/>
                <a:gd name="connsiteY2-1198" fmla="*/ 742636 h 1238308"/>
                <a:gd name="connsiteX3-1199" fmla="*/ 1090059 w 1827916"/>
                <a:gd name="connsiteY3-1200" fmla="*/ 685485 h 1238308"/>
                <a:gd name="connsiteX4-1201" fmla="*/ 825740 w 1827916"/>
                <a:gd name="connsiteY4-1202" fmla="*/ 945042 h 1238308"/>
                <a:gd name="connsiteX5-1203" fmla="*/ 292340 w 1827916"/>
                <a:gd name="connsiteY5-1204" fmla="*/ 1078392 h 1238308"/>
                <a:gd name="connsiteX6-1205" fmla="*/ 82790 w 1827916"/>
                <a:gd name="connsiteY6-1206" fmla="*/ 1078392 h 1238308"/>
                <a:gd name="connsiteX7-1207" fmla="*/ 216140 w 1827916"/>
                <a:gd name="connsiteY7-1208" fmla="*/ 906942 h 1238308"/>
                <a:gd name="connsiteX8-1209" fmla="*/ 16115 w 1827916"/>
                <a:gd name="connsiteY8-1210" fmla="*/ 1078392 h 1238308"/>
                <a:gd name="connsiteX9-1211" fmla="*/ 92315 w 1827916"/>
                <a:gd name="connsiteY9-1212" fmla="*/ 1230792 h 1238308"/>
                <a:gd name="connsiteX10-1213" fmla="*/ 25640 w 1827916"/>
                <a:gd name="connsiteY10-1214" fmla="*/ 830742 h 1238308"/>
                <a:gd name="connsiteX11-1215" fmla="*/ 44690 w 1827916"/>
                <a:gd name="connsiteY11-1216" fmla="*/ 392592 h 1238308"/>
                <a:gd name="connsiteX12-1217" fmla="*/ 520940 w 1827916"/>
                <a:gd name="connsiteY12-1218" fmla="*/ 87792 h 1238308"/>
                <a:gd name="connsiteX13-1219" fmla="*/ 1121015 w 1827916"/>
                <a:gd name="connsiteY13-1220" fmla="*/ 68742 h 1238308"/>
                <a:gd name="connsiteX14-1221" fmla="*/ 940040 w 1827916"/>
                <a:gd name="connsiteY14-1222" fmla="*/ 2067 h 1238308"/>
                <a:gd name="connsiteX15-1223" fmla="*/ 1368665 w 1827916"/>
                <a:gd name="connsiteY15-1224" fmla="*/ 30642 h 1238308"/>
                <a:gd name="connsiteX16-1225" fmla="*/ 1473440 w 1827916"/>
                <a:gd name="connsiteY16-1226" fmla="*/ 163992 h 1238308"/>
                <a:gd name="connsiteX17-1227" fmla="*/ 1635365 w 1827916"/>
                <a:gd name="connsiteY17-1228" fmla="*/ 87792 h 1238308"/>
                <a:gd name="connsiteX18-1229" fmla="*/ 1521065 w 1827916"/>
                <a:gd name="connsiteY18-1230" fmla="*/ 259242 h 1238308"/>
                <a:gd name="connsiteX19-1231" fmla="*/ 1768715 w 1827916"/>
                <a:gd name="connsiteY19-1232" fmla="*/ 383067 h 1238308"/>
                <a:gd name="connsiteX20-1233" fmla="*/ 1825865 w 1827916"/>
                <a:gd name="connsiteY20-1234" fmla="*/ 887892 h 1238308"/>
                <a:gd name="connsiteX21-1235" fmla="*/ 1721090 w 1827916"/>
                <a:gd name="connsiteY21-1236" fmla="*/ 1202217 h 1238308"/>
                <a:gd name="connsiteX22-1237" fmla="*/ 1368665 w 1827916"/>
                <a:gd name="connsiteY22-1238" fmla="*/ 630717 h 1238308"/>
                <a:gd name="connsiteX23-1239" fmla="*/ 1402003 w 1827916"/>
                <a:gd name="connsiteY23-1240" fmla="*/ 759305 h 1238308"/>
                <a:gd name="connsiteX24-1241" fmla="*/ 1435340 w 1827916"/>
                <a:gd name="connsiteY24-1242" fmla="*/ 859317 h 1238308"/>
                <a:gd name="connsiteX25-1243" fmla="*/ 1254365 w 1827916"/>
                <a:gd name="connsiteY25-1244" fmla="*/ 649766 h 1238308"/>
                <a:gd name="connsiteX0-1245" fmla="*/ 1254365 w 1827916"/>
                <a:gd name="connsiteY0-1246" fmla="*/ 649766 h 1238308"/>
                <a:gd name="connsiteX1-1247" fmla="*/ 1116252 w 1827916"/>
                <a:gd name="connsiteY1-1248" fmla="*/ 816454 h 1238308"/>
                <a:gd name="connsiteX2-1249" fmla="*/ 1097203 w 1827916"/>
                <a:gd name="connsiteY2-1250" fmla="*/ 742636 h 1238308"/>
                <a:gd name="connsiteX3-1251" fmla="*/ 1090059 w 1827916"/>
                <a:gd name="connsiteY3-1252" fmla="*/ 685485 h 1238308"/>
                <a:gd name="connsiteX4-1253" fmla="*/ 825740 w 1827916"/>
                <a:gd name="connsiteY4-1254" fmla="*/ 945042 h 1238308"/>
                <a:gd name="connsiteX5-1255" fmla="*/ 287577 w 1827916"/>
                <a:gd name="connsiteY5-1256" fmla="*/ 1111730 h 1238308"/>
                <a:gd name="connsiteX6-1257" fmla="*/ 82790 w 1827916"/>
                <a:gd name="connsiteY6-1258" fmla="*/ 1078392 h 1238308"/>
                <a:gd name="connsiteX7-1259" fmla="*/ 216140 w 1827916"/>
                <a:gd name="connsiteY7-1260" fmla="*/ 906942 h 1238308"/>
                <a:gd name="connsiteX8-1261" fmla="*/ 16115 w 1827916"/>
                <a:gd name="connsiteY8-1262" fmla="*/ 1078392 h 1238308"/>
                <a:gd name="connsiteX9-1263" fmla="*/ 92315 w 1827916"/>
                <a:gd name="connsiteY9-1264" fmla="*/ 1230792 h 1238308"/>
                <a:gd name="connsiteX10-1265" fmla="*/ 25640 w 1827916"/>
                <a:gd name="connsiteY10-1266" fmla="*/ 830742 h 1238308"/>
                <a:gd name="connsiteX11-1267" fmla="*/ 44690 w 1827916"/>
                <a:gd name="connsiteY11-1268" fmla="*/ 392592 h 1238308"/>
                <a:gd name="connsiteX12-1269" fmla="*/ 520940 w 1827916"/>
                <a:gd name="connsiteY12-1270" fmla="*/ 87792 h 1238308"/>
                <a:gd name="connsiteX13-1271" fmla="*/ 1121015 w 1827916"/>
                <a:gd name="connsiteY13-1272" fmla="*/ 68742 h 1238308"/>
                <a:gd name="connsiteX14-1273" fmla="*/ 940040 w 1827916"/>
                <a:gd name="connsiteY14-1274" fmla="*/ 2067 h 1238308"/>
                <a:gd name="connsiteX15-1275" fmla="*/ 1368665 w 1827916"/>
                <a:gd name="connsiteY15-1276" fmla="*/ 30642 h 1238308"/>
                <a:gd name="connsiteX16-1277" fmla="*/ 1473440 w 1827916"/>
                <a:gd name="connsiteY16-1278" fmla="*/ 163992 h 1238308"/>
                <a:gd name="connsiteX17-1279" fmla="*/ 1635365 w 1827916"/>
                <a:gd name="connsiteY17-1280" fmla="*/ 87792 h 1238308"/>
                <a:gd name="connsiteX18-1281" fmla="*/ 1521065 w 1827916"/>
                <a:gd name="connsiteY18-1282" fmla="*/ 259242 h 1238308"/>
                <a:gd name="connsiteX19-1283" fmla="*/ 1768715 w 1827916"/>
                <a:gd name="connsiteY19-1284" fmla="*/ 383067 h 1238308"/>
                <a:gd name="connsiteX20-1285" fmla="*/ 1825865 w 1827916"/>
                <a:gd name="connsiteY20-1286" fmla="*/ 887892 h 1238308"/>
                <a:gd name="connsiteX21-1287" fmla="*/ 1721090 w 1827916"/>
                <a:gd name="connsiteY21-1288" fmla="*/ 1202217 h 1238308"/>
                <a:gd name="connsiteX22-1289" fmla="*/ 1368665 w 1827916"/>
                <a:gd name="connsiteY22-1290" fmla="*/ 630717 h 1238308"/>
                <a:gd name="connsiteX23-1291" fmla="*/ 1402003 w 1827916"/>
                <a:gd name="connsiteY23-1292" fmla="*/ 759305 h 1238308"/>
                <a:gd name="connsiteX24-1293" fmla="*/ 1435340 w 1827916"/>
                <a:gd name="connsiteY24-1294" fmla="*/ 859317 h 1238308"/>
                <a:gd name="connsiteX25-1295" fmla="*/ 1254365 w 1827916"/>
                <a:gd name="connsiteY25-1296" fmla="*/ 649766 h 1238308"/>
                <a:gd name="connsiteX0-1297" fmla="*/ 1254365 w 1827916"/>
                <a:gd name="connsiteY0-1298" fmla="*/ 649766 h 1238308"/>
                <a:gd name="connsiteX1-1299" fmla="*/ 1116252 w 1827916"/>
                <a:gd name="connsiteY1-1300" fmla="*/ 816454 h 1238308"/>
                <a:gd name="connsiteX2-1301" fmla="*/ 1097203 w 1827916"/>
                <a:gd name="connsiteY2-1302" fmla="*/ 742636 h 1238308"/>
                <a:gd name="connsiteX3-1303" fmla="*/ 1090059 w 1827916"/>
                <a:gd name="connsiteY3-1304" fmla="*/ 685485 h 1238308"/>
                <a:gd name="connsiteX4-1305" fmla="*/ 825740 w 1827916"/>
                <a:gd name="connsiteY4-1306" fmla="*/ 945042 h 1238308"/>
                <a:gd name="connsiteX5-1307" fmla="*/ 287577 w 1827916"/>
                <a:gd name="connsiteY5-1308" fmla="*/ 1111730 h 1238308"/>
                <a:gd name="connsiteX6-1309" fmla="*/ 99459 w 1827916"/>
                <a:gd name="connsiteY6-1310" fmla="*/ 1102204 h 1238308"/>
                <a:gd name="connsiteX7-1311" fmla="*/ 216140 w 1827916"/>
                <a:gd name="connsiteY7-1312" fmla="*/ 906942 h 1238308"/>
                <a:gd name="connsiteX8-1313" fmla="*/ 16115 w 1827916"/>
                <a:gd name="connsiteY8-1314" fmla="*/ 1078392 h 1238308"/>
                <a:gd name="connsiteX9-1315" fmla="*/ 92315 w 1827916"/>
                <a:gd name="connsiteY9-1316" fmla="*/ 1230792 h 1238308"/>
                <a:gd name="connsiteX10-1317" fmla="*/ 25640 w 1827916"/>
                <a:gd name="connsiteY10-1318" fmla="*/ 830742 h 1238308"/>
                <a:gd name="connsiteX11-1319" fmla="*/ 44690 w 1827916"/>
                <a:gd name="connsiteY11-1320" fmla="*/ 392592 h 1238308"/>
                <a:gd name="connsiteX12-1321" fmla="*/ 520940 w 1827916"/>
                <a:gd name="connsiteY12-1322" fmla="*/ 87792 h 1238308"/>
                <a:gd name="connsiteX13-1323" fmla="*/ 1121015 w 1827916"/>
                <a:gd name="connsiteY13-1324" fmla="*/ 68742 h 1238308"/>
                <a:gd name="connsiteX14-1325" fmla="*/ 940040 w 1827916"/>
                <a:gd name="connsiteY14-1326" fmla="*/ 2067 h 1238308"/>
                <a:gd name="connsiteX15-1327" fmla="*/ 1368665 w 1827916"/>
                <a:gd name="connsiteY15-1328" fmla="*/ 30642 h 1238308"/>
                <a:gd name="connsiteX16-1329" fmla="*/ 1473440 w 1827916"/>
                <a:gd name="connsiteY16-1330" fmla="*/ 163992 h 1238308"/>
                <a:gd name="connsiteX17-1331" fmla="*/ 1635365 w 1827916"/>
                <a:gd name="connsiteY17-1332" fmla="*/ 87792 h 1238308"/>
                <a:gd name="connsiteX18-1333" fmla="*/ 1521065 w 1827916"/>
                <a:gd name="connsiteY18-1334" fmla="*/ 259242 h 1238308"/>
                <a:gd name="connsiteX19-1335" fmla="*/ 1768715 w 1827916"/>
                <a:gd name="connsiteY19-1336" fmla="*/ 383067 h 1238308"/>
                <a:gd name="connsiteX20-1337" fmla="*/ 1825865 w 1827916"/>
                <a:gd name="connsiteY20-1338" fmla="*/ 887892 h 1238308"/>
                <a:gd name="connsiteX21-1339" fmla="*/ 1721090 w 1827916"/>
                <a:gd name="connsiteY21-1340" fmla="*/ 1202217 h 1238308"/>
                <a:gd name="connsiteX22-1341" fmla="*/ 1368665 w 1827916"/>
                <a:gd name="connsiteY22-1342" fmla="*/ 630717 h 1238308"/>
                <a:gd name="connsiteX23-1343" fmla="*/ 1402003 w 1827916"/>
                <a:gd name="connsiteY23-1344" fmla="*/ 759305 h 1238308"/>
                <a:gd name="connsiteX24-1345" fmla="*/ 1435340 w 1827916"/>
                <a:gd name="connsiteY24-1346" fmla="*/ 859317 h 1238308"/>
                <a:gd name="connsiteX25-1347" fmla="*/ 1254365 w 1827916"/>
                <a:gd name="connsiteY25-1348" fmla="*/ 649766 h 1238308"/>
                <a:gd name="connsiteX0-1349" fmla="*/ 1254365 w 1827916"/>
                <a:gd name="connsiteY0-1350" fmla="*/ 649766 h 1238308"/>
                <a:gd name="connsiteX1-1351" fmla="*/ 1116252 w 1827916"/>
                <a:gd name="connsiteY1-1352" fmla="*/ 816454 h 1238308"/>
                <a:gd name="connsiteX2-1353" fmla="*/ 1097203 w 1827916"/>
                <a:gd name="connsiteY2-1354" fmla="*/ 742636 h 1238308"/>
                <a:gd name="connsiteX3-1355" fmla="*/ 1090059 w 1827916"/>
                <a:gd name="connsiteY3-1356" fmla="*/ 685485 h 1238308"/>
                <a:gd name="connsiteX4-1357" fmla="*/ 825740 w 1827916"/>
                <a:gd name="connsiteY4-1358" fmla="*/ 945042 h 1238308"/>
                <a:gd name="connsiteX5-1359" fmla="*/ 287577 w 1827916"/>
                <a:gd name="connsiteY5-1360" fmla="*/ 1111730 h 1238308"/>
                <a:gd name="connsiteX6-1361" fmla="*/ 99459 w 1827916"/>
                <a:gd name="connsiteY6-1362" fmla="*/ 1102204 h 1238308"/>
                <a:gd name="connsiteX7-1363" fmla="*/ 216140 w 1827916"/>
                <a:gd name="connsiteY7-1364" fmla="*/ 906942 h 1238308"/>
                <a:gd name="connsiteX8-1365" fmla="*/ 16115 w 1827916"/>
                <a:gd name="connsiteY8-1366" fmla="*/ 1078392 h 1238308"/>
                <a:gd name="connsiteX9-1367" fmla="*/ 92315 w 1827916"/>
                <a:gd name="connsiteY9-1368" fmla="*/ 1230792 h 1238308"/>
                <a:gd name="connsiteX10-1369" fmla="*/ 25640 w 1827916"/>
                <a:gd name="connsiteY10-1370" fmla="*/ 830742 h 1238308"/>
                <a:gd name="connsiteX11-1371" fmla="*/ 44690 w 1827916"/>
                <a:gd name="connsiteY11-1372" fmla="*/ 392592 h 1238308"/>
                <a:gd name="connsiteX12-1373" fmla="*/ 520940 w 1827916"/>
                <a:gd name="connsiteY12-1374" fmla="*/ 87792 h 1238308"/>
                <a:gd name="connsiteX13-1375" fmla="*/ 1121015 w 1827916"/>
                <a:gd name="connsiteY13-1376" fmla="*/ 68742 h 1238308"/>
                <a:gd name="connsiteX14-1377" fmla="*/ 940040 w 1827916"/>
                <a:gd name="connsiteY14-1378" fmla="*/ 2067 h 1238308"/>
                <a:gd name="connsiteX15-1379" fmla="*/ 1368665 w 1827916"/>
                <a:gd name="connsiteY15-1380" fmla="*/ 30642 h 1238308"/>
                <a:gd name="connsiteX16-1381" fmla="*/ 1473440 w 1827916"/>
                <a:gd name="connsiteY16-1382" fmla="*/ 163992 h 1238308"/>
                <a:gd name="connsiteX17-1383" fmla="*/ 1635365 w 1827916"/>
                <a:gd name="connsiteY17-1384" fmla="*/ 87792 h 1238308"/>
                <a:gd name="connsiteX18-1385" fmla="*/ 1521065 w 1827916"/>
                <a:gd name="connsiteY18-1386" fmla="*/ 259242 h 1238308"/>
                <a:gd name="connsiteX19-1387" fmla="*/ 1768715 w 1827916"/>
                <a:gd name="connsiteY19-1388" fmla="*/ 383067 h 1238308"/>
                <a:gd name="connsiteX20-1389" fmla="*/ 1825865 w 1827916"/>
                <a:gd name="connsiteY20-1390" fmla="*/ 887892 h 1238308"/>
                <a:gd name="connsiteX21-1391" fmla="*/ 1721090 w 1827916"/>
                <a:gd name="connsiteY21-1392" fmla="*/ 1202217 h 1238308"/>
                <a:gd name="connsiteX22-1393" fmla="*/ 1368665 w 1827916"/>
                <a:gd name="connsiteY22-1394" fmla="*/ 630717 h 1238308"/>
                <a:gd name="connsiteX23-1395" fmla="*/ 1402003 w 1827916"/>
                <a:gd name="connsiteY23-1396" fmla="*/ 759305 h 1238308"/>
                <a:gd name="connsiteX24-1397" fmla="*/ 1435340 w 1827916"/>
                <a:gd name="connsiteY24-1398" fmla="*/ 859317 h 1238308"/>
                <a:gd name="connsiteX25-1399" fmla="*/ 1254365 w 1827916"/>
                <a:gd name="connsiteY25-1400" fmla="*/ 649766 h 1238308"/>
                <a:gd name="connsiteX0-1401" fmla="*/ 1254365 w 1827916"/>
                <a:gd name="connsiteY0-1402" fmla="*/ 649766 h 1233629"/>
                <a:gd name="connsiteX1-1403" fmla="*/ 1116252 w 1827916"/>
                <a:gd name="connsiteY1-1404" fmla="*/ 816454 h 1233629"/>
                <a:gd name="connsiteX2-1405" fmla="*/ 1097203 w 1827916"/>
                <a:gd name="connsiteY2-1406" fmla="*/ 742636 h 1233629"/>
                <a:gd name="connsiteX3-1407" fmla="*/ 1090059 w 1827916"/>
                <a:gd name="connsiteY3-1408" fmla="*/ 685485 h 1233629"/>
                <a:gd name="connsiteX4-1409" fmla="*/ 825740 w 1827916"/>
                <a:gd name="connsiteY4-1410" fmla="*/ 945042 h 1233629"/>
                <a:gd name="connsiteX5-1411" fmla="*/ 287577 w 1827916"/>
                <a:gd name="connsiteY5-1412" fmla="*/ 1111730 h 1233629"/>
                <a:gd name="connsiteX6-1413" fmla="*/ 99459 w 1827916"/>
                <a:gd name="connsiteY6-1414" fmla="*/ 1102204 h 1233629"/>
                <a:gd name="connsiteX7-1415" fmla="*/ 216140 w 1827916"/>
                <a:gd name="connsiteY7-1416" fmla="*/ 906942 h 1233629"/>
                <a:gd name="connsiteX8-1417" fmla="*/ 113747 w 1827916"/>
                <a:gd name="connsiteY8-1418" fmla="*/ 1004573 h 1233629"/>
                <a:gd name="connsiteX9-1419" fmla="*/ 92315 w 1827916"/>
                <a:gd name="connsiteY9-1420" fmla="*/ 1230792 h 1233629"/>
                <a:gd name="connsiteX10-1421" fmla="*/ 25640 w 1827916"/>
                <a:gd name="connsiteY10-1422" fmla="*/ 830742 h 1233629"/>
                <a:gd name="connsiteX11-1423" fmla="*/ 44690 w 1827916"/>
                <a:gd name="connsiteY11-1424" fmla="*/ 392592 h 1233629"/>
                <a:gd name="connsiteX12-1425" fmla="*/ 520940 w 1827916"/>
                <a:gd name="connsiteY12-1426" fmla="*/ 87792 h 1233629"/>
                <a:gd name="connsiteX13-1427" fmla="*/ 1121015 w 1827916"/>
                <a:gd name="connsiteY13-1428" fmla="*/ 68742 h 1233629"/>
                <a:gd name="connsiteX14-1429" fmla="*/ 940040 w 1827916"/>
                <a:gd name="connsiteY14-1430" fmla="*/ 2067 h 1233629"/>
                <a:gd name="connsiteX15-1431" fmla="*/ 1368665 w 1827916"/>
                <a:gd name="connsiteY15-1432" fmla="*/ 30642 h 1233629"/>
                <a:gd name="connsiteX16-1433" fmla="*/ 1473440 w 1827916"/>
                <a:gd name="connsiteY16-1434" fmla="*/ 163992 h 1233629"/>
                <a:gd name="connsiteX17-1435" fmla="*/ 1635365 w 1827916"/>
                <a:gd name="connsiteY17-1436" fmla="*/ 87792 h 1233629"/>
                <a:gd name="connsiteX18-1437" fmla="*/ 1521065 w 1827916"/>
                <a:gd name="connsiteY18-1438" fmla="*/ 259242 h 1233629"/>
                <a:gd name="connsiteX19-1439" fmla="*/ 1768715 w 1827916"/>
                <a:gd name="connsiteY19-1440" fmla="*/ 383067 h 1233629"/>
                <a:gd name="connsiteX20-1441" fmla="*/ 1825865 w 1827916"/>
                <a:gd name="connsiteY20-1442" fmla="*/ 887892 h 1233629"/>
                <a:gd name="connsiteX21-1443" fmla="*/ 1721090 w 1827916"/>
                <a:gd name="connsiteY21-1444" fmla="*/ 1202217 h 1233629"/>
                <a:gd name="connsiteX22-1445" fmla="*/ 1368665 w 1827916"/>
                <a:gd name="connsiteY22-1446" fmla="*/ 630717 h 1233629"/>
                <a:gd name="connsiteX23-1447" fmla="*/ 1402003 w 1827916"/>
                <a:gd name="connsiteY23-1448" fmla="*/ 759305 h 1233629"/>
                <a:gd name="connsiteX24-1449" fmla="*/ 1435340 w 1827916"/>
                <a:gd name="connsiteY24-1450" fmla="*/ 859317 h 1233629"/>
                <a:gd name="connsiteX25-1451" fmla="*/ 1254365 w 1827916"/>
                <a:gd name="connsiteY25-1452" fmla="*/ 649766 h 1233629"/>
                <a:gd name="connsiteX0-1453" fmla="*/ 1254009 w 1827560"/>
                <a:gd name="connsiteY0-1454" fmla="*/ 649766 h 1207649"/>
                <a:gd name="connsiteX1-1455" fmla="*/ 1115896 w 1827560"/>
                <a:gd name="connsiteY1-1456" fmla="*/ 816454 h 1207649"/>
                <a:gd name="connsiteX2-1457" fmla="*/ 1096847 w 1827560"/>
                <a:gd name="connsiteY2-1458" fmla="*/ 742636 h 1207649"/>
                <a:gd name="connsiteX3-1459" fmla="*/ 1089703 w 1827560"/>
                <a:gd name="connsiteY3-1460" fmla="*/ 685485 h 1207649"/>
                <a:gd name="connsiteX4-1461" fmla="*/ 825384 w 1827560"/>
                <a:gd name="connsiteY4-1462" fmla="*/ 945042 h 1207649"/>
                <a:gd name="connsiteX5-1463" fmla="*/ 287221 w 1827560"/>
                <a:gd name="connsiteY5-1464" fmla="*/ 1111730 h 1207649"/>
                <a:gd name="connsiteX6-1465" fmla="*/ 99103 w 1827560"/>
                <a:gd name="connsiteY6-1466" fmla="*/ 1102204 h 1207649"/>
                <a:gd name="connsiteX7-1467" fmla="*/ 215784 w 1827560"/>
                <a:gd name="connsiteY7-1468" fmla="*/ 906942 h 1207649"/>
                <a:gd name="connsiteX8-1469" fmla="*/ 113391 w 1827560"/>
                <a:gd name="connsiteY8-1470" fmla="*/ 1004573 h 1207649"/>
                <a:gd name="connsiteX9-1471" fmla="*/ 84816 w 1827560"/>
                <a:gd name="connsiteY9-1472" fmla="*/ 1052198 h 1207649"/>
                <a:gd name="connsiteX10-1473" fmla="*/ 25284 w 1827560"/>
                <a:gd name="connsiteY10-1474" fmla="*/ 830742 h 1207649"/>
                <a:gd name="connsiteX11-1475" fmla="*/ 44334 w 1827560"/>
                <a:gd name="connsiteY11-1476" fmla="*/ 392592 h 1207649"/>
                <a:gd name="connsiteX12-1477" fmla="*/ 520584 w 1827560"/>
                <a:gd name="connsiteY12-1478" fmla="*/ 87792 h 1207649"/>
                <a:gd name="connsiteX13-1479" fmla="*/ 1120659 w 1827560"/>
                <a:gd name="connsiteY13-1480" fmla="*/ 68742 h 1207649"/>
                <a:gd name="connsiteX14-1481" fmla="*/ 939684 w 1827560"/>
                <a:gd name="connsiteY14-1482" fmla="*/ 2067 h 1207649"/>
                <a:gd name="connsiteX15-1483" fmla="*/ 1368309 w 1827560"/>
                <a:gd name="connsiteY15-1484" fmla="*/ 30642 h 1207649"/>
                <a:gd name="connsiteX16-1485" fmla="*/ 1473084 w 1827560"/>
                <a:gd name="connsiteY16-1486" fmla="*/ 163992 h 1207649"/>
                <a:gd name="connsiteX17-1487" fmla="*/ 1635009 w 1827560"/>
                <a:gd name="connsiteY17-1488" fmla="*/ 87792 h 1207649"/>
                <a:gd name="connsiteX18-1489" fmla="*/ 1520709 w 1827560"/>
                <a:gd name="connsiteY18-1490" fmla="*/ 259242 h 1207649"/>
                <a:gd name="connsiteX19-1491" fmla="*/ 1768359 w 1827560"/>
                <a:gd name="connsiteY19-1492" fmla="*/ 383067 h 1207649"/>
                <a:gd name="connsiteX20-1493" fmla="*/ 1825509 w 1827560"/>
                <a:gd name="connsiteY20-1494" fmla="*/ 887892 h 1207649"/>
                <a:gd name="connsiteX21-1495" fmla="*/ 1720734 w 1827560"/>
                <a:gd name="connsiteY21-1496" fmla="*/ 1202217 h 1207649"/>
                <a:gd name="connsiteX22-1497" fmla="*/ 1368309 w 1827560"/>
                <a:gd name="connsiteY22-1498" fmla="*/ 630717 h 1207649"/>
                <a:gd name="connsiteX23-1499" fmla="*/ 1401647 w 1827560"/>
                <a:gd name="connsiteY23-1500" fmla="*/ 759305 h 1207649"/>
                <a:gd name="connsiteX24-1501" fmla="*/ 1434984 w 1827560"/>
                <a:gd name="connsiteY24-1502" fmla="*/ 859317 h 1207649"/>
                <a:gd name="connsiteX25-1503" fmla="*/ 1254009 w 1827560"/>
                <a:gd name="connsiteY25-1504" fmla="*/ 649766 h 1207649"/>
                <a:gd name="connsiteX0-1505" fmla="*/ 1257285 w 1830836"/>
                <a:gd name="connsiteY0-1506" fmla="*/ 649766 h 1207649"/>
                <a:gd name="connsiteX1-1507" fmla="*/ 1119172 w 1830836"/>
                <a:gd name="connsiteY1-1508" fmla="*/ 816454 h 1207649"/>
                <a:gd name="connsiteX2-1509" fmla="*/ 1100123 w 1830836"/>
                <a:gd name="connsiteY2-1510" fmla="*/ 742636 h 1207649"/>
                <a:gd name="connsiteX3-1511" fmla="*/ 1092979 w 1830836"/>
                <a:gd name="connsiteY3-1512" fmla="*/ 685485 h 1207649"/>
                <a:gd name="connsiteX4-1513" fmla="*/ 828660 w 1830836"/>
                <a:gd name="connsiteY4-1514" fmla="*/ 945042 h 1207649"/>
                <a:gd name="connsiteX5-1515" fmla="*/ 290497 w 1830836"/>
                <a:gd name="connsiteY5-1516" fmla="*/ 1111730 h 1207649"/>
                <a:gd name="connsiteX6-1517" fmla="*/ 102379 w 1830836"/>
                <a:gd name="connsiteY6-1518" fmla="*/ 1102204 h 1207649"/>
                <a:gd name="connsiteX7-1519" fmla="*/ 219060 w 1830836"/>
                <a:gd name="connsiteY7-1520" fmla="*/ 906942 h 1207649"/>
                <a:gd name="connsiteX8-1521" fmla="*/ 116667 w 1830836"/>
                <a:gd name="connsiteY8-1522" fmla="*/ 1004573 h 1207649"/>
                <a:gd name="connsiteX9-1523" fmla="*/ 88092 w 1830836"/>
                <a:gd name="connsiteY9-1524" fmla="*/ 1052198 h 1207649"/>
                <a:gd name="connsiteX10-1525" fmla="*/ 21416 w 1830836"/>
                <a:gd name="connsiteY10-1526" fmla="*/ 797405 h 1207649"/>
                <a:gd name="connsiteX11-1527" fmla="*/ 47610 w 1830836"/>
                <a:gd name="connsiteY11-1528" fmla="*/ 392592 h 1207649"/>
                <a:gd name="connsiteX12-1529" fmla="*/ 523860 w 1830836"/>
                <a:gd name="connsiteY12-1530" fmla="*/ 87792 h 1207649"/>
                <a:gd name="connsiteX13-1531" fmla="*/ 1123935 w 1830836"/>
                <a:gd name="connsiteY13-1532" fmla="*/ 68742 h 1207649"/>
                <a:gd name="connsiteX14-1533" fmla="*/ 942960 w 1830836"/>
                <a:gd name="connsiteY14-1534" fmla="*/ 2067 h 1207649"/>
                <a:gd name="connsiteX15-1535" fmla="*/ 1371585 w 1830836"/>
                <a:gd name="connsiteY15-1536" fmla="*/ 30642 h 1207649"/>
                <a:gd name="connsiteX16-1537" fmla="*/ 1476360 w 1830836"/>
                <a:gd name="connsiteY16-1538" fmla="*/ 163992 h 1207649"/>
                <a:gd name="connsiteX17-1539" fmla="*/ 1638285 w 1830836"/>
                <a:gd name="connsiteY17-1540" fmla="*/ 87792 h 1207649"/>
                <a:gd name="connsiteX18-1541" fmla="*/ 1523985 w 1830836"/>
                <a:gd name="connsiteY18-1542" fmla="*/ 259242 h 1207649"/>
                <a:gd name="connsiteX19-1543" fmla="*/ 1771635 w 1830836"/>
                <a:gd name="connsiteY19-1544" fmla="*/ 383067 h 1207649"/>
                <a:gd name="connsiteX20-1545" fmla="*/ 1828785 w 1830836"/>
                <a:gd name="connsiteY20-1546" fmla="*/ 887892 h 1207649"/>
                <a:gd name="connsiteX21-1547" fmla="*/ 1724010 w 1830836"/>
                <a:gd name="connsiteY21-1548" fmla="*/ 1202217 h 1207649"/>
                <a:gd name="connsiteX22-1549" fmla="*/ 1371585 w 1830836"/>
                <a:gd name="connsiteY22-1550" fmla="*/ 630717 h 1207649"/>
                <a:gd name="connsiteX23-1551" fmla="*/ 1404923 w 1830836"/>
                <a:gd name="connsiteY23-1552" fmla="*/ 759305 h 1207649"/>
                <a:gd name="connsiteX24-1553" fmla="*/ 1438260 w 1830836"/>
                <a:gd name="connsiteY24-1554" fmla="*/ 859317 h 1207649"/>
                <a:gd name="connsiteX25-1555" fmla="*/ 1257285 w 1830836"/>
                <a:gd name="connsiteY25-1556" fmla="*/ 649766 h 1207649"/>
                <a:gd name="connsiteX0-1557" fmla="*/ 1258858 w 1832409"/>
                <a:gd name="connsiteY0-1558" fmla="*/ 649766 h 1207649"/>
                <a:gd name="connsiteX1-1559" fmla="*/ 1120745 w 1832409"/>
                <a:gd name="connsiteY1-1560" fmla="*/ 816454 h 1207649"/>
                <a:gd name="connsiteX2-1561" fmla="*/ 1101696 w 1832409"/>
                <a:gd name="connsiteY2-1562" fmla="*/ 742636 h 1207649"/>
                <a:gd name="connsiteX3-1563" fmla="*/ 1094552 w 1832409"/>
                <a:gd name="connsiteY3-1564" fmla="*/ 685485 h 1207649"/>
                <a:gd name="connsiteX4-1565" fmla="*/ 830233 w 1832409"/>
                <a:gd name="connsiteY4-1566" fmla="*/ 945042 h 1207649"/>
                <a:gd name="connsiteX5-1567" fmla="*/ 292070 w 1832409"/>
                <a:gd name="connsiteY5-1568" fmla="*/ 1111730 h 1207649"/>
                <a:gd name="connsiteX6-1569" fmla="*/ 103952 w 1832409"/>
                <a:gd name="connsiteY6-1570" fmla="*/ 1102204 h 1207649"/>
                <a:gd name="connsiteX7-1571" fmla="*/ 220633 w 1832409"/>
                <a:gd name="connsiteY7-1572" fmla="*/ 906942 h 1207649"/>
                <a:gd name="connsiteX8-1573" fmla="*/ 118240 w 1832409"/>
                <a:gd name="connsiteY8-1574" fmla="*/ 1004573 h 1207649"/>
                <a:gd name="connsiteX9-1575" fmla="*/ 89665 w 1832409"/>
                <a:gd name="connsiteY9-1576" fmla="*/ 1052198 h 1207649"/>
                <a:gd name="connsiteX10-1577" fmla="*/ 22989 w 1832409"/>
                <a:gd name="connsiteY10-1578" fmla="*/ 797405 h 1207649"/>
                <a:gd name="connsiteX11-1579" fmla="*/ 49183 w 1832409"/>
                <a:gd name="connsiteY11-1580" fmla="*/ 392592 h 1207649"/>
                <a:gd name="connsiteX12-1581" fmla="*/ 525433 w 1832409"/>
                <a:gd name="connsiteY12-1582" fmla="*/ 87792 h 1207649"/>
                <a:gd name="connsiteX13-1583" fmla="*/ 1125508 w 1832409"/>
                <a:gd name="connsiteY13-1584" fmla="*/ 68742 h 1207649"/>
                <a:gd name="connsiteX14-1585" fmla="*/ 944533 w 1832409"/>
                <a:gd name="connsiteY14-1586" fmla="*/ 2067 h 1207649"/>
                <a:gd name="connsiteX15-1587" fmla="*/ 1373158 w 1832409"/>
                <a:gd name="connsiteY15-1588" fmla="*/ 30642 h 1207649"/>
                <a:gd name="connsiteX16-1589" fmla="*/ 1477933 w 1832409"/>
                <a:gd name="connsiteY16-1590" fmla="*/ 163992 h 1207649"/>
                <a:gd name="connsiteX17-1591" fmla="*/ 1639858 w 1832409"/>
                <a:gd name="connsiteY17-1592" fmla="*/ 87792 h 1207649"/>
                <a:gd name="connsiteX18-1593" fmla="*/ 1525558 w 1832409"/>
                <a:gd name="connsiteY18-1594" fmla="*/ 259242 h 1207649"/>
                <a:gd name="connsiteX19-1595" fmla="*/ 1773208 w 1832409"/>
                <a:gd name="connsiteY19-1596" fmla="*/ 383067 h 1207649"/>
                <a:gd name="connsiteX20-1597" fmla="*/ 1830358 w 1832409"/>
                <a:gd name="connsiteY20-1598" fmla="*/ 887892 h 1207649"/>
                <a:gd name="connsiteX21-1599" fmla="*/ 1725583 w 1832409"/>
                <a:gd name="connsiteY21-1600" fmla="*/ 1202217 h 1207649"/>
                <a:gd name="connsiteX22-1601" fmla="*/ 1373158 w 1832409"/>
                <a:gd name="connsiteY22-1602" fmla="*/ 630717 h 1207649"/>
                <a:gd name="connsiteX23-1603" fmla="*/ 1406496 w 1832409"/>
                <a:gd name="connsiteY23-1604" fmla="*/ 759305 h 1207649"/>
                <a:gd name="connsiteX24-1605" fmla="*/ 1439833 w 1832409"/>
                <a:gd name="connsiteY24-1606" fmla="*/ 859317 h 1207649"/>
                <a:gd name="connsiteX25-1607" fmla="*/ 1258858 w 1832409"/>
                <a:gd name="connsiteY25-1608" fmla="*/ 649766 h 1207649"/>
                <a:gd name="connsiteX0-1609" fmla="*/ 1258858 w 1832409"/>
                <a:gd name="connsiteY0-1610" fmla="*/ 649766 h 1207649"/>
                <a:gd name="connsiteX1-1611" fmla="*/ 1120745 w 1832409"/>
                <a:gd name="connsiteY1-1612" fmla="*/ 816454 h 1207649"/>
                <a:gd name="connsiteX2-1613" fmla="*/ 1101696 w 1832409"/>
                <a:gd name="connsiteY2-1614" fmla="*/ 742636 h 1207649"/>
                <a:gd name="connsiteX3-1615" fmla="*/ 1094552 w 1832409"/>
                <a:gd name="connsiteY3-1616" fmla="*/ 685485 h 1207649"/>
                <a:gd name="connsiteX4-1617" fmla="*/ 830233 w 1832409"/>
                <a:gd name="connsiteY4-1618" fmla="*/ 945042 h 1207649"/>
                <a:gd name="connsiteX5-1619" fmla="*/ 292070 w 1832409"/>
                <a:gd name="connsiteY5-1620" fmla="*/ 1111730 h 1207649"/>
                <a:gd name="connsiteX6-1621" fmla="*/ 103952 w 1832409"/>
                <a:gd name="connsiteY6-1622" fmla="*/ 1102204 h 1207649"/>
                <a:gd name="connsiteX7-1623" fmla="*/ 220633 w 1832409"/>
                <a:gd name="connsiteY7-1624" fmla="*/ 906942 h 1207649"/>
                <a:gd name="connsiteX8-1625" fmla="*/ 118240 w 1832409"/>
                <a:gd name="connsiteY8-1626" fmla="*/ 1004573 h 1207649"/>
                <a:gd name="connsiteX9-1627" fmla="*/ 89665 w 1832409"/>
                <a:gd name="connsiteY9-1628" fmla="*/ 1052198 h 1207649"/>
                <a:gd name="connsiteX10-1629" fmla="*/ 22989 w 1832409"/>
                <a:gd name="connsiteY10-1630" fmla="*/ 797405 h 1207649"/>
                <a:gd name="connsiteX11-1631" fmla="*/ 49183 w 1832409"/>
                <a:gd name="connsiteY11-1632" fmla="*/ 392592 h 1207649"/>
                <a:gd name="connsiteX12-1633" fmla="*/ 525433 w 1832409"/>
                <a:gd name="connsiteY12-1634" fmla="*/ 87792 h 1207649"/>
                <a:gd name="connsiteX13-1635" fmla="*/ 1142177 w 1832409"/>
                <a:gd name="connsiteY13-1636" fmla="*/ 68742 h 1207649"/>
                <a:gd name="connsiteX14-1637" fmla="*/ 944533 w 1832409"/>
                <a:gd name="connsiteY14-1638" fmla="*/ 2067 h 1207649"/>
                <a:gd name="connsiteX15-1639" fmla="*/ 1373158 w 1832409"/>
                <a:gd name="connsiteY15-1640" fmla="*/ 30642 h 1207649"/>
                <a:gd name="connsiteX16-1641" fmla="*/ 1477933 w 1832409"/>
                <a:gd name="connsiteY16-1642" fmla="*/ 163992 h 1207649"/>
                <a:gd name="connsiteX17-1643" fmla="*/ 1639858 w 1832409"/>
                <a:gd name="connsiteY17-1644" fmla="*/ 87792 h 1207649"/>
                <a:gd name="connsiteX18-1645" fmla="*/ 1525558 w 1832409"/>
                <a:gd name="connsiteY18-1646" fmla="*/ 259242 h 1207649"/>
                <a:gd name="connsiteX19-1647" fmla="*/ 1773208 w 1832409"/>
                <a:gd name="connsiteY19-1648" fmla="*/ 383067 h 1207649"/>
                <a:gd name="connsiteX20-1649" fmla="*/ 1830358 w 1832409"/>
                <a:gd name="connsiteY20-1650" fmla="*/ 887892 h 1207649"/>
                <a:gd name="connsiteX21-1651" fmla="*/ 1725583 w 1832409"/>
                <a:gd name="connsiteY21-1652" fmla="*/ 1202217 h 1207649"/>
                <a:gd name="connsiteX22-1653" fmla="*/ 1373158 w 1832409"/>
                <a:gd name="connsiteY22-1654" fmla="*/ 630717 h 1207649"/>
                <a:gd name="connsiteX23-1655" fmla="*/ 1406496 w 1832409"/>
                <a:gd name="connsiteY23-1656" fmla="*/ 759305 h 1207649"/>
                <a:gd name="connsiteX24-1657" fmla="*/ 1439833 w 1832409"/>
                <a:gd name="connsiteY24-1658" fmla="*/ 859317 h 1207649"/>
                <a:gd name="connsiteX25-1659" fmla="*/ 1258858 w 1832409"/>
                <a:gd name="connsiteY25-1660" fmla="*/ 649766 h 1207649"/>
                <a:gd name="connsiteX0-1661" fmla="*/ 1258858 w 1832409"/>
                <a:gd name="connsiteY0-1662" fmla="*/ 649766 h 1207649"/>
                <a:gd name="connsiteX1-1663" fmla="*/ 1120745 w 1832409"/>
                <a:gd name="connsiteY1-1664" fmla="*/ 816454 h 1207649"/>
                <a:gd name="connsiteX2-1665" fmla="*/ 1101696 w 1832409"/>
                <a:gd name="connsiteY2-1666" fmla="*/ 742636 h 1207649"/>
                <a:gd name="connsiteX3-1667" fmla="*/ 1094552 w 1832409"/>
                <a:gd name="connsiteY3-1668" fmla="*/ 685485 h 1207649"/>
                <a:gd name="connsiteX4-1669" fmla="*/ 830233 w 1832409"/>
                <a:gd name="connsiteY4-1670" fmla="*/ 945042 h 1207649"/>
                <a:gd name="connsiteX5-1671" fmla="*/ 292070 w 1832409"/>
                <a:gd name="connsiteY5-1672" fmla="*/ 1111730 h 1207649"/>
                <a:gd name="connsiteX6-1673" fmla="*/ 103952 w 1832409"/>
                <a:gd name="connsiteY6-1674" fmla="*/ 1102204 h 1207649"/>
                <a:gd name="connsiteX7-1675" fmla="*/ 220633 w 1832409"/>
                <a:gd name="connsiteY7-1676" fmla="*/ 906942 h 1207649"/>
                <a:gd name="connsiteX8-1677" fmla="*/ 118240 w 1832409"/>
                <a:gd name="connsiteY8-1678" fmla="*/ 1004573 h 1207649"/>
                <a:gd name="connsiteX9-1679" fmla="*/ 89665 w 1832409"/>
                <a:gd name="connsiteY9-1680" fmla="*/ 1052198 h 1207649"/>
                <a:gd name="connsiteX10-1681" fmla="*/ 22989 w 1832409"/>
                <a:gd name="connsiteY10-1682" fmla="*/ 797405 h 1207649"/>
                <a:gd name="connsiteX11-1683" fmla="*/ 49183 w 1832409"/>
                <a:gd name="connsiteY11-1684" fmla="*/ 392592 h 1207649"/>
                <a:gd name="connsiteX12-1685" fmla="*/ 525433 w 1832409"/>
                <a:gd name="connsiteY12-1686" fmla="*/ 87792 h 1207649"/>
                <a:gd name="connsiteX13-1687" fmla="*/ 1142177 w 1832409"/>
                <a:gd name="connsiteY13-1688" fmla="*/ 68742 h 1207649"/>
                <a:gd name="connsiteX14-1689" fmla="*/ 1063596 w 1832409"/>
                <a:gd name="connsiteY14-1690" fmla="*/ 2067 h 1207649"/>
                <a:gd name="connsiteX15-1691" fmla="*/ 1373158 w 1832409"/>
                <a:gd name="connsiteY15-1692" fmla="*/ 30642 h 1207649"/>
                <a:gd name="connsiteX16-1693" fmla="*/ 1477933 w 1832409"/>
                <a:gd name="connsiteY16-1694" fmla="*/ 163992 h 1207649"/>
                <a:gd name="connsiteX17-1695" fmla="*/ 1639858 w 1832409"/>
                <a:gd name="connsiteY17-1696" fmla="*/ 87792 h 1207649"/>
                <a:gd name="connsiteX18-1697" fmla="*/ 1525558 w 1832409"/>
                <a:gd name="connsiteY18-1698" fmla="*/ 259242 h 1207649"/>
                <a:gd name="connsiteX19-1699" fmla="*/ 1773208 w 1832409"/>
                <a:gd name="connsiteY19-1700" fmla="*/ 383067 h 1207649"/>
                <a:gd name="connsiteX20-1701" fmla="*/ 1830358 w 1832409"/>
                <a:gd name="connsiteY20-1702" fmla="*/ 887892 h 1207649"/>
                <a:gd name="connsiteX21-1703" fmla="*/ 1725583 w 1832409"/>
                <a:gd name="connsiteY21-1704" fmla="*/ 1202217 h 1207649"/>
                <a:gd name="connsiteX22-1705" fmla="*/ 1373158 w 1832409"/>
                <a:gd name="connsiteY22-1706" fmla="*/ 630717 h 1207649"/>
                <a:gd name="connsiteX23-1707" fmla="*/ 1406496 w 1832409"/>
                <a:gd name="connsiteY23-1708" fmla="*/ 759305 h 1207649"/>
                <a:gd name="connsiteX24-1709" fmla="*/ 1439833 w 1832409"/>
                <a:gd name="connsiteY24-1710" fmla="*/ 859317 h 1207649"/>
                <a:gd name="connsiteX25-1711" fmla="*/ 1258858 w 1832409"/>
                <a:gd name="connsiteY25-1712" fmla="*/ 649766 h 1207649"/>
                <a:gd name="connsiteX0-1713" fmla="*/ 1258858 w 1832409"/>
                <a:gd name="connsiteY0-1714" fmla="*/ 649724 h 1207607"/>
                <a:gd name="connsiteX1-1715" fmla="*/ 1120745 w 1832409"/>
                <a:gd name="connsiteY1-1716" fmla="*/ 816412 h 1207607"/>
                <a:gd name="connsiteX2-1717" fmla="*/ 1101696 w 1832409"/>
                <a:gd name="connsiteY2-1718" fmla="*/ 742594 h 1207607"/>
                <a:gd name="connsiteX3-1719" fmla="*/ 1094552 w 1832409"/>
                <a:gd name="connsiteY3-1720" fmla="*/ 685443 h 1207607"/>
                <a:gd name="connsiteX4-1721" fmla="*/ 830233 w 1832409"/>
                <a:gd name="connsiteY4-1722" fmla="*/ 945000 h 1207607"/>
                <a:gd name="connsiteX5-1723" fmla="*/ 292070 w 1832409"/>
                <a:gd name="connsiteY5-1724" fmla="*/ 1111688 h 1207607"/>
                <a:gd name="connsiteX6-1725" fmla="*/ 103952 w 1832409"/>
                <a:gd name="connsiteY6-1726" fmla="*/ 1102162 h 1207607"/>
                <a:gd name="connsiteX7-1727" fmla="*/ 220633 w 1832409"/>
                <a:gd name="connsiteY7-1728" fmla="*/ 906900 h 1207607"/>
                <a:gd name="connsiteX8-1729" fmla="*/ 118240 w 1832409"/>
                <a:gd name="connsiteY8-1730" fmla="*/ 1004531 h 1207607"/>
                <a:gd name="connsiteX9-1731" fmla="*/ 89665 w 1832409"/>
                <a:gd name="connsiteY9-1732" fmla="*/ 1052156 h 1207607"/>
                <a:gd name="connsiteX10-1733" fmla="*/ 22989 w 1832409"/>
                <a:gd name="connsiteY10-1734" fmla="*/ 797363 h 1207607"/>
                <a:gd name="connsiteX11-1735" fmla="*/ 49183 w 1832409"/>
                <a:gd name="connsiteY11-1736" fmla="*/ 392550 h 1207607"/>
                <a:gd name="connsiteX12-1737" fmla="*/ 525433 w 1832409"/>
                <a:gd name="connsiteY12-1738" fmla="*/ 87750 h 1207607"/>
                <a:gd name="connsiteX13-1739" fmla="*/ 1142177 w 1832409"/>
                <a:gd name="connsiteY13-1740" fmla="*/ 68700 h 1207607"/>
                <a:gd name="connsiteX14-1741" fmla="*/ 1063596 w 1832409"/>
                <a:gd name="connsiteY14-1742" fmla="*/ 2025 h 1207607"/>
                <a:gd name="connsiteX15-1743" fmla="*/ 1373158 w 1832409"/>
                <a:gd name="connsiteY15-1744" fmla="*/ 30600 h 1207607"/>
                <a:gd name="connsiteX16-1745" fmla="*/ 1454121 w 1832409"/>
                <a:gd name="connsiteY16-1746" fmla="*/ 161569 h 1207607"/>
                <a:gd name="connsiteX17-1747" fmla="*/ 1639858 w 1832409"/>
                <a:gd name="connsiteY17-1748" fmla="*/ 87750 h 1207607"/>
                <a:gd name="connsiteX18-1749" fmla="*/ 1525558 w 1832409"/>
                <a:gd name="connsiteY18-1750" fmla="*/ 259200 h 1207607"/>
                <a:gd name="connsiteX19-1751" fmla="*/ 1773208 w 1832409"/>
                <a:gd name="connsiteY19-1752" fmla="*/ 383025 h 1207607"/>
                <a:gd name="connsiteX20-1753" fmla="*/ 1830358 w 1832409"/>
                <a:gd name="connsiteY20-1754" fmla="*/ 887850 h 1207607"/>
                <a:gd name="connsiteX21-1755" fmla="*/ 1725583 w 1832409"/>
                <a:gd name="connsiteY21-1756" fmla="*/ 1202175 h 1207607"/>
                <a:gd name="connsiteX22-1757" fmla="*/ 1373158 w 1832409"/>
                <a:gd name="connsiteY22-1758" fmla="*/ 630675 h 1207607"/>
                <a:gd name="connsiteX23-1759" fmla="*/ 1406496 w 1832409"/>
                <a:gd name="connsiteY23-1760" fmla="*/ 759263 h 1207607"/>
                <a:gd name="connsiteX24-1761" fmla="*/ 1439833 w 1832409"/>
                <a:gd name="connsiteY24-1762" fmla="*/ 859275 h 1207607"/>
                <a:gd name="connsiteX25-1763" fmla="*/ 1258858 w 1832409"/>
                <a:gd name="connsiteY25-1764" fmla="*/ 649724 h 1207607"/>
                <a:gd name="connsiteX0-1765" fmla="*/ 1258858 w 1832409"/>
                <a:gd name="connsiteY0-1766" fmla="*/ 649724 h 1207607"/>
                <a:gd name="connsiteX1-1767" fmla="*/ 1120745 w 1832409"/>
                <a:gd name="connsiteY1-1768" fmla="*/ 816412 h 1207607"/>
                <a:gd name="connsiteX2-1769" fmla="*/ 1101696 w 1832409"/>
                <a:gd name="connsiteY2-1770" fmla="*/ 742594 h 1207607"/>
                <a:gd name="connsiteX3-1771" fmla="*/ 1094552 w 1832409"/>
                <a:gd name="connsiteY3-1772" fmla="*/ 685443 h 1207607"/>
                <a:gd name="connsiteX4-1773" fmla="*/ 830233 w 1832409"/>
                <a:gd name="connsiteY4-1774" fmla="*/ 945000 h 1207607"/>
                <a:gd name="connsiteX5-1775" fmla="*/ 292070 w 1832409"/>
                <a:gd name="connsiteY5-1776" fmla="*/ 1111688 h 1207607"/>
                <a:gd name="connsiteX6-1777" fmla="*/ 103952 w 1832409"/>
                <a:gd name="connsiteY6-1778" fmla="*/ 1102162 h 1207607"/>
                <a:gd name="connsiteX7-1779" fmla="*/ 220633 w 1832409"/>
                <a:gd name="connsiteY7-1780" fmla="*/ 906900 h 1207607"/>
                <a:gd name="connsiteX8-1781" fmla="*/ 118240 w 1832409"/>
                <a:gd name="connsiteY8-1782" fmla="*/ 1004531 h 1207607"/>
                <a:gd name="connsiteX9-1783" fmla="*/ 89665 w 1832409"/>
                <a:gd name="connsiteY9-1784" fmla="*/ 1052156 h 1207607"/>
                <a:gd name="connsiteX10-1785" fmla="*/ 22989 w 1832409"/>
                <a:gd name="connsiteY10-1786" fmla="*/ 797363 h 1207607"/>
                <a:gd name="connsiteX11-1787" fmla="*/ 49183 w 1832409"/>
                <a:gd name="connsiteY11-1788" fmla="*/ 392550 h 1207607"/>
                <a:gd name="connsiteX12-1789" fmla="*/ 525433 w 1832409"/>
                <a:gd name="connsiteY12-1790" fmla="*/ 87750 h 1207607"/>
                <a:gd name="connsiteX13-1791" fmla="*/ 1142177 w 1832409"/>
                <a:gd name="connsiteY13-1792" fmla="*/ 68700 h 1207607"/>
                <a:gd name="connsiteX14-1793" fmla="*/ 1063596 w 1832409"/>
                <a:gd name="connsiteY14-1794" fmla="*/ 2025 h 1207607"/>
                <a:gd name="connsiteX15-1795" fmla="*/ 1373158 w 1832409"/>
                <a:gd name="connsiteY15-1796" fmla="*/ 30600 h 1207607"/>
                <a:gd name="connsiteX16-1797" fmla="*/ 1454121 w 1832409"/>
                <a:gd name="connsiteY16-1798" fmla="*/ 161569 h 1207607"/>
                <a:gd name="connsiteX17-1799" fmla="*/ 1639858 w 1832409"/>
                <a:gd name="connsiteY17-1800" fmla="*/ 87750 h 1207607"/>
                <a:gd name="connsiteX18-1801" fmla="*/ 1525558 w 1832409"/>
                <a:gd name="connsiteY18-1802" fmla="*/ 259200 h 1207607"/>
                <a:gd name="connsiteX19-1803" fmla="*/ 1773208 w 1832409"/>
                <a:gd name="connsiteY19-1804" fmla="*/ 383025 h 1207607"/>
                <a:gd name="connsiteX20-1805" fmla="*/ 1830358 w 1832409"/>
                <a:gd name="connsiteY20-1806" fmla="*/ 887850 h 1207607"/>
                <a:gd name="connsiteX21-1807" fmla="*/ 1725583 w 1832409"/>
                <a:gd name="connsiteY21-1808" fmla="*/ 1202175 h 1207607"/>
                <a:gd name="connsiteX22-1809" fmla="*/ 1373158 w 1832409"/>
                <a:gd name="connsiteY22-1810" fmla="*/ 630675 h 1207607"/>
                <a:gd name="connsiteX23-1811" fmla="*/ 1406496 w 1832409"/>
                <a:gd name="connsiteY23-1812" fmla="*/ 759263 h 1207607"/>
                <a:gd name="connsiteX24-1813" fmla="*/ 1439833 w 1832409"/>
                <a:gd name="connsiteY24-1814" fmla="*/ 859275 h 1207607"/>
                <a:gd name="connsiteX25-1815" fmla="*/ 1258858 w 1832409"/>
                <a:gd name="connsiteY25-1816" fmla="*/ 649724 h 1207607"/>
                <a:gd name="connsiteX0-1817" fmla="*/ 1258858 w 1832409"/>
                <a:gd name="connsiteY0-1818" fmla="*/ 649724 h 1207607"/>
                <a:gd name="connsiteX1-1819" fmla="*/ 1120745 w 1832409"/>
                <a:gd name="connsiteY1-1820" fmla="*/ 816412 h 1207607"/>
                <a:gd name="connsiteX2-1821" fmla="*/ 1101696 w 1832409"/>
                <a:gd name="connsiteY2-1822" fmla="*/ 742594 h 1207607"/>
                <a:gd name="connsiteX3-1823" fmla="*/ 1094552 w 1832409"/>
                <a:gd name="connsiteY3-1824" fmla="*/ 685443 h 1207607"/>
                <a:gd name="connsiteX4-1825" fmla="*/ 830233 w 1832409"/>
                <a:gd name="connsiteY4-1826" fmla="*/ 945000 h 1207607"/>
                <a:gd name="connsiteX5-1827" fmla="*/ 292070 w 1832409"/>
                <a:gd name="connsiteY5-1828" fmla="*/ 1111688 h 1207607"/>
                <a:gd name="connsiteX6-1829" fmla="*/ 103952 w 1832409"/>
                <a:gd name="connsiteY6-1830" fmla="*/ 1102162 h 1207607"/>
                <a:gd name="connsiteX7-1831" fmla="*/ 220633 w 1832409"/>
                <a:gd name="connsiteY7-1832" fmla="*/ 906900 h 1207607"/>
                <a:gd name="connsiteX8-1833" fmla="*/ 118240 w 1832409"/>
                <a:gd name="connsiteY8-1834" fmla="*/ 1004531 h 1207607"/>
                <a:gd name="connsiteX9-1835" fmla="*/ 89665 w 1832409"/>
                <a:gd name="connsiteY9-1836" fmla="*/ 1052156 h 1207607"/>
                <a:gd name="connsiteX10-1837" fmla="*/ 22989 w 1832409"/>
                <a:gd name="connsiteY10-1838" fmla="*/ 797363 h 1207607"/>
                <a:gd name="connsiteX11-1839" fmla="*/ 49183 w 1832409"/>
                <a:gd name="connsiteY11-1840" fmla="*/ 392550 h 1207607"/>
                <a:gd name="connsiteX12-1841" fmla="*/ 525433 w 1832409"/>
                <a:gd name="connsiteY12-1842" fmla="*/ 87750 h 1207607"/>
                <a:gd name="connsiteX13-1843" fmla="*/ 1142177 w 1832409"/>
                <a:gd name="connsiteY13-1844" fmla="*/ 68700 h 1207607"/>
                <a:gd name="connsiteX14-1845" fmla="*/ 1063596 w 1832409"/>
                <a:gd name="connsiteY14-1846" fmla="*/ 2025 h 1207607"/>
                <a:gd name="connsiteX15-1847" fmla="*/ 1373158 w 1832409"/>
                <a:gd name="connsiteY15-1848" fmla="*/ 30600 h 1207607"/>
                <a:gd name="connsiteX16-1849" fmla="*/ 1454121 w 1832409"/>
                <a:gd name="connsiteY16-1850" fmla="*/ 161569 h 1207607"/>
                <a:gd name="connsiteX17-1851" fmla="*/ 1649383 w 1832409"/>
                <a:gd name="connsiteY17-1852" fmla="*/ 106800 h 1207607"/>
                <a:gd name="connsiteX18-1853" fmla="*/ 1525558 w 1832409"/>
                <a:gd name="connsiteY18-1854" fmla="*/ 259200 h 1207607"/>
                <a:gd name="connsiteX19-1855" fmla="*/ 1773208 w 1832409"/>
                <a:gd name="connsiteY19-1856" fmla="*/ 383025 h 1207607"/>
                <a:gd name="connsiteX20-1857" fmla="*/ 1830358 w 1832409"/>
                <a:gd name="connsiteY20-1858" fmla="*/ 887850 h 1207607"/>
                <a:gd name="connsiteX21-1859" fmla="*/ 1725583 w 1832409"/>
                <a:gd name="connsiteY21-1860" fmla="*/ 1202175 h 1207607"/>
                <a:gd name="connsiteX22-1861" fmla="*/ 1373158 w 1832409"/>
                <a:gd name="connsiteY22-1862" fmla="*/ 630675 h 1207607"/>
                <a:gd name="connsiteX23-1863" fmla="*/ 1406496 w 1832409"/>
                <a:gd name="connsiteY23-1864" fmla="*/ 759263 h 1207607"/>
                <a:gd name="connsiteX24-1865" fmla="*/ 1439833 w 1832409"/>
                <a:gd name="connsiteY24-1866" fmla="*/ 859275 h 1207607"/>
                <a:gd name="connsiteX25-1867" fmla="*/ 1258858 w 1832409"/>
                <a:gd name="connsiteY25-1868" fmla="*/ 649724 h 1207607"/>
                <a:gd name="connsiteX0-1869" fmla="*/ 1258858 w 1832409"/>
                <a:gd name="connsiteY0-1870" fmla="*/ 649724 h 1207607"/>
                <a:gd name="connsiteX1-1871" fmla="*/ 1120745 w 1832409"/>
                <a:gd name="connsiteY1-1872" fmla="*/ 816412 h 1207607"/>
                <a:gd name="connsiteX2-1873" fmla="*/ 1101696 w 1832409"/>
                <a:gd name="connsiteY2-1874" fmla="*/ 742594 h 1207607"/>
                <a:gd name="connsiteX3-1875" fmla="*/ 1094552 w 1832409"/>
                <a:gd name="connsiteY3-1876" fmla="*/ 685443 h 1207607"/>
                <a:gd name="connsiteX4-1877" fmla="*/ 830233 w 1832409"/>
                <a:gd name="connsiteY4-1878" fmla="*/ 945000 h 1207607"/>
                <a:gd name="connsiteX5-1879" fmla="*/ 292070 w 1832409"/>
                <a:gd name="connsiteY5-1880" fmla="*/ 1111688 h 1207607"/>
                <a:gd name="connsiteX6-1881" fmla="*/ 103952 w 1832409"/>
                <a:gd name="connsiteY6-1882" fmla="*/ 1102162 h 1207607"/>
                <a:gd name="connsiteX7-1883" fmla="*/ 220633 w 1832409"/>
                <a:gd name="connsiteY7-1884" fmla="*/ 906900 h 1207607"/>
                <a:gd name="connsiteX8-1885" fmla="*/ 118240 w 1832409"/>
                <a:gd name="connsiteY8-1886" fmla="*/ 1004531 h 1207607"/>
                <a:gd name="connsiteX9-1887" fmla="*/ 89665 w 1832409"/>
                <a:gd name="connsiteY9-1888" fmla="*/ 1052156 h 1207607"/>
                <a:gd name="connsiteX10-1889" fmla="*/ 22989 w 1832409"/>
                <a:gd name="connsiteY10-1890" fmla="*/ 797363 h 1207607"/>
                <a:gd name="connsiteX11-1891" fmla="*/ 49183 w 1832409"/>
                <a:gd name="connsiteY11-1892" fmla="*/ 392550 h 1207607"/>
                <a:gd name="connsiteX12-1893" fmla="*/ 525433 w 1832409"/>
                <a:gd name="connsiteY12-1894" fmla="*/ 87750 h 1207607"/>
                <a:gd name="connsiteX13-1895" fmla="*/ 1142177 w 1832409"/>
                <a:gd name="connsiteY13-1896" fmla="*/ 68700 h 1207607"/>
                <a:gd name="connsiteX14-1897" fmla="*/ 1063596 w 1832409"/>
                <a:gd name="connsiteY14-1898" fmla="*/ 2025 h 1207607"/>
                <a:gd name="connsiteX15-1899" fmla="*/ 1373158 w 1832409"/>
                <a:gd name="connsiteY15-1900" fmla="*/ 30600 h 1207607"/>
                <a:gd name="connsiteX16-1901" fmla="*/ 1454121 w 1832409"/>
                <a:gd name="connsiteY16-1902" fmla="*/ 161569 h 1207607"/>
                <a:gd name="connsiteX17-1903" fmla="*/ 1649383 w 1832409"/>
                <a:gd name="connsiteY17-1904" fmla="*/ 106800 h 1207607"/>
                <a:gd name="connsiteX18-1905" fmla="*/ 1525558 w 1832409"/>
                <a:gd name="connsiteY18-1906" fmla="*/ 259200 h 1207607"/>
                <a:gd name="connsiteX19-1907" fmla="*/ 1773208 w 1832409"/>
                <a:gd name="connsiteY19-1908" fmla="*/ 383025 h 1207607"/>
                <a:gd name="connsiteX20-1909" fmla="*/ 1830358 w 1832409"/>
                <a:gd name="connsiteY20-1910" fmla="*/ 887850 h 1207607"/>
                <a:gd name="connsiteX21-1911" fmla="*/ 1725583 w 1832409"/>
                <a:gd name="connsiteY21-1912" fmla="*/ 1202175 h 1207607"/>
                <a:gd name="connsiteX22-1913" fmla="*/ 1373158 w 1832409"/>
                <a:gd name="connsiteY22-1914" fmla="*/ 630675 h 1207607"/>
                <a:gd name="connsiteX23-1915" fmla="*/ 1406496 w 1832409"/>
                <a:gd name="connsiteY23-1916" fmla="*/ 759263 h 1207607"/>
                <a:gd name="connsiteX24-1917" fmla="*/ 1439833 w 1832409"/>
                <a:gd name="connsiteY24-1918" fmla="*/ 859275 h 1207607"/>
                <a:gd name="connsiteX25-1919" fmla="*/ 1258858 w 1832409"/>
                <a:gd name="connsiteY25-1920" fmla="*/ 649724 h 1207607"/>
                <a:gd name="connsiteX0-1921" fmla="*/ 1258858 w 1832409"/>
                <a:gd name="connsiteY0-1922" fmla="*/ 649724 h 1207607"/>
                <a:gd name="connsiteX1-1923" fmla="*/ 1120745 w 1832409"/>
                <a:gd name="connsiteY1-1924" fmla="*/ 816412 h 1207607"/>
                <a:gd name="connsiteX2-1925" fmla="*/ 1101696 w 1832409"/>
                <a:gd name="connsiteY2-1926" fmla="*/ 742594 h 1207607"/>
                <a:gd name="connsiteX3-1927" fmla="*/ 1094552 w 1832409"/>
                <a:gd name="connsiteY3-1928" fmla="*/ 685443 h 1207607"/>
                <a:gd name="connsiteX4-1929" fmla="*/ 830233 w 1832409"/>
                <a:gd name="connsiteY4-1930" fmla="*/ 945000 h 1207607"/>
                <a:gd name="connsiteX5-1931" fmla="*/ 292070 w 1832409"/>
                <a:gd name="connsiteY5-1932" fmla="*/ 1111688 h 1207607"/>
                <a:gd name="connsiteX6-1933" fmla="*/ 103952 w 1832409"/>
                <a:gd name="connsiteY6-1934" fmla="*/ 1102162 h 1207607"/>
                <a:gd name="connsiteX7-1935" fmla="*/ 220633 w 1832409"/>
                <a:gd name="connsiteY7-1936" fmla="*/ 906900 h 1207607"/>
                <a:gd name="connsiteX8-1937" fmla="*/ 118240 w 1832409"/>
                <a:gd name="connsiteY8-1938" fmla="*/ 1004531 h 1207607"/>
                <a:gd name="connsiteX9-1939" fmla="*/ 89665 w 1832409"/>
                <a:gd name="connsiteY9-1940" fmla="*/ 1052156 h 1207607"/>
                <a:gd name="connsiteX10-1941" fmla="*/ 22989 w 1832409"/>
                <a:gd name="connsiteY10-1942" fmla="*/ 797363 h 1207607"/>
                <a:gd name="connsiteX11-1943" fmla="*/ 49183 w 1832409"/>
                <a:gd name="connsiteY11-1944" fmla="*/ 392550 h 1207607"/>
                <a:gd name="connsiteX12-1945" fmla="*/ 525433 w 1832409"/>
                <a:gd name="connsiteY12-1946" fmla="*/ 87750 h 1207607"/>
                <a:gd name="connsiteX13-1947" fmla="*/ 1142177 w 1832409"/>
                <a:gd name="connsiteY13-1948" fmla="*/ 68700 h 1207607"/>
                <a:gd name="connsiteX14-1949" fmla="*/ 1063596 w 1832409"/>
                <a:gd name="connsiteY14-1950" fmla="*/ 2025 h 1207607"/>
                <a:gd name="connsiteX15-1951" fmla="*/ 1373158 w 1832409"/>
                <a:gd name="connsiteY15-1952" fmla="*/ 30600 h 1207607"/>
                <a:gd name="connsiteX16-1953" fmla="*/ 1454121 w 1832409"/>
                <a:gd name="connsiteY16-1954" fmla="*/ 161569 h 1207607"/>
                <a:gd name="connsiteX17-1955" fmla="*/ 1649383 w 1832409"/>
                <a:gd name="connsiteY17-1956" fmla="*/ 106800 h 1207607"/>
                <a:gd name="connsiteX18-1957" fmla="*/ 1525558 w 1832409"/>
                <a:gd name="connsiteY18-1958" fmla="*/ 259200 h 1207607"/>
                <a:gd name="connsiteX19-1959" fmla="*/ 1773208 w 1832409"/>
                <a:gd name="connsiteY19-1960" fmla="*/ 383025 h 1207607"/>
                <a:gd name="connsiteX20-1961" fmla="*/ 1830358 w 1832409"/>
                <a:gd name="connsiteY20-1962" fmla="*/ 887850 h 1207607"/>
                <a:gd name="connsiteX21-1963" fmla="*/ 1725583 w 1832409"/>
                <a:gd name="connsiteY21-1964" fmla="*/ 1202175 h 1207607"/>
                <a:gd name="connsiteX22-1965" fmla="*/ 1373158 w 1832409"/>
                <a:gd name="connsiteY22-1966" fmla="*/ 630675 h 1207607"/>
                <a:gd name="connsiteX23-1967" fmla="*/ 1406496 w 1832409"/>
                <a:gd name="connsiteY23-1968" fmla="*/ 759263 h 1207607"/>
                <a:gd name="connsiteX24-1969" fmla="*/ 1439833 w 1832409"/>
                <a:gd name="connsiteY24-1970" fmla="*/ 859275 h 1207607"/>
                <a:gd name="connsiteX25-1971" fmla="*/ 1258858 w 1832409"/>
                <a:gd name="connsiteY25-1972" fmla="*/ 649724 h 1207607"/>
                <a:gd name="connsiteX0-1973" fmla="*/ 1258858 w 1832409"/>
                <a:gd name="connsiteY0-1974" fmla="*/ 649724 h 1207607"/>
                <a:gd name="connsiteX1-1975" fmla="*/ 1120745 w 1832409"/>
                <a:gd name="connsiteY1-1976" fmla="*/ 816412 h 1207607"/>
                <a:gd name="connsiteX2-1977" fmla="*/ 1101696 w 1832409"/>
                <a:gd name="connsiteY2-1978" fmla="*/ 742594 h 1207607"/>
                <a:gd name="connsiteX3-1979" fmla="*/ 1094552 w 1832409"/>
                <a:gd name="connsiteY3-1980" fmla="*/ 685443 h 1207607"/>
                <a:gd name="connsiteX4-1981" fmla="*/ 830233 w 1832409"/>
                <a:gd name="connsiteY4-1982" fmla="*/ 945000 h 1207607"/>
                <a:gd name="connsiteX5-1983" fmla="*/ 292070 w 1832409"/>
                <a:gd name="connsiteY5-1984" fmla="*/ 1111688 h 1207607"/>
                <a:gd name="connsiteX6-1985" fmla="*/ 103952 w 1832409"/>
                <a:gd name="connsiteY6-1986" fmla="*/ 1102162 h 1207607"/>
                <a:gd name="connsiteX7-1987" fmla="*/ 220633 w 1832409"/>
                <a:gd name="connsiteY7-1988" fmla="*/ 906900 h 1207607"/>
                <a:gd name="connsiteX8-1989" fmla="*/ 118240 w 1832409"/>
                <a:gd name="connsiteY8-1990" fmla="*/ 1004531 h 1207607"/>
                <a:gd name="connsiteX9-1991" fmla="*/ 89665 w 1832409"/>
                <a:gd name="connsiteY9-1992" fmla="*/ 1052156 h 1207607"/>
                <a:gd name="connsiteX10-1993" fmla="*/ 22989 w 1832409"/>
                <a:gd name="connsiteY10-1994" fmla="*/ 797363 h 1207607"/>
                <a:gd name="connsiteX11-1995" fmla="*/ 49183 w 1832409"/>
                <a:gd name="connsiteY11-1996" fmla="*/ 392550 h 1207607"/>
                <a:gd name="connsiteX12-1997" fmla="*/ 525433 w 1832409"/>
                <a:gd name="connsiteY12-1998" fmla="*/ 87750 h 1207607"/>
                <a:gd name="connsiteX13-1999" fmla="*/ 1142177 w 1832409"/>
                <a:gd name="connsiteY13-2000" fmla="*/ 68700 h 1207607"/>
                <a:gd name="connsiteX14-2001" fmla="*/ 1063596 w 1832409"/>
                <a:gd name="connsiteY14-2002" fmla="*/ 2025 h 1207607"/>
                <a:gd name="connsiteX15-2003" fmla="*/ 1373158 w 1832409"/>
                <a:gd name="connsiteY15-2004" fmla="*/ 30600 h 1207607"/>
                <a:gd name="connsiteX16-2005" fmla="*/ 1454121 w 1832409"/>
                <a:gd name="connsiteY16-2006" fmla="*/ 161569 h 1207607"/>
                <a:gd name="connsiteX17-2007" fmla="*/ 1651764 w 1832409"/>
                <a:gd name="connsiteY17-2008" fmla="*/ 118706 h 1207607"/>
                <a:gd name="connsiteX18-2009" fmla="*/ 1525558 w 1832409"/>
                <a:gd name="connsiteY18-2010" fmla="*/ 259200 h 1207607"/>
                <a:gd name="connsiteX19-2011" fmla="*/ 1773208 w 1832409"/>
                <a:gd name="connsiteY19-2012" fmla="*/ 383025 h 1207607"/>
                <a:gd name="connsiteX20-2013" fmla="*/ 1830358 w 1832409"/>
                <a:gd name="connsiteY20-2014" fmla="*/ 887850 h 1207607"/>
                <a:gd name="connsiteX21-2015" fmla="*/ 1725583 w 1832409"/>
                <a:gd name="connsiteY21-2016" fmla="*/ 1202175 h 1207607"/>
                <a:gd name="connsiteX22-2017" fmla="*/ 1373158 w 1832409"/>
                <a:gd name="connsiteY22-2018" fmla="*/ 630675 h 1207607"/>
                <a:gd name="connsiteX23-2019" fmla="*/ 1406496 w 1832409"/>
                <a:gd name="connsiteY23-2020" fmla="*/ 759263 h 1207607"/>
                <a:gd name="connsiteX24-2021" fmla="*/ 1439833 w 1832409"/>
                <a:gd name="connsiteY24-2022" fmla="*/ 859275 h 1207607"/>
                <a:gd name="connsiteX25-2023" fmla="*/ 1258858 w 1832409"/>
                <a:gd name="connsiteY25-2024" fmla="*/ 649724 h 1207607"/>
                <a:gd name="connsiteX0-2025" fmla="*/ 1258858 w 1832409"/>
                <a:gd name="connsiteY0-2026" fmla="*/ 649724 h 1207607"/>
                <a:gd name="connsiteX1-2027" fmla="*/ 1120745 w 1832409"/>
                <a:gd name="connsiteY1-2028" fmla="*/ 816412 h 1207607"/>
                <a:gd name="connsiteX2-2029" fmla="*/ 1101696 w 1832409"/>
                <a:gd name="connsiteY2-2030" fmla="*/ 742594 h 1207607"/>
                <a:gd name="connsiteX3-2031" fmla="*/ 1094552 w 1832409"/>
                <a:gd name="connsiteY3-2032" fmla="*/ 685443 h 1207607"/>
                <a:gd name="connsiteX4-2033" fmla="*/ 830233 w 1832409"/>
                <a:gd name="connsiteY4-2034" fmla="*/ 945000 h 1207607"/>
                <a:gd name="connsiteX5-2035" fmla="*/ 292070 w 1832409"/>
                <a:gd name="connsiteY5-2036" fmla="*/ 1111688 h 1207607"/>
                <a:gd name="connsiteX6-2037" fmla="*/ 103952 w 1832409"/>
                <a:gd name="connsiteY6-2038" fmla="*/ 1102162 h 1207607"/>
                <a:gd name="connsiteX7-2039" fmla="*/ 220633 w 1832409"/>
                <a:gd name="connsiteY7-2040" fmla="*/ 906900 h 1207607"/>
                <a:gd name="connsiteX8-2041" fmla="*/ 118240 w 1832409"/>
                <a:gd name="connsiteY8-2042" fmla="*/ 1004531 h 1207607"/>
                <a:gd name="connsiteX9-2043" fmla="*/ 89665 w 1832409"/>
                <a:gd name="connsiteY9-2044" fmla="*/ 1052156 h 1207607"/>
                <a:gd name="connsiteX10-2045" fmla="*/ 22989 w 1832409"/>
                <a:gd name="connsiteY10-2046" fmla="*/ 797363 h 1207607"/>
                <a:gd name="connsiteX11-2047" fmla="*/ 49183 w 1832409"/>
                <a:gd name="connsiteY11-2048" fmla="*/ 392550 h 1207607"/>
                <a:gd name="connsiteX12-2049" fmla="*/ 525433 w 1832409"/>
                <a:gd name="connsiteY12-2050" fmla="*/ 87750 h 1207607"/>
                <a:gd name="connsiteX13-2051" fmla="*/ 1142177 w 1832409"/>
                <a:gd name="connsiteY13-2052" fmla="*/ 68700 h 1207607"/>
                <a:gd name="connsiteX14-2053" fmla="*/ 1063596 w 1832409"/>
                <a:gd name="connsiteY14-2054" fmla="*/ 2025 h 1207607"/>
                <a:gd name="connsiteX15-2055" fmla="*/ 1373158 w 1832409"/>
                <a:gd name="connsiteY15-2056" fmla="*/ 30600 h 1207607"/>
                <a:gd name="connsiteX16-2057" fmla="*/ 1454121 w 1832409"/>
                <a:gd name="connsiteY16-2058" fmla="*/ 161569 h 1207607"/>
                <a:gd name="connsiteX17-2059" fmla="*/ 1651764 w 1832409"/>
                <a:gd name="connsiteY17-2060" fmla="*/ 118706 h 1207607"/>
                <a:gd name="connsiteX18-2061" fmla="*/ 1525558 w 1832409"/>
                <a:gd name="connsiteY18-2062" fmla="*/ 259200 h 1207607"/>
                <a:gd name="connsiteX19-2063" fmla="*/ 1773208 w 1832409"/>
                <a:gd name="connsiteY19-2064" fmla="*/ 383025 h 1207607"/>
                <a:gd name="connsiteX20-2065" fmla="*/ 1830358 w 1832409"/>
                <a:gd name="connsiteY20-2066" fmla="*/ 887850 h 1207607"/>
                <a:gd name="connsiteX21-2067" fmla="*/ 1725583 w 1832409"/>
                <a:gd name="connsiteY21-2068" fmla="*/ 1202175 h 1207607"/>
                <a:gd name="connsiteX22-2069" fmla="*/ 1373158 w 1832409"/>
                <a:gd name="connsiteY22-2070" fmla="*/ 630675 h 1207607"/>
                <a:gd name="connsiteX23-2071" fmla="*/ 1406496 w 1832409"/>
                <a:gd name="connsiteY23-2072" fmla="*/ 759263 h 1207607"/>
                <a:gd name="connsiteX24-2073" fmla="*/ 1439833 w 1832409"/>
                <a:gd name="connsiteY24-2074" fmla="*/ 859275 h 1207607"/>
                <a:gd name="connsiteX25-2075" fmla="*/ 1258858 w 1832409"/>
                <a:gd name="connsiteY25-2076" fmla="*/ 649724 h 1207607"/>
                <a:gd name="connsiteX0-2077" fmla="*/ 1258858 w 1832409"/>
                <a:gd name="connsiteY0-2078" fmla="*/ 649724 h 1207607"/>
                <a:gd name="connsiteX1-2079" fmla="*/ 1120745 w 1832409"/>
                <a:gd name="connsiteY1-2080" fmla="*/ 816412 h 1207607"/>
                <a:gd name="connsiteX2-2081" fmla="*/ 1101696 w 1832409"/>
                <a:gd name="connsiteY2-2082" fmla="*/ 742594 h 1207607"/>
                <a:gd name="connsiteX3-2083" fmla="*/ 1094552 w 1832409"/>
                <a:gd name="connsiteY3-2084" fmla="*/ 685443 h 1207607"/>
                <a:gd name="connsiteX4-2085" fmla="*/ 830233 w 1832409"/>
                <a:gd name="connsiteY4-2086" fmla="*/ 945000 h 1207607"/>
                <a:gd name="connsiteX5-2087" fmla="*/ 292070 w 1832409"/>
                <a:gd name="connsiteY5-2088" fmla="*/ 1111688 h 1207607"/>
                <a:gd name="connsiteX6-2089" fmla="*/ 103952 w 1832409"/>
                <a:gd name="connsiteY6-2090" fmla="*/ 1102162 h 1207607"/>
                <a:gd name="connsiteX7-2091" fmla="*/ 220633 w 1832409"/>
                <a:gd name="connsiteY7-2092" fmla="*/ 906900 h 1207607"/>
                <a:gd name="connsiteX8-2093" fmla="*/ 118240 w 1832409"/>
                <a:gd name="connsiteY8-2094" fmla="*/ 1004531 h 1207607"/>
                <a:gd name="connsiteX9-2095" fmla="*/ 89665 w 1832409"/>
                <a:gd name="connsiteY9-2096" fmla="*/ 1052156 h 1207607"/>
                <a:gd name="connsiteX10-2097" fmla="*/ 22989 w 1832409"/>
                <a:gd name="connsiteY10-2098" fmla="*/ 797363 h 1207607"/>
                <a:gd name="connsiteX11-2099" fmla="*/ 49183 w 1832409"/>
                <a:gd name="connsiteY11-2100" fmla="*/ 392550 h 1207607"/>
                <a:gd name="connsiteX12-2101" fmla="*/ 525433 w 1832409"/>
                <a:gd name="connsiteY12-2102" fmla="*/ 87750 h 1207607"/>
                <a:gd name="connsiteX13-2103" fmla="*/ 1142177 w 1832409"/>
                <a:gd name="connsiteY13-2104" fmla="*/ 68700 h 1207607"/>
                <a:gd name="connsiteX14-2105" fmla="*/ 1063596 w 1832409"/>
                <a:gd name="connsiteY14-2106" fmla="*/ 2025 h 1207607"/>
                <a:gd name="connsiteX15-2107" fmla="*/ 1373158 w 1832409"/>
                <a:gd name="connsiteY15-2108" fmla="*/ 30600 h 1207607"/>
                <a:gd name="connsiteX16-2109" fmla="*/ 1454121 w 1832409"/>
                <a:gd name="connsiteY16-2110" fmla="*/ 161569 h 1207607"/>
                <a:gd name="connsiteX17-2111" fmla="*/ 1651764 w 1832409"/>
                <a:gd name="connsiteY17-2112" fmla="*/ 118706 h 1207607"/>
                <a:gd name="connsiteX18-2113" fmla="*/ 1525558 w 1832409"/>
                <a:gd name="connsiteY18-2114" fmla="*/ 259200 h 1207607"/>
                <a:gd name="connsiteX19-2115" fmla="*/ 1773208 w 1832409"/>
                <a:gd name="connsiteY19-2116" fmla="*/ 383025 h 1207607"/>
                <a:gd name="connsiteX20-2117" fmla="*/ 1830358 w 1832409"/>
                <a:gd name="connsiteY20-2118" fmla="*/ 887850 h 1207607"/>
                <a:gd name="connsiteX21-2119" fmla="*/ 1725583 w 1832409"/>
                <a:gd name="connsiteY21-2120" fmla="*/ 1202175 h 1207607"/>
                <a:gd name="connsiteX22-2121" fmla="*/ 1373158 w 1832409"/>
                <a:gd name="connsiteY22-2122" fmla="*/ 630675 h 1207607"/>
                <a:gd name="connsiteX23-2123" fmla="*/ 1406496 w 1832409"/>
                <a:gd name="connsiteY23-2124" fmla="*/ 759263 h 1207607"/>
                <a:gd name="connsiteX24-2125" fmla="*/ 1439833 w 1832409"/>
                <a:gd name="connsiteY24-2126" fmla="*/ 859275 h 1207607"/>
                <a:gd name="connsiteX25-2127" fmla="*/ 1258858 w 1832409"/>
                <a:gd name="connsiteY25-2128" fmla="*/ 649724 h 1207607"/>
                <a:gd name="connsiteX0-2129" fmla="*/ 1258858 w 1832409"/>
                <a:gd name="connsiteY0-2130" fmla="*/ 649724 h 1207607"/>
                <a:gd name="connsiteX1-2131" fmla="*/ 1120745 w 1832409"/>
                <a:gd name="connsiteY1-2132" fmla="*/ 816412 h 1207607"/>
                <a:gd name="connsiteX2-2133" fmla="*/ 1101696 w 1832409"/>
                <a:gd name="connsiteY2-2134" fmla="*/ 742594 h 1207607"/>
                <a:gd name="connsiteX3-2135" fmla="*/ 1094552 w 1832409"/>
                <a:gd name="connsiteY3-2136" fmla="*/ 685443 h 1207607"/>
                <a:gd name="connsiteX4-2137" fmla="*/ 830233 w 1832409"/>
                <a:gd name="connsiteY4-2138" fmla="*/ 945000 h 1207607"/>
                <a:gd name="connsiteX5-2139" fmla="*/ 292070 w 1832409"/>
                <a:gd name="connsiteY5-2140" fmla="*/ 1111688 h 1207607"/>
                <a:gd name="connsiteX6-2141" fmla="*/ 103952 w 1832409"/>
                <a:gd name="connsiteY6-2142" fmla="*/ 1102162 h 1207607"/>
                <a:gd name="connsiteX7-2143" fmla="*/ 220633 w 1832409"/>
                <a:gd name="connsiteY7-2144" fmla="*/ 906900 h 1207607"/>
                <a:gd name="connsiteX8-2145" fmla="*/ 134909 w 1832409"/>
                <a:gd name="connsiteY8-2146" fmla="*/ 952144 h 1207607"/>
                <a:gd name="connsiteX9-2147" fmla="*/ 89665 w 1832409"/>
                <a:gd name="connsiteY9-2148" fmla="*/ 1052156 h 1207607"/>
                <a:gd name="connsiteX10-2149" fmla="*/ 22989 w 1832409"/>
                <a:gd name="connsiteY10-2150" fmla="*/ 797363 h 1207607"/>
                <a:gd name="connsiteX11-2151" fmla="*/ 49183 w 1832409"/>
                <a:gd name="connsiteY11-2152" fmla="*/ 392550 h 1207607"/>
                <a:gd name="connsiteX12-2153" fmla="*/ 525433 w 1832409"/>
                <a:gd name="connsiteY12-2154" fmla="*/ 87750 h 1207607"/>
                <a:gd name="connsiteX13-2155" fmla="*/ 1142177 w 1832409"/>
                <a:gd name="connsiteY13-2156" fmla="*/ 68700 h 1207607"/>
                <a:gd name="connsiteX14-2157" fmla="*/ 1063596 w 1832409"/>
                <a:gd name="connsiteY14-2158" fmla="*/ 2025 h 1207607"/>
                <a:gd name="connsiteX15-2159" fmla="*/ 1373158 w 1832409"/>
                <a:gd name="connsiteY15-2160" fmla="*/ 30600 h 1207607"/>
                <a:gd name="connsiteX16-2161" fmla="*/ 1454121 w 1832409"/>
                <a:gd name="connsiteY16-2162" fmla="*/ 161569 h 1207607"/>
                <a:gd name="connsiteX17-2163" fmla="*/ 1651764 w 1832409"/>
                <a:gd name="connsiteY17-2164" fmla="*/ 118706 h 1207607"/>
                <a:gd name="connsiteX18-2165" fmla="*/ 1525558 w 1832409"/>
                <a:gd name="connsiteY18-2166" fmla="*/ 259200 h 1207607"/>
                <a:gd name="connsiteX19-2167" fmla="*/ 1773208 w 1832409"/>
                <a:gd name="connsiteY19-2168" fmla="*/ 383025 h 1207607"/>
                <a:gd name="connsiteX20-2169" fmla="*/ 1830358 w 1832409"/>
                <a:gd name="connsiteY20-2170" fmla="*/ 887850 h 1207607"/>
                <a:gd name="connsiteX21-2171" fmla="*/ 1725583 w 1832409"/>
                <a:gd name="connsiteY21-2172" fmla="*/ 1202175 h 1207607"/>
                <a:gd name="connsiteX22-2173" fmla="*/ 1373158 w 1832409"/>
                <a:gd name="connsiteY22-2174" fmla="*/ 630675 h 1207607"/>
                <a:gd name="connsiteX23-2175" fmla="*/ 1406496 w 1832409"/>
                <a:gd name="connsiteY23-2176" fmla="*/ 759263 h 1207607"/>
                <a:gd name="connsiteX24-2177" fmla="*/ 1439833 w 1832409"/>
                <a:gd name="connsiteY24-2178" fmla="*/ 859275 h 1207607"/>
                <a:gd name="connsiteX25-2179" fmla="*/ 1258858 w 1832409"/>
                <a:gd name="connsiteY25-2180" fmla="*/ 649724 h 1207607"/>
                <a:gd name="connsiteX0-2181" fmla="*/ 1258858 w 1832409"/>
                <a:gd name="connsiteY0-2182" fmla="*/ 660793 h 1218676"/>
                <a:gd name="connsiteX1-2183" fmla="*/ 1120745 w 1832409"/>
                <a:gd name="connsiteY1-2184" fmla="*/ 827481 h 1218676"/>
                <a:gd name="connsiteX2-2185" fmla="*/ 1101696 w 1832409"/>
                <a:gd name="connsiteY2-2186" fmla="*/ 753663 h 1218676"/>
                <a:gd name="connsiteX3-2187" fmla="*/ 1094552 w 1832409"/>
                <a:gd name="connsiteY3-2188" fmla="*/ 696512 h 1218676"/>
                <a:gd name="connsiteX4-2189" fmla="*/ 830233 w 1832409"/>
                <a:gd name="connsiteY4-2190" fmla="*/ 956069 h 1218676"/>
                <a:gd name="connsiteX5-2191" fmla="*/ 292070 w 1832409"/>
                <a:gd name="connsiteY5-2192" fmla="*/ 1122757 h 1218676"/>
                <a:gd name="connsiteX6-2193" fmla="*/ 103952 w 1832409"/>
                <a:gd name="connsiteY6-2194" fmla="*/ 1113231 h 1218676"/>
                <a:gd name="connsiteX7-2195" fmla="*/ 220633 w 1832409"/>
                <a:gd name="connsiteY7-2196" fmla="*/ 917969 h 1218676"/>
                <a:gd name="connsiteX8-2197" fmla="*/ 134909 w 1832409"/>
                <a:gd name="connsiteY8-2198" fmla="*/ 963213 h 1218676"/>
                <a:gd name="connsiteX9-2199" fmla="*/ 89665 w 1832409"/>
                <a:gd name="connsiteY9-2200" fmla="*/ 1063225 h 1218676"/>
                <a:gd name="connsiteX10-2201" fmla="*/ 22989 w 1832409"/>
                <a:gd name="connsiteY10-2202" fmla="*/ 808432 h 1218676"/>
                <a:gd name="connsiteX11-2203" fmla="*/ 49183 w 1832409"/>
                <a:gd name="connsiteY11-2204" fmla="*/ 403619 h 1218676"/>
                <a:gd name="connsiteX12-2205" fmla="*/ 525433 w 1832409"/>
                <a:gd name="connsiteY12-2206" fmla="*/ 98819 h 1218676"/>
                <a:gd name="connsiteX13-2207" fmla="*/ 1142177 w 1832409"/>
                <a:gd name="connsiteY13-2208" fmla="*/ 79769 h 1218676"/>
                <a:gd name="connsiteX14-2209" fmla="*/ 1063596 w 1832409"/>
                <a:gd name="connsiteY14-2210" fmla="*/ 13094 h 1218676"/>
                <a:gd name="connsiteX15-2211" fmla="*/ 1337439 w 1832409"/>
                <a:gd name="connsiteY15-2212" fmla="*/ 15475 h 1218676"/>
                <a:gd name="connsiteX16-2213" fmla="*/ 1454121 w 1832409"/>
                <a:gd name="connsiteY16-2214" fmla="*/ 172638 h 1218676"/>
                <a:gd name="connsiteX17-2215" fmla="*/ 1651764 w 1832409"/>
                <a:gd name="connsiteY17-2216" fmla="*/ 129775 h 1218676"/>
                <a:gd name="connsiteX18-2217" fmla="*/ 1525558 w 1832409"/>
                <a:gd name="connsiteY18-2218" fmla="*/ 270269 h 1218676"/>
                <a:gd name="connsiteX19-2219" fmla="*/ 1773208 w 1832409"/>
                <a:gd name="connsiteY19-2220" fmla="*/ 394094 h 1218676"/>
                <a:gd name="connsiteX20-2221" fmla="*/ 1830358 w 1832409"/>
                <a:gd name="connsiteY20-2222" fmla="*/ 898919 h 1218676"/>
                <a:gd name="connsiteX21-2223" fmla="*/ 1725583 w 1832409"/>
                <a:gd name="connsiteY21-2224" fmla="*/ 1213244 h 1218676"/>
                <a:gd name="connsiteX22-2225" fmla="*/ 1373158 w 1832409"/>
                <a:gd name="connsiteY22-2226" fmla="*/ 641744 h 1218676"/>
                <a:gd name="connsiteX23-2227" fmla="*/ 1406496 w 1832409"/>
                <a:gd name="connsiteY23-2228" fmla="*/ 770332 h 1218676"/>
                <a:gd name="connsiteX24-2229" fmla="*/ 1439833 w 1832409"/>
                <a:gd name="connsiteY24-2230" fmla="*/ 870344 h 1218676"/>
                <a:gd name="connsiteX25-2231" fmla="*/ 1258858 w 1832409"/>
                <a:gd name="connsiteY25-2232" fmla="*/ 660793 h 1218676"/>
                <a:gd name="connsiteX0-2233" fmla="*/ 1258858 w 1832409"/>
                <a:gd name="connsiteY0-2234" fmla="*/ 660793 h 1218676"/>
                <a:gd name="connsiteX1-2235" fmla="*/ 1120745 w 1832409"/>
                <a:gd name="connsiteY1-2236" fmla="*/ 827481 h 1218676"/>
                <a:gd name="connsiteX2-2237" fmla="*/ 1101696 w 1832409"/>
                <a:gd name="connsiteY2-2238" fmla="*/ 753663 h 1218676"/>
                <a:gd name="connsiteX3-2239" fmla="*/ 1094552 w 1832409"/>
                <a:gd name="connsiteY3-2240" fmla="*/ 696512 h 1218676"/>
                <a:gd name="connsiteX4-2241" fmla="*/ 830233 w 1832409"/>
                <a:gd name="connsiteY4-2242" fmla="*/ 956069 h 1218676"/>
                <a:gd name="connsiteX5-2243" fmla="*/ 292070 w 1832409"/>
                <a:gd name="connsiteY5-2244" fmla="*/ 1122757 h 1218676"/>
                <a:gd name="connsiteX6-2245" fmla="*/ 103952 w 1832409"/>
                <a:gd name="connsiteY6-2246" fmla="*/ 1113231 h 1218676"/>
                <a:gd name="connsiteX7-2247" fmla="*/ 220633 w 1832409"/>
                <a:gd name="connsiteY7-2248" fmla="*/ 917969 h 1218676"/>
                <a:gd name="connsiteX8-2249" fmla="*/ 134909 w 1832409"/>
                <a:gd name="connsiteY8-2250" fmla="*/ 963213 h 1218676"/>
                <a:gd name="connsiteX9-2251" fmla="*/ 89665 w 1832409"/>
                <a:gd name="connsiteY9-2252" fmla="*/ 1063225 h 1218676"/>
                <a:gd name="connsiteX10-2253" fmla="*/ 22989 w 1832409"/>
                <a:gd name="connsiteY10-2254" fmla="*/ 808432 h 1218676"/>
                <a:gd name="connsiteX11-2255" fmla="*/ 49183 w 1832409"/>
                <a:gd name="connsiteY11-2256" fmla="*/ 403619 h 1218676"/>
                <a:gd name="connsiteX12-2257" fmla="*/ 525433 w 1832409"/>
                <a:gd name="connsiteY12-2258" fmla="*/ 98819 h 1218676"/>
                <a:gd name="connsiteX13-2259" fmla="*/ 1142177 w 1832409"/>
                <a:gd name="connsiteY13-2260" fmla="*/ 79769 h 1218676"/>
                <a:gd name="connsiteX14-2261" fmla="*/ 1063596 w 1832409"/>
                <a:gd name="connsiteY14-2262" fmla="*/ 13094 h 1218676"/>
                <a:gd name="connsiteX15-2263" fmla="*/ 1337439 w 1832409"/>
                <a:gd name="connsiteY15-2264" fmla="*/ 15475 h 1218676"/>
                <a:gd name="connsiteX16-2265" fmla="*/ 1454121 w 1832409"/>
                <a:gd name="connsiteY16-2266" fmla="*/ 172638 h 1218676"/>
                <a:gd name="connsiteX17-2267" fmla="*/ 1651764 w 1832409"/>
                <a:gd name="connsiteY17-2268" fmla="*/ 129775 h 1218676"/>
                <a:gd name="connsiteX18-2269" fmla="*/ 1525558 w 1832409"/>
                <a:gd name="connsiteY18-2270" fmla="*/ 270269 h 1218676"/>
                <a:gd name="connsiteX19-2271" fmla="*/ 1773208 w 1832409"/>
                <a:gd name="connsiteY19-2272" fmla="*/ 394094 h 1218676"/>
                <a:gd name="connsiteX20-2273" fmla="*/ 1830358 w 1832409"/>
                <a:gd name="connsiteY20-2274" fmla="*/ 898919 h 1218676"/>
                <a:gd name="connsiteX21-2275" fmla="*/ 1725583 w 1832409"/>
                <a:gd name="connsiteY21-2276" fmla="*/ 1213244 h 1218676"/>
                <a:gd name="connsiteX22-2277" fmla="*/ 1373158 w 1832409"/>
                <a:gd name="connsiteY22-2278" fmla="*/ 641744 h 1218676"/>
                <a:gd name="connsiteX23-2279" fmla="*/ 1406496 w 1832409"/>
                <a:gd name="connsiteY23-2280" fmla="*/ 770332 h 1218676"/>
                <a:gd name="connsiteX24-2281" fmla="*/ 1439833 w 1832409"/>
                <a:gd name="connsiteY24-2282" fmla="*/ 870344 h 1218676"/>
                <a:gd name="connsiteX25-2283" fmla="*/ 1258858 w 1832409"/>
                <a:gd name="connsiteY25-2284" fmla="*/ 660793 h 1218676"/>
                <a:gd name="connsiteX0-2285" fmla="*/ 1258858 w 1836522"/>
                <a:gd name="connsiteY0-2286" fmla="*/ 660793 h 1155808"/>
                <a:gd name="connsiteX1-2287" fmla="*/ 1120745 w 1836522"/>
                <a:gd name="connsiteY1-2288" fmla="*/ 827481 h 1155808"/>
                <a:gd name="connsiteX2-2289" fmla="*/ 1101696 w 1836522"/>
                <a:gd name="connsiteY2-2290" fmla="*/ 753663 h 1155808"/>
                <a:gd name="connsiteX3-2291" fmla="*/ 1094552 w 1836522"/>
                <a:gd name="connsiteY3-2292" fmla="*/ 696512 h 1155808"/>
                <a:gd name="connsiteX4-2293" fmla="*/ 830233 w 1836522"/>
                <a:gd name="connsiteY4-2294" fmla="*/ 956069 h 1155808"/>
                <a:gd name="connsiteX5-2295" fmla="*/ 292070 w 1836522"/>
                <a:gd name="connsiteY5-2296" fmla="*/ 1122757 h 1155808"/>
                <a:gd name="connsiteX6-2297" fmla="*/ 103952 w 1836522"/>
                <a:gd name="connsiteY6-2298" fmla="*/ 1113231 h 1155808"/>
                <a:gd name="connsiteX7-2299" fmla="*/ 220633 w 1836522"/>
                <a:gd name="connsiteY7-2300" fmla="*/ 917969 h 1155808"/>
                <a:gd name="connsiteX8-2301" fmla="*/ 134909 w 1836522"/>
                <a:gd name="connsiteY8-2302" fmla="*/ 963213 h 1155808"/>
                <a:gd name="connsiteX9-2303" fmla="*/ 89665 w 1836522"/>
                <a:gd name="connsiteY9-2304" fmla="*/ 1063225 h 1155808"/>
                <a:gd name="connsiteX10-2305" fmla="*/ 22989 w 1836522"/>
                <a:gd name="connsiteY10-2306" fmla="*/ 808432 h 1155808"/>
                <a:gd name="connsiteX11-2307" fmla="*/ 49183 w 1836522"/>
                <a:gd name="connsiteY11-2308" fmla="*/ 403619 h 1155808"/>
                <a:gd name="connsiteX12-2309" fmla="*/ 525433 w 1836522"/>
                <a:gd name="connsiteY12-2310" fmla="*/ 98819 h 1155808"/>
                <a:gd name="connsiteX13-2311" fmla="*/ 1142177 w 1836522"/>
                <a:gd name="connsiteY13-2312" fmla="*/ 79769 h 1155808"/>
                <a:gd name="connsiteX14-2313" fmla="*/ 1063596 w 1836522"/>
                <a:gd name="connsiteY14-2314" fmla="*/ 13094 h 1155808"/>
                <a:gd name="connsiteX15-2315" fmla="*/ 1337439 w 1836522"/>
                <a:gd name="connsiteY15-2316" fmla="*/ 15475 h 1155808"/>
                <a:gd name="connsiteX16-2317" fmla="*/ 1454121 w 1836522"/>
                <a:gd name="connsiteY16-2318" fmla="*/ 172638 h 1155808"/>
                <a:gd name="connsiteX17-2319" fmla="*/ 1651764 w 1836522"/>
                <a:gd name="connsiteY17-2320" fmla="*/ 129775 h 1155808"/>
                <a:gd name="connsiteX18-2321" fmla="*/ 1525558 w 1836522"/>
                <a:gd name="connsiteY18-2322" fmla="*/ 270269 h 1155808"/>
                <a:gd name="connsiteX19-2323" fmla="*/ 1773208 w 1836522"/>
                <a:gd name="connsiteY19-2324" fmla="*/ 394094 h 1155808"/>
                <a:gd name="connsiteX20-2325" fmla="*/ 1830358 w 1836522"/>
                <a:gd name="connsiteY20-2326" fmla="*/ 898919 h 1155808"/>
                <a:gd name="connsiteX21-2327" fmla="*/ 1661290 w 1836522"/>
                <a:gd name="connsiteY21-2328" fmla="*/ 1148950 h 1155808"/>
                <a:gd name="connsiteX22-2329" fmla="*/ 1373158 w 1836522"/>
                <a:gd name="connsiteY22-2330" fmla="*/ 641744 h 1155808"/>
                <a:gd name="connsiteX23-2331" fmla="*/ 1406496 w 1836522"/>
                <a:gd name="connsiteY23-2332" fmla="*/ 770332 h 1155808"/>
                <a:gd name="connsiteX24-2333" fmla="*/ 1439833 w 1836522"/>
                <a:gd name="connsiteY24-2334" fmla="*/ 870344 h 1155808"/>
                <a:gd name="connsiteX25-2335" fmla="*/ 1258858 w 1836522"/>
                <a:gd name="connsiteY25-2336" fmla="*/ 660793 h 1155808"/>
                <a:gd name="connsiteX0-2337" fmla="*/ 1258858 w 1836522"/>
                <a:gd name="connsiteY0-2338" fmla="*/ 660793 h 1156681"/>
                <a:gd name="connsiteX1-2339" fmla="*/ 1120745 w 1836522"/>
                <a:gd name="connsiteY1-2340" fmla="*/ 827481 h 1156681"/>
                <a:gd name="connsiteX2-2341" fmla="*/ 1101696 w 1836522"/>
                <a:gd name="connsiteY2-2342" fmla="*/ 753663 h 1156681"/>
                <a:gd name="connsiteX3-2343" fmla="*/ 1094552 w 1836522"/>
                <a:gd name="connsiteY3-2344" fmla="*/ 696512 h 1156681"/>
                <a:gd name="connsiteX4-2345" fmla="*/ 830233 w 1836522"/>
                <a:gd name="connsiteY4-2346" fmla="*/ 956069 h 1156681"/>
                <a:gd name="connsiteX5-2347" fmla="*/ 292070 w 1836522"/>
                <a:gd name="connsiteY5-2348" fmla="*/ 1122757 h 1156681"/>
                <a:gd name="connsiteX6-2349" fmla="*/ 103952 w 1836522"/>
                <a:gd name="connsiteY6-2350" fmla="*/ 1113231 h 1156681"/>
                <a:gd name="connsiteX7-2351" fmla="*/ 220633 w 1836522"/>
                <a:gd name="connsiteY7-2352" fmla="*/ 917969 h 1156681"/>
                <a:gd name="connsiteX8-2353" fmla="*/ 134909 w 1836522"/>
                <a:gd name="connsiteY8-2354" fmla="*/ 963213 h 1156681"/>
                <a:gd name="connsiteX9-2355" fmla="*/ 89665 w 1836522"/>
                <a:gd name="connsiteY9-2356" fmla="*/ 1063225 h 1156681"/>
                <a:gd name="connsiteX10-2357" fmla="*/ 22989 w 1836522"/>
                <a:gd name="connsiteY10-2358" fmla="*/ 808432 h 1156681"/>
                <a:gd name="connsiteX11-2359" fmla="*/ 49183 w 1836522"/>
                <a:gd name="connsiteY11-2360" fmla="*/ 403619 h 1156681"/>
                <a:gd name="connsiteX12-2361" fmla="*/ 525433 w 1836522"/>
                <a:gd name="connsiteY12-2362" fmla="*/ 98819 h 1156681"/>
                <a:gd name="connsiteX13-2363" fmla="*/ 1142177 w 1836522"/>
                <a:gd name="connsiteY13-2364" fmla="*/ 79769 h 1156681"/>
                <a:gd name="connsiteX14-2365" fmla="*/ 1063596 w 1836522"/>
                <a:gd name="connsiteY14-2366" fmla="*/ 13094 h 1156681"/>
                <a:gd name="connsiteX15-2367" fmla="*/ 1337439 w 1836522"/>
                <a:gd name="connsiteY15-2368" fmla="*/ 15475 h 1156681"/>
                <a:gd name="connsiteX16-2369" fmla="*/ 1454121 w 1836522"/>
                <a:gd name="connsiteY16-2370" fmla="*/ 172638 h 1156681"/>
                <a:gd name="connsiteX17-2371" fmla="*/ 1651764 w 1836522"/>
                <a:gd name="connsiteY17-2372" fmla="*/ 129775 h 1156681"/>
                <a:gd name="connsiteX18-2373" fmla="*/ 1525558 w 1836522"/>
                <a:gd name="connsiteY18-2374" fmla="*/ 270269 h 1156681"/>
                <a:gd name="connsiteX19-2375" fmla="*/ 1773208 w 1836522"/>
                <a:gd name="connsiteY19-2376" fmla="*/ 394094 h 1156681"/>
                <a:gd name="connsiteX20-2377" fmla="*/ 1830358 w 1836522"/>
                <a:gd name="connsiteY20-2378" fmla="*/ 898919 h 1156681"/>
                <a:gd name="connsiteX21-2379" fmla="*/ 1661290 w 1836522"/>
                <a:gd name="connsiteY21-2380" fmla="*/ 1148950 h 1156681"/>
                <a:gd name="connsiteX22-2381" fmla="*/ 1373158 w 1836522"/>
                <a:gd name="connsiteY22-2382" fmla="*/ 641744 h 1156681"/>
                <a:gd name="connsiteX23-2383" fmla="*/ 1406496 w 1836522"/>
                <a:gd name="connsiteY23-2384" fmla="*/ 770332 h 1156681"/>
                <a:gd name="connsiteX24-2385" fmla="*/ 1439833 w 1836522"/>
                <a:gd name="connsiteY24-2386" fmla="*/ 870344 h 1156681"/>
                <a:gd name="connsiteX25-2387" fmla="*/ 1258858 w 1836522"/>
                <a:gd name="connsiteY25-2388" fmla="*/ 660793 h 1156681"/>
                <a:gd name="connsiteX0-2389" fmla="*/ 1258858 w 1826187"/>
                <a:gd name="connsiteY0-2390" fmla="*/ 660793 h 1150528"/>
                <a:gd name="connsiteX1-2391" fmla="*/ 1120745 w 1826187"/>
                <a:gd name="connsiteY1-2392" fmla="*/ 827481 h 1150528"/>
                <a:gd name="connsiteX2-2393" fmla="*/ 1101696 w 1826187"/>
                <a:gd name="connsiteY2-2394" fmla="*/ 753663 h 1150528"/>
                <a:gd name="connsiteX3-2395" fmla="*/ 1094552 w 1826187"/>
                <a:gd name="connsiteY3-2396" fmla="*/ 696512 h 1150528"/>
                <a:gd name="connsiteX4-2397" fmla="*/ 830233 w 1826187"/>
                <a:gd name="connsiteY4-2398" fmla="*/ 956069 h 1150528"/>
                <a:gd name="connsiteX5-2399" fmla="*/ 292070 w 1826187"/>
                <a:gd name="connsiteY5-2400" fmla="*/ 1122757 h 1150528"/>
                <a:gd name="connsiteX6-2401" fmla="*/ 103952 w 1826187"/>
                <a:gd name="connsiteY6-2402" fmla="*/ 1113231 h 1150528"/>
                <a:gd name="connsiteX7-2403" fmla="*/ 220633 w 1826187"/>
                <a:gd name="connsiteY7-2404" fmla="*/ 917969 h 1150528"/>
                <a:gd name="connsiteX8-2405" fmla="*/ 134909 w 1826187"/>
                <a:gd name="connsiteY8-2406" fmla="*/ 963213 h 1150528"/>
                <a:gd name="connsiteX9-2407" fmla="*/ 89665 w 1826187"/>
                <a:gd name="connsiteY9-2408" fmla="*/ 1063225 h 1150528"/>
                <a:gd name="connsiteX10-2409" fmla="*/ 22989 w 1826187"/>
                <a:gd name="connsiteY10-2410" fmla="*/ 808432 h 1150528"/>
                <a:gd name="connsiteX11-2411" fmla="*/ 49183 w 1826187"/>
                <a:gd name="connsiteY11-2412" fmla="*/ 403619 h 1150528"/>
                <a:gd name="connsiteX12-2413" fmla="*/ 525433 w 1826187"/>
                <a:gd name="connsiteY12-2414" fmla="*/ 98819 h 1150528"/>
                <a:gd name="connsiteX13-2415" fmla="*/ 1142177 w 1826187"/>
                <a:gd name="connsiteY13-2416" fmla="*/ 79769 h 1150528"/>
                <a:gd name="connsiteX14-2417" fmla="*/ 1063596 w 1826187"/>
                <a:gd name="connsiteY14-2418" fmla="*/ 13094 h 1150528"/>
                <a:gd name="connsiteX15-2419" fmla="*/ 1337439 w 1826187"/>
                <a:gd name="connsiteY15-2420" fmla="*/ 15475 h 1150528"/>
                <a:gd name="connsiteX16-2421" fmla="*/ 1454121 w 1826187"/>
                <a:gd name="connsiteY16-2422" fmla="*/ 172638 h 1150528"/>
                <a:gd name="connsiteX17-2423" fmla="*/ 1651764 w 1826187"/>
                <a:gd name="connsiteY17-2424" fmla="*/ 129775 h 1150528"/>
                <a:gd name="connsiteX18-2425" fmla="*/ 1525558 w 1826187"/>
                <a:gd name="connsiteY18-2426" fmla="*/ 270269 h 1150528"/>
                <a:gd name="connsiteX19-2427" fmla="*/ 1773208 w 1826187"/>
                <a:gd name="connsiteY19-2428" fmla="*/ 394094 h 1150528"/>
                <a:gd name="connsiteX20-2429" fmla="*/ 1818452 w 1826187"/>
                <a:gd name="connsiteY20-2430" fmla="*/ 787000 h 1150528"/>
                <a:gd name="connsiteX21-2431" fmla="*/ 1661290 w 1826187"/>
                <a:gd name="connsiteY21-2432" fmla="*/ 1148950 h 1150528"/>
                <a:gd name="connsiteX22-2433" fmla="*/ 1373158 w 1826187"/>
                <a:gd name="connsiteY22-2434" fmla="*/ 641744 h 1150528"/>
                <a:gd name="connsiteX23-2435" fmla="*/ 1406496 w 1826187"/>
                <a:gd name="connsiteY23-2436" fmla="*/ 770332 h 1150528"/>
                <a:gd name="connsiteX24-2437" fmla="*/ 1439833 w 1826187"/>
                <a:gd name="connsiteY24-2438" fmla="*/ 870344 h 1150528"/>
                <a:gd name="connsiteX25-2439" fmla="*/ 1258858 w 1826187"/>
                <a:gd name="connsiteY25-2440" fmla="*/ 660793 h 1150528"/>
                <a:gd name="connsiteX0-2441" fmla="*/ 1258858 w 1826187"/>
                <a:gd name="connsiteY0-2442" fmla="*/ 660793 h 1149321"/>
                <a:gd name="connsiteX1-2443" fmla="*/ 1120745 w 1826187"/>
                <a:gd name="connsiteY1-2444" fmla="*/ 827481 h 1149321"/>
                <a:gd name="connsiteX2-2445" fmla="*/ 1101696 w 1826187"/>
                <a:gd name="connsiteY2-2446" fmla="*/ 753663 h 1149321"/>
                <a:gd name="connsiteX3-2447" fmla="*/ 1094552 w 1826187"/>
                <a:gd name="connsiteY3-2448" fmla="*/ 696512 h 1149321"/>
                <a:gd name="connsiteX4-2449" fmla="*/ 830233 w 1826187"/>
                <a:gd name="connsiteY4-2450" fmla="*/ 956069 h 1149321"/>
                <a:gd name="connsiteX5-2451" fmla="*/ 292070 w 1826187"/>
                <a:gd name="connsiteY5-2452" fmla="*/ 1122757 h 1149321"/>
                <a:gd name="connsiteX6-2453" fmla="*/ 103952 w 1826187"/>
                <a:gd name="connsiteY6-2454" fmla="*/ 1113231 h 1149321"/>
                <a:gd name="connsiteX7-2455" fmla="*/ 220633 w 1826187"/>
                <a:gd name="connsiteY7-2456" fmla="*/ 917969 h 1149321"/>
                <a:gd name="connsiteX8-2457" fmla="*/ 134909 w 1826187"/>
                <a:gd name="connsiteY8-2458" fmla="*/ 963213 h 1149321"/>
                <a:gd name="connsiteX9-2459" fmla="*/ 89665 w 1826187"/>
                <a:gd name="connsiteY9-2460" fmla="*/ 1063225 h 1149321"/>
                <a:gd name="connsiteX10-2461" fmla="*/ 22989 w 1826187"/>
                <a:gd name="connsiteY10-2462" fmla="*/ 808432 h 1149321"/>
                <a:gd name="connsiteX11-2463" fmla="*/ 49183 w 1826187"/>
                <a:gd name="connsiteY11-2464" fmla="*/ 403619 h 1149321"/>
                <a:gd name="connsiteX12-2465" fmla="*/ 525433 w 1826187"/>
                <a:gd name="connsiteY12-2466" fmla="*/ 98819 h 1149321"/>
                <a:gd name="connsiteX13-2467" fmla="*/ 1142177 w 1826187"/>
                <a:gd name="connsiteY13-2468" fmla="*/ 79769 h 1149321"/>
                <a:gd name="connsiteX14-2469" fmla="*/ 1063596 w 1826187"/>
                <a:gd name="connsiteY14-2470" fmla="*/ 13094 h 1149321"/>
                <a:gd name="connsiteX15-2471" fmla="*/ 1337439 w 1826187"/>
                <a:gd name="connsiteY15-2472" fmla="*/ 15475 h 1149321"/>
                <a:gd name="connsiteX16-2473" fmla="*/ 1454121 w 1826187"/>
                <a:gd name="connsiteY16-2474" fmla="*/ 172638 h 1149321"/>
                <a:gd name="connsiteX17-2475" fmla="*/ 1651764 w 1826187"/>
                <a:gd name="connsiteY17-2476" fmla="*/ 129775 h 1149321"/>
                <a:gd name="connsiteX18-2477" fmla="*/ 1525558 w 1826187"/>
                <a:gd name="connsiteY18-2478" fmla="*/ 270269 h 1149321"/>
                <a:gd name="connsiteX19-2479" fmla="*/ 1773208 w 1826187"/>
                <a:gd name="connsiteY19-2480" fmla="*/ 394094 h 1149321"/>
                <a:gd name="connsiteX20-2481" fmla="*/ 1818452 w 1826187"/>
                <a:gd name="connsiteY20-2482" fmla="*/ 787000 h 1149321"/>
                <a:gd name="connsiteX21-2483" fmla="*/ 1661290 w 1826187"/>
                <a:gd name="connsiteY21-2484" fmla="*/ 1148950 h 1149321"/>
                <a:gd name="connsiteX22-2485" fmla="*/ 1480315 w 1826187"/>
                <a:gd name="connsiteY22-2486" fmla="*/ 851295 h 1149321"/>
                <a:gd name="connsiteX23-2487" fmla="*/ 1373158 w 1826187"/>
                <a:gd name="connsiteY23-2488" fmla="*/ 641744 h 1149321"/>
                <a:gd name="connsiteX24-2489" fmla="*/ 1406496 w 1826187"/>
                <a:gd name="connsiteY24-2490" fmla="*/ 770332 h 1149321"/>
                <a:gd name="connsiteX25-2491" fmla="*/ 1439833 w 1826187"/>
                <a:gd name="connsiteY25-2492" fmla="*/ 870344 h 1149321"/>
                <a:gd name="connsiteX26" fmla="*/ 1258858 w 1826187"/>
                <a:gd name="connsiteY26" fmla="*/ 660793 h 1149321"/>
                <a:gd name="connsiteX0-2493" fmla="*/ 1258858 w 1826187"/>
                <a:gd name="connsiteY0-2494" fmla="*/ 660793 h 1149264"/>
                <a:gd name="connsiteX1-2495" fmla="*/ 1120745 w 1826187"/>
                <a:gd name="connsiteY1-2496" fmla="*/ 827481 h 1149264"/>
                <a:gd name="connsiteX2-2497" fmla="*/ 1101696 w 1826187"/>
                <a:gd name="connsiteY2-2498" fmla="*/ 753663 h 1149264"/>
                <a:gd name="connsiteX3-2499" fmla="*/ 1094552 w 1826187"/>
                <a:gd name="connsiteY3-2500" fmla="*/ 696512 h 1149264"/>
                <a:gd name="connsiteX4-2501" fmla="*/ 830233 w 1826187"/>
                <a:gd name="connsiteY4-2502" fmla="*/ 956069 h 1149264"/>
                <a:gd name="connsiteX5-2503" fmla="*/ 292070 w 1826187"/>
                <a:gd name="connsiteY5-2504" fmla="*/ 1122757 h 1149264"/>
                <a:gd name="connsiteX6-2505" fmla="*/ 103952 w 1826187"/>
                <a:gd name="connsiteY6-2506" fmla="*/ 1113231 h 1149264"/>
                <a:gd name="connsiteX7-2507" fmla="*/ 220633 w 1826187"/>
                <a:gd name="connsiteY7-2508" fmla="*/ 917969 h 1149264"/>
                <a:gd name="connsiteX8-2509" fmla="*/ 134909 w 1826187"/>
                <a:gd name="connsiteY8-2510" fmla="*/ 963213 h 1149264"/>
                <a:gd name="connsiteX9-2511" fmla="*/ 89665 w 1826187"/>
                <a:gd name="connsiteY9-2512" fmla="*/ 1063225 h 1149264"/>
                <a:gd name="connsiteX10-2513" fmla="*/ 22989 w 1826187"/>
                <a:gd name="connsiteY10-2514" fmla="*/ 808432 h 1149264"/>
                <a:gd name="connsiteX11-2515" fmla="*/ 49183 w 1826187"/>
                <a:gd name="connsiteY11-2516" fmla="*/ 403619 h 1149264"/>
                <a:gd name="connsiteX12-2517" fmla="*/ 525433 w 1826187"/>
                <a:gd name="connsiteY12-2518" fmla="*/ 98819 h 1149264"/>
                <a:gd name="connsiteX13-2519" fmla="*/ 1142177 w 1826187"/>
                <a:gd name="connsiteY13-2520" fmla="*/ 79769 h 1149264"/>
                <a:gd name="connsiteX14-2521" fmla="*/ 1063596 w 1826187"/>
                <a:gd name="connsiteY14-2522" fmla="*/ 13094 h 1149264"/>
                <a:gd name="connsiteX15-2523" fmla="*/ 1337439 w 1826187"/>
                <a:gd name="connsiteY15-2524" fmla="*/ 15475 h 1149264"/>
                <a:gd name="connsiteX16-2525" fmla="*/ 1454121 w 1826187"/>
                <a:gd name="connsiteY16-2526" fmla="*/ 172638 h 1149264"/>
                <a:gd name="connsiteX17-2527" fmla="*/ 1651764 w 1826187"/>
                <a:gd name="connsiteY17-2528" fmla="*/ 129775 h 1149264"/>
                <a:gd name="connsiteX18-2529" fmla="*/ 1525558 w 1826187"/>
                <a:gd name="connsiteY18-2530" fmla="*/ 270269 h 1149264"/>
                <a:gd name="connsiteX19-2531" fmla="*/ 1773208 w 1826187"/>
                <a:gd name="connsiteY19-2532" fmla="*/ 394094 h 1149264"/>
                <a:gd name="connsiteX20-2533" fmla="*/ 1818452 w 1826187"/>
                <a:gd name="connsiteY20-2534" fmla="*/ 787000 h 1149264"/>
                <a:gd name="connsiteX21-2535" fmla="*/ 1661290 w 1826187"/>
                <a:gd name="connsiteY21-2536" fmla="*/ 1148950 h 1149264"/>
                <a:gd name="connsiteX22-2537" fmla="*/ 1504127 w 1826187"/>
                <a:gd name="connsiteY22-2538" fmla="*/ 846533 h 1149264"/>
                <a:gd name="connsiteX23-2539" fmla="*/ 1373158 w 1826187"/>
                <a:gd name="connsiteY23-2540" fmla="*/ 641744 h 1149264"/>
                <a:gd name="connsiteX24-2541" fmla="*/ 1406496 w 1826187"/>
                <a:gd name="connsiteY24-2542" fmla="*/ 770332 h 1149264"/>
                <a:gd name="connsiteX25-2543" fmla="*/ 1439833 w 1826187"/>
                <a:gd name="connsiteY25-2544" fmla="*/ 870344 h 1149264"/>
                <a:gd name="connsiteX26-2545" fmla="*/ 1258858 w 1826187"/>
                <a:gd name="connsiteY26-2546" fmla="*/ 660793 h 1149264"/>
                <a:gd name="connsiteX0-2547" fmla="*/ 1258858 w 1826187"/>
                <a:gd name="connsiteY0-2548" fmla="*/ 660793 h 1149303"/>
                <a:gd name="connsiteX1-2549" fmla="*/ 1120745 w 1826187"/>
                <a:gd name="connsiteY1-2550" fmla="*/ 827481 h 1149303"/>
                <a:gd name="connsiteX2-2551" fmla="*/ 1101696 w 1826187"/>
                <a:gd name="connsiteY2-2552" fmla="*/ 753663 h 1149303"/>
                <a:gd name="connsiteX3-2553" fmla="*/ 1094552 w 1826187"/>
                <a:gd name="connsiteY3-2554" fmla="*/ 696512 h 1149303"/>
                <a:gd name="connsiteX4-2555" fmla="*/ 830233 w 1826187"/>
                <a:gd name="connsiteY4-2556" fmla="*/ 956069 h 1149303"/>
                <a:gd name="connsiteX5-2557" fmla="*/ 292070 w 1826187"/>
                <a:gd name="connsiteY5-2558" fmla="*/ 1122757 h 1149303"/>
                <a:gd name="connsiteX6-2559" fmla="*/ 103952 w 1826187"/>
                <a:gd name="connsiteY6-2560" fmla="*/ 1113231 h 1149303"/>
                <a:gd name="connsiteX7-2561" fmla="*/ 220633 w 1826187"/>
                <a:gd name="connsiteY7-2562" fmla="*/ 917969 h 1149303"/>
                <a:gd name="connsiteX8-2563" fmla="*/ 134909 w 1826187"/>
                <a:gd name="connsiteY8-2564" fmla="*/ 963213 h 1149303"/>
                <a:gd name="connsiteX9-2565" fmla="*/ 89665 w 1826187"/>
                <a:gd name="connsiteY9-2566" fmla="*/ 1063225 h 1149303"/>
                <a:gd name="connsiteX10-2567" fmla="*/ 22989 w 1826187"/>
                <a:gd name="connsiteY10-2568" fmla="*/ 808432 h 1149303"/>
                <a:gd name="connsiteX11-2569" fmla="*/ 49183 w 1826187"/>
                <a:gd name="connsiteY11-2570" fmla="*/ 403619 h 1149303"/>
                <a:gd name="connsiteX12-2571" fmla="*/ 525433 w 1826187"/>
                <a:gd name="connsiteY12-2572" fmla="*/ 98819 h 1149303"/>
                <a:gd name="connsiteX13-2573" fmla="*/ 1142177 w 1826187"/>
                <a:gd name="connsiteY13-2574" fmla="*/ 79769 h 1149303"/>
                <a:gd name="connsiteX14-2575" fmla="*/ 1063596 w 1826187"/>
                <a:gd name="connsiteY14-2576" fmla="*/ 13094 h 1149303"/>
                <a:gd name="connsiteX15-2577" fmla="*/ 1337439 w 1826187"/>
                <a:gd name="connsiteY15-2578" fmla="*/ 15475 h 1149303"/>
                <a:gd name="connsiteX16-2579" fmla="*/ 1454121 w 1826187"/>
                <a:gd name="connsiteY16-2580" fmla="*/ 172638 h 1149303"/>
                <a:gd name="connsiteX17-2581" fmla="*/ 1651764 w 1826187"/>
                <a:gd name="connsiteY17-2582" fmla="*/ 129775 h 1149303"/>
                <a:gd name="connsiteX18-2583" fmla="*/ 1525558 w 1826187"/>
                <a:gd name="connsiteY18-2584" fmla="*/ 270269 h 1149303"/>
                <a:gd name="connsiteX19-2585" fmla="*/ 1773208 w 1826187"/>
                <a:gd name="connsiteY19-2586" fmla="*/ 394094 h 1149303"/>
                <a:gd name="connsiteX20-2587" fmla="*/ 1818452 w 1826187"/>
                <a:gd name="connsiteY20-2588" fmla="*/ 787000 h 1149303"/>
                <a:gd name="connsiteX21-2589" fmla="*/ 1661290 w 1826187"/>
                <a:gd name="connsiteY21-2590" fmla="*/ 1148950 h 1149303"/>
                <a:gd name="connsiteX22-2591" fmla="*/ 1504127 w 1826187"/>
                <a:gd name="connsiteY22-2592" fmla="*/ 846533 h 1149303"/>
                <a:gd name="connsiteX23-2593" fmla="*/ 1373158 w 1826187"/>
                <a:gd name="connsiteY23-2594" fmla="*/ 641744 h 1149303"/>
                <a:gd name="connsiteX24-2595" fmla="*/ 1406496 w 1826187"/>
                <a:gd name="connsiteY24-2596" fmla="*/ 770332 h 1149303"/>
                <a:gd name="connsiteX25-2597" fmla="*/ 1439833 w 1826187"/>
                <a:gd name="connsiteY25-2598" fmla="*/ 870344 h 1149303"/>
                <a:gd name="connsiteX26-2599" fmla="*/ 1258858 w 1826187"/>
                <a:gd name="connsiteY26-2600" fmla="*/ 660793 h 1149303"/>
              </a:gdLst>
              <a:ahLst/>
              <a:cxnLst>
                <a:cxn ang="0">
                  <a:pos x="connsiteX0-2547" y="connsiteY0-2548"/>
                </a:cxn>
                <a:cxn ang="0">
                  <a:pos x="connsiteX1-2549" y="connsiteY1-2550"/>
                </a:cxn>
                <a:cxn ang="0">
                  <a:pos x="connsiteX2-2551" y="connsiteY2-2552"/>
                </a:cxn>
                <a:cxn ang="0">
                  <a:pos x="connsiteX3-2553" y="connsiteY3-2554"/>
                </a:cxn>
                <a:cxn ang="0">
                  <a:pos x="connsiteX4-2555" y="connsiteY4-2556"/>
                </a:cxn>
                <a:cxn ang="0">
                  <a:pos x="connsiteX5-2557" y="connsiteY5-2558"/>
                </a:cxn>
                <a:cxn ang="0">
                  <a:pos x="connsiteX6-2559" y="connsiteY6-2560"/>
                </a:cxn>
                <a:cxn ang="0">
                  <a:pos x="connsiteX7-2561" y="connsiteY7-2562"/>
                </a:cxn>
                <a:cxn ang="0">
                  <a:pos x="connsiteX8-2563" y="connsiteY8-2564"/>
                </a:cxn>
                <a:cxn ang="0">
                  <a:pos x="connsiteX9-2565" y="connsiteY9-2566"/>
                </a:cxn>
                <a:cxn ang="0">
                  <a:pos x="connsiteX10-2567" y="connsiteY10-2568"/>
                </a:cxn>
                <a:cxn ang="0">
                  <a:pos x="connsiteX11-2569" y="connsiteY11-2570"/>
                </a:cxn>
                <a:cxn ang="0">
                  <a:pos x="connsiteX12-2571" y="connsiteY12-2572"/>
                </a:cxn>
                <a:cxn ang="0">
                  <a:pos x="connsiteX13-2573" y="connsiteY13-2574"/>
                </a:cxn>
                <a:cxn ang="0">
                  <a:pos x="connsiteX14-2575" y="connsiteY14-2576"/>
                </a:cxn>
                <a:cxn ang="0">
                  <a:pos x="connsiteX15-2577" y="connsiteY15-2578"/>
                </a:cxn>
                <a:cxn ang="0">
                  <a:pos x="connsiteX16-2579" y="connsiteY16-2580"/>
                </a:cxn>
                <a:cxn ang="0">
                  <a:pos x="connsiteX17-2581" y="connsiteY17-2582"/>
                </a:cxn>
                <a:cxn ang="0">
                  <a:pos x="connsiteX18-2583" y="connsiteY18-2584"/>
                </a:cxn>
                <a:cxn ang="0">
                  <a:pos x="connsiteX19-2585" y="connsiteY19-2586"/>
                </a:cxn>
                <a:cxn ang="0">
                  <a:pos x="connsiteX20-2587" y="connsiteY20-2588"/>
                </a:cxn>
                <a:cxn ang="0">
                  <a:pos x="connsiteX21-2589" y="connsiteY21-2590"/>
                </a:cxn>
                <a:cxn ang="0">
                  <a:pos x="connsiteX22-2591" y="connsiteY22-2592"/>
                </a:cxn>
                <a:cxn ang="0">
                  <a:pos x="connsiteX23-2593" y="connsiteY23-2594"/>
                </a:cxn>
                <a:cxn ang="0">
                  <a:pos x="connsiteX24-2595" y="connsiteY24-2596"/>
                </a:cxn>
                <a:cxn ang="0">
                  <a:pos x="connsiteX25-2597" y="connsiteY25-2598"/>
                </a:cxn>
                <a:cxn ang="0">
                  <a:pos x="connsiteX26-2599" y="connsiteY26-2600"/>
                </a:cxn>
              </a:cxnLst>
              <a:rect l="l" t="t" r="r" b="b"/>
              <a:pathLst>
                <a:path w="1826187" h="1149303">
                  <a:moveTo>
                    <a:pt x="1258858" y="660793"/>
                  </a:moveTo>
                  <a:cubicBezTo>
                    <a:pt x="1281876" y="625074"/>
                    <a:pt x="1146939" y="812003"/>
                    <a:pt x="1120745" y="827481"/>
                  </a:cubicBezTo>
                  <a:cubicBezTo>
                    <a:pt x="1094551" y="842959"/>
                    <a:pt x="1088203" y="794144"/>
                    <a:pt x="1101696" y="753663"/>
                  </a:cubicBezTo>
                  <a:cubicBezTo>
                    <a:pt x="1105665" y="686988"/>
                    <a:pt x="1144558" y="560385"/>
                    <a:pt x="1094552" y="696512"/>
                  </a:cubicBezTo>
                  <a:cubicBezTo>
                    <a:pt x="1044546" y="832639"/>
                    <a:pt x="963980" y="885028"/>
                    <a:pt x="830233" y="956069"/>
                  </a:cubicBezTo>
                  <a:cubicBezTo>
                    <a:pt x="696486" y="1027110"/>
                    <a:pt x="413117" y="1096563"/>
                    <a:pt x="292070" y="1122757"/>
                  </a:cubicBezTo>
                  <a:cubicBezTo>
                    <a:pt x="171023" y="1148951"/>
                    <a:pt x="118240" y="1118787"/>
                    <a:pt x="103952" y="1113231"/>
                  </a:cubicBezTo>
                  <a:cubicBezTo>
                    <a:pt x="89664" y="1107675"/>
                    <a:pt x="215474" y="942972"/>
                    <a:pt x="220633" y="917969"/>
                  </a:cubicBezTo>
                  <a:cubicBezTo>
                    <a:pt x="225792" y="892966"/>
                    <a:pt x="156737" y="939004"/>
                    <a:pt x="134909" y="963213"/>
                  </a:cubicBezTo>
                  <a:cubicBezTo>
                    <a:pt x="113081" y="987422"/>
                    <a:pt x="108318" y="1089022"/>
                    <a:pt x="89665" y="1063225"/>
                  </a:cubicBezTo>
                  <a:cubicBezTo>
                    <a:pt x="71012" y="1037428"/>
                    <a:pt x="34499" y="880266"/>
                    <a:pt x="22989" y="808432"/>
                  </a:cubicBezTo>
                  <a:cubicBezTo>
                    <a:pt x="11479" y="736598"/>
                    <a:pt x="-34558" y="521888"/>
                    <a:pt x="49183" y="403619"/>
                  </a:cubicBezTo>
                  <a:cubicBezTo>
                    <a:pt x="132924" y="285350"/>
                    <a:pt x="343267" y="152794"/>
                    <a:pt x="525433" y="98819"/>
                  </a:cubicBezTo>
                  <a:cubicBezTo>
                    <a:pt x="707599" y="44844"/>
                    <a:pt x="1052483" y="94056"/>
                    <a:pt x="1142177" y="79769"/>
                  </a:cubicBezTo>
                  <a:cubicBezTo>
                    <a:pt x="1231871" y="65482"/>
                    <a:pt x="1031052" y="23810"/>
                    <a:pt x="1063596" y="13094"/>
                  </a:cubicBezTo>
                  <a:cubicBezTo>
                    <a:pt x="1096140" y="2378"/>
                    <a:pt x="1272352" y="-11116"/>
                    <a:pt x="1337439" y="15475"/>
                  </a:cubicBezTo>
                  <a:cubicBezTo>
                    <a:pt x="1402527" y="42066"/>
                    <a:pt x="1411258" y="248838"/>
                    <a:pt x="1454121" y="172638"/>
                  </a:cubicBezTo>
                  <a:cubicBezTo>
                    <a:pt x="1496984" y="96438"/>
                    <a:pt x="1639858" y="113503"/>
                    <a:pt x="1651764" y="129775"/>
                  </a:cubicBezTo>
                  <a:cubicBezTo>
                    <a:pt x="1663670" y="146047"/>
                    <a:pt x="1505317" y="226216"/>
                    <a:pt x="1525558" y="270269"/>
                  </a:cubicBezTo>
                  <a:cubicBezTo>
                    <a:pt x="1545799" y="314322"/>
                    <a:pt x="1724392" y="307972"/>
                    <a:pt x="1773208" y="394094"/>
                  </a:cubicBezTo>
                  <a:cubicBezTo>
                    <a:pt x="1822024" y="480216"/>
                    <a:pt x="1837105" y="661191"/>
                    <a:pt x="1818452" y="787000"/>
                  </a:cubicBezTo>
                  <a:cubicBezTo>
                    <a:pt x="1799799" y="912809"/>
                    <a:pt x="1713677" y="1139028"/>
                    <a:pt x="1661290" y="1148950"/>
                  </a:cubicBezTo>
                  <a:cubicBezTo>
                    <a:pt x="1608903" y="1158872"/>
                    <a:pt x="1554530" y="957261"/>
                    <a:pt x="1504127" y="846533"/>
                  </a:cubicBezTo>
                  <a:cubicBezTo>
                    <a:pt x="1456105" y="761999"/>
                    <a:pt x="1385461" y="655238"/>
                    <a:pt x="1373158" y="641744"/>
                  </a:cubicBezTo>
                  <a:cubicBezTo>
                    <a:pt x="1360855" y="628250"/>
                    <a:pt x="1395384" y="732232"/>
                    <a:pt x="1406496" y="770332"/>
                  </a:cubicBezTo>
                  <a:cubicBezTo>
                    <a:pt x="1417608" y="808432"/>
                    <a:pt x="1516826" y="898125"/>
                    <a:pt x="1439833" y="870344"/>
                  </a:cubicBezTo>
                  <a:cubicBezTo>
                    <a:pt x="1362840" y="842563"/>
                    <a:pt x="1235840" y="696512"/>
                    <a:pt x="1258858" y="660793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0" name="任意多边形 19"/>
            <p:cNvSpPr/>
            <p:nvPr/>
          </p:nvSpPr>
          <p:spPr>
            <a:xfrm>
              <a:off x="3566294" y="2953816"/>
              <a:ext cx="200918" cy="384714"/>
            </a:xfrm>
            <a:custGeom>
              <a:avLst/>
              <a:gdLst>
                <a:gd name="connsiteX0" fmla="*/ 159101 w 181961"/>
                <a:gd name="connsiteY0" fmla="*/ 45468 h 360038"/>
                <a:gd name="connsiteX1" fmla="*/ 6701 w 181961"/>
                <a:gd name="connsiteY1" fmla="*/ 7368 h 360038"/>
                <a:gd name="connsiteX2" fmla="*/ 37181 w 181961"/>
                <a:gd name="connsiteY2" fmla="*/ 175008 h 360038"/>
                <a:gd name="connsiteX3" fmla="*/ 128621 w 181961"/>
                <a:gd name="connsiteY3" fmla="*/ 357888 h 360038"/>
                <a:gd name="connsiteX4" fmla="*/ 181961 w 181961"/>
                <a:gd name="connsiteY4" fmla="*/ 258828 h 360038"/>
                <a:gd name="connsiteX0-1" fmla="*/ 168623 w 191483"/>
                <a:gd name="connsiteY0-2" fmla="*/ 45798 h 360172"/>
                <a:gd name="connsiteX1-3" fmla="*/ 16223 w 191483"/>
                <a:gd name="connsiteY1-4" fmla="*/ 7698 h 360172"/>
                <a:gd name="connsiteX2-5" fmla="*/ 18128 w 191483"/>
                <a:gd name="connsiteY2-6" fmla="*/ 180101 h 360172"/>
                <a:gd name="connsiteX3-7" fmla="*/ 138143 w 191483"/>
                <a:gd name="connsiteY3-8" fmla="*/ 358218 h 360172"/>
                <a:gd name="connsiteX4-9" fmla="*/ 191483 w 191483"/>
                <a:gd name="connsiteY4-10" fmla="*/ 259158 h 360172"/>
                <a:gd name="connsiteX0-11" fmla="*/ 161110 w 183970"/>
                <a:gd name="connsiteY0-12" fmla="*/ 58422 h 372796"/>
                <a:gd name="connsiteX1-13" fmla="*/ 22998 w 183970"/>
                <a:gd name="connsiteY1-14" fmla="*/ 6034 h 372796"/>
                <a:gd name="connsiteX2-15" fmla="*/ 10615 w 183970"/>
                <a:gd name="connsiteY2-16" fmla="*/ 192725 h 372796"/>
                <a:gd name="connsiteX3-17" fmla="*/ 130630 w 183970"/>
                <a:gd name="connsiteY3-18" fmla="*/ 370842 h 372796"/>
                <a:gd name="connsiteX4-19" fmla="*/ 183970 w 183970"/>
                <a:gd name="connsiteY4-20" fmla="*/ 271782 h 372796"/>
                <a:gd name="connsiteX0-21" fmla="*/ 177162 w 200022"/>
                <a:gd name="connsiteY0-22" fmla="*/ 64973 h 379347"/>
                <a:gd name="connsiteX1-23" fmla="*/ 39050 w 200022"/>
                <a:gd name="connsiteY1-24" fmla="*/ 12585 h 379347"/>
                <a:gd name="connsiteX2-25" fmla="*/ 26667 w 200022"/>
                <a:gd name="connsiteY2-26" fmla="*/ 199276 h 379347"/>
                <a:gd name="connsiteX3-27" fmla="*/ 146682 w 200022"/>
                <a:gd name="connsiteY3-28" fmla="*/ 377393 h 379347"/>
                <a:gd name="connsiteX4-29" fmla="*/ 200022 w 200022"/>
                <a:gd name="connsiteY4-30" fmla="*/ 278333 h 379347"/>
                <a:gd name="connsiteX0-31" fmla="*/ 178058 w 200918"/>
                <a:gd name="connsiteY0-32" fmla="*/ 64973 h 386307"/>
                <a:gd name="connsiteX1-33" fmla="*/ 39946 w 200918"/>
                <a:gd name="connsiteY1-34" fmla="*/ 12585 h 386307"/>
                <a:gd name="connsiteX2-35" fmla="*/ 27563 w 200918"/>
                <a:gd name="connsiteY2-36" fmla="*/ 199276 h 386307"/>
                <a:gd name="connsiteX3-37" fmla="*/ 164247 w 200918"/>
                <a:gd name="connsiteY3-38" fmla="*/ 384537 h 386307"/>
                <a:gd name="connsiteX4-39" fmla="*/ 200918 w 200918"/>
                <a:gd name="connsiteY4-40" fmla="*/ 278333 h 386307"/>
                <a:gd name="connsiteX0-41" fmla="*/ 178058 w 200918"/>
                <a:gd name="connsiteY0-42" fmla="*/ 64973 h 384714"/>
                <a:gd name="connsiteX1-43" fmla="*/ 39946 w 200918"/>
                <a:gd name="connsiteY1-44" fmla="*/ 12585 h 384714"/>
                <a:gd name="connsiteX2-45" fmla="*/ 27563 w 200918"/>
                <a:gd name="connsiteY2-46" fmla="*/ 199276 h 384714"/>
                <a:gd name="connsiteX3-47" fmla="*/ 164247 w 200918"/>
                <a:gd name="connsiteY3-48" fmla="*/ 384537 h 384714"/>
                <a:gd name="connsiteX4-49" fmla="*/ 200918 w 200918"/>
                <a:gd name="connsiteY4-50" fmla="*/ 278333 h 384714"/>
              </a:gdLst>
              <a:ahLst/>
              <a:cxnLst>
                <a:cxn ang="0">
                  <a:pos x="connsiteX0-41" y="connsiteY0-42"/>
                </a:cxn>
                <a:cxn ang="0">
                  <a:pos x="connsiteX1-43" y="connsiteY1-44"/>
                </a:cxn>
                <a:cxn ang="0">
                  <a:pos x="connsiteX2-45" y="connsiteY2-46"/>
                </a:cxn>
                <a:cxn ang="0">
                  <a:pos x="connsiteX3-47" y="connsiteY3-48"/>
                </a:cxn>
                <a:cxn ang="0">
                  <a:pos x="connsiteX4-49" y="connsiteY4-50"/>
                </a:cxn>
              </a:cxnLst>
              <a:rect l="l" t="t" r="r" b="b"/>
              <a:pathLst>
                <a:path w="200918" h="384714">
                  <a:moveTo>
                    <a:pt x="178058" y="64973"/>
                  </a:moveTo>
                  <a:cubicBezTo>
                    <a:pt x="112018" y="35128"/>
                    <a:pt x="107891" y="-26468"/>
                    <a:pt x="39946" y="12585"/>
                  </a:cubicBezTo>
                  <a:cubicBezTo>
                    <a:pt x="-27999" y="51638"/>
                    <a:pt x="6846" y="137284"/>
                    <a:pt x="27563" y="199276"/>
                  </a:cubicBezTo>
                  <a:cubicBezTo>
                    <a:pt x="48280" y="261268"/>
                    <a:pt x="113923" y="380886"/>
                    <a:pt x="164247" y="384537"/>
                  </a:cubicBezTo>
                  <a:cubicBezTo>
                    <a:pt x="214571" y="388188"/>
                    <a:pt x="186313" y="334848"/>
                    <a:pt x="200918" y="278333"/>
                  </a:cubicBezTo>
                </a:path>
              </a:pathLst>
            </a:cu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1" name="任意多边形 20"/>
            <p:cNvSpPr/>
            <p:nvPr/>
          </p:nvSpPr>
          <p:spPr>
            <a:xfrm rot="21297317" flipH="1">
              <a:off x="5140294" y="2892181"/>
              <a:ext cx="200918" cy="384714"/>
            </a:xfrm>
            <a:custGeom>
              <a:avLst/>
              <a:gdLst>
                <a:gd name="connsiteX0" fmla="*/ 159101 w 181961"/>
                <a:gd name="connsiteY0" fmla="*/ 45468 h 360038"/>
                <a:gd name="connsiteX1" fmla="*/ 6701 w 181961"/>
                <a:gd name="connsiteY1" fmla="*/ 7368 h 360038"/>
                <a:gd name="connsiteX2" fmla="*/ 37181 w 181961"/>
                <a:gd name="connsiteY2" fmla="*/ 175008 h 360038"/>
                <a:gd name="connsiteX3" fmla="*/ 128621 w 181961"/>
                <a:gd name="connsiteY3" fmla="*/ 357888 h 360038"/>
                <a:gd name="connsiteX4" fmla="*/ 181961 w 181961"/>
                <a:gd name="connsiteY4" fmla="*/ 258828 h 360038"/>
                <a:gd name="connsiteX0-1" fmla="*/ 168623 w 191483"/>
                <a:gd name="connsiteY0-2" fmla="*/ 45798 h 360172"/>
                <a:gd name="connsiteX1-3" fmla="*/ 16223 w 191483"/>
                <a:gd name="connsiteY1-4" fmla="*/ 7698 h 360172"/>
                <a:gd name="connsiteX2-5" fmla="*/ 18128 w 191483"/>
                <a:gd name="connsiteY2-6" fmla="*/ 180101 h 360172"/>
                <a:gd name="connsiteX3-7" fmla="*/ 138143 w 191483"/>
                <a:gd name="connsiteY3-8" fmla="*/ 358218 h 360172"/>
                <a:gd name="connsiteX4-9" fmla="*/ 191483 w 191483"/>
                <a:gd name="connsiteY4-10" fmla="*/ 259158 h 360172"/>
                <a:gd name="connsiteX0-11" fmla="*/ 161110 w 183970"/>
                <a:gd name="connsiteY0-12" fmla="*/ 58422 h 372796"/>
                <a:gd name="connsiteX1-13" fmla="*/ 22998 w 183970"/>
                <a:gd name="connsiteY1-14" fmla="*/ 6034 h 372796"/>
                <a:gd name="connsiteX2-15" fmla="*/ 10615 w 183970"/>
                <a:gd name="connsiteY2-16" fmla="*/ 192725 h 372796"/>
                <a:gd name="connsiteX3-17" fmla="*/ 130630 w 183970"/>
                <a:gd name="connsiteY3-18" fmla="*/ 370842 h 372796"/>
                <a:gd name="connsiteX4-19" fmla="*/ 183970 w 183970"/>
                <a:gd name="connsiteY4-20" fmla="*/ 271782 h 372796"/>
                <a:gd name="connsiteX0-21" fmla="*/ 177162 w 200022"/>
                <a:gd name="connsiteY0-22" fmla="*/ 64973 h 379347"/>
                <a:gd name="connsiteX1-23" fmla="*/ 39050 w 200022"/>
                <a:gd name="connsiteY1-24" fmla="*/ 12585 h 379347"/>
                <a:gd name="connsiteX2-25" fmla="*/ 26667 w 200022"/>
                <a:gd name="connsiteY2-26" fmla="*/ 199276 h 379347"/>
                <a:gd name="connsiteX3-27" fmla="*/ 146682 w 200022"/>
                <a:gd name="connsiteY3-28" fmla="*/ 377393 h 379347"/>
                <a:gd name="connsiteX4-29" fmla="*/ 200022 w 200022"/>
                <a:gd name="connsiteY4-30" fmla="*/ 278333 h 379347"/>
                <a:gd name="connsiteX0-31" fmla="*/ 178058 w 200918"/>
                <a:gd name="connsiteY0-32" fmla="*/ 64973 h 386307"/>
                <a:gd name="connsiteX1-33" fmla="*/ 39946 w 200918"/>
                <a:gd name="connsiteY1-34" fmla="*/ 12585 h 386307"/>
                <a:gd name="connsiteX2-35" fmla="*/ 27563 w 200918"/>
                <a:gd name="connsiteY2-36" fmla="*/ 199276 h 386307"/>
                <a:gd name="connsiteX3-37" fmla="*/ 164247 w 200918"/>
                <a:gd name="connsiteY3-38" fmla="*/ 384537 h 386307"/>
                <a:gd name="connsiteX4-39" fmla="*/ 200918 w 200918"/>
                <a:gd name="connsiteY4-40" fmla="*/ 278333 h 386307"/>
                <a:gd name="connsiteX0-41" fmla="*/ 178058 w 200918"/>
                <a:gd name="connsiteY0-42" fmla="*/ 64973 h 384714"/>
                <a:gd name="connsiteX1-43" fmla="*/ 39946 w 200918"/>
                <a:gd name="connsiteY1-44" fmla="*/ 12585 h 384714"/>
                <a:gd name="connsiteX2-45" fmla="*/ 27563 w 200918"/>
                <a:gd name="connsiteY2-46" fmla="*/ 199276 h 384714"/>
                <a:gd name="connsiteX3-47" fmla="*/ 164247 w 200918"/>
                <a:gd name="connsiteY3-48" fmla="*/ 384537 h 384714"/>
                <a:gd name="connsiteX4-49" fmla="*/ 200918 w 200918"/>
                <a:gd name="connsiteY4-50" fmla="*/ 278333 h 384714"/>
              </a:gdLst>
              <a:ahLst/>
              <a:cxnLst>
                <a:cxn ang="0">
                  <a:pos x="connsiteX0-41" y="connsiteY0-42"/>
                </a:cxn>
                <a:cxn ang="0">
                  <a:pos x="connsiteX1-43" y="connsiteY1-44"/>
                </a:cxn>
                <a:cxn ang="0">
                  <a:pos x="connsiteX2-45" y="connsiteY2-46"/>
                </a:cxn>
                <a:cxn ang="0">
                  <a:pos x="connsiteX3-47" y="connsiteY3-48"/>
                </a:cxn>
                <a:cxn ang="0">
                  <a:pos x="connsiteX4-49" y="connsiteY4-50"/>
                </a:cxn>
              </a:cxnLst>
              <a:rect l="l" t="t" r="r" b="b"/>
              <a:pathLst>
                <a:path w="200918" h="384714">
                  <a:moveTo>
                    <a:pt x="178058" y="64973"/>
                  </a:moveTo>
                  <a:cubicBezTo>
                    <a:pt x="112018" y="35128"/>
                    <a:pt x="107891" y="-26468"/>
                    <a:pt x="39946" y="12585"/>
                  </a:cubicBezTo>
                  <a:cubicBezTo>
                    <a:pt x="-27999" y="51638"/>
                    <a:pt x="6846" y="137284"/>
                    <a:pt x="27563" y="199276"/>
                  </a:cubicBezTo>
                  <a:cubicBezTo>
                    <a:pt x="48280" y="261268"/>
                    <a:pt x="113923" y="380886"/>
                    <a:pt x="164247" y="384537"/>
                  </a:cubicBezTo>
                  <a:cubicBezTo>
                    <a:pt x="214571" y="388188"/>
                    <a:pt x="186313" y="334848"/>
                    <a:pt x="200918" y="278333"/>
                  </a:cubicBezTo>
                </a:path>
              </a:pathLst>
            </a:cu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2" name="圆角矩形 7"/>
            <p:cNvSpPr/>
            <p:nvPr/>
          </p:nvSpPr>
          <p:spPr>
            <a:xfrm>
              <a:off x="3779912" y="3146173"/>
              <a:ext cx="534913" cy="274910"/>
            </a:xfrm>
            <a:custGeom>
              <a:avLst/>
              <a:gdLst>
                <a:gd name="connsiteX0" fmla="*/ 0 w 534913"/>
                <a:gd name="connsiteY0" fmla="*/ 45819 h 274910"/>
                <a:gd name="connsiteX1" fmla="*/ 45819 w 534913"/>
                <a:gd name="connsiteY1" fmla="*/ 0 h 274910"/>
                <a:gd name="connsiteX2" fmla="*/ 489094 w 534913"/>
                <a:gd name="connsiteY2" fmla="*/ 0 h 274910"/>
                <a:gd name="connsiteX3" fmla="*/ 534913 w 534913"/>
                <a:gd name="connsiteY3" fmla="*/ 45819 h 274910"/>
                <a:gd name="connsiteX4" fmla="*/ 534913 w 534913"/>
                <a:gd name="connsiteY4" fmla="*/ 229091 h 274910"/>
                <a:gd name="connsiteX5" fmla="*/ 489094 w 534913"/>
                <a:gd name="connsiteY5" fmla="*/ 274910 h 274910"/>
                <a:gd name="connsiteX6" fmla="*/ 45819 w 534913"/>
                <a:gd name="connsiteY6" fmla="*/ 274910 h 274910"/>
                <a:gd name="connsiteX7" fmla="*/ 0 w 534913"/>
                <a:gd name="connsiteY7" fmla="*/ 229091 h 274910"/>
                <a:gd name="connsiteX8" fmla="*/ 0 w 534913"/>
                <a:gd name="connsiteY8" fmla="*/ 45819 h 274910"/>
                <a:gd name="connsiteX0-1" fmla="*/ 0 w 534913"/>
                <a:gd name="connsiteY0-2" fmla="*/ 45819 h 274910"/>
                <a:gd name="connsiteX1-3" fmla="*/ 64869 w 534913"/>
                <a:gd name="connsiteY1-4" fmla="*/ 0 h 274910"/>
                <a:gd name="connsiteX2-5" fmla="*/ 489094 w 534913"/>
                <a:gd name="connsiteY2-6" fmla="*/ 0 h 274910"/>
                <a:gd name="connsiteX3-7" fmla="*/ 534913 w 534913"/>
                <a:gd name="connsiteY3-8" fmla="*/ 45819 h 274910"/>
                <a:gd name="connsiteX4-9" fmla="*/ 534913 w 534913"/>
                <a:gd name="connsiteY4-10" fmla="*/ 229091 h 274910"/>
                <a:gd name="connsiteX5-11" fmla="*/ 489094 w 534913"/>
                <a:gd name="connsiteY5-12" fmla="*/ 274910 h 274910"/>
                <a:gd name="connsiteX6-13" fmla="*/ 45819 w 534913"/>
                <a:gd name="connsiteY6-14" fmla="*/ 274910 h 274910"/>
                <a:gd name="connsiteX7-15" fmla="*/ 0 w 534913"/>
                <a:gd name="connsiteY7-16" fmla="*/ 229091 h 274910"/>
                <a:gd name="connsiteX8-17" fmla="*/ 0 w 534913"/>
                <a:gd name="connsiteY8-18" fmla="*/ 45819 h 274910"/>
                <a:gd name="connsiteX0-19" fmla="*/ 0 w 534913"/>
                <a:gd name="connsiteY0-20" fmla="*/ 45819 h 274910"/>
                <a:gd name="connsiteX1-21" fmla="*/ 64869 w 534913"/>
                <a:gd name="connsiteY1-22" fmla="*/ 0 h 274910"/>
                <a:gd name="connsiteX2-23" fmla="*/ 470044 w 534913"/>
                <a:gd name="connsiteY2-24" fmla="*/ 0 h 274910"/>
                <a:gd name="connsiteX3-25" fmla="*/ 534913 w 534913"/>
                <a:gd name="connsiteY3-26" fmla="*/ 45819 h 274910"/>
                <a:gd name="connsiteX4-27" fmla="*/ 534913 w 534913"/>
                <a:gd name="connsiteY4-28" fmla="*/ 229091 h 274910"/>
                <a:gd name="connsiteX5-29" fmla="*/ 489094 w 534913"/>
                <a:gd name="connsiteY5-30" fmla="*/ 274910 h 274910"/>
                <a:gd name="connsiteX6-31" fmla="*/ 45819 w 534913"/>
                <a:gd name="connsiteY6-32" fmla="*/ 274910 h 274910"/>
                <a:gd name="connsiteX7-33" fmla="*/ 0 w 534913"/>
                <a:gd name="connsiteY7-34" fmla="*/ 229091 h 274910"/>
                <a:gd name="connsiteX8-35" fmla="*/ 0 w 534913"/>
                <a:gd name="connsiteY8-36" fmla="*/ 45819 h 274910"/>
                <a:gd name="connsiteX0-37" fmla="*/ 0 w 534913"/>
                <a:gd name="connsiteY0-38" fmla="*/ 45819 h 274910"/>
                <a:gd name="connsiteX1-39" fmla="*/ 64869 w 534913"/>
                <a:gd name="connsiteY1-40" fmla="*/ 0 h 274910"/>
                <a:gd name="connsiteX2-41" fmla="*/ 470044 w 534913"/>
                <a:gd name="connsiteY2-42" fmla="*/ 0 h 274910"/>
                <a:gd name="connsiteX3-43" fmla="*/ 534913 w 534913"/>
                <a:gd name="connsiteY3-44" fmla="*/ 45819 h 274910"/>
                <a:gd name="connsiteX4-45" fmla="*/ 534913 w 534913"/>
                <a:gd name="connsiteY4-46" fmla="*/ 229091 h 274910"/>
                <a:gd name="connsiteX5-47" fmla="*/ 489094 w 534913"/>
                <a:gd name="connsiteY5-48" fmla="*/ 274910 h 274910"/>
                <a:gd name="connsiteX6-49" fmla="*/ 74394 w 534913"/>
                <a:gd name="connsiteY6-50" fmla="*/ 274910 h 274910"/>
                <a:gd name="connsiteX7-51" fmla="*/ 0 w 534913"/>
                <a:gd name="connsiteY7-52" fmla="*/ 229091 h 274910"/>
                <a:gd name="connsiteX8-53" fmla="*/ 0 w 534913"/>
                <a:gd name="connsiteY8-54" fmla="*/ 45819 h 274910"/>
                <a:gd name="connsiteX0-55" fmla="*/ 0 w 534913"/>
                <a:gd name="connsiteY0-56" fmla="*/ 45819 h 274910"/>
                <a:gd name="connsiteX1-57" fmla="*/ 64869 w 534913"/>
                <a:gd name="connsiteY1-58" fmla="*/ 0 h 274910"/>
                <a:gd name="connsiteX2-59" fmla="*/ 470044 w 534913"/>
                <a:gd name="connsiteY2-60" fmla="*/ 0 h 274910"/>
                <a:gd name="connsiteX3-61" fmla="*/ 534913 w 534913"/>
                <a:gd name="connsiteY3-62" fmla="*/ 45819 h 274910"/>
                <a:gd name="connsiteX4-63" fmla="*/ 534913 w 534913"/>
                <a:gd name="connsiteY4-64" fmla="*/ 229091 h 274910"/>
                <a:gd name="connsiteX5-65" fmla="*/ 454169 w 534913"/>
                <a:gd name="connsiteY5-66" fmla="*/ 274910 h 274910"/>
                <a:gd name="connsiteX6-67" fmla="*/ 74394 w 534913"/>
                <a:gd name="connsiteY6-68" fmla="*/ 274910 h 274910"/>
                <a:gd name="connsiteX7-69" fmla="*/ 0 w 534913"/>
                <a:gd name="connsiteY7-70" fmla="*/ 229091 h 274910"/>
                <a:gd name="connsiteX8-71" fmla="*/ 0 w 534913"/>
                <a:gd name="connsiteY8-72" fmla="*/ 45819 h 274910"/>
                <a:gd name="connsiteX0-73" fmla="*/ 0 w 534913"/>
                <a:gd name="connsiteY0-74" fmla="*/ 45819 h 274910"/>
                <a:gd name="connsiteX1-75" fmla="*/ 64869 w 534913"/>
                <a:gd name="connsiteY1-76" fmla="*/ 0 h 274910"/>
                <a:gd name="connsiteX2-77" fmla="*/ 470044 w 534913"/>
                <a:gd name="connsiteY2-78" fmla="*/ 0 h 274910"/>
                <a:gd name="connsiteX3-79" fmla="*/ 534913 w 534913"/>
                <a:gd name="connsiteY3-80" fmla="*/ 45819 h 274910"/>
                <a:gd name="connsiteX4-81" fmla="*/ 515863 w 534913"/>
                <a:gd name="connsiteY4-82" fmla="*/ 229091 h 274910"/>
                <a:gd name="connsiteX5-83" fmla="*/ 454169 w 534913"/>
                <a:gd name="connsiteY5-84" fmla="*/ 274910 h 274910"/>
                <a:gd name="connsiteX6-85" fmla="*/ 74394 w 534913"/>
                <a:gd name="connsiteY6-86" fmla="*/ 274910 h 274910"/>
                <a:gd name="connsiteX7-87" fmla="*/ 0 w 534913"/>
                <a:gd name="connsiteY7-88" fmla="*/ 229091 h 274910"/>
                <a:gd name="connsiteX8-89" fmla="*/ 0 w 534913"/>
                <a:gd name="connsiteY8-90" fmla="*/ 45819 h 274910"/>
                <a:gd name="connsiteX0-91" fmla="*/ 0 w 534913"/>
                <a:gd name="connsiteY0-92" fmla="*/ 45819 h 274910"/>
                <a:gd name="connsiteX1-93" fmla="*/ 64869 w 534913"/>
                <a:gd name="connsiteY1-94" fmla="*/ 0 h 274910"/>
                <a:gd name="connsiteX2-95" fmla="*/ 470044 w 534913"/>
                <a:gd name="connsiteY2-96" fmla="*/ 0 h 274910"/>
                <a:gd name="connsiteX3-97" fmla="*/ 534913 w 534913"/>
                <a:gd name="connsiteY3-98" fmla="*/ 45819 h 274910"/>
                <a:gd name="connsiteX4-99" fmla="*/ 515863 w 534913"/>
                <a:gd name="connsiteY4-100" fmla="*/ 229091 h 274910"/>
                <a:gd name="connsiteX5-101" fmla="*/ 454169 w 534913"/>
                <a:gd name="connsiteY5-102" fmla="*/ 274910 h 274910"/>
                <a:gd name="connsiteX6-103" fmla="*/ 96619 w 534913"/>
                <a:gd name="connsiteY6-104" fmla="*/ 271735 h 274910"/>
                <a:gd name="connsiteX7-105" fmla="*/ 0 w 534913"/>
                <a:gd name="connsiteY7-106" fmla="*/ 229091 h 274910"/>
                <a:gd name="connsiteX8-107" fmla="*/ 0 w 534913"/>
                <a:gd name="connsiteY8-108" fmla="*/ 45819 h 274910"/>
                <a:gd name="connsiteX0-109" fmla="*/ 0 w 534913"/>
                <a:gd name="connsiteY0-110" fmla="*/ 45819 h 274910"/>
                <a:gd name="connsiteX1-111" fmla="*/ 64869 w 534913"/>
                <a:gd name="connsiteY1-112" fmla="*/ 0 h 274910"/>
                <a:gd name="connsiteX2-113" fmla="*/ 470044 w 534913"/>
                <a:gd name="connsiteY2-114" fmla="*/ 0 h 274910"/>
                <a:gd name="connsiteX3-115" fmla="*/ 534913 w 534913"/>
                <a:gd name="connsiteY3-116" fmla="*/ 45819 h 274910"/>
                <a:gd name="connsiteX4-117" fmla="*/ 515863 w 534913"/>
                <a:gd name="connsiteY4-118" fmla="*/ 229091 h 274910"/>
                <a:gd name="connsiteX5-119" fmla="*/ 454169 w 534913"/>
                <a:gd name="connsiteY5-120" fmla="*/ 274910 h 274910"/>
                <a:gd name="connsiteX6-121" fmla="*/ 96619 w 534913"/>
                <a:gd name="connsiteY6-122" fmla="*/ 271735 h 274910"/>
                <a:gd name="connsiteX7-123" fmla="*/ 22225 w 534913"/>
                <a:gd name="connsiteY7-124" fmla="*/ 235441 h 274910"/>
                <a:gd name="connsiteX8-125" fmla="*/ 0 w 534913"/>
                <a:gd name="connsiteY8-126" fmla="*/ 45819 h 274910"/>
                <a:gd name="connsiteX0-127" fmla="*/ 0 w 534913"/>
                <a:gd name="connsiteY0-128" fmla="*/ 45819 h 274910"/>
                <a:gd name="connsiteX1-129" fmla="*/ 64869 w 534913"/>
                <a:gd name="connsiteY1-130" fmla="*/ 0 h 274910"/>
                <a:gd name="connsiteX2-131" fmla="*/ 470044 w 534913"/>
                <a:gd name="connsiteY2-132" fmla="*/ 0 h 274910"/>
                <a:gd name="connsiteX3-133" fmla="*/ 534913 w 534913"/>
                <a:gd name="connsiteY3-134" fmla="*/ 45819 h 274910"/>
                <a:gd name="connsiteX4-135" fmla="*/ 515863 w 534913"/>
                <a:gd name="connsiteY4-136" fmla="*/ 229091 h 274910"/>
                <a:gd name="connsiteX5-137" fmla="*/ 454169 w 534913"/>
                <a:gd name="connsiteY5-138" fmla="*/ 274910 h 274910"/>
                <a:gd name="connsiteX6-139" fmla="*/ 112494 w 534913"/>
                <a:gd name="connsiteY6-140" fmla="*/ 271735 h 274910"/>
                <a:gd name="connsiteX7-141" fmla="*/ 22225 w 534913"/>
                <a:gd name="connsiteY7-142" fmla="*/ 235441 h 274910"/>
                <a:gd name="connsiteX8-143" fmla="*/ 0 w 534913"/>
                <a:gd name="connsiteY8-144" fmla="*/ 45819 h 274910"/>
                <a:gd name="connsiteX0-145" fmla="*/ 0 w 534913"/>
                <a:gd name="connsiteY0-146" fmla="*/ 45819 h 274910"/>
                <a:gd name="connsiteX1-147" fmla="*/ 64869 w 534913"/>
                <a:gd name="connsiteY1-148" fmla="*/ 0 h 274910"/>
                <a:gd name="connsiteX2-149" fmla="*/ 470044 w 534913"/>
                <a:gd name="connsiteY2-150" fmla="*/ 0 h 274910"/>
                <a:gd name="connsiteX3-151" fmla="*/ 534913 w 534913"/>
                <a:gd name="connsiteY3-152" fmla="*/ 45819 h 274910"/>
                <a:gd name="connsiteX4-153" fmla="*/ 515863 w 534913"/>
                <a:gd name="connsiteY4-154" fmla="*/ 229091 h 274910"/>
                <a:gd name="connsiteX5-155" fmla="*/ 431944 w 534913"/>
                <a:gd name="connsiteY5-156" fmla="*/ 274910 h 274910"/>
                <a:gd name="connsiteX6-157" fmla="*/ 112494 w 534913"/>
                <a:gd name="connsiteY6-158" fmla="*/ 271735 h 274910"/>
                <a:gd name="connsiteX7-159" fmla="*/ 22225 w 534913"/>
                <a:gd name="connsiteY7-160" fmla="*/ 235441 h 274910"/>
                <a:gd name="connsiteX8-161" fmla="*/ 0 w 534913"/>
                <a:gd name="connsiteY8-162" fmla="*/ 45819 h 274910"/>
                <a:gd name="connsiteX0-163" fmla="*/ 0 w 534913"/>
                <a:gd name="connsiteY0-164" fmla="*/ 45819 h 274910"/>
                <a:gd name="connsiteX1-165" fmla="*/ 64869 w 534913"/>
                <a:gd name="connsiteY1-166" fmla="*/ 0 h 274910"/>
                <a:gd name="connsiteX2-167" fmla="*/ 470044 w 534913"/>
                <a:gd name="connsiteY2-168" fmla="*/ 0 h 274910"/>
                <a:gd name="connsiteX3-169" fmla="*/ 534913 w 534913"/>
                <a:gd name="connsiteY3-170" fmla="*/ 45819 h 274910"/>
                <a:gd name="connsiteX4-171" fmla="*/ 503163 w 534913"/>
                <a:gd name="connsiteY4-172" fmla="*/ 229091 h 274910"/>
                <a:gd name="connsiteX5-173" fmla="*/ 431944 w 534913"/>
                <a:gd name="connsiteY5-174" fmla="*/ 274910 h 274910"/>
                <a:gd name="connsiteX6-175" fmla="*/ 112494 w 534913"/>
                <a:gd name="connsiteY6-176" fmla="*/ 271735 h 274910"/>
                <a:gd name="connsiteX7-177" fmla="*/ 22225 w 534913"/>
                <a:gd name="connsiteY7-178" fmla="*/ 235441 h 274910"/>
                <a:gd name="connsiteX8-179" fmla="*/ 0 w 534913"/>
                <a:gd name="connsiteY8-180" fmla="*/ 45819 h 274910"/>
              </a:gdLst>
              <a:ahLst/>
              <a:cxnLst>
                <a:cxn ang="0">
                  <a:pos x="connsiteX0-163" y="connsiteY0-164"/>
                </a:cxn>
                <a:cxn ang="0">
                  <a:pos x="connsiteX1-165" y="connsiteY1-166"/>
                </a:cxn>
                <a:cxn ang="0">
                  <a:pos x="connsiteX2-167" y="connsiteY2-168"/>
                </a:cxn>
                <a:cxn ang="0">
                  <a:pos x="connsiteX3-169" y="connsiteY3-170"/>
                </a:cxn>
                <a:cxn ang="0">
                  <a:pos x="connsiteX4-171" y="connsiteY4-172"/>
                </a:cxn>
                <a:cxn ang="0">
                  <a:pos x="connsiteX5-173" y="connsiteY5-174"/>
                </a:cxn>
                <a:cxn ang="0">
                  <a:pos x="connsiteX6-175" y="connsiteY6-176"/>
                </a:cxn>
                <a:cxn ang="0">
                  <a:pos x="connsiteX7-177" y="connsiteY7-178"/>
                </a:cxn>
                <a:cxn ang="0">
                  <a:pos x="connsiteX8-179" y="connsiteY8-180"/>
                </a:cxn>
              </a:cxnLst>
              <a:rect l="l" t="t" r="r" b="b"/>
              <a:pathLst>
                <a:path w="534913" h="274910">
                  <a:moveTo>
                    <a:pt x="0" y="45819"/>
                  </a:moveTo>
                  <a:cubicBezTo>
                    <a:pt x="0" y="20514"/>
                    <a:pt x="39564" y="0"/>
                    <a:pt x="64869" y="0"/>
                  </a:cubicBezTo>
                  <a:lnTo>
                    <a:pt x="470044" y="0"/>
                  </a:lnTo>
                  <a:cubicBezTo>
                    <a:pt x="495349" y="0"/>
                    <a:pt x="534913" y="20514"/>
                    <a:pt x="534913" y="45819"/>
                  </a:cubicBezTo>
                  <a:lnTo>
                    <a:pt x="503163" y="229091"/>
                  </a:lnTo>
                  <a:cubicBezTo>
                    <a:pt x="503163" y="254396"/>
                    <a:pt x="457249" y="274910"/>
                    <a:pt x="431944" y="274910"/>
                  </a:cubicBezTo>
                  <a:lnTo>
                    <a:pt x="112494" y="271735"/>
                  </a:lnTo>
                  <a:cubicBezTo>
                    <a:pt x="87189" y="271735"/>
                    <a:pt x="22225" y="260746"/>
                    <a:pt x="22225" y="235441"/>
                  </a:cubicBezTo>
                  <a:lnTo>
                    <a:pt x="0" y="45819"/>
                  </a:lnTo>
                  <a:close/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3" name="圆角矩形 7"/>
            <p:cNvSpPr/>
            <p:nvPr/>
          </p:nvSpPr>
          <p:spPr>
            <a:xfrm flipH="1">
              <a:off x="4572000" y="3146173"/>
              <a:ext cx="534913" cy="274910"/>
            </a:xfrm>
            <a:custGeom>
              <a:avLst/>
              <a:gdLst>
                <a:gd name="connsiteX0" fmla="*/ 0 w 534913"/>
                <a:gd name="connsiteY0" fmla="*/ 45819 h 274910"/>
                <a:gd name="connsiteX1" fmla="*/ 45819 w 534913"/>
                <a:gd name="connsiteY1" fmla="*/ 0 h 274910"/>
                <a:gd name="connsiteX2" fmla="*/ 489094 w 534913"/>
                <a:gd name="connsiteY2" fmla="*/ 0 h 274910"/>
                <a:gd name="connsiteX3" fmla="*/ 534913 w 534913"/>
                <a:gd name="connsiteY3" fmla="*/ 45819 h 274910"/>
                <a:gd name="connsiteX4" fmla="*/ 534913 w 534913"/>
                <a:gd name="connsiteY4" fmla="*/ 229091 h 274910"/>
                <a:gd name="connsiteX5" fmla="*/ 489094 w 534913"/>
                <a:gd name="connsiteY5" fmla="*/ 274910 h 274910"/>
                <a:gd name="connsiteX6" fmla="*/ 45819 w 534913"/>
                <a:gd name="connsiteY6" fmla="*/ 274910 h 274910"/>
                <a:gd name="connsiteX7" fmla="*/ 0 w 534913"/>
                <a:gd name="connsiteY7" fmla="*/ 229091 h 274910"/>
                <a:gd name="connsiteX8" fmla="*/ 0 w 534913"/>
                <a:gd name="connsiteY8" fmla="*/ 45819 h 274910"/>
                <a:gd name="connsiteX0-1" fmla="*/ 0 w 534913"/>
                <a:gd name="connsiteY0-2" fmla="*/ 45819 h 274910"/>
                <a:gd name="connsiteX1-3" fmla="*/ 64869 w 534913"/>
                <a:gd name="connsiteY1-4" fmla="*/ 0 h 274910"/>
                <a:gd name="connsiteX2-5" fmla="*/ 489094 w 534913"/>
                <a:gd name="connsiteY2-6" fmla="*/ 0 h 274910"/>
                <a:gd name="connsiteX3-7" fmla="*/ 534913 w 534913"/>
                <a:gd name="connsiteY3-8" fmla="*/ 45819 h 274910"/>
                <a:gd name="connsiteX4-9" fmla="*/ 534913 w 534913"/>
                <a:gd name="connsiteY4-10" fmla="*/ 229091 h 274910"/>
                <a:gd name="connsiteX5-11" fmla="*/ 489094 w 534913"/>
                <a:gd name="connsiteY5-12" fmla="*/ 274910 h 274910"/>
                <a:gd name="connsiteX6-13" fmla="*/ 45819 w 534913"/>
                <a:gd name="connsiteY6-14" fmla="*/ 274910 h 274910"/>
                <a:gd name="connsiteX7-15" fmla="*/ 0 w 534913"/>
                <a:gd name="connsiteY7-16" fmla="*/ 229091 h 274910"/>
                <a:gd name="connsiteX8-17" fmla="*/ 0 w 534913"/>
                <a:gd name="connsiteY8-18" fmla="*/ 45819 h 274910"/>
                <a:gd name="connsiteX0-19" fmla="*/ 0 w 534913"/>
                <a:gd name="connsiteY0-20" fmla="*/ 45819 h 274910"/>
                <a:gd name="connsiteX1-21" fmla="*/ 64869 w 534913"/>
                <a:gd name="connsiteY1-22" fmla="*/ 0 h 274910"/>
                <a:gd name="connsiteX2-23" fmla="*/ 470044 w 534913"/>
                <a:gd name="connsiteY2-24" fmla="*/ 0 h 274910"/>
                <a:gd name="connsiteX3-25" fmla="*/ 534913 w 534913"/>
                <a:gd name="connsiteY3-26" fmla="*/ 45819 h 274910"/>
                <a:gd name="connsiteX4-27" fmla="*/ 534913 w 534913"/>
                <a:gd name="connsiteY4-28" fmla="*/ 229091 h 274910"/>
                <a:gd name="connsiteX5-29" fmla="*/ 489094 w 534913"/>
                <a:gd name="connsiteY5-30" fmla="*/ 274910 h 274910"/>
                <a:gd name="connsiteX6-31" fmla="*/ 45819 w 534913"/>
                <a:gd name="connsiteY6-32" fmla="*/ 274910 h 274910"/>
                <a:gd name="connsiteX7-33" fmla="*/ 0 w 534913"/>
                <a:gd name="connsiteY7-34" fmla="*/ 229091 h 274910"/>
                <a:gd name="connsiteX8-35" fmla="*/ 0 w 534913"/>
                <a:gd name="connsiteY8-36" fmla="*/ 45819 h 274910"/>
                <a:gd name="connsiteX0-37" fmla="*/ 0 w 534913"/>
                <a:gd name="connsiteY0-38" fmla="*/ 45819 h 274910"/>
                <a:gd name="connsiteX1-39" fmla="*/ 64869 w 534913"/>
                <a:gd name="connsiteY1-40" fmla="*/ 0 h 274910"/>
                <a:gd name="connsiteX2-41" fmla="*/ 470044 w 534913"/>
                <a:gd name="connsiteY2-42" fmla="*/ 0 h 274910"/>
                <a:gd name="connsiteX3-43" fmla="*/ 534913 w 534913"/>
                <a:gd name="connsiteY3-44" fmla="*/ 45819 h 274910"/>
                <a:gd name="connsiteX4-45" fmla="*/ 534913 w 534913"/>
                <a:gd name="connsiteY4-46" fmla="*/ 229091 h 274910"/>
                <a:gd name="connsiteX5-47" fmla="*/ 489094 w 534913"/>
                <a:gd name="connsiteY5-48" fmla="*/ 274910 h 274910"/>
                <a:gd name="connsiteX6-49" fmla="*/ 74394 w 534913"/>
                <a:gd name="connsiteY6-50" fmla="*/ 274910 h 274910"/>
                <a:gd name="connsiteX7-51" fmla="*/ 0 w 534913"/>
                <a:gd name="connsiteY7-52" fmla="*/ 229091 h 274910"/>
                <a:gd name="connsiteX8-53" fmla="*/ 0 w 534913"/>
                <a:gd name="connsiteY8-54" fmla="*/ 45819 h 274910"/>
                <a:gd name="connsiteX0-55" fmla="*/ 0 w 534913"/>
                <a:gd name="connsiteY0-56" fmla="*/ 45819 h 274910"/>
                <a:gd name="connsiteX1-57" fmla="*/ 64869 w 534913"/>
                <a:gd name="connsiteY1-58" fmla="*/ 0 h 274910"/>
                <a:gd name="connsiteX2-59" fmla="*/ 470044 w 534913"/>
                <a:gd name="connsiteY2-60" fmla="*/ 0 h 274910"/>
                <a:gd name="connsiteX3-61" fmla="*/ 534913 w 534913"/>
                <a:gd name="connsiteY3-62" fmla="*/ 45819 h 274910"/>
                <a:gd name="connsiteX4-63" fmla="*/ 534913 w 534913"/>
                <a:gd name="connsiteY4-64" fmla="*/ 229091 h 274910"/>
                <a:gd name="connsiteX5-65" fmla="*/ 454169 w 534913"/>
                <a:gd name="connsiteY5-66" fmla="*/ 274910 h 274910"/>
                <a:gd name="connsiteX6-67" fmla="*/ 74394 w 534913"/>
                <a:gd name="connsiteY6-68" fmla="*/ 274910 h 274910"/>
                <a:gd name="connsiteX7-69" fmla="*/ 0 w 534913"/>
                <a:gd name="connsiteY7-70" fmla="*/ 229091 h 274910"/>
                <a:gd name="connsiteX8-71" fmla="*/ 0 w 534913"/>
                <a:gd name="connsiteY8-72" fmla="*/ 45819 h 274910"/>
                <a:gd name="connsiteX0-73" fmla="*/ 0 w 534913"/>
                <a:gd name="connsiteY0-74" fmla="*/ 45819 h 274910"/>
                <a:gd name="connsiteX1-75" fmla="*/ 64869 w 534913"/>
                <a:gd name="connsiteY1-76" fmla="*/ 0 h 274910"/>
                <a:gd name="connsiteX2-77" fmla="*/ 470044 w 534913"/>
                <a:gd name="connsiteY2-78" fmla="*/ 0 h 274910"/>
                <a:gd name="connsiteX3-79" fmla="*/ 534913 w 534913"/>
                <a:gd name="connsiteY3-80" fmla="*/ 45819 h 274910"/>
                <a:gd name="connsiteX4-81" fmla="*/ 515863 w 534913"/>
                <a:gd name="connsiteY4-82" fmla="*/ 229091 h 274910"/>
                <a:gd name="connsiteX5-83" fmla="*/ 454169 w 534913"/>
                <a:gd name="connsiteY5-84" fmla="*/ 274910 h 274910"/>
                <a:gd name="connsiteX6-85" fmla="*/ 74394 w 534913"/>
                <a:gd name="connsiteY6-86" fmla="*/ 274910 h 274910"/>
                <a:gd name="connsiteX7-87" fmla="*/ 0 w 534913"/>
                <a:gd name="connsiteY7-88" fmla="*/ 229091 h 274910"/>
                <a:gd name="connsiteX8-89" fmla="*/ 0 w 534913"/>
                <a:gd name="connsiteY8-90" fmla="*/ 45819 h 274910"/>
                <a:gd name="connsiteX0-91" fmla="*/ 0 w 534913"/>
                <a:gd name="connsiteY0-92" fmla="*/ 45819 h 274910"/>
                <a:gd name="connsiteX1-93" fmla="*/ 64869 w 534913"/>
                <a:gd name="connsiteY1-94" fmla="*/ 0 h 274910"/>
                <a:gd name="connsiteX2-95" fmla="*/ 470044 w 534913"/>
                <a:gd name="connsiteY2-96" fmla="*/ 0 h 274910"/>
                <a:gd name="connsiteX3-97" fmla="*/ 534913 w 534913"/>
                <a:gd name="connsiteY3-98" fmla="*/ 45819 h 274910"/>
                <a:gd name="connsiteX4-99" fmla="*/ 515863 w 534913"/>
                <a:gd name="connsiteY4-100" fmla="*/ 229091 h 274910"/>
                <a:gd name="connsiteX5-101" fmla="*/ 454169 w 534913"/>
                <a:gd name="connsiteY5-102" fmla="*/ 274910 h 274910"/>
                <a:gd name="connsiteX6-103" fmla="*/ 96619 w 534913"/>
                <a:gd name="connsiteY6-104" fmla="*/ 271735 h 274910"/>
                <a:gd name="connsiteX7-105" fmla="*/ 0 w 534913"/>
                <a:gd name="connsiteY7-106" fmla="*/ 229091 h 274910"/>
                <a:gd name="connsiteX8-107" fmla="*/ 0 w 534913"/>
                <a:gd name="connsiteY8-108" fmla="*/ 45819 h 274910"/>
                <a:gd name="connsiteX0-109" fmla="*/ 0 w 534913"/>
                <a:gd name="connsiteY0-110" fmla="*/ 45819 h 274910"/>
                <a:gd name="connsiteX1-111" fmla="*/ 64869 w 534913"/>
                <a:gd name="connsiteY1-112" fmla="*/ 0 h 274910"/>
                <a:gd name="connsiteX2-113" fmla="*/ 470044 w 534913"/>
                <a:gd name="connsiteY2-114" fmla="*/ 0 h 274910"/>
                <a:gd name="connsiteX3-115" fmla="*/ 534913 w 534913"/>
                <a:gd name="connsiteY3-116" fmla="*/ 45819 h 274910"/>
                <a:gd name="connsiteX4-117" fmla="*/ 515863 w 534913"/>
                <a:gd name="connsiteY4-118" fmla="*/ 229091 h 274910"/>
                <a:gd name="connsiteX5-119" fmla="*/ 454169 w 534913"/>
                <a:gd name="connsiteY5-120" fmla="*/ 274910 h 274910"/>
                <a:gd name="connsiteX6-121" fmla="*/ 96619 w 534913"/>
                <a:gd name="connsiteY6-122" fmla="*/ 271735 h 274910"/>
                <a:gd name="connsiteX7-123" fmla="*/ 22225 w 534913"/>
                <a:gd name="connsiteY7-124" fmla="*/ 235441 h 274910"/>
                <a:gd name="connsiteX8-125" fmla="*/ 0 w 534913"/>
                <a:gd name="connsiteY8-126" fmla="*/ 45819 h 274910"/>
                <a:gd name="connsiteX0-127" fmla="*/ 0 w 534913"/>
                <a:gd name="connsiteY0-128" fmla="*/ 45819 h 274910"/>
                <a:gd name="connsiteX1-129" fmla="*/ 64869 w 534913"/>
                <a:gd name="connsiteY1-130" fmla="*/ 0 h 274910"/>
                <a:gd name="connsiteX2-131" fmla="*/ 470044 w 534913"/>
                <a:gd name="connsiteY2-132" fmla="*/ 0 h 274910"/>
                <a:gd name="connsiteX3-133" fmla="*/ 534913 w 534913"/>
                <a:gd name="connsiteY3-134" fmla="*/ 45819 h 274910"/>
                <a:gd name="connsiteX4-135" fmla="*/ 515863 w 534913"/>
                <a:gd name="connsiteY4-136" fmla="*/ 229091 h 274910"/>
                <a:gd name="connsiteX5-137" fmla="*/ 454169 w 534913"/>
                <a:gd name="connsiteY5-138" fmla="*/ 274910 h 274910"/>
                <a:gd name="connsiteX6-139" fmla="*/ 112494 w 534913"/>
                <a:gd name="connsiteY6-140" fmla="*/ 271735 h 274910"/>
                <a:gd name="connsiteX7-141" fmla="*/ 22225 w 534913"/>
                <a:gd name="connsiteY7-142" fmla="*/ 235441 h 274910"/>
                <a:gd name="connsiteX8-143" fmla="*/ 0 w 534913"/>
                <a:gd name="connsiteY8-144" fmla="*/ 45819 h 274910"/>
                <a:gd name="connsiteX0-145" fmla="*/ 0 w 534913"/>
                <a:gd name="connsiteY0-146" fmla="*/ 45819 h 274910"/>
                <a:gd name="connsiteX1-147" fmla="*/ 64869 w 534913"/>
                <a:gd name="connsiteY1-148" fmla="*/ 0 h 274910"/>
                <a:gd name="connsiteX2-149" fmla="*/ 470044 w 534913"/>
                <a:gd name="connsiteY2-150" fmla="*/ 0 h 274910"/>
                <a:gd name="connsiteX3-151" fmla="*/ 534913 w 534913"/>
                <a:gd name="connsiteY3-152" fmla="*/ 45819 h 274910"/>
                <a:gd name="connsiteX4-153" fmla="*/ 515863 w 534913"/>
                <a:gd name="connsiteY4-154" fmla="*/ 229091 h 274910"/>
                <a:gd name="connsiteX5-155" fmla="*/ 431944 w 534913"/>
                <a:gd name="connsiteY5-156" fmla="*/ 274910 h 274910"/>
                <a:gd name="connsiteX6-157" fmla="*/ 112494 w 534913"/>
                <a:gd name="connsiteY6-158" fmla="*/ 271735 h 274910"/>
                <a:gd name="connsiteX7-159" fmla="*/ 22225 w 534913"/>
                <a:gd name="connsiteY7-160" fmla="*/ 235441 h 274910"/>
                <a:gd name="connsiteX8-161" fmla="*/ 0 w 534913"/>
                <a:gd name="connsiteY8-162" fmla="*/ 45819 h 274910"/>
                <a:gd name="connsiteX0-163" fmla="*/ 0 w 534913"/>
                <a:gd name="connsiteY0-164" fmla="*/ 45819 h 274910"/>
                <a:gd name="connsiteX1-165" fmla="*/ 64869 w 534913"/>
                <a:gd name="connsiteY1-166" fmla="*/ 0 h 274910"/>
                <a:gd name="connsiteX2-167" fmla="*/ 470044 w 534913"/>
                <a:gd name="connsiteY2-168" fmla="*/ 0 h 274910"/>
                <a:gd name="connsiteX3-169" fmla="*/ 534913 w 534913"/>
                <a:gd name="connsiteY3-170" fmla="*/ 45819 h 274910"/>
                <a:gd name="connsiteX4-171" fmla="*/ 503163 w 534913"/>
                <a:gd name="connsiteY4-172" fmla="*/ 229091 h 274910"/>
                <a:gd name="connsiteX5-173" fmla="*/ 431944 w 534913"/>
                <a:gd name="connsiteY5-174" fmla="*/ 274910 h 274910"/>
                <a:gd name="connsiteX6-175" fmla="*/ 112494 w 534913"/>
                <a:gd name="connsiteY6-176" fmla="*/ 271735 h 274910"/>
                <a:gd name="connsiteX7-177" fmla="*/ 22225 w 534913"/>
                <a:gd name="connsiteY7-178" fmla="*/ 235441 h 274910"/>
                <a:gd name="connsiteX8-179" fmla="*/ 0 w 534913"/>
                <a:gd name="connsiteY8-180" fmla="*/ 45819 h 274910"/>
              </a:gdLst>
              <a:ahLst/>
              <a:cxnLst>
                <a:cxn ang="0">
                  <a:pos x="connsiteX0-163" y="connsiteY0-164"/>
                </a:cxn>
                <a:cxn ang="0">
                  <a:pos x="connsiteX1-165" y="connsiteY1-166"/>
                </a:cxn>
                <a:cxn ang="0">
                  <a:pos x="connsiteX2-167" y="connsiteY2-168"/>
                </a:cxn>
                <a:cxn ang="0">
                  <a:pos x="connsiteX3-169" y="connsiteY3-170"/>
                </a:cxn>
                <a:cxn ang="0">
                  <a:pos x="connsiteX4-171" y="connsiteY4-172"/>
                </a:cxn>
                <a:cxn ang="0">
                  <a:pos x="connsiteX5-173" y="connsiteY5-174"/>
                </a:cxn>
                <a:cxn ang="0">
                  <a:pos x="connsiteX6-175" y="connsiteY6-176"/>
                </a:cxn>
                <a:cxn ang="0">
                  <a:pos x="connsiteX7-177" y="connsiteY7-178"/>
                </a:cxn>
                <a:cxn ang="0">
                  <a:pos x="connsiteX8-179" y="connsiteY8-180"/>
                </a:cxn>
              </a:cxnLst>
              <a:rect l="l" t="t" r="r" b="b"/>
              <a:pathLst>
                <a:path w="534913" h="274910">
                  <a:moveTo>
                    <a:pt x="0" y="45819"/>
                  </a:moveTo>
                  <a:cubicBezTo>
                    <a:pt x="0" y="20514"/>
                    <a:pt x="39564" y="0"/>
                    <a:pt x="64869" y="0"/>
                  </a:cubicBezTo>
                  <a:lnTo>
                    <a:pt x="470044" y="0"/>
                  </a:lnTo>
                  <a:cubicBezTo>
                    <a:pt x="495349" y="0"/>
                    <a:pt x="534913" y="20514"/>
                    <a:pt x="534913" y="45819"/>
                  </a:cubicBezTo>
                  <a:lnTo>
                    <a:pt x="503163" y="229091"/>
                  </a:lnTo>
                  <a:cubicBezTo>
                    <a:pt x="503163" y="254396"/>
                    <a:pt x="457249" y="274910"/>
                    <a:pt x="431944" y="274910"/>
                  </a:cubicBezTo>
                  <a:lnTo>
                    <a:pt x="112494" y="271735"/>
                  </a:lnTo>
                  <a:cubicBezTo>
                    <a:pt x="87189" y="271735"/>
                    <a:pt x="22225" y="260746"/>
                    <a:pt x="22225" y="235441"/>
                  </a:cubicBezTo>
                  <a:lnTo>
                    <a:pt x="0" y="45819"/>
                  </a:lnTo>
                  <a:close/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4" name="任意多边形 23"/>
            <p:cNvSpPr/>
            <p:nvPr/>
          </p:nvSpPr>
          <p:spPr>
            <a:xfrm>
              <a:off x="4283968" y="3671033"/>
              <a:ext cx="375484" cy="203615"/>
            </a:xfrm>
            <a:custGeom>
              <a:avLst/>
              <a:gdLst>
                <a:gd name="connsiteX0" fmla="*/ 0 w 358390"/>
                <a:gd name="connsiteY0" fmla="*/ 37864 h 190264"/>
                <a:gd name="connsiteX1" fmla="*/ 350520 w 358390"/>
                <a:gd name="connsiteY1" fmla="*/ 7384 h 190264"/>
                <a:gd name="connsiteX2" fmla="*/ 236220 w 358390"/>
                <a:gd name="connsiteY2" fmla="*/ 159784 h 190264"/>
                <a:gd name="connsiteX3" fmla="*/ 144780 w 358390"/>
                <a:gd name="connsiteY3" fmla="*/ 190264 h 190264"/>
                <a:gd name="connsiteX4" fmla="*/ 144780 w 358390"/>
                <a:gd name="connsiteY4" fmla="*/ 190264 h 190264"/>
                <a:gd name="connsiteX0-1" fmla="*/ 0 w 358390"/>
                <a:gd name="connsiteY0-2" fmla="*/ 37864 h 192521"/>
                <a:gd name="connsiteX1-3" fmla="*/ 350520 w 358390"/>
                <a:gd name="connsiteY1-4" fmla="*/ 7384 h 192521"/>
                <a:gd name="connsiteX2-5" fmla="*/ 236220 w 358390"/>
                <a:gd name="connsiteY2-6" fmla="*/ 159784 h 192521"/>
                <a:gd name="connsiteX3-7" fmla="*/ 144780 w 358390"/>
                <a:gd name="connsiteY3-8" fmla="*/ 190264 h 192521"/>
                <a:gd name="connsiteX4-9" fmla="*/ 94773 w 358390"/>
                <a:gd name="connsiteY4-10" fmla="*/ 190264 h 192521"/>
                <a:gd name="connsiteX0-11" fmla="*/ 0 w 372094"/>
                <a:gd name="connsiteY0-12" fmla="*/ 50361 h 205018"/>
                <a:gd name="connsiteX1-13" fmla="*/ 364808 w 372094"/>
                <a:gd name="connsiteY1-14" fmla="*/ 5593 h 205018"/>
                <a:gd name="connsiteX2-15" fmla="*/ 236220 w 372094"/>
                <a:gd name="connsiteY2-16" fmla="*/ 172281 h 205018"/>
                <a:gd name="connsiteX3-17" fmla="*/ 144780 w 372094"/>
                <a:gd name="connsiteY3-18" fmla="*/ 202761 h 205018"/>
                <a:gd name="connsiteX4-19" fmla="*/ 94773 w 372094"/>
                <a:gd name="connsiteY4-20" fmla="*/ 202761 h 205018"/>
                <a:gd name="connsiteX0-21" fmla="*/ 0 w 375911"/>
                <a:gd name="connsiteY0-22" fmla="*/ 49189 h 205257"/>
                <a:gd name="connsiteX1-23" fmla="*/ 364808 w 375911"/>
                <a:gd name="connsiteY1-24" fmla="*/ 4421 h 205257"/>
                <a:gd name="connsiteX2-25" fmla="*/ 269557 w 375911"/>
                <a:gd name="connsiteY2-26" fmla="*/ 152059 h 205257"/>
                <a:gd name="connsiteX3-27" fmla="*/ 144780 w 375911"/>
                <a:gd name="connsiteY3-28" fmla="*/ 201589 h 205257"/>
                <a:gd name="connsiteX4-29" fmla="*/ 94773 w 375911"/>
                <a:gd name="connsiteY4-30" fmla="*/ 201589 h 205257"/>
                <a:gd name="connsiteX0-31" fmla="*/ 0 w 375708"/>
                <a:gd name="connsiteY0-32" fmla="*/ 49189 h 203615"/>
                <a:gd name="connsiteX1-33" fmla="*/ 364808 w 375708"/>
                <a:gd name="connsiteY1-34" fmla="*/ 4421 h 203615"/>
                <a:gd name="connsiteX2-35" fmla="*/ 269557 w 375708"/>
                <a:gd name="connsiteY2-36" fmla="*/ 152059 h 203615"/>
                <a:gd name="connsiteX3-37" fmla="*/ 161448 w 375708"/>
                <a:gd name="connsiteY3-38" fmla="*/ 199208 h 203615"/>
                <a:gd name="connsiteX4-39" fmla="*/ 94773 w 375708"/>
                <a:gd name="connsiteY4-40" fmla="*/ 201589 h 203615"/>
                <a:gd name="connsiteX0-41" fmla="*/ 0 w 375484"/>
                <a:gd name="connsiteY0-42" fmla="*/ 49189 h 203615"/>
                <a:gd name="connsiteX1-43" fmla="*/ 364808 w 375484"/>
                <a:gd name="connsiteY1-44" fmla="*/ 4421 h 203615"/>
                <a:gd name="connsiteX2-45" fmla="*/ 269557 w 375484"/>
                <a:gd name="connsiteY2-46" fmla="*/ 152059 h 203615"/>
                <a:gd name="connsiteX3-47" fmla="*/ 180498 w 375484"/>
                <a:gd name="connsiteY3-48" fmla="*/ 199208 h 203615"/>
                <a:gd name="connsiteX4-49" fmla="*/ 94773 w 375484"/>
                <a:gd name="connsiteY4-50" fmla="*/ 201589 h 203615"/>
              </a:gdLst>
              <a:ahLst/>
              <a:cxnLst>
                <a:cxn ang="0">
                  <a:pos x="connsiteX0-41" y="connsiteY0-42"/>
                </a:cxn>
                <a:cxn ang="0">
                  <a:pos x="connsiteX1-43" y="connsiteY1-44"/>
                </a:cxn>
                <a:cxn ang="0">
                  <a:pos x="connsiteX2-45" y="connsiteY2-46"/>
                </a:cxn>
                <a:cxn ang="0">
                  <a:pos x="connsiteX3-47" y="connsiteY3-48"/>
                </a:cxn>
                <a:cxn ang="0">
                  <a:pos x="connsiteX4-49" y="connsiteY4-50"/>
                </a:cxn>
              </a:cxnLst>
              <a:rect l="l" t="t" r="r" b="b"/>
              <a:pathLst>
                <a:path w="375484" h="203615">
                  <a:moveTo>
                    <a:pt x="0" y="49189"/>
                  </a:moveTo>
                  <a:cubicBezTo>
                    <a:pt x="155575" y="23789"/>
                    <a:pt x="319882" y="-12724"/>
                    <a:pt x="364808" y="4421"/>
                  </a:cubicBezTo>
                  <a:cubicBezTo>
                    <a:pt x="409734" y="21566"/>
                    <a:pt x="300275" y="119595"/>
                    <a:pt x="269557" y="152059"/>
                  </a:cubicBezTo>
                  <a:cubicBezTo>
                    <a:pt x="238839" y="184524"/>
                    <a:pt x="209629" y="190953"/>
                    <a:pt x="180498" y="199208"/>
                  </a:cubicBezTo>
                  <a:cubicBezTo>
                    <a:pt x="151367" y="207463"/>
                    <a:pt x="111442" y="201589"/>
                    <a:pt x="94773" y="201589"/>
                  </a:cubicBezTo>
                </a:path>
              </a:pathLst>
            </a:cu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5" name="矩形 13"/>
            <p:cNvSpPr/>
            <p:nvPr/>
          </p:nvSpPr>
          <p:spPr>
            <a:xfrm>
              <a:off x="4067944" y="3144740"/>
              <a:ext cx="142764" cy="274736"/>
            </a:xfrm>
            <a:custGeom>
              <a:avLst/>
              <a:gdLst>
                <a:gd name="connsiteX0" fmla="*/ 0 w 216024"/>
                <a:gd name="connsiteY0" fmla="*/ 0 h 374390"/>
                <a:gd name="connsiteX1" fmla="*/ 216024 w 216024"/>
                <a:gd name="connsiteY1" fmla="*/ 0 h 374390"/>
                <a:gd name="connsiteX2" fmla="*/ 216024 w 216024"/>
                <a:gd name="connsiteY2" fmla="*/ 374390 h 374390"/>
                <a:gd name="connsiteX3" fmla="*/ 0 w 216024"/>
                <a:gd name="connsiteY3" fmla="*/ 374390 h 374390"/>
                <a:gd name="connsiteX4" fmla="*/ 0 w 216024"/>
                <a:gd name="connsiteY4" fmla="*/ 0 h 374390"/>
                <a:gd name="connsiteX0-1" fmla="*/ 0 w 416049"/>
                <a:gd name="connsiteY0-2" fmla="*/ 9525 h 383915"/>
                <a:gd name="connsiteX1-3" fmla="*/ 416049 w 416049"/>
                <a:gd name="connsiteY1-4" fmla="*/ 0 h 383915"/>
                <a:gd name="connsiteX2-5" fmla="*/ 216024 w 416049"/>
                <a:gd name="connsiteY2-6" fmla="*/ 383915 h 383915"/>
                <a:gd name="connsiteX3-7" fmla="*/ 0 w 416049"/>
                <a:gd name="connsiteY3-8" fmla="*/ 383915 h 383915"/>
                <a:gd name="connsiteX4-9" fmla="*/ 0 w 416049"/>
                <a:gd name="connsiteY4-10" fmla="*/ 9525 h 383915"/>
                <a:gd name="connsiteX0-11" fmla="*/ 190500 w 416049"/>
                <a:gd name="connsiteY0-12" fmla="*/ 0 h 393440"/>
                <a:gd name="connsiteX1-13" fmla="*/ 416049 w 416049"/>
                <a:gd name="connsiteY1-14" fmla="*/ 9525 h 393440"/>
                <a:gd name="connsiteX2-15" fmla="*/ 216024 w 416049"/>
                <a:gd name="connsiteY2-16" fmla="*/ 393440 h 393440"/>
                <a:gd name="connsiteX3-17" fmla="*/ 0 w 416049"/>
                <a:gd name="connsiteY3-18" fmla="*/ 393440 h 393440"/>
                <a:gd name="connsiteX4-19" fmla="*/ 190500 w 416049"/>
                <a:gd name="connsiteY4-20" fmla="*/ 0 h 393440"/>
              </a:gdLst>
              <a:ahLst/>
              <a:cxnLst>
                <a:cxn ang="0">
                  <a:pos x="connsiteX0-11" y="connsiteY0-12"/>
                </a:cxn>
                <a:cxn ang="0">
                  <a:pos x="connsiteX1-13" y="connsiteY1-14"/>
                </a:cxn>
                <a:cxn ang="0">
                  <a:pos x="connsiteX2-15" y="connsiteY2-16"/>
                </a:cxn>
                <a:cxn ang="0">
                  <a:pos x="connsiteX3-17" y="connsiteY3-18"/>
                </a:cxn>
                <a:cxn ang="0">
                  <a:pos x="connsiteX4-19" y="connsiteY4-20"/>
                </a:cxn>
              </a:cxnLst>
              <a:rect l="l" t="t" r="r" b="b"/>
              <a:pathLst>
                <a:path w="416049" h="393440">
                  <a:moveTo>
                    <a:pt x="190500" y="0"/>
                  </a:moveTo>
                  <a:lnTo>
                    <a:pt x="416049" y="9525"/>
                  </a:lnTo>
                  <a:lnTo>
                    <a:pt x="216024" y="393440"/>
                  </a:lnTo>
                  <a:lnTo>
                    <a:pt x="0" y="393440"/>
                  </a:lnTo>
                  <a:lnTo>
                    <a:pt x="190500" y="0"/>
                  </a:lnTo>
                  <a:close/>
                </a:path>
              </a:pathLst>
            </a:custGeom>
            <a:solidFill>
              <a:schemeClr val="bg1">
                <a:alpha val="94000"/>
              </a:schemeClr>
            </a:solidFill>
            <a:ln w="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6" name="矩形 13"/>
            <p:cNvSpPr/>
            <p:nvPr/>
          </p:nvSpPr>
          <p:spPr>
            <a:xfrm>
              <a:off x="3997188" y="3140968"/>
              <a:ext cx="142764" cy="274736"/>
            </a:xfrm>
            <a:custGeom>
              <a:avLst/>
              <a:gdLst>
                <a:gd name="connsiteX0" fmla="*/ 0 w 216024"/>
                <a:gd name="connsiteY0" fmla="*/ 0 h 374390"/>
                <a:gd name="connsiteX1" fmla="*/ 216024 w 216024"/>
                <a:gd name="connsiteY1" fmla="*/ 0 h 374390"/>
                <a:gd name="connsiteX2" fmla="*/ 216024 w 216024"/>
                <a:gd name="connsiteY2" fmla="*/ 374390 h 374390"/>
                <a:gd name="connsiteX3" fmla="*/ 0 w 216024"/>
                <a:gd name="connsiteY3" fmla="*/ 374390 h 374390"/>
                <a:gd name="connsiteX4" fmla="*/ 0 w 216024"/>
                <a:gd name="connsiteY4" fmla="*/ 0 h 374390"/>
                <a:gd name="connsiteX0-1" fmla="*/ 0 w 416049"/>
                <a:gd name="connsiteY0-2" fmla="*/ 9525 h 383915"/>
                <a:gd name="connsiteX1-3" fmla="*/ 416049 w 416049"/>
                <a:gd name="connsiteY1-4" fmla="*/ 0 h 383915"/>
                <a:gd name="connsiteX2-5" fmla="*/ 216024 w 416049"/>
                <a:gd name="connsiteY2-6" fmla="*/ 383915 h 383915"/>
                <a:gd name="connsiteX3-7" fmla="*/ 0 w 416049"/>
                <a:gd name="connsiteY3-8" fmla="*/ 383915 h 383915"/>
                <a:gd name="connsiteX4-9" fmla="*/ 0 w 416049"/>
                <a:gd name="connsiteY4-10" fmla="*/ 9525 h 383915"/>
                <a:gd name="connsiteX0-11" fmla="*/ 190500 w 416049"/>
                <a:gd name="connsiteY0-12" fmla="*/ 0 h 393440"/>
                <a:gd name="connsiteX1-13" fmla="*/ 416049 w 416049"/>
                <a:gd name="connsiteY1-14" fmla="*/ 9525 h 393440"/>
                <a:gd name="connsiteX2-15" fmla="*/ 216024 w 416049"/>
                <a:gd name="connsiteY2-16" fmla="*/ 393440 h 393440"/>
                <a:gd name="connsiteX3-17" fmla="*/ 0 w 416049"/>
                <a:gd name="connsiteY3-18" fmla="*/ 393440 h 393440"/>
                <a:gd name="connsiteX4-19" fmla="*/ 190500 w 416049"/>
                <a:gd name="connsiteY4-20" fmla="*/ 0 h 393440"/>
              </a:gdLst>
              <a:ahLst/>
              <a:cxnLst>
                <a:cxn ang="0">
                  <a:pos x="connsiteX0-11" y="connsiteY0-12"/>
                </a:cxn>
                <a:cxn ang="0">
                  <a:pos x="connsiteX1-13" y="connsiteY1-14"/>
                </a:cxn>
                <a:cxn ang="0">
                  <a:pos x="connsiteX2-15" y="connsiteY2-16"/>
                </a:cxn>
                <a:cxn ang="0">
                  <a:pos x="connsiteX3-17" y="connsiteY3-18"/>
                </a:cxn>
                <a:cxn ang="0">
                  <a:pos x="connsiteX4-19" y="connsiteY4-20"/>
                </a:cxn>
              </a:cxnLst>
              <a:rect l="l" t="t" r="r" b="b"/>
              <a:pathLst>
                <a:path w="416049" h="393440">
                  <a:moveTo>
                    <a:pt x="190500" y="0"/>
                  </a:moveTo>
                  <a:lnTo>
                    <a:pt x="416049" y="9525"/>
                  </a:lnTo>
                  <a:lnTo>
                    <a:pt x="216024" y="393440"/>
                  </a:lnTo>
                  <a:lnTo>
                    <a:pt x="0" y="393440"/>
                  </a:lnTo>
                  <a:lnTo>
                    <a:pt x="190500" y="0"/>
                  </a:lnTo>
                  <a:close/>
                </a:path>
              </a:pathLst>
            </a:custGeom>
            <a:solidFill>
              <a:schemeClr val="bg1">
                <a:alpha val="5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7" name="矩形 13"/>
            <p:cNvSpPr/>
            <p:nvPr/>
          </p:nvSpPr>
          <p:spPr>
            <a:xfrm>
              <a:off x="4861284" y="3144740"/>
              <a:ext cx="142764" cy="274736"/>
            </a:xfrm>
            <a:custGeom>
              <a:avLst/>
              <a:gdLst>
                <a:gd name="connsiteX0" fmla="*/ 0 w 216024"/>
                <a:gd name="connsiteY0" fmla="*/ 0 h 374390"/>
                <a:gd name="connsiteX1" fmla="*/ 216024 w 216024"/>
                <a:gd name="connsiteY1" fmla="*/ 0 h 374390"/>
                <a:gd name="connsiteX2" fmla="*/ 216024 w 216024"/>
                <a:gd name="connsiteY2" fmla="*/ 374390 h 374390"/>
                <a:gd name="connsiteX3" fmla="*/ 0 w 216024"/>
                <a:gd name="connsiteY3" fmla="*/ 374390 h 374390"/>
                <a:gd name="connsiteX4" fmla="*/ 0 w 216024"/>
                <a:gd name="connsiteY4" fmla="*/ 0 h 374390"/>
                <a:gd name="connsiteX0-1" fmla="*/ 0 w 416049"/>
                <a:gd name="connsiteY0-2" fmla="*/ 9525 h 383915"/>
                <a:gd name="connsiteX1-3" fmla="*/ 416049 w 416049"/>
                <a:gd name="connsiteY1-4" fmla="*/ 0 h 383915"/>
                <a:gd name="connsiteX2-5" fmla="*/ 216024 w 416049"/>
                <a:gd name="connsiteY2-6" fmla="*/ 383915 h 383915"/>
                <a:gd name="connsiteX3-7" fmla="*/ 0 w 416049"/>
                <a:gd name="connsiteY3-8" fmla="*/ 383915 h 383915"/>
                <a:gd name="connsiteX4-9" fmla="*/ 0 w 416049"/>
                <a:gd name="connsiteY4-10" fmla="*/ 9525 h 383915"/>
                <a:gd name="connsiteX0-11" fmla="*/ 190500 w 416049"/>
                <a:gd name="connsiteY0-12" fmla="*/ 0 h 393440"/>
                <a:gd name="connsiteX1-13" fmla="*/ 416049 w 416049"/>
                <a:gd name="connsiteY1-14" fmla="*/ 9525 h 393440"/>
                <a:gd name="connsiteX2-15" fmla="*/ 216024 w 416049"/>
                <a:gd name="connsiteY2-16" fmla="*/ 393440 h 393440"/>
                <a:gd name="connsiteX3-17" fmla="*/ 0 w 416049"/>
                <a:gd name="connsiteY3-18" fmla="*/ 393440 h 393440"/>
                <a:gd name="connsiteX4-19" fmla="*/ 190500 w 416049"/>
                <a:gd name="connsiteY4-20" fmla="*/ 0 h 393440"/>
              </a:gdLst>
              <a:ahLst/>
              <a:cxnLst>
                <a:cxn ang="0">
                  <a:pos x="connsiteX0-11" y="connsiteY0-12"/>
                </a:cxn>
                <a:cxn ang="0">
                  <a:pos x="connsiteX1-13" y="connsiteY1-14"/>
                </a:cxn>
                <a:cxn ang="0">
                  <a:pos x="connsiteX2-15" y="connsiteY2-16"/>
                </a:cxn>
                <a:cxn ang="0">
                  <a:pos x="connsiteX3-17" y="connsiteY3-18"/>
                </a:cxn>
                <a:cxn ang="0">
                  <a:pos x="connsiteX4-19" y="connsiteY4-20"/>
                </a:cxn>
              </a:cxnLst>
              <a:rect l="l" t="t" r="r" b="b"/>
              <a:pathLst>
                <a:path w="416049" h="393440">
                  <a:moveTo>
                    <a:pt x="190500" y="0"/>
                  </a:moveTo>
                  <a:lnTo>
                    <a:pt x="416049" y="9525"/>
                  </a:lnTo>
                  <a:lnTo>
                    <a:pt x="216024" y="393440"/>
                  </a:lnTo>
                  <a:lnTo>
                    <a:pt x="0" y="393440"/>
                  </a:lnTo>
                  <a:lnTo>
                    <a:pt x="190500" y="0"/>
                  </a:lnTo>
                  <a:close/>
                </a:path>
              </a:pathLst>
            </a:custGeom>
            <a:solidFill>
              <a:schemeClr val="bg1">
                <a:alpha val="94000"/>
              </a:schemeClr>
            </a:solidFill>
            <a:ln w="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8" name="矩形 13"/>
            <p:cNvSpPr/>
            <p:nvPr/>
          </p:nvSpPr>
          <p:spPr>
            <a:xfrm>
              <a:off x="4790528" y="3140968"/>
              <a:ext cx="142764" cy="274736"/>
            </a:xfrm>
            <a:custGeom>
              <a:avLst/>
              <a:gdLst>
                <a:gd name="connsiteX0" fmla="*/ 0 w 216024"/>
                <a:gd name="connsiteY0" fmla="*/ 0 h 374390"/>
                <a:gd name="connsiteX1" fmla="*/ 216024 w 216024"/>
                <a:gd name="connsiteY1" fmla="*/ 0 h 374390"/>
                <a:gd name="connsiteX2" fmla="*/ 216024 w 216024"/>
                <a:gd name="connsiteY2" fmla="*/ 374390 h 374390"/>
                <a:gd name="connsiteX3" fmla="*/ 0 w 216024"/>
                <a:gd name="connsiteY3" fmla="*/ 374390 h 374390"/>
                <a:gd name="connsiteX4" fmla="*/ 0 w 216024"/>
                <a:gd name="connsiteY4" fmla="*/ 0 h 374390"/>
                <a:gd name="connsiteX0-1" fmla="*/ 0 w 416049"/>
                <a:gd name="connsiteY0-2" fmla="*/ 9525 h 383915"/>
                <a:gd name="connsiteX1-3" fmla="*/ 416049 w 416049"/>
                <a:gd name="connsiteY1-4" fmla="*/ 0 h 383915"/>
                <a:gd name="connsiteX2-5" fmla="*/ 216024 w 416049"/>
                <a:gd name="connsiteY2-6" fmla="*/ 383915 h 383915"/>
                <a:gd name="connsiteX3-7" fmla="*/ 0 w 416049"/>
                <a:gd name="connsiteY3-8" fmla="*/ 383915 h 383915"/>
                <a:gd name="connsiteX4-9" fmla="*/ 0 w 416049"/>
                <a:gd name="connsiteY4-10" fmla="*/ 9525 h 383915"/>
                <a:gd name="connsiteX0-11" fmla="*/ 190500 w 416049"/>
                <a:gd name="connsiteY0-12" fmla="*/ 0 h 393440"/>
                <a:gd name="connsiteX1-13" fmla="*/ 416049 w 416049"/>
                <a:gd name="connsiteY1-14" fmla="*/ 9525 h 393440"/>
                <a:gd name="connsiteX2-15" fmla="*/ 216024 w 416049"/>
                <a:gd name="connsiteY2-16" fmla="*/ 393440 h 393440"/>
                <a:gd name="connsiteX3-17" fmla="*/ 0 w 416049"/>
                <a:gd name="connsiteY3-18" fmla="*/ 393440 h 393440"/>
                <a:gd name="connsiteX4-19" fmla="*/ 190500 w 416049"/>
                <a:gd name="connsiteY4-20" fmla="*/ 0 h 393440"/>
              </a:gdLst>
              <a:ahLst/>
              <a:cxnLst>
                <a:cxn ang="0">
                  <a:pos x="connsiteX0-11" y="connsiteY0-12"/>
                </a:cxn>
                <a:cxn ang="0">
                  <a:pos x="connsiteX1-13" y="connsiteY1-14"/>
                </a:cxn>
                <a:cxn ang="0">
                  <a:pos x="connsiteX2-15" y="connsiteY2-16"/>
                </a:cxn>
                <a:cxn ang="0">
                  <a:pos x="connsiteX3-17" y="connsiteY3-18"/>
                </a:cxn>
                <a:cxn ang="0">
                  <a:pos x="connsiteX4-19" y="connsiteY4-20"/>
                </a:cxn>
              </a:cxnLst>
              <a:rect l="l" t="t" r="r" b="b"/>
              <a:pathLst>
                <a:path w="416049" h="393440">
                  <a:moveTo>
                    <a:pt x="190500" y="0"/>
                  </a:moveTo>
                  <a:lnTo>
                    <a:pt x="416049" y="9525"/>
                  </a:lnTo>
                  <a:lnTo>
                    <a:pt x="216024" y="393440"/>
                  </a:lnTo>
                  <a:lnTo>
                    <a:pt x="0" y="393440"/>
                  </a:lnTo>
                  <a:lnTo>
                    <a:pt x="190500" y="0"/>
                  </a:lnTo>
                  <a:close/>
                </a:path>
              </a:pathLst>
            </a:custGeom>
            <a:solidFill>
              <a:schemeClr val="bg1">
                <a:alpha val="5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9" name="任意多边形 28"/>
            <p:cNvSpPr/>
            <p:nvPr/>
          </p:nvSpPr>
          <p:spPr>
            <a:xfrm>
              <a:off x="4135146" y="4013201"/>
              <a:ext cx="887217" cy="580625"/>
            </a:xfrm>
            <a:custGeom>
              <a:avLst/>
              <a:gdLst>
                <a:gd name="connsiteX0" fmla="*/ 140330 w 941043"/>
                <a:gd name="connsiteY0" fmla="*/ 50800 h 711231"/>
                <a:gd name="connsiteX1" fmla="*/ 165730 w 941043"/>
                <a:gd name="connsiteY1" fmla="*/ 406400 h 711231"/>
                <a:gd name="connsiteX2" fmla="*/ 13330 w 941043"/>
                <a:gd name="connsiteY2" fmla="*/ 558800 h 711231"/>
                <a:gd name="connsiteX3" fmla="*/ 559430 w 941043"/>
                <a:gd name="connsiteY3" fmla="*/ 711200 h 711231"/>
                <a:gd name="connsiteX4" fmla="*/ 940430 w 941043"/>
                <a:gd name="connsiteY4" fmla="*/ 546100 h 711231"/>
                <a:gd name="connsiteX5" fmla="*/ 648330 w 941043"/>
                <a:gd name="connsiteY5" fmla="*/ 419100 h 711231"/>
                <a:gd name="connsiteX6" fmla="*/ 648330 w 941043"/>
                <a:gd name="connsiteY6" fmla="*/ 0 h 711231"/>
                <a:gd name="connsiteX7" fmla="*/ 648330 w 941043"/>
                <a:gd name="connsiteY7" fmla="*/ 0 h 711231"/>
                <a:gd name="connsiteX0-1" fmla="*/ 132055 w 936801"/>
                <a:gd name="connsiteY0-2" fmla="*/ 50800 h 727132"/>
                <a:gd name="connsiteX1-3" fmla="*/ 157455 w 936801"/>
                <a:gd name="connsiteY1-4" fmla="*/ 406400 h 727132"/>
                <a:gd name="connsiteX2-5" fmla="*/ 5055 w 936801"/>
                <a:gd name="connsiteY2-6" fmla="*/ 558800 h 727132"/>
                <a:gd name="connsiteX3-7" fmla="*/ 373355 w 936801"/>
                <a:gd name="connsiteY3-8" fmla="*/ 727104 h 727132"/>
                <a:gd name="connsiteX4-9" fmla="*/ 932155 w 936801"/>
                <a:gd name="connsiteY4-10" fmla="*/ 546100 h 727132"/>
                <a:gd name="connsiteX5-11" fmla="*/ 640055 w 936801"/>
                <a:gd name="connsiteY5-12" fmla="*/ 419100 h 727132"/>
                <a:gd name="connsiteX6-13" fmla="*/ 640055 w 936801"/>
                <a:gd name="connsiteY6-14" fmla="*/ 0 h 727132"/>
                <a:gd name="connsiteX7-15" fmla="*/ 640055 w 936801"/>
                <a:gd name="connsiteY7-16" fmla="*/ 0 h 727132"/>
                <a:gd name="connsiteX0-17" fmla="*/ 132055 w 886713"/>
                <a:gd name="connsiteY0-18" fmla="*/ 50800 h 727132"/>
                <a:gd name="connsiteX1-19" fmla="*/ 157455 w 886713"/>
                <a:gd name="connsiteY1-20" fmla="*/ 406400 h 727132"/>
                <a:gd name="connsiteX2-21" fmla="*/ 5055 w 886713"/>
                <a:gd name="connsiteY2-22" fmla="*/ 558800 h 727132"/>
                <a:gd name="connsiteX3-23" fmla="*/ 373355 w 886713"/>
                <a:gd name="connsiteY3-24" fmla="*/ 727104 h 727132"/>
                <a:gd name="connsiteX4-25" fmla="*/ 881355 w 886713"/>
                <a:gd name="connsiteY4-26" fmla="*/ 546099 h 727132"/>
                <a:gd name="connsiteX5-27" fmla="*/ 640055 w 886713"/>
                <a:gd name="connsiteY5-28" fmla="*/ 419100 h 727132"/>
                <a:gd name="connsiteX6-29" fmla="*/ 640055 w 886713"/>
                <a:gd name="connsiteY6-30" fmla="*/ 0 h 727132"/>
                <a:gd name="connsiteX7-31" fmla="*/ 640055 w 886713"/>
                <a:gd name="connsiteY7-32" fmla="*/ 0 h 727132"/>
                <a:gd name="connsiteX0-33" fmla="*/ 132055 w 887217"/>
                <a:gd name="connsiteY0-34" fmla="*/ 50800 h 727132"/>
                <a:gd name="connsiteX1-35" fmla="*/ 157455 w 887217"/>
                <a:gd name="connsiteY1-36" fmla="*/ 406400 h 727132"/>
                <a:gd name="connsiteX2-37" fmla="*/ 5055 w 887217"/>
                <a:gd name="connsiteY2-38" fmla="*/ 558800 h 727132"/>
                <a:gd name="connsiteX3-39" fmla="*/ 373355 w 887217"/>
                <a:gd name="connsiteY3-40" fmla="*/ 727104 h 727132"/>
                <a:gd name="connsiteX4-41" fmla="*/ 881355 w 887217"/>
                <a:gd name="connsiteY4-42" fmla="*/ 546099 h 727132"/>
                <a:gd name="connsiteX5-43" fmla="*/ 640055 w 887217"/>
                <a:gd name="connsiteY5-44" fmla="*/ 419100 h 727132"/>
                <a:gd name="connsiteX6-45" fmla="*/ 640055 w 887217"/>
                <a:gd name="connsiteY6-46" fmla="*/ 0 h 727132"/>
                <a:gd name="connsiteX7-47" fmla="*/ 640055 w 887217"/>
                <a:gd name="connsiteY7-48" fmla="*/ 0 h 727132"/>
              </a:gdLst>
              <a:ahLst/>
              <a:cxnLst>
                <a:cxn ang="0">
                  <a:pos x="connsiteX0-33" y="connsiteY0-34"/>
                </a:cxn>
                <a:cxn ang="0">
                  <a:pos x="connsiteX1-35" y="connsiteY1-36"/>
                </a:cxn>
                <a:cxn ang="0">
                  <a:pos x="connsiteX2-37" y="connsiteY2-38"/>
                </a:cxn>
                <a:cxn ang="0">
                  <a:pos x="connsiteX3-39" y="connsiteY3-40"/>
                </a:cxn>
                <a:cxn ang="0">
                  <a:pos x="connsiteX4-41" y="connsiteY4-42"/>
                </a:cxn>
                <a:cxn ang="0">
                  <a:pos x="connsiteX5-43" y="connsiteY5-44"/>
                </a:cxn>
                <a:cxn ang="0">
                  <a:pos x="connsiteX6-45" y="connsiteY6-46"/>
                </a:cxn>
                <a:cxn ang="0">
                  <a:pos x="connsiteX7-47" y="connsiteY7-48"/>
                </a:cxn>
              </a:cxnLst>
              <a:rect l="l" t="t" r="r" b="b"/>
              <a:pathLst>
                <a:path w="887217" h="727132">
                  <a:moveTo>
                    <a:pt x="132055" y="50800"/>
                  </a:moveTo>
                  <a:cubicBezTo>
                    <a:pt x="155338" y="186266"/>
                    <a:pt x="178622" y="321733"/>
                    <a:pt x="157455" y="406400"/>
                  </a:cubicBezTo>
                  <a:cubicBezTo>
                    <a:pt x="136288" y="491067"/>
                    <a:pt x="-30928" y="505349"/>
                    <a:pt x="5055" y="558800"/>
                  </a:cubicBezTo>
                  <a:cubicBezTo>
                    <a:pt x="41038" y="612251"/>
                    <a:pt x="227305" y="729221"/>
                    <a:pt x="373355" y="727104"/>
                  </a:cubicBezTo>
                  <a:cubicBezTo>
                    <a:pt x="519405" y="724987"/>
                    <a:pt x="834524" y="627255"/>
                    <a:pt x="881355" y="546099"/>
                  </a:cubicBezTo>
                  <a:cubicBezTo>
                    <a:pt x="928186" y="464943"/>
                    <a:pt x="680272" y="510116"/>
                    <a:pt x="640055" y="419100"/>
                  </a:cubicBezTo>
                  <a:cubicBezTo>
                    <a:pt x="599838" y="328084"/>
                    <a:pt x="640055" y="0"/>
                    <a:pt x="640055" y="0"/>
                  </a:cubicBezTo>
                  <a:lnTo>
                    <a:pt x="640055" y="0"/>
                  </a:lnTo>
                </a:path>
              </a:pathLst>
            </a:cu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0" name="任意多边形 29"/>
            <p:cNvSpPr/>
            <p:nvPr/>
          </p:nvSpPr>
          <p:spPr>
            <a:xfrm>
              <a:off x="4997449" y="4408170"/>
              <a:ext cx="627063" cy="1092201"/>
            </a:xfrm>
            <a:custGeom>
              <a:avLst/>
              <a:gdLst>
                <a:gd name="connsiteX0" fmla="*/ 0 w 596305"/>
                <a:gd name="connsiteY0" fmla="*/ 0 h 1092200"/>
                <a:gd name="connsiteX1" fmla="*/ 158750 w 596305"/>
                <a:gd name="connsiteY1" fmla="*/ 76200 h 1092200"/>
                <a:gd name="connsiteX2" fmla="*/ 361950 w 596305"/>
                <a:gd name="connsiteY2" fmla="*/ 412750 h 1092200"/>
                <a:gd name="connsiteX3" fmla="*/ 571500 w 596305"/>
                <a:gd name="connsiteY3" fmla="*/ 901700 h 1092200"/>
                <a:gd name="connsiteX4" fmla="*/ 584200 w 596305"/>
                <a:gd name="connsiteY4" fmla="*/ 1092200 h 1092200"/>
                <a:gd name="connsiteX0-1" fmla="*/ 0 w 592977"/>
                <a:gd name="connsiteY0-2" fmla="*/ 0 h 1092200"/>
                <a:gd name="connsiteX1-3" fmla="*/ 158750 w 592977"/>
                <a:gd name="connsiteY1-4" fmla="*/ 76200 h 1092200"/>
                <a:gd name="connsiteX2-5" fmla="*/ 419100 w 592977"/>
                <a:gd name="connsiteY2-6" fmla="*/ 438150 h 1092200"/>
                <a:gd name="connsiteX3-7" fmla="*/ 571500 w 592977"/>
                <a:gd name="connsiteY3-8" fmla="*/ 901700 h 1092200"/>
                <a:gd name="connsiteX4-9" fmla="*/ 584200 w 592977"/>
                <a:gd name="connsiteY4-10" fmla="*/ 1092200 h 1092200"/>
                <a:gd name="connsiteX0-11" fmla="*/ 0 w 603877"/>
                <a:gd name="connsiteY0-12" fmla="*/ 0 h 1092200"/>
                <a:gd name="connsiteX1-13" fmla="*/ 158750 w 603877"/>
                <a:gd name="connsiteY1-14" fmla="*/ 76200 h 1092200"/>
                <a:gd name="connsiteX2-15" fmla="*/ 419100 w 603877"/>
                <a:gd name="connsiteY2-16" fmla="*/ 438150 h 1092200"/>
                <a:gd name="connsiteX3-17" fmla="*/ 590550 w 603877"/>
                <a:gd name="connsiteY3-18" fmla="*/ 889000 h 1092200"/>
                <a:gd name="connsiteX4-19" fmla="*/ 584200 w 603877"/>
                <a:gd name="connsiteY4-20" fmla="*/ 1092200 h 1092200"/>
                <a:gd name="connsiteX0-21" fmla="*/ 0 w 619625"/>
                <a:gd name="connsiteY0-22" fmla="*/ 0 h 1096963"/>
                <a:gd name="connsiteX1-23" fmla="*/ 158750 w 619625"/>
                <a:gd name="connsiteY1-24" fmla="*/ 76200 h 1096963"/>
                <a:gd name="connsiteX2-25" fmla="*/ 419100 w 619625"/>
                <a:gd name="connsiteY2-26" fmla="*/ 438150 h 1096963"/>
                <a:gd name="connsiteX3-27" fmla="*/ 590550 w 619625"/>
                <a:gd name="connsiteY3-28" fmla="*/ 889000 h 1096963"/>
                <a:gd name="connsiteX4-29" fmla="*/ 612775 w 619625"/>
                <a:gd name="connsiteY4-30" fmla="*/ 1096963 h 1096963"/>
                <a:gd name="connsiteX0-31" fmla="*/ 0 w 613334"/>
                <a:gd name="connsiteY0-32" fmla="*/ 0 h 1096963"/>
                <a:gd name="connsiteX1-33" fmla="*/ 158750 w 613334"/>
                <a:gd name="connsiteY1-34" fmla="*/ 76200 h 1096963"/>
                <a:gd name="connsiteX2-35" fmla="*/ 419100 w 613334"/>
                <a:gd name="connsiteY2-36" fmla="*/ 438150 h 1096963"/>
                <a:gd name="connsiteX3-37" fmla="*/ 590550 w 613334"/>
                <a:gd name="connsiteY3-38" fmla="*/ 889000 h 1096963"/>
                <a:gd name="connsiteX4-39" fmla="*/ 612775 w 613334"/>
                <a:gd name="connsiteY4-40" fmla="*/ 1096963 h 1096963"/>
                <a:gd name="connsiteX0-41" fmla="*/ 0 w 612775"/>
                <a:gd name="connsiteY0-42" fmla="*/ 0 h 1096963"/>
                <a:gd name="connsiteX1-43" fmla="*/ 158750 w 612775"/>
                <a:gd name="connsiteY1-44" fmla="*/ 76200 h 1096963"/>
                <a:gd name="connsiteX2-45" fmla="*/ 419100 w 612775"/>
                <a:gd name="connsiteY2-46" fmla="*/ 438150 h 1096963"/>
                <a:gd name="connsiteX3-47" fmla="*/ 590550 w 612775"/>
                <a:gd name="connsiteY3-48" fmla="*/ 889000 h 1096963"/>
                <a:gd name="connsiteX4-49" fmla="*/ 612775 w 612775"/>
                <a:gd name="connsiteY4-50" fmla="*/ 1096963 h 1096963"/>
                <a:gd name="connsiteX0-51" fmla="*/ 0 w 627063"/>
                <a:gd name="connsiteY0-52" fmla="*/ 0 h 1092201"/>
                <a:gd name="connsiteX1-53" fmla="*/ 158750 w 627063"/>
                <a:gd name="connsiteY1-54" fmla="*/ 76200 h 1092201"/>
                <a:gd name="connsiteX2-55" fmla="*/ 419100 w 627063"/>
                <a:gd name="connsiteY2-56" fmla="*/ 438150 h 1092201"/>
                <a:gd name="connsiteX3-57" fmla="*/ 590550 w 627063"/>
                <a:gd name="connsiteY3-58" fmla="*/ 889000 h 1092201"/>
                <a:gd name="connsiteX4-59" fmla="*/ 627063 w 627063"/>
                <a:gd name="connsiteY4-60" fmla="*/ 1092201 h 1092201"/>
                <a:gd name="connsiteX0-61" fmla="*/ 0 w 627063"/>
                <a:gd name="connsiteY0-62" fmla="*/ 0 h 1092201"/>
                <a:gd name="connsiteX1-63" fmla="*/ 158750 w 627063"/>
                <a:gd name="connsiteY1-64" fmla="*/ 76200 h 1092201"/>
                <a:gd name="connsiteX2-65" fmla="*/ 419100 w 627063"/>
                <a:gd name="connsiteY2-66" fmla="*/ 438150 h 1092201"/>
                <a:gd name="connsiteX3-67" fmla="*/ 590550 w 627063"/>
                <a:gd name="connsiteY3-68" fmla="*/ 889000 h 1092201"/>
                <a:gd name="connsiteX4-69" fmla="*/ 627063 w 627063"/>
                <a:gd name="connsiteY4-70" fmla="*/ 1092201 h 1092201"/>
              </a:gdLst>
              <a:ahLst/>
              <a:cxnLst>
                <a:cxn ang="0">
                  <a:pos x="connsiteX0-61" y="connsiteY0-62"/>
                </a:cxn>
                <a:cxn ang="0">
                  <a:pos x="connsiteX1-63" y="connsiteY1-64"/>
                </a:cxn>
                <a:cxn ang="0">
                  <a:pos x="connsiteX2-65" y="connsiteY2-66"/>
                </a:cxn>
                <a:cxn ang="0">
                  <a:pos x="connsiteX3-67" y="connsiteY3-68"/>
                </a:cxn>
                <a:cxn ang="0">
                  <a:pos x="connsiteX4-69" y="connsiteY4-70"/>
                </a:cxn>
              </a:cxnLst>
              <a:rect l="l" t="t" r="r" b="b"/>
              <a:pathLst>
                <a:path w="627063" h="1092201">
                  <a:moveTo>
                    <a:pt x="0" y="0"/>
                  </a:moveTo>
                  <a:cubicBezTo>
                    <a:pt x="49212" y="3704"/>
                    <a:pt x="88900" y="3175"/>
                    <a:pt x="158750" y="76200"/>
                  </a:cubicBezTo>
                  <a:cubicBezTo>
                    <a:pt x="228600" y="149225"/>
                    <a:pt x="347133" y="302683"/>
                    <a:pt x="419100" y="438150"/>
                  </a:cubicBezTo>
                  <a:cubicBezTo>
                    <a:pt x="491067" y="573617"/>
                    <a:pt x="555890" y="779992"/>
                    <a:pt x="590550" y="889000"/>
                  </a:cubicBezTo>
                  <a:cubicBezTo>
                    <a:pt x="625210" y="998008"/>
                    <a:pt x="610660" y="1015470"/>
                    <a:pt x="627063" y="1092201"/>
                  </a:cubicBezTo>
                </a:path>
              </a:pathLst>
            </a:cu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1" name="任意多边形 30"/>
            <p:cNvSpPr/>
            <p:nvPr/>
          </p:nvSpPr>
          <p:spPr>
            <a:xfrm>
              <a:off x="5240753" y="4954270"/>
              <a:ext cx="95907" cy="540006"/>
            </a:xfrm>
            <a:custGeom>
              <a:avLst/>
              <a:gdLst>
                <a:gd name="connsiteX0" fmla="*/ 0 w 160702"/>
                <a:gd name="connsiteY0" fmla="*/ 0 h 639608"/>
                <a:gd name="connsiteX1" fmla="*/ 152400 w 160702"/>
                <a:gd name="connsiteY1" fmla="*/ 546100 h 639608"/>
                <a:gd name="connsiteX2" fmla="*/ 127000 w 160702"/>
                <a:gd name="connsiteY2" fmla="*/ 635000 h 639608"/>
                <a:gd name="connsiteX0-1" fmla="*/ 0 w 138814"/>
                <a:gd name="connsiteY0-2" fmla="*/ 0 h 635324"/>
                <a:gd name="connsiteX1-3" fmla="*/ 114300 w 138814"/>
                <a:gd name="connsiteY1-4" fmla="*/ 378460 h 635324"/>
                <a:gd name="connsiteX2-5" fmla="*/ 127000 w 138814"/>
                <a:gd name="connsiteY2-6" fmla="*/ 635000 h 635324"/>
                <a:gd name="connsiteX0-7" fmla="*/ 0 w 157663"/>
                <a:gd name="connsiteY0-8" fmla="*/ 0 h 604902"/>
                <a:gd name="connsiteX1-9" fmla="*/ 114300 w 157663"/>
                <a:gd name="connsiteY1-10" fmla="*/ 378460 h 604902"/>
                <a:gd name="connsiteX2-11" fmla="*/ 149860 w 157663"/>
                <a:gd name="connsiteY2-12" fmla="*/ 604520 h 604902"/>
                <a:gd name="connsiteX0-13" fmla="*/ 0 w 122014"/>
                <a:gd name="connsiteY0-14" fmla="*/ 0 h 604902"/>
                <a:gd name="connsiteX1-15" fmla="*/ 114300 w 122014"/>
                <a:gd name="connsiteY1-16" fmla="*/ 378460 h 604902"/>
                <a:gd name="connsiteX2-17" fmla="*/ 96520 w 122014"/>
                <a:gd name="connsiteY2-18" fmla="*/ 604520 h 604902"/>
                <a:gd name="connsiteX0-19" fmla="*/ 0 w 105497"/>
                <a:gd name="connsiteY0-20" fmla="*/ 0 h 604849"/>
                <a:gd name="connsiteX1-21" fmla="*/ 76200 w 105497"/>
                <a:gd name="connsiteY1-22" fmla="*/ 355600 h 604849"/>
                <a:gd name="connsiteX2-23" fmla="*/ 96520 w 105497"/>
                <a:gd name="connsiteY2-24" fmla="*/ 604520 h 604849"/>
                <a:gd name="connsiteX0-25" fmla="*/ 0 w 104261"/>
                <a:gd name="connsiteY0-26" fmla="*/ 0 h 604777"/>
                <a:gd name="connsiteX1-27" fmla="*/ 68580 w 104261"/>
                <a:gd name="connsiteY1-28" fmla="*/ 309880 h 604777"/>
                <a:gd name="connsiteX2-29" fmla="*/ 96520 w 104261"/>
                <a:gd name="connsiteY2-30" fmla="*/ 604520 h 604777"/>
              </a:gdLst>
              <a:ahLst/>
              <a:cxnLst>
                <a:cxn ang="0">
                  <a:pos x="connsiteX0-25" y="connsiteY0-26"/>
                </a:cxn>
                <a:cxn ang="0">
                  <a:pos x="connsiteX1-27" y="connsiteY1-28"/>
                </a:cxn>
                <a:cxn ang="0">
                  <a:pos x="connsiteX2-29" y="connsiteY2-30"/>
                </a:cxn>
              </a:cxnLst>
              <a:rect l="l" t="t" r="r" b="b"/>
              <a:pathLst>
                <a:path w="104261" h="604777">
                  <a:moveTo>
                    <a:pt x="0" y="0"/>
                  </a:moveTo>
                  <a:cubicBezTo>
                    <a:pt x="65616" y="220133"/>
                    <a:pt x="52493" y="209127"/>
                    <a:pt x="68580" y="309880"/>
                  </a:cubicBezTo>
                  <a:cubicBezTo>
                    <a:pt x="84667" y="410633"/>
                    <a:pt x="119803" y="612986"/>
                    <a:pt x="96520" y="604520"/>
                  </a:cubicBezTo>
                </a:path>
              </a:pathLst>
            </a:cu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2" name="任意多边形 31"/>
            <p:cNvSpPr/>
            <p:nvPr/>
          </p:nvSpPr>
          <p:spPr>
            <a:xfrm flipH="1">
              <a:off x="3995936" y="5013176"/>
              <a:ext cx="95907" cy="540006"/>
            </a:xfrm>
            <a:custGeom>
              <a:avLst/>
              <a:gdLst>
                <a:gd name="connsiteX0" fmla="*/ 0 w 160702"/>
                <a:gd name="connsiteY0" fmla="*/ 0 h 639608"/>
                <a:gd name="connsiteX1" fmla="*/ 152400 w 160702"/>
                <a:gd name="connsiteY1" fmla="*/ 546100 h 639608"/>
                <a:gd name="connsiteX2" fmla="*/ 127000 w 160702"/>
                <a:gd name="connsiteY2" fmla="*/ 635000 h 639608"/>
                <a:gd name="connsiteX0-1" fmla="*/ 0 w 138814"/>
                <a:gd name="connsiteY0-2" fmla="*/ 0 h 635324"/>
                <a:gd name="connsiteX1-3" fmla="*/ 114300 w 138814"/>
                <a:gd name="connsiteY1-4" fmla="*/ 378460 h 635324"/>
                <a:gd name="connsiteX2-5" fmla="*/ 127000 w 138814"/>
                <a:gd name="connsiteY2-6" fmla="*/ 635000 h 635324"/>
                <a:gd name="connsiteX0-7" fmla="*/ 0 w 157663"/>
                <a:gd name="connsiteY0-8" fmla="*/ 0 h 604902"/>
                <a:gd name="connsiteX1-9" fmla="*/ 114300 w 157663"/>
                <a:gd name="connsiteY1-10" fmla="*/ 378460 h 604902"/>
                <a:gd name="connsiteX2-11" fmla="*/ 149860 w 157663"/>
                <a:gd name="connsiteY2-12" fmla="*/ 604520 h 604902"/>
                <a:gd name="connsiteX0-13" fmla="*/ 0 w 122014"/>
                <a:gd name="connsiteY0-14" fmla="*/ 0 h 604902"/>
                <a:gd name="connsiteX1-15" fmla="*/ 114300 w 122014"/>
                <a:gd name="connsiteY1-16" fmla="*/ 378460 h 604902"/>
                <a:gd name="connsiteX2-17" fmla="*/ 96520 w 122014"/>
                <a:gd name="connsiteY2-18" fmla="*/ 604520 h 604902"/>
                <a:gd name="connsiteX0-19" fmla="*/ 0 w 105497"/>
                <a:gd name="connsiteY0-20" fmla="*/ 0 h 604849"/>
                <a:gd name="connsiteX1-21" fmla="*/ 76200 w 105497"/>
                <a:gd name="connsiteY1-22" fmla="*/ 355600 h 604849"/>
                <a:gd name="connsiteX2-23" fmla="*/ 96520 w 105497"/>
                <a:gd name="connsiteY2-24" fmla="*/ 604520 h 604849"/>
                <a:gd name="connsiteX0-25" fmla="*/ 0 w 104261"/>
                <a:gd name="connsiteY0-26" fmla="*/ 0 h 604777"/>
                <a:gd name="connsiteX1-27" fmla="*/ 68580 w 104261"/>
                <a:gd name="connsiteY1-28" fmla="*/ 309880 h 604777"/>
                <a:gd name="connsiteX2-29" fmla="*/ 96520 w 104261"/>
                <a:gd name="connsiteY2-30" fmla="*/ 604520 h 604777"/>
              </a:gdLst>
              <a:ahLst/>
              <a:cxnLst>
                <a:cxn ang="0">
                  <a:pos x="connsiteX0-25" y="connsiteY0-26"/>
                </a:cxn>
                <a:cxn ang="0">
                  <a:pos x="connsiteX1-27" y="connsiteY1-28"/>
                </a:cxn>
                <a:cxn ang="0">
                  <a:pos x="connsiteX2-29" y="connsiteY2-30"/>
                </a:cxn>
              </a:cxnLst>
              <a:rect l="l" t="t" r="r" b="b"/>
              <a:pathLst>
                <a:path w="104261" h="604777">
                  <a:moveTo>
                    <a:pt x="0" y="0"/>
                  </a:moveTo>
                  <a:cubicBezTo>
                    <a:pt x="65616" y="220133"/>
                    <a:pt x="52493" y="209127"/>
                    <a:pt x="68580" y="309880"/>
                  </a:cubicBezTo>
                  <a:cubicBezTo>
                    <a:pt x="84667" y="410633"/>
                    <a:pt x="119803" y="612986"/>
                    <a:pt x="96520" y="604520"/>
                  </a:cubicBezTo>
                </a:path>
              </a:pathLst>
            </a:cu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3" name="任意多边形 32"/>
            <p:cNvSpPr/>
            <p:nvPr/>
          </p:nvSpPr>
          <p:spPr>
            <a:xfrm rot="21381750" flipH="1">
              <a:off x="3562466" y="4465368"/>
              <a:ext cx="624586" cy="1076908"/>
            </a:xfrm>
            <a:custGeom>
              <a:avLst/>
              <a:gdLst>
                <a:gd name="connsiteX0" fmla="*/ 0 w 596305"/>
                <a:gd name="connsiteY0" fmla="*/ 0 h 1092200"/>
                <a:gd name="connsiteX1" fmla="*/ 158750 w 596305"/>
                <a:gd name="connsiteY1" fmla="*/ 76200 h 1092200"/>
                <a:gd name="connsiteX2" fmla="*/ 361950 w 596305"/>
                <a:gd name="connsiteY2" fmla="*/ 412750 h 1092200"/>
                <a:gd name="connsiteX3" fmla="*/ 571500 w 596305"/>
                <a:gd name="connsiteY3" fmla="*/ 901700 h 1092200"/>
                <a:gd name="connsiteX4" fmla="*/ 584200 w 596305"/>
                <a:gd name="connsiteY4" fmla="*/ 1092200 h 1092200"/>
                <a:gd name="connsiteX0-1" fmla="*/ 0 w 592977"/>
                <a:gd name="connsiteY0-2" fmla="*/ 0 h 1092200"/>
                <a:gd name="connsiteX1-3" fmla="*/ 158750 w 592977"/>
                <a:gd name="connsiteY1-4" fmla="*/ 76200 h 1092200"/>
                <a:gd name="connsiteX2-5" fmla="*/ 419100 w 592977"/>
                <a:gd name="connsiteY2-6" fmla="*/ 438150 h 1092200"/>
                <a:gd name="connsiteX3-7" fmla="*/ 571500 w 592977"/>
                <a:gd name="connsiteY3-8" fmla="*/ 901700 h 1092200"/>
                <a:gd name="connsiteX4-9" fmla="*/ 584200 w 592977"/>
                <a:gd name="connsiteY4-10" fmla="*/ 1092200 h 1092200"/>
                <a:gd name="connsiteX0-11" fmla="*/ 0 w 603877"/>
                <a:gd name="connsiteY0-12" fmla="*/ 0 h 1092200"/>
                <a:gd name="connsiteX1-13" fmla="*/ 158750 w 603877"/>
                <a:gd name="connsiteY1-14" fmla="*/ 76200 h 1092200"/>
                <a:gd name="connsiteX2-15" fmla="*/ 419100 w 603877"/>
                <a:gd name="connsiteY2-16" fmla="*/ 438150 h 1092200"/>
                <a:gd name="connsiteX3-17" fmla="*/ 590550 w 603877"/>
                <a:gd name="connsiteY3-18" fmla="*/ 889000 h 1092200"/>
                <a:gd name="connsiteX4-19" fmla="*/ 584200 w 603877"/>
                <a:gd name="connsiteY4-20" fmla="*/ 1092200 h 1092200"/>
                <a:gd name="connsiteX0-21" fmla="*/ 0 w 631985"/>
                <a:gd name="connsiteY0-22" fmla="*/ 0 h 1076706"/>
                <a:gd name="connsiteX1-23" fmla="*/ 158750 w 631985"/>
                <a:gd name="connsiteY1-24" fmla="*/ 76200 h 1076706"/>
                <a:gd name="connsiteX2-25" fmla="*/ 419100 w 631985"/>
                <a:gd name="connsiteY2-26" fmla="*/ 438150 h 1076706"/>
                <a:gd name="connsiteX3-27" fmla="*/ 590550 w 631985"/>
                <a:gd name="connsiteY3-28" fmla="*/ 889000 h 1076706"/>
                <a:gd name="connsiteX4-29" fmla="*/ 627754 w 631985"/>
                <a:gd name="connsiteY4-30" fmla="*/ 1076706 h 1076706"/>
                <a:gd name="connsiteX0-31" fmla="*/ 0 w 629220"/>
                <a:gd name="connsiteY0-32" fmla="*/ 0 h 1076908"/>
                <a:gd name="connsiteX1-33" fmla="*/ 158750 w 629220"/>
                <a:gd name="connsiteY1-34" fmla="*/ 76200 h 1076908"/>
                <a:gd name="connsiteX2-35" fmla="*/ 419100 w 629220"/>
                <a:gd name="connsiteY2-36" fmla="*/ 438150 h 1076908"/>
                <a:gd name="connsiteX3-37" fmla="*/ 590550 w 629220"/>
                <a:gd name="connsiteY3-38" fmla="*/ 889000 h 1076908"/>
                <a:gd name="connsiteX4-39" fmla="*/ 624586 w 629220"/>
                <a:gd name="connsiteY4-40" fmla="*/ 1076908 h 1076908"/>
                <a:gd name="connsiteX0-41" fmla="*/ 0 w 624586"/>
                <a:gd name="connsiteY0-42" fmla="*/ 0 h 1076908"/>
                <a:gd name="connsiteX1-43" fmla="*/ 158750 w 624586"/>
                <a:gd name="connsiteY1-44" fmla="*/ 76200 h 1076908"/>
                <a:gd name="connsiteX2-45" fmla="*/ 419100 w 624586"/>
                <a:gd name="connsiteY2-46" fmla="*/ 438150 h 1076908"/>
                <a:gd name="connsiteX3-47" fmla="*/ 590550 w 624586"/>
                <a:gd name="connsiteY3-48" fmla="*/ 889000 h 1076908"/>
                <a:gd name="connsiteX4-49" fmla="*/ 624586 w 624586"/>
                <a:gd name="connsiteY4-50" fmla="*/ 1076908 h 1076908"/>
              </a:gdLst>
              <a:ahLst/>
              <a:cxnLst>
                <a:cxn ang="0">
                  <a:pos x="connsiteX0-41" y="connsiteY0-42"/>
                </a:cxn>
                <a:cxn ang="0">
                  <a:pos x="connsiteX1-43" y="connsiteY1-44"/>
                </a:cxn>
                <a:cxn ang="0">
                  <a:pos x="connsiteX2-45" y="connsiteY2-46"/>
                </a:cxn>
                <a:cxn ang="0">
                  <a:pos x="connsiteX3-47" y="connsiteY3-48"/>
                </a:cxn>
                <a:cxn ang="0">
                  <a:pos x="connsiteX4-49" y="connsiteY4-50"/>
                </a:cxn>
              </a:cxnLst>
              <a:rect l="l" t="t" r="r" b="b"/>
              <a:pathLst>
                <a:path w="624586" h="1076908">
                  <a:moveTo>
                    <a:pt x="0" y="0"/>
                  </a:moveTo>
                  <a:cubicBezTo>
                    <a:pt x="49212" y="3704"/>
                    <a:pt x="88900" y="3175"/>
                    <a:pt x="158750" y="76200"/>
                  </a:cubicBezTo>
                  <a:cubicBezTo>
                    <a:pt x="228600" y="149225"/>
                    <a:pt x="347133" y="302683"/>
                    <a:pt x="419100" y="438150"/>
                  </a:cubicBezTo>
                  <a:cubicBezTo>
                    <a:pt x="491067" y="573617"/>
                    <a:pt x="556302" y="782540"/>
                    <a:pt x="590550" y="889000"/>
                  </a:cubicBezTo>
                  <a:cubicBezTo>
                    <a:pt x="624798" y="995460"/>
                    <a:pt x="616684" y="972744"/>
                    <a:pt x="624586" y="1076908"/>
                  </a:cubicBezTo>
                </a:path>
              </a:pathLst>
            </a:cu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pic>
        <p:nvPicPr>
          <p:cNvPr id="2" name="Picture 12" descr="C:\Users\TITAN\Desktop\新建文件夹\2006413161643529.png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-828675" y="6092825"/>
            <a:ext cx="720725" cy="720725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7" name="矩形 6"/>
          <p:cNvSpPr/>
          <p:nvPr/>
        </p:nvSpPr>
        <p:spPr>
          <a:xfrm>
            <a:off x="1152419" y="2321795"/>
            <a:ext cx="4801314" cy="707886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恳请老师和同学指正</a:t>
            </a:r>
            <a:endParaRPr lang="zh-CN" altLang="en-US" sz="400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楷体" charset="0"/>
              <a:ea typeface="楷体" charset="0"/>
            </a:endParaRPr>
          </a:p>
        </p:txBody>
      </p:sp>
      <p:grpSp>
        <p:nvGrpSpPr>
          <p:cNvPr id="34" name="组合 64"/>
          <p:cNvGrpSpPr>
            <a:grpSpLocks/>
          </p:cNvGrpSpPr>
          <p:nvPr/>
        </p:nvGrpSpPr>
        <p:grpSpPr bwMode="auto">
          <a:xfrm>
            <a:off x="3252861" y="24130"/>
            <a:ext cx="2160587" cy="2422525"/>
            <a:chOff x="6873850" y="295119"/>
            <a:chExt cx="2348458" cy="2483599"/>
          </a:xfrm>
        </p:grpSpPr>
        <p:pic>
          <p:nvPicPr>
            <p:cNvPr id="35" name="组合 7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73850" y="295119"/>
              <a:ext cx="2348458" cy="20817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" name="TextBox 55"/>
            <p:cNvSpPr txBox="1"/>
            <p:nvPr/>
          </p:nvSpPr>
          <p:spPr>
            <a:xfrm>
              <a:off x="7200670" y="300819"/>
              <a:ext cx="1694815" cy="167284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800" b="1" dirty="0">
                  <a:ln w="0"/>
                  <a:solidFill>
                    <a:schemeClr val="bg1"/>
                  </a:solidFill>
                  <a:effectLst>
                    <a:innerShdw blurRad="63500" dist="50800" dir="16200000">
                      <a:prstClr val="black">
                        <a:alpha val="50000"/>
                      </a:prstClr>
                    </a:innerShdw>
                    <a:reflection blurRad="6350" stA="53000" endA="300" endPos="35500" dir="5400000" sy="-90000" algn="bl" rotWithShape="0"/>
                  </a:effectLst>
                  <a:latin typeface="华文楷体" panose="02010600040101010101" pitchFamily="2" charset="-122"/>
                  <a:ea typeface="华文楷体" panose="02010600040101010101" pitchFamily="2" charset="-122"/>
                </a:rPr>
                <a:t>软件工程</a:t>
              </a:r>
              <a:r>
                <a:rPr lang="zh-CN" altLang="zh-CN" sz="2800" b="1" dirty="0">
                  <a:ln w="0"/>
                  <a:solidFill>
                    <a:schemeClr val="bg1"/>
                  </a:solidFill>
                  <a:effectLst>
                    <a:innerShdw blurRad="63500" dist="50800" dir="16200000">
                      <a:prstClr val="black">
                        <a:alpha val="50000"/>
                      </a:prstClr>
                    </a:innerShdw>
                    <a:reflection blurRad="6350" stA="53000" endA="300" endPos="35500" dir="5400000" sy="-90000" algn="bl" rotWithShape="0"/>
                  </a:effectLst>
                  <a:latin typeface="华文楷体" panose="02010600040101010101" pitchFamily="2" charset="-122"/>
                  <a:ea typeface="华文楷体" panose="02010600040101010101" pitchFamily="2" charset="-122"/>
                </a:rPr>
                <a:t>项目</a:t>
              </a:r>
              <a:r>
                <a:rPr lang="zh-CN" altLang="en-US" sz="2800" b="1" dirty="0">
                  <a:ln w="0"/>
                  <a:solidFill>
                    <a:schemeClr val="bg1"/>
                  </a:solidFill>
                  <a:effectLst>
                    <a:innerShdw blurRad="63500" dist="50800" dir="16200000">
                      <a:prstClr val="black">
                        <a:alpha val="50000"/>
                      </a:prstClr>
                    </a:innerShdw>
                    <a:reflection blurRad="6350" stA="53000" endA="300" endPos="35500" dir="5400000" sy="-90000" algn="bl" rotWithShape="0"/>
                  </a:effectLst>
                  <a:latin typeface="华文楷体" panose="02010600040101010101" pitchFamily="2" charset="-122"/>
                  <a:ea typeface="华文楷体" panose="02010600040101010101" pitchFamily="2" charset="-122"/>
                </a:rPr>
                <a:t>答辩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b="1" spc="-1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endParaRPr>
            </a:p>
          </p:txBody>
        </p:sp>
        <p:sp>
          <p:nvSpPr>
            <p:cNvPr id="37" name="五角星 36"/>
            <p:cNvSpPr/>
            <p:nvPr/>
          </p:nvSpPr>
          <p:spPr>
            <a:xfrm>
              <a:off x="7619283" y="2350679"/>
              <a:ext cx="429659" cy="428039"/>
            </a:xfrm>
            <a:prstGeom prst="star5">
              <a:avLst>
                <a:gd name="adj" fmla="val 16855"/>
                <a:gd name="hf" fmla="val 105146"/>
                <a:gd name="vf" fmla="val 11055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38" name="矩形 37"/>
          <p:cNvSpPr>
            <a:spLocks noChangeArrowheads="1"/>
          </p:cNvSpPr>
          <p:nvPr/>
        </p:nvSpPr>
        <p:spPr bwMode="auto">
          <a:xfrm>
            <a:off x="3790439" y="4063824"/>
            <a:ext cx="2493963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6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谢谢！</a:t>
            </a:r>
            <a:endParaRPr lang="zh-CN" altLang="en-US" sz="6000" dirty="0"/>
          </a:p>
        </p:txBody>
      </p:sp>
    </p:spTree>
    <p:extLst>
      <p:ext uri="{BB962C8B-B14F-4D97-AF65-F5344CB8AC3E}">
        <p14:creationId xmlns:p14="http://schemas.microsoft.com/office/powerpoint/2010/main" val="170083773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250"/>
                            </p:stCondLst>
                            <p:childTnLst>
                              <p:par>
                                <p:cTn id="1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75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7" grpId="0"/>
      <p:bldP spid="3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77" name="Freeform 301"/>
          <p:cNvSpPr/>
          <p:nvPr/>
        </p:nvSpPr>
        <p:spPr>
          <a:xfrm>
            <a:off x="2947988" y="2554288"/>
            <a:ext cx="3240087" cy="1708150"/>
          </a:xfrm>
          <a:custGeom>
            <a:avLst/>
            <a:gdLst/>
            <a:ahLst/>
            <a:cxnLst>
              <a:cxn ang="0">
                <a:pos x="3240087" y="1708150"/>
              </a:cxn>
              <a:cxn ang="0">
                <a:pos x="3240087" y="1708150"/>
              </a:cxn>
              <a:cxn ang="0">
                <a:pos x="0" y="1708150"/>
              </a:cxn>
              <a:cxn ang="0">
                <a:pos x="0" y="0"/>
              </a:cxn>
              <a:cxn ang="0">
                <a:pos x="3240087" y="0"/>
              </a:cxn>
              <a:cxn ang="0">
                <a:pos x="3240087" y="1708150"/>
              </a:cxn>
              <a:cxn ang="0">
                <a:pos x="3240087" y="1708150"/>
              </a:cxn>
            </a:cxnLst>
            <a:rect l="0" t="0" r="0" b="0"/>
            <a:pathLst>
              <a:path w="2041" h="1076">
                <a:moveTo>
                  <a:pt x="2041" y="1076"/>
                </a:moveTo>
                <a:lnTo>
                  <a:pt x="2041" y="1076"/>
                </a:lnTo>
                <a:lnTo>
                  <a:pt x="0" y="1076"/>
                </a:lnTo>
                <a:lnTo>
                  <a:pt x="0" y="0"/>
                </a:lnTo>
                <a:lnTo>
                  <a:pt x="2041" y="0"/>
                </a:lnTo>
                <a:lnTo>
                  <a:pt x="2041" y="1076"/>
                </a:lnTo>
                <a:lnTo>
                  <a:pt x="2041" y="1076"/>
                </a:lnTo>
                <a:close/>
              </a:path>
            </a:pathLst>
          </a:custGeom>
          <a:solidFill>
            <a:srgbClr val="0079C5">
              <a:alpha val="100000"/>
            </a:srgbClr>
          </a:solidFill>
          <a:ln w="7938" cap="flat" cmpd="sng">
            <a:solidFill>
              <a:srgbClr val="FFFFFF">
                <a:alpha val="10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/>
          <a:lstStyle/>
          <a:p>
            <a:pPr lvl="0"/>
            <a:endParaRPr lang="zh-CN" altLang="en-US"/>
          </a:p>
        </p:txBody>
      </p:sp>
      <p:sp>
        <p:nvSpPr>
          <p:cNvPr id="5125" name="Freeform 9"/>
          <p:cNvSpPr/>
          <p:nvPr/>
        </p:nvSpPr>
        <p:spPr>
          <a:xfrm>
            <a:off x="1801813" y="3425825"/>
            <a:ext cx="1587" cy="835025"/>
          </a:xfrm>
          <a:custGeom>
            <a:avLst/>
            <a:gdLst/>
            <a:ahLst/>
            <a:cxnLst>
              <a:cxn ang="0">
                <a:pos x="0" y="835025"/>
              </a:cxn>
              <a:cxn ang="0">
                <a:pos x="0" y="0"/>
              </a:cxn>
              <a:cxn ang="0">
                <a:pos x="0" y="835025"/>
              </a:cxn>
            </a:cxnLst>
            <a:rect l="0" t="0" r="0" b="0"/>
            <a:pathLst>
              <a:path w="1587" h="526">
                <a:moveTo>
                  <a:pt x="0" y="526"/>
                </a:moveTo>
                <a:lnTo>
                  <a:pt x="0" y="0"/>
                </a:lnTo>
                <a:lnTo>
                  <a:pt x="0" y="526"/>
                </a:lnTo>
                <a:close/>
              </a:path>
            </a:pathLst>
          </a:custGeom>
          <a:solidFill>
            <a:srgbClr val="0079C1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0186" name="Line 10"/>
          <p:cNvSpPr/>
          <p:nvPr/>
        </p:nvSpPr>
        <p:spPr>
          <a:xfrm flipV="1">
            <a:off x="2879725" y="3427413"/>
            <a:ext cx="1588" cy="835025"/>
          </a:xfrm>
          <a:prstGeom prst="line">
            <a:avLst/>
          </a:prstGeom>
          <a:ln w="254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0187" name="Freeform 11"/>
          <p:cNvSpPr/>
          <p:nvPr/>
        </p:nvSpPr>
        <p:spPr>
          <a:xfrm>
            <a:off x="2879725" y="4273153"/>
            <a:ext cx="3382963" cy="92075"/>
          </a:xfrm>
          <a:custGeom>
            <a:avLst/>
            <a:gdLst/>
            <a:ahLst/>
            <a:cxnLst>
              <a:cxn ang="0">
                <a:pos x="3382963" y="0"/>
              </a:cxn>
              <a:cxn ang="0">
                <a:pos x="3382963" y="20212"/>
              </a:cxn>
              <a:cxn ang="0">
                <a:pos x="3311743" y="92075"/>
              </a:cxn>
              <a:cxn ang="0">
                <a:pos x="71220" y="92075"/>
              </a:cxn>
              <a:cxn ang="0">
                <a:pos x="0" y="20212"/>
              </a:cxn>
              <a:cxn ang="0">
                <a:pos x="0" y="0"/>
              </a:cxn>
            </a:cxnLst>
            <a:rect l="0" t="0" r="0" b="0"/>
            <a:pathLst>
              <a:path w="1520" h="41">
                <a:moveTo>
                  <a:pt x="1520" y="0"/>
                </a:moveTo>
                <a:cubicBezTo>
                  <a:pt x="1520" y="9"/>
                  <a:pt x="1520" y="9"/>
                  <a:pt x="1520" y="9"/>
                </a:cubicBezTo>
                <a:cubicBezTo>
                  <a:pt x="1520" y="26"/>
                  <a:pt x="1506" y="41"/>
                  <a:pt x="1488" y="41"/>
                </a:cubicBezTo>
                <a:cubicBezTo>
                  <a:pt x="32" y="41"/>
                  <a:pt x="32" y="41"/>
                  <a:pt x="32" y="41"/>
                </a:cubicBezTo>
                <a:cubicBezTo>
                  <a:pt x="14" y="41"/>
                  <a:pt x="0" y="26"/>
                  <a:pt x="0" y="9"/>
                </a:cubicBezTo>
                <a:cubicBezTo>
                  <a:pt x="0" y="0"/>
                  <a:pt x="0" y="0"/>
                  <a:pt x="0" y="0"/>
                </a:cubicBezTo>
              </a:path>
            </a:pathLst>
          </a:custGeom>
          <a:noFill/>
          <a:ln w="25400" cap="flat" cmpd="sng">
            <a:solidFill>
              <a:srgbClr val="FFFFFF">
                <a:alpha val="10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0189" name="Freeform 13"/>
          <p:cNvSpPr/>
          <p:nvPr/>
        </p:nvSpPr>
        <p:spPr>
          <a:xfrm>
            <a:off x="2967038" y="2501900"/>
            <a:ext cx="3297237" cy="1779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224212" y="0"/>
              </a:cxn>
              <a:cxn ang="0">
                <a:pos x="3295650" y="71438"/>
              </a:cxn>
              <a:cxn ang="0">
                <a:pos x="3297237" y="1779588"/>
              </a:cxn>
            </a:cxnLst>
            <a:rect l="0" t="0" r="0" b="0"/>
            <a:pathLst>
              <a:path w="2077" h="1121">
                <a:moveTo>
                  <a:pt x="0" y="0"/>
                </a:moveTo>
                <a:cubicBezTo>
                  <a:pt x="2031" y="0"/>
                  <a:pt x="2031" y="0"/>
                  <a:pt x="2031" y="0"/>
                </a:cubicBezTo>
                <a:cubicBezTo>
                  <a:pt x="2056" y="0"/>
                  <a:pt x="2076" y="20"/>
                  <a:pt x="2076" y="45"/>
                </a:cubicBezTo>
                <a:cubicBezTo>
                  <a:pt x="2076" y="1108"/>
                  <a:pt x="2077" y="1121"/>
                  <a:pt x="2077" y="1121"/>
                </a:cubicBezTo>
              </a:path>
            </a:pathLst>
          </a:custGeom>
          <a:noFill/>
          <a:ln w="25400" cap="flat" cmpd="sng">
            <a:solidFill>
              <a:srgbClr val="FFFFFF">
                <a:alpha val="10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0191" name="Freeform 15"/>
          <p:cNvSpPr/>
          <p:nvPr/>
        </p:nvSpPr>
        <p:spPr>
          <a:xfrm>
            <a:off x="2879725" y="2503488"/>
            <a:ext cx="87313" cy="923925"/>
          </a:xfrm>
          <a:custGeom>
            <a:avLst/>
            <a:gdLst/>
            <a:ahLst/>
            <a:cxnLst>
              <a:cxn ang="0">
                <a:pos x="0" y="923925"/>
              </a:cxn>
              <a:cxn ang="0">
                <a:pos x="0" y="71242"/>
              </a:cxn>
              <a:cxn ang="0">
                <a:pos x="71641" y="0"/>
              </a:cxn>
              <a:cxn ang="0">
                <a:pos x="87313" y="0"/>
              </a:cxn>
            </a:cxnLst>
            <a:rect l="0" t="0" r="0" b="0"/>
            <a:pathLst>
              <a:path w="39" h="415">
                <a:moveTo>
                  <a:pt x="0" y="415"/>
                </a:moveTo>
                <a:cubicBezTo>
                  <a:pt x="0" y="32"/>
                  <a:pt x="0" y="32"/>
                  <a:pt x="0" y="32"/>
                </a:cubicBezTo>
                <a:cubicBezTo>
                  <a:pt x="0" y="14"/>
                  <a:pt x="14" y="0"/>
                  <a:pt x="32" y="0"/>
                </a:cubicBezTo>
                <a:cubicBezTo>
                  <a:pt x="39" y="0"/>
                  <a:pt x="39" y="0"/>
                  <a:pt x="39" y="0"/>
                </a:cubicBezTo>
              </a:path>
            </a:pathLst>
          </a:custGeom>
          <a:noFill/>
          <a:ln w="25400" cap="flat" cmpd="sng">
            <a:solidFill>
              <a:srgbClr val="FFFFFF">
                <a:alpha val="10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30" name="Freeform 34"/>
          <p:cNvSpPr/>
          <p:nvPr/>
        </p:nvSpPr>
        <p:spPr>
          <a:xfrm>
            <a:off x="2813050" y="1150938"/>
            <a:ext cx="3175" cy="1587"/>
          </a:xfrm>
          <a:custGeom>
            <a:avLst/>
            <a:gdLst/>
            <a:ahLst/>
            <a:cxnLst>
              <a:cxn ang="0">
                <a:pos x="3175" y="0"/>
              </a:cxn>
              <a:cxn ang="0">
                <a:pos x="1588" y="0"/>
              </a:cxn>
              <a:cxn ang="0">
                <a:pos x="1588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1588" y="0"/>
              </a:cxn>
              <a:cxn ang="0">
                <a:pos x="1588" y="0"/>
              </a:cxn>
              <a:cxn ang="0">
                <a:pos x="3175" y="0"/>
              </a:cxn>
            </a:cxnLst>
            <a:rect l="0" t="0" r="0" b="0"/>
            <a:pathLst>
              <a:path w="2" h="1587">
                <a:moveTo>
                  <a:pt x="2" y="0"/>
                </a:moveTo>
                <a:cubicBezTo>
                  <a:pt x="2" y="0"/>
                  <a:pt x="2" y="0"/>
                  <a:pt x="1" y="0"/>
                </a:cubicBezTo>
                <a:cubicBezTo>
                  <a:pt x="1" y="0"/>
                  <a:pt x="1" y="0"/>
                  <a:pt x="1" y="0"/>
                </a:cubicBezTo>
                <a:cubicBezTo>
                  <a:pt x="1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1" y="0"/>
                  <a:pt x="1" y="0"/>
                </a:cubicBezTo>
                <a:cubicBezTo>
                  <a:pt x="1" y="0"/>
                  <a:pt x="1" y="0"/>
                  <a:pt x="1" y="0"/>
                </a:cubicBezTo>
                <a:cubicBezTo>
                  <a:pt x="2" y="0"/>
                  <a:pt x="2" y="0"/>
                  <a:pt x="2" y="0"/>
                </a:cubicBezTo>
                <a:close/>
              </a:path>
            </a:pathLst>
          </a:custGeom>
          <a:solidFill>
            <a:srgbClr val="FFFFFF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31" name="Freeform 37"/>
          <p:cNvSpPr/>
          <p:nvPr/>
        </p:nvSpPr>
        <p:spPr>
          <a:xfrm>
            <a:off x="4284663" y="1152525"/>
            <a:ext cx="9525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381" y="0"/>
              </a:cxn>
              <a:cxn ang="0">
                <a:pos x="4763" y="0"/>
              </a:cxn>
              <a:cxn ang="0">
                <a:pos x="7144" y="0"/>
              </a:cxn>
              <a:cxn ang="0">
                <a:pos x="9525" y="0"/>
              </a:cxn>
              <a:cxn ang="0">
                <a:pos x="7144" y="0"/>
              </a:cxn>
              <a:cxn ang="0">
                <a:pos x="4763" y="0"/>
              </a:cxn>
              <a:cxn ang="0">
                <a:pos x="2381" y="0"/>
              </a:cxn>
              <a:cxn ang="0">
                <a:pos x="0" y="0"/>
              </a:cxn>
            </a:cxnLst>
            <a:rect l="0" t="0" r="0" b="0"/>
            <a:pathLst>
              <a:path w="4" h="1588">
                <a:moveTo>
                  <a:pt x="0" y="0"/>
                </a:moveTo>
                <a:cubicBezTo>
                  <a:pt x="1" y="0"/>
                  <a:pt x="1" y="0"/>
                  <a:pt x="1" y="0"/>
                </a:cubicBezTo>
                <a:cubicBezTo>
                  <a:pt x="1" y="0"/>
                  <a:pt x="2" y="0"/>
                  <a:pt x="2" y="0"/>
                </a:cubicBezTo>
                <a:cubicBezTo>
                  <a:pt x="2" y="0"/>
                  <a:pt x="2" y="0"/>
                  <a:pt x="3" y="0"/>
                </a:cubicBezTo>
                <a:cubicBezTo>
                  <a:pt x="3" y="0"/>
                  <a:pt x="3" y="0"/>
                  <a:pt x="4" y="0"/>
                </a:cubicBezTo>
                <a:cubicBezTo>
                  <a:pt x="3" y="0"/>
                  <a:pt x="3" y="0"/>
                  <a:pt x="3" y="0"/>
                </a:cubicBezTo>
                <a:cubicBezTo>
                  <a:pt x="2" y="0"/>
                  <a:pt x="2" y="0"/>
                  <a:pt x="2" y="0"/>
                </a:cubicBezTo>
                <a:cubicBezTo>
                  <a:pt x="2" y="0"/>
                  <a:pt x="1" y="0"/>
                  <a:pt x="1" y="0"/>
                </a:cubicBezTo>
                <a:cubicBezTo>
                  <a:pt x="1" y="0"/>
                  <a:pt x="1" y="0"/>
                  <a:pt x="0" y="0"/>
                </a:cubicBezTo>
                <a:close/>
              </a:path>
            </a:pathLst>
          </a:custGeom>
          <a:solidFill>
            <a:srgbClr val="FFFFFF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32" name="Freeform 39"/>
          <p:cNvSpPr/>
          <p:nvPr/>
        </p:nvSpPr>
        <p:spPr>
          <a:xfrm>
            <a:off x="4668838" y="1155700"/>
            <a:ext cx="1587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1587" y="0"/>
              </a:cxn>
              <a:cxn ang="0">
                <a:pos x="1587" y="0"/>
              </a:cxn>
              <a:cxn ang="0">
                <a:pos x="1587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</a:cxnLst>
            <a:rect l="0" t="0" r="0" b="0"/>
            <a:pathLst>
              <a:path w="1" h="1588">
                <a:moveTo>
                  <a:pt x="0" y="0"/>
                </a:move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1" y="0"/>
                </a:cubicBezTo>
                <a:cubicBezTo>
                  <a:pt x="1" y="0"/>
                  <a:pt x="1" y="0"/>
                  <a:pt x="1" y="0"/>
                </a:cubicBezTo>
                <a:cubicBezTo>
                  <a:pt x="1" y="0"/>
                  <a:pt x="1" y="0"/>
                  <a:pt x="1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solidFill>
            <a:srgbClr val="FFFFFF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33" name="Freeform 40"/>
          <p:cNvSpPr/>
          <p:nvPr/>
        </p:nvSpPr>
        <p:spPr>
          <a:xfrm>
            <a:off x="2947988" y="1168400"/>
            <a:ext cx="4762" cy="1588"/>
          </a:xfrm>
          <a:custGeom>
            <a:avLst/>
            <a:gdLst/>
            <a:ahLst/>
            <a:cxnLst>
              <a:cxn ang="0">
                <a:pos x="4762" y="0"/>
              </a:cxn>
              <a:cxn ang="0">
                <a:pos x="2381" y="0"/>
              </a:cxn>
              <a:cxn ang="0">
                <a:pos x="2381" y="0"/>
              </a:cxn>
              <a:cxn ang="0">
                <a:pos x="2381" y="0"/>
              </a:cxn>
              <a:cxn ang="0">
                <a:pos x="0" y="0"/>
              </a:cxn>
              <a:cxn ang="0">
                <a:pos x="2381" y="0"/>
              </a:cxn>
              <a:cxn ang="0">
                <a:pos x="2381" y="0"/>
              </a:cxn>
              <a:cxn ang="0">
                <a:pos x="2381" y="0"/>
              </a:cxn>
              <a:cxn ang="0">
                <a:pos x="4762" y="0"/>
              </a:cxn>
            </a:cxnLst>
            <a:rect l="0" t="0" r="0" b="0"/>
            <a:pathLst>
              <a:path w="2" h="1588">
                <a:moveTo>
                  <a:pt x="2" y="0"/>
                </a:moveTo>
                <a:cubicBezTo>
                  <a:pt x="2" y="0"/>
                  <a:pt x="2" y="0"/>
                  <a:pt x="1" y="0"/>
                </a:cubicBezTo>
                <a:cubicBezTo>
                  <a:pt x="1" y="0"/>
                  <a:pt x="1" y="0"/>
                  <a:pt x="1" y="0"/>
                </a:cubicBezTo>
                <a:cubicBezTo>
                  <a:pt x="1" y="0"/>
                  <a:pt x="1" y="0"/>
                  <a:pt x="1" y="0"/>
                </a:cubicBezTo>
                <a:cubicBezTo>
                  <a:pt x="1" y="0"/>
                  <a:pt x="0" y="0"/>
                  <a:pt x="0" y="0"/>
                </a:cubicBezTo>
                <a:cubicBezTo>
                  <a:pt x="0" y="0"/>
                  <a:pt x="1" y="0"/>
                  <a:pt x="1" y="0"/>
                </a:cubicBezTo>
                <a:cubicBezTo>
                  <a:pt x="1" y="0"/>
                  <a:pt x="1" y="0"/>
                  <a:pt x="1" y="0"/>
                </a:cubicBezTo>
                <a:cubicBezTo>
                  <a:pt x="1" y="0"/>
                  <a:pt x="1" y="0"/>
                  <a:pt x="1" y="0"/>
                </a:cubicBezTo>
                <a:cubicBezTo>
                  <a:pt x="2" y="0"/>
                  <a:pt x="2" y="0"/>
                  <a:pt x="2" y="0"/>
                </a:cubicBezTo>
                <a:close/>
              </a:path>
            </a:pathLst>
          </a:custGeom>
          <a:solidFill>
            <a:srgbClr val="FFFFFF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34" name="Freeform 43"/>
          <p:cNvSpPr/>
          <p:nvPr/>
        </p:nvSpPr>
        <p:spPr>
          <a:xfrm>
            <a:off x="3244850" y="1171575"/>
            <a:ext cx="3175" cy="1588"/>
          </a:xfrm>
          <a:custGeom>
            <a:avLst/>
            <a:gdLst/>
            <a:ahLst/>
            <a:cxnLst>
              <a:cxn ang="0">
                <a:pos x="3175" y="0"/>
              </a:cxn>
              <a:cxn ang="0">
                <a:pos x="1588" y="0"/>
              </a:cxn>
              <a:cxn ang="0">
                <a:pos x="1588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1588" y="0"/>
              </a:cxn>
              <a:cxn ang="0">
                <a:pos x="1588" y="0"/>
              </a:cxn>
              <a:cxn ang="0">
                <a:pos x="3175" y="0"/>
              </a:cxn>
            </a:cxnLst>
            <a:rect l="0" t="0" r="0" b="0"/>
            <a:pathLst>
              <a:path w="2" h="1588">
                <a:moveTo>
                  <a:pt x="2" y="0"/>
                </a:moveTo>
                <a:cubicBezTo>
                  <a:pt x="1" y="0"/>
                  <a:pt x="1" y="0"/>
                  <a:pt x="1" y="0"/>
                </a:cubicBezTo>
                <a:cubicBezTo>
                  <a:pt x="1" y="0"/>
                  <a:pt x="1" y="0"/>
                  <a:pt x="1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1" y="0"/>
                </a:cubicBezTo>
                <a:cubicBezTo>
                  <a:pt x="1" y="0"/>
                  <a:pt x="1" y="0"/>
                  <a:pt x="1" y="0"/>
                </a:cubicBezTo>
                <a:cubicBezTo>
                  <a:pt x="1" y="0"/>
                  <a:pt x="1" y="0"/>
                  <a:pt x="2" y="0"/>
                </a:cubicBezTo>
                <a:close/>
              </a:path>
            </a:pathLst>
          </a:custGeom>
          <a:solidFill>
            <a:srgbClr val="FFFFFF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35" name="Freeform 45"/>
          <p:cNvSpPr/>
          <p:nvPr/>
        </p:nvSpPr>
        <p:spPr>
          <a:xfrm>
            <a:off x="3890963" y="1173163"/>
            <a:ext cx="4762" cy="15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381" y="0"/>
              </a:cxn>
              <a:cxn ang="0">
                <a:pos x="2381" y="0"/>
              </a:cxn>
              <a:cxn ang="0">
                <a:pos x="2381" y="0"/>
              </a:cxn>
              <a:cxn ang="0">
                <a:pos x="4762" y="0"/>
              </a:cxn>
              <a:cxn ang="0">
                <a:pos x="2381" y="0"/>
              </a:cxn>
              <a:cxn ang="0">
                <a:pos x="2381" y="0"/>
              </a:cxn>
              <a:cxn ang="0">
                <a:pos x="2381" y="0"/>
              </a:cxn>
              <a:cxn ang="0">
                <a:pos x="0" y="0"/>
              </a:cxn>
            </a:cxnLst>
            <a:rect l="0" t="0" r="0" b="0"/>
            <a:pathLst>
              <a:path w="2" h="1587">
                <a:moveTo>
                  <a:pt x="0" y="0"/>
                </a:moveTo>
                <a:cubicBezTo>
                  <a:pt x="1" y="0"/>
                  <a:pt x="1" y="0"/>
                  <a:pt x="1" y="0"/>
                </a:cubicBezTo>
                <a:cubicBezTo>
                  <a:pt x="1" y="0"/>
                  <a:pt x="1" y="0"/>
                  <a:pt x="1" y="0"/>
                </a:cubicBezTo>
                <a:cubicBezTo>
                  <a:pt x="1" y="0"/>
                  <a:pt x="1" y="0"/>
                  <a:pt x="1" y="0"/>
                </a:cubicBezTo>
                <a:cubicBezTo>
                  <a:pt x="2" y="0"/>
                  <a:pt x="2" y="0"/>
                  <a:pt x="2" y="0"/>
                </a:cubicBezTo>
                <a:cubicBezTo>
                  <a:pt x="2" y="0"/>
                  <a:pt x="2" y="0"/>
                  <a:pt x="1" y="0"/>
                </a:cubicBezTo>
                <a:cubicBezTo>
                  <a:pt x="1" y="0"/>
                  <a:pt x="1" y="0"/>
                  <a:pt x="1" y="0"/>
                </a:cubicBezTo>
                <a:cubicBezTo>
                  <a:pt x="1" y="0"/>
                  <a:pt x="1" y="0"/>
                  <a:pt x="1" y="0"/>
                </a:cubicBezTo>
                <a:cubicBezTo>
                  <a:pt x="1" y="0"/>
                  <a:pt x="1" y="0"/>
                  <a:pt x="0" y="0"/>
                </a:cubicBezTo>
                <a:close/>
              </a:path>
            </a:pathLst>
          </a:custGeom>
          <a:solidFill>
            <a:srgbClr val="FFFFFF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36" name="Freeform 54"/>
          <p:cNvSpPr/>
          <p:nvPr/>
        </p:nvSpPr>
        <p:spPr>
          <a:xfrm>
            <a:off x="4826000" y="1173163"/>
            <a:ext cx="1588" cy="15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</a:cxnLst>
            <a:rect l="0" t="0" r="0" b="0"/>
            <a:pathLst>
              <a:path w="1588" h="1587">
                <a:moveTo>
                  <a:pt x="0" y="0"/>
                </a:move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solidFill>
            <a:srgbClr val="FFFFFF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37" name="Freeform 55"/>
          <p:cNvSpPr/>
          <p:nvPr/>
        </p:nvSpPr>
        <p:spPr>
          <a:xfrm>
            <a:off x="4433888" y="1177925"/>
            <a:ext cx="1587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</a:cxnLst>
            <a:rect l="0" t="0" r="0" b="0"/>
            <a:pathLst>
              <a:path w="1587" h="1588">
                <a:moveTo>
                  <a:pt x="0" y="0"/>
                </a:move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solidFill>
            <a:srgbClr val="FFFFFF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38" name="Freeform 87"/>
          <p:cNvSpPr/>
          <p:nvPr/>
        </p:nvSpPr>
        <p:spPr>
          <a:xfrm>
            <a:off x="2808288" y="1273175"/>
            <a:ext cx="4762" cy="1588"/>
          </a:xfrm>
          <a:custGeom>
            <a:avLst/>
            <a:gdLst/>
            <a:ahLst/>
            <a:cxnLst>
              <a:cxn ang="0">
                <a:pos x="4762" y="0"/>
              </a:cxn>
              <a:cxn ang="0">
                <a:pos x="2381" y="0"/>
              </a:cxn>
              <a:cxn ang="0">
                <a:pos x="2381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2381" y="0"/>
              </a:cxn>
              <a:cxn ang="0">
                <a:pos x="2381" y="0"/>
              </a:cxn>
              <a:cxn ang="0">
                <a:pos x="4762" y="0"/>
              </a:cxn>
            </a:cxnLst>
            <a:rect l="0" t="0" r="0" b="0"/>
            <a:pathLst>
              <a:path w="2" h="1588">
                <a:moveTo>
                  <a:pt x="2" y="0"/>
                </a:moveTo>
                <a:cubicBezTo>
                  <a:pt x="2" y="0"/>
                  <a:pt x="2" y="0"/>
                  <a:pt x="1" y="0"/>
                </a:cubicBezTo>
                <a:cubicBezTo>
                  <a:pt x="1" y="0"/>
                  <a:pt x="1" y="0"/>
                  <a:pt x="1" y="0"/>
                </a:cubicBezTo>
                <a:cubicBezTo>
                  <a:pt x="1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1" y="0"/>
                  <a:pt x="1" y="0"/>
                </a:cubicBezTo>
                <a:cubicBezTo>
                  <a:pt x="1" y="0"/>
                  <a:pt x="1" y="0"/>
                  <a:pt x="1" y="0"/>
                </a:cubicBezTo>
                <a:cubicBezTo>
                  <a:pt x="2" y="0"/>
                  <a:pt x="2" y="0"/>
                  <a:pt x="2" y="0"/>
                </a:cubicBezTo>
                <a:close/>
              </a:path>
            </a:pathLst>
          </a:custGeom>
          <a:solidFill>
            <a:srgbClr val="FFFFFF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39" name="Freeform 88"/>
          <p:cNvSpPr/>
          <p:nvPr/>
        </p:nvSpPr>
        <p:spPr>
          <a:xfrm>
            <a:off x="3090863" y="1273175"/>
            <a:ext cx="7937" cy="1588"/>
          </a:xfrm>
          <a:custGeom>
            <a:avLst/>
            <a:gdLst/>
            <a:ahLst/>
            <a:cxnLst>
              <a:cxn ang="0">
                <a:pos x="7937" y="0"/>
              </a:cxn>
              <a:cxn ang="0">
                <a:pos x="5953" y="0"/>
              </a:cxn>
              <a:cxn ang="0">
                <a:pos x="3969" y="0"/>
              </a:cxn>
              <a:cxn ang="0">
                <a:pos x="1984" y="0"/>
              </a:cxn>
              <a:cxn ang="0">
                <a:pos x="0" y="0"/>
              </a:cxn>
              <a:cxn ang="0">
                <a:pos x="1984" y="0"/>
              </a:cxn>
              <a:cxn ang="0">
                <a:pos x="3969" y="0"/>
              </a:cxn>
              <a:cxn ang="0">
                <a:pos x="5953" y="0"/>
              </a:cxn>
              <a:cxn ang="0">
                <a:pos x="7937" y="0"/>
              </a:cxn>
            </a:cxnLst>
            <a:rect l="0" t="0" r="0" b="0"/>
            <a:pathLst>
              <a:path w="4" h="1588">
                <a:moveTo>
                  <a:pt x="4" y="0"/>
                </a:moveTo>
                <a:cubicBezTo>
                  <a:pt x="3" y="0"/>
                  <a:pt x="3" y="0"/>
                  <a:pt x="3" y="0"/>
                </a:cubicBezTo>
                <a:cubicBezTo>
                  <a:pt x="2" y="0"/>
                  <a:pt x="2" y="0"/>
                  <a:pt x="2" y="0"/>
                </a:cubicBezTo>
                <a:cubicBezTo>
                  <a:pt x="2" y="0"/>
                  <a:pt x="1" y="0"/>
                  <a:pt x="1" y="0"/>
                </a:cubicBezTo>
                <a:cubicBezTo>
                  <a:pt x="1" y="0"/>
                  <a:pt x="0" y="0"/>
                  <a:pt x="0" y="0"/>
                </a:cubicBezTo>
                <a:cubicBezTo>
                  <a:pt x="0" y="0"/>
                  <a:pt x="1" y="0"/>
                  <a:pt x="1" y="0"/>
                </a:cubicBezTo>
                <a:cubicBezTo>
                  <a:pt x="1" y="0"/>
                  <a:pt x="2" y="0"/>
                  <a:pt x="2" y="0"/>
                </a:cubicBezTo>
                <a:cubicBezTo>
                  <a:pt x="2" y="0"/>
                  <a:pt x="2" y="0"/>
                  <a:pt x="3" y="0"/>
                </a:cubicBezTo>
                <a:cubicBezTo>
                  <a:pt x="3" y="0"/>
                  <a:pt x="3" y="0"/>
                  <a:pt x="4" y="0"/>
                </a:cubicBezTo>
                <a:close/>
              </a:path>
            </a:pathLst>
          </a:custGeom>
          <a:solidFill>
            <a:srgbClr val="FFFFFF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40" name="Freeform 102"/>
          <p:cNvSpPr/>
          <p:nvPr/>
        </p:nvSpPr>
        <p:spPr>
          <a:xfrm>
            <a:off x="4832350" y="1277938"/>
            <a:ext cx="3175" cy="15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3175" y="0"/>
              </a:cxn>
              <a:cxn ang="0">
                <a:pos x="3175" y="0"/>
              </a:cxn>
              <a:cxn ang="0">
                <a:pos x="3175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</a:cxnLst>
            <a:rect l="0" t="0" r="0" b="0"/>
            <a:pathLst>
              <a:path w="1" h="1587">
                <a:moveTo>
                  <a:pt x="0" y="0"/>
                </a:move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1" y="0"/>
                </a:cubicBezTo>
                <a:cubicBezTo>
                  <a:pt x="1" y="0"/>
                  <a:pt x="1" y="0"/>
                  <a:pt x="1" y="0"/>
                </a:cubicBezTo>
                <a:cubicBezTo>
                  <a:pt x="1" y="0"/>
                  <a:pt x="1" y="0"/>
                  <a:pt x="1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solidFill>
            <a:srgbClr val="FFFFFF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41" name="Freeform 116"/>
          <p:cNvSpPr/>
          <p:nvPr/>
        </p:nvSpPr>
        <p:spPr>
          <a:xfrm>
            <a:off x="4511675" y="1295400"/>
            <a:ext cx="7938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646" y="0"/>
              </a:cxn>
              <a:cxn ang="0">
                <a:pos x="5292" y="0"/>
              </a:cxn>
              <a:cxn ang="0">
                <a:pos x="5292" y="0"/>
              </a:cxn>
              <a:cxn ang="0">
                <a:pos x="7938" y="0"/>
              </a:cxn>
              <a:cxn ang="0">
                <a:pos x="5292" y="0"/>
              </a:cxn>
              <a:cxn ang="0">
                <a:pos x="5292" y="0"/>
              </a:cxn>
              <a:cxn ang="0">
                <a:pos x="2646" y="0"/>
              </a:cxn>
              <a:cxn ang="0">
                <a:pos x="0" y="0"/>
              </a:cxn>
            </a:cxnLst>
            <a:rect l="0" t="0" r="0" b="0"/>
            <a:pathLst>
              <a:path w="3" h="1588">
                <a:moveTo>
                  <a:pt x="0" y="0"/>
                </a:moveTo>
                <a:cubicBezTo>
                  <a:pt x="0" y="0"/>
                  <a:pt x="0" y="0"/>
                  <a:pt x="1" y="0"/>
                </a:cubicBezTo>
                <a:cubicBezTo>
                  <a:pt x="1" y="0"/>
                  <a:pt x="1" y="0"/>
                  <a:pt x="2" y="0"/>
                </a:cubicBezTo>
                <a:cubicBezTo>
                  <a:pt x="2" y="0"/>
                  <a:pt x="2" y="0"/>
                  <a:pt x="2" y="0"/>
                </a:cubicBezTo>
                <a:cubicBezTo>
                  <a:pt x="3" y="0"/>
                  <a:pt x="3" y="0"/>
                  <a:pt x="3" y="0"/>
                </a:cubicBezTo>
                <a:cubicBezTo>
                  <a:pt x="3" y="0"/>
                  <a:pt x="3" y="0"/>
                  <a:pt x="2" y="0"/>
                </a:cubicBezTo>
                <a:cubicBezTo>
                  <a:pt x="2" y="0"/>
                  <a:pt x="2" y="0"/>
                  <a:pt x="2" y="0"/>
                </a:cubicBezTo>
                <a:cubicBezTo>
                  <a:pt x="1" y="0"/>
                  <a:pt x="1" y="0"/>
                  <a:pt x="1" y="0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solidFill>
            <a:srgbClr val="FFFFFF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42" name="Freeform 117"/>
          <p:cNvSpPr/>
          <p:nvPr/>
        </p:nvSpPr>
        <p:spPr>
          <a:xfrm>
            <a:off x="4676775" y="1296988"/>
            <a:ext cx="4763" cy="15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2382" y="0"/>
              </a:cxn>
              <a:cxn ang="0">
                <a:pos x="2382" y="0"/>
              </a:cxn>
              <a:cxn ang="0">
                <a:pos x="4763" y="0"/>
              </a:cxn>
              <a:cxn ang="0">
                <a:pos x="2382" y="0"/>
              </a:cxn>
              <a:cxn ang="0">
                <a:pos x="2382" y="0"/>
              </a:cxn>
              <a:cxn ang="0">
                <a:pos x="0" y="0"/>
              </a:cxn>
              <a:cxn ang="0">
                <a:pos x="0" y="0"/>
              </a:cxn>
            </a:cxnLst>
            <a:rect l="0" t="0" r="0" b="0"/>
            <a:pathLst>
              <a:path w="2" h="1587">
                <a:moveTo>
                  <a:pt x="0" y="0"/>
                </a:move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1" y="0"/>
                  <a:pt x="1" y="0"/>
                  <a:pt x="1" y="0"/>
                </a:cubicBezTo>
                <a:cubicBezTo>
                  <a:pt x="1" y="0"/>
                  <a:pt x="1" y="0"/>
                  <a:pt x="1" y="0"/>
                </a:cubicBezTo>
                <a:cubicBezTo>
                  <a:pt x="2" y="0"/>
                  <a:pt x="2" y="0"/>
                  <a:pt x="2" y="0"/>
                </a:cubicBezTo>
                <a:cubicBezTo>
                  <a:pt x="2" y="0"/>
                  <a:pt x="2" y="0"/>
                  <a:pt x="1" y="0"/>
                </a:cubicBezTo>
                <a:cubicBezTo>
                  <a:pt x="1" y="0"/>
                  <a:pt x="1" y="0"/>
                  <a:pt x="1" y="0"/>
                </a:cubicBezTo>
                <a:cubicBezTo>
                  <a:pt x="1" y="0"/>
                  <a:pt x="1" y="0"/>
                  <a:pt x="0" y="0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solidFill>
            <a:srgbClr val="FFFFFF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43" name="Freeform 122"/>
          <p:cNvSpPr/>
          <p:nvPr/>
        </p:nvSpPr>
        <p:spPr>
          <a:xfrm>
            <a:off x="2582863" y="1123950"/>
            <a:ext cx="6350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2117" y="0"/>
              </a:cxn>
              <a:cxn ang="0">
                <a:pos x="4233" y="0"/>
              </a:cxn>
              <a:cxn ang="0">
                <a:pos x="6350" y="0"/>
              </a:cxn>
              <a:cxn ang="0">
                <a:pos x="6350" y="0"/>
              </a:cxn>
              <a:cxn ang="0">
                <a:pos x="6350" y="0"/>
              </a:cxn>
              <a:cxn ang="0">
                <a:pos x="4233" y="0"/>
              </a:cxn>
              <a:cxn ang="0">
                <a:pos x="2117" y="0"/>
              </a:cxn>
              <a:cxn ang="0">
                <a:pos x="0" y="0"/>
              </a:cxn>
            </a:cxnLst>
            <a:rect l="0" t="0" r="0" b="0"/>
            <a:pathLst>
              <a:path w="3" h="1588">
                <a:moveTo>
                  <a:pt x="0" y="0"/>
                </a:moveTo>
                <a:cubicBezTo>
                  <a:pt x="0" y="0"/>
                  <a:pt x="0" y="0"/>
                  <a:pt x="0" y="0"/>
                </a:cubicBezTo>
                <a:cubicBezTo>
                  <a:pt x="0" y="0"/>
                  <a:pt x="1" y="0"/>
                  <a:pt x="1" y="0"/>
                </a:cubicBezTo>
                <a:cubicBezTo>
                  <a:pt x="1" y="0"/>
                  <a:pt x="2" y="0"/>
                  <a:pt x="2" y="0"/>
                </a:cubicBezTo>
                <a:cubicBezTo>
                  <a:pt x="2" y="0"/>
                  <a:pt x="2" y="0"/>
                  <a:pt x="3" y="0"/>
                </a:cubicBezTo>
                <a:cubicBezTo>
                  <a:pt x="3" y="0"/>
                  <a:pt x="3" y="0"/>
                  <a:pt x="3" y="0"/>
                </a:cubicBezTo>
                <a:cubicBezTo>
                  <a:pt x="3" y="0"/>
                  <a:pt x="3" y="0"/>
                  <a:pt x="3" y="0"/>
                </a:cubicBezTo>
                <a:cubicBezTo>
                  <a:pt x="2" y="0"/>
                  <a:pt x="2" y="0"/>
                  <a:pt x="2" y="0"/>
                </a:cubicBezTo>
                <a:cubicBezTo>
                  <a:pt x="2" y="0"/>
                  <a:pt x="1" y="0"/>
                  <a:pt x="1" y="0"/>
                </a:cubicBezTo>
                <a:cubicBezTo>
                  <a:pt x="1" y="0"/>
                  <a:pt x="0" y="0"/>
                  <a:pt x="0" y="0"/>
                </a:cubicBezTo>
                <a:close/>
              </a:path>
            </a:pathLst>
          </a:custGeom>
          <a:solidFill>
            <a:srgbClr val="FFFFFF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44" name="Freeform 167"/>
          <p:cNvSpPr/>
          <p:nvPr/>
        </p:nvSpPr>
        <p:spPr>
          <a:xfrm>
            <a:off x="3690938" y="5697538"/>
            <a:ext cx="1587" cy="15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</a:cxnLst>
            <a:rect l="0" t="0" r="0" b="0"/>
            <a:pathLst>
              <a:path w="1587" h="1587">
                <a:moveTo>
                  <a:pt x="0" y="0"/>
                </a:move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solidFill>
            <a:srgbClr val="FFFFFF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45" name="Freeform 180"/>
          <p:cNvSpPr/>
          <p:nvPr/>
        </p:nvSpPr>
        <p:spPr>
          <a:xfrm>
            <a:off x="4376738" y="5686425"/>
            <a:ext cx="1587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1587" y="0"/>
              </a:cxn>
              <a:cxn ang="0">
                <a:pos x="1587" y="0"/>
              </a:cxn>
              <a:cxn ang="0">
                <a:pos x="1587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</a:cxnLst>
            <a:rect l="0" t="0" r="0" b="0"/>
            <a:pathLst>
              <a:path w="1" h="1588">
                <a:moveTo>
                  <a:pt x="0" y="0"/>
                </a:move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1" y="0"/>
                  <a:pt x="1" y="0"/>
                  <a:pt x="1" y="0"/>
                </a:cubicBezTo>
                <a:cubicBezTo>
                  <a:pt x="1" y="0"/>
                  <a:pt x="1" y="0"/>
                  <a:pt x="1" y="0"/>
                </a:cubicBezTo>
                <a:cubicBezTo>
                  <a:pt x="1" y="0"/>
                  <a:pt x="1" y="0"/>
                  <a:pt x="1" y="0"/>
                </a:cubicBezTo>
                <a:cubicBezTo>
                  <a:pt x="1" y="0"/>
                  <a:pt x="1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solidFill>
            <a:srgbClr val="FFFFFF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46" name="Freeform 214"/>
          <p:cNvSpPr/>
          <p:nvPr/>
        </p:nvSpPr>
        <p:spPr>
          <a:xfrm>
            <a:off x="4862513" y="5634038"/>
            <a:ext cx="1587" cy="63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117"/>
              </a:cxn>
              <a:cxn ang="0">
                <a:pos x="0" y="2117"/>
              </a:cxn>
              <a:cxn ang="0">
                <a:pos x="0" y="4233"/>
              </a:cxn>
              <a:cxn ang="0">
                <a:pos x="0" y="6350"/>
              </a:cxn>
              <a:cxn ang="0">
                <a:pos x="0" y="4233"/>
              </a:cxn>
              <a:cxn ang="0">
                <a:pos x="0" y="2117"/>
              </a:cxn>
              <a:cxn ang="0">
                <a:pos x="0" y="2117"/>
              </a:cxn>
              <a:cxn ang="0">
                <a:pos x="0" y="0"/>
              </a:cxn>
            </a:cxnLst>
            <a:rect l="0" t="0" r="0" b="0"/>
            <a:pathLst>
              <a:path w="1587" h="3">
                <a:moveTo>
                  <a:pt x="0" y="0"/>
                </a:moveTo>
                <a:cubicBezTo>
                  <a:pt x="0" y="0"/>
                  <a:pt x="0" y="1"/>
                  <a:pt x="0" y="1"/>
                </a:cubicBezTo>
                <a:cubicBezTo>
                  <a:pt x="0" y="1"/>
                  <a:pt x="0" y="1"/>
                  <a:pt x="0" y="1"/>
                </a:cubicBezTo>
                <a:cubicBezTo>
                  <a:pt x="0" y="2"/>
                  <a:pt x="0" y="2"/>
                  <a:pt x="0" y="2"/>
                </a:cubicBezTo>
                <a:cubicBezTo>
                  <a:pt x="0" y="2"/>
                  <a:pt x="0" y="3"/>
                  <a:pt x="0" y="3"/>
                </a:cubicBezTo>
                <a:cubicBezTo>
                  <a:pt x="0" y="3"/>
                  <a:pt x="0" y="2"/>
                  <a:pt x="0" y="2"/>
                </a:cubicBezTo>
                <a:cubicBezTo>
                  <a:pt x="0" y="2"/>
                  <a:pt x="0" y="2"/>
                  <a:pt x="0" y="1"/>
                </a:cubicBezTo>
                <a:cubicBezTo>
                  <a:pt x="0" y="1"/>
                  <a:pt x="0" y="1"/>
                  <a:pt x="0" y="1"/>
                </a:cubicBezTo>
                <a:cubicBezTo>
                  <a:pt x="0" y="1"/>
                  <a:pt x="0" y="0"/>
                  <a:pt x="0" y="0"/>
                </a:cubicBezTo>
                <a:close/>
              </a:path>
            </a:pathLst>
          </a:custGeom>
          <a:solidFill>
            <a:srgbClr val="FFFFFF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47" name="Freeform 233"/>
          <p:cNvSpPr/>
          <p:nvPr/>
        </p:nvSpPr>
        <p:spPr>
          <a:xfrm>
            <a:off x="2314575" y="5586413"/>
            <a:ext cx="1588" cy="15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</a:cxnLst>
            <a:rect l="0" t="0" r="0" b="0"/>
            <a:pathLst>
              <a:path w="1588" h="1587">
                <a:moveTo>
                  <a:pt x="0" y="0"/>
                </a:move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solidFill>
            <a:srgbClr val="FFFFFF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48" name="Freeform 234"/>
          <p:cNvSpPr/>
          <p:nvPr/>
        </p:nvSpPr>
        <p:spPr>
          <a:xfrm>
            <a:off x="2843213" y="5581650"/>
            <a:ext cx="3175" cy="1588"/>
          </a:xfrm>
          <a:custGeom>
            <a:avLst/>
            <a:gdLst/>
            <a:ahLst/>
            <a:cxnLst>
              <a:cxn ang="0">
                <a:pos x="3175" y="0"/>
              </a:cxn>
              <a:cxn ang="0">
                <a:pos x="3175" y="0"/>
              </a:cxn>
              <a:cxn ang="0">
                <a:pos x="3175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3175" y="0"/>
              </a:cxn>
              <a:cxn ang="0">
                <a:pos x="3175" y="0"/>
              </a:cxn>
              <a:cxn ang="0">
                <a:pos x="3175" y="0"/>
              </a:cxn>
            </a:cxnLst>
            <a:rect l="0" t="0" r="0" b="0"/>
            <a:pathLst>
              <a:path w="1" h="1588">
                <a:moveTo>
                  <a:pt x="1" y="0"/>
                </a:moveTo>
                <a:cubicBezTo>
                  <a:pt x="1" y="0"/>
                  <a:pt x="1" y="0"/>
                  <a:pt x="1" y="0"/>
                </a:cubicBezTo>
                <a:cubicBezTo>
                  <a:pt x="1" y="0"/>
                  <a:pt x="1" y="0"/>
                  <a:pt x="1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1" y="0"/>
                </a:cubicBezTo>
                <a:cubicBezTo>
                  <a:pt x="1" y="0"/>
                  <a:pt x="1" y="0"/>
                  <a:pt x="1" y="0"/>
                </a:cubicBezTo>
                <a:cubicBezTo>
                  <a:pt x="1" y="0"/>
                  <a:pt x="1" y="0"/>
                  <a:pt x="1" y="0"/>
                </a:cubicBezTo>
                <a:close/>
              </a:path>
            </a:pathLst>
          </a:custGeom>
          <a:solidFill>
            <a:srgbClr val="FFFFFF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49" name="Freeform 238"/>
          <p:cNvSpPr/>
          <p:nvPr/>
        </p:nvSpPr>
        <p:spPr>
          <a:xfrm>
            <a:off x="3895725" y="5581650"/>
            <a:ext cx="4763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382" y="0"/>
              </a:cxn>
              <a:cxn ang="0">
                <a:pos x="2382" y="0"/>
              </a:cxn>
              <a:cxn ang="0">
                <a:pos x="2382" y="0"/>
              </a:cxn>
              <a:cxn ang="0">
                <a:pos x="4763" y="0"/>
              </a:cxn>
              <a:cxn ang="0">
                <a:pos x="2382" y="0"/>
              </a:cxn>
              <a:cxn ang="0">
                <a:pos x="2382" y="0"/>
              </a:cxn>
              <a:cxn ang="0">
                <a:pos x="2382" y="0"/>
              </a:cxn>
              <a:cxn ang="0">
                <a:pos x="0" y="0"/>
              </a:cxn>
            </a:cxnLst>
            <a:rect l="0" t="0" r="0" b="0"/>
            <a:pathLst>
              <a:path w="2" h="1588">
                <a:moveTo>
                  <a:pt x="0" y="0"/>
                </a:moveTo>
                <a:cubicBezTo>
                  <a:pt x="1" y="0"/>
                  <a:pt x="1" y="0"/>
                  <a:pt x="1" y="0"/>
                </a:cubicBezTo>
                <a:cubicBezTo>
                  <a:pt x="1" y="0"/>
                  <a:pt x="1" y="0"/>
                  <a:pt x="1" y="0"/>
                </a:cubicBezTo>
                <a:cubicBezTo>
                  <a:pt x="1" y="0"/>
                  <a:pt x="1" y="0"/>
                  <a:pt x="1" y="0"/>
                </a:cubicBezTo>
                <a:cubicBezTo>
                  <a:pt x="1" y="0"/>
                  <a:pt x="1" y="0"/>
                  <a:pt x="2" y="0"/>
                </a:cubicBezTo>
                <a:cubicBezTo>
                  <a:pt x="1" y="0"/>
                  <a:pt x="1" y="0"/>
                  <a:pt x="1" y="0"/>
                </a:cubicBezTo>
                <a:cubicBezTo>
                  <a:pt x="1" y="0"/>
                  <a:pt x="1" y="0"/>
                  <a:pt x="1" y="0"/>
                </a:cubicBezTo>
                <a:cubicBezTo>
                  <a:pt x="1" y="0"/>
                  <a:pt x="1" y="0"/>
                  <a:pt x="1" y="0"/>
                </a:cubicBezTo>
                <a:cubicBezTo>
                  <a:pt x="1" y="0"/>
                  <a:pt x="1" y="0"/>
                  <a:pt x="0" y="0"/>
                </a:cubicBezTo>
                <a:close/>
              </a:path>
            </a:pathLst>
          </a:custGeom>
          <a:solidFill>
            <a:srgbClr val="FFFFFF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50" name="Freeform 239"/>
          <p:cNvSpPr/>
          <p:nvPr/>
        </p:nvSpPr>
        <p:spPr>
          <a:xfrm>
            <a:off x="3062288" y="5581650"/>
            <a:ext cx="3175" cy="1588"/>
          </a:xfrm>
          <a:custGeom>
            <a:avLst/>
            <a:gdLst/>
            <a:ahLst/>
            <a:cxnLst>
              <a:cxn ang="0">
                <a:pos x="3175" y="0"/>
              </a:cxn>
              <a:cxn ang="0">
                <a:pos x="3175" y="0"/>
              </a:cxn>
              <a:cxn ang="0">
                <a:pos x="1588" y="0"/>
              </a:cxn>
              <a:cxn ang="0">
                <a:pos x="1588" y="0"/>
              </a:cxn>
              <a:cxn ang="0">
                <a:pos x="0" y="0"/>
              </a:cxn>
              <a:cxn ang="0">
                <a:pos x="1588" y="0"/>
              </a:cxn>
              <a:cxn ang="0">
                <a:pos x="1588" y="0"/>
              </a:cxn>
              <a:cxn ang="0">
                <a:pos x="3175" y="0"/>
              </a:cxn>
              <a:cxn ang="0">
                <a:pos x="3175" y="0"/>
              </a:cxn>
            </a:cxnLst>
            <a:rect l="0" t="0" r="0" b="0"/>
            <a:pathLst>
              <a:path w="2" h="1588">
                <a:moveTo>
                  <a:pt x="2" y="0"/>
                </a:moveTo>
                <a:cubicBezTo>
                  <a:pt x="2" y="0"/>
                  <a:pt x="2" y="0"/>
                  <a:pt x="2" y="0"/>
                </a:cubicBezTo>
                <a:cubicBezTo>
                  <a:pt x="1" y="0"/>
                  <a:pt x="1" y="0"/>
                  <a:pt x="1" y="0"/>
                </a:cubicBezTo>
                <a:cubicBezTo>
                  <a:pt x="1" y="0"/>
                  <a:pt x="1" y="0"/>
                  <a:pt x="1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1" y="0"/>
                </a:cubicBezTo>
                <a:cubicBezTo>
                  <a:pt x="1" y="0"/>
                  <a:pt x="1" y="0"/>
                  <a:pt x="1" y="0"/>
                </a:cubicBezTo>
                <a:cubicBezTo>
                  <a:pt x="1" y="0"/>
                  <a:pt x="1" y="0"/>
                  <a:pt x="2" y="0"/>
                </a:cubicBezTo>
                <a:cubicBezTo>
                  <a:pt x="2" y="0"/>
                  <a:pt x="2" y="0"/>
                  <a:pt x="2" y="0"/>
                </a:cubicBezTo>
                <a:close/>
              </a:path>
            </a:pathLst>
          </a:custGeom>
          <a:solidFill>
            <a:srgbClr val="FFFFFF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51" name="Freeform 241"/>
          <p:cNvSpPr/>
          <p:nvPr/>
        </p:nvSpPr>
        <p:spPr>
          <a:xfrm>
            <a:off x="4516438" y="5581650"/>
            <a:ext cx="3175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3175" y="0"/>
              </a:cxn>
              <a:cxn ang="0">
                <a:pos x="3175" y="0"/>
              </a:cxn>
              <a:cxn ang="0">
                <a:pos x="3175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</a:cxnLst>
            <a:rect l="0" t="0" r="0" b="0"/>
            <a:pathLst>
              <a:path w="1" h="1588">
                <a:moveTo>
                  <a:pt x="0" y="0"/>
                </a:move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1" y="0"/>
                  <a:pt x="1" y="0"/>
                </a:cubicBezTo>
                <a:cubicBezTo>
                  <a:pt x="1" y="0"/>
                  <a:pt x="1" y="0"/>
                  <a:pt x="1" y="0"/>
                </a:cubicBezTo>
                <a:cubicBezTo>
                  <a:pt x="1" y="0"/>
                  <a:pt x="1" y="0"/>
                  <a:pt x="1" y="0"/>
                </a:cubicBezTo>
                <a:cubicBezTo>
                  <a:pt x="1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solidFill>
            <a:srgbClr val="FFFFFF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52" name="Freeform 243"/>
          <p:cNvSpPr/>
          <p:nvPr/>
        </p:nvSpPr>
        <p:spPr>
          <a:xfrm>
            <a:off x="4043363" y="5581650"/>
            <a:ext cx="1587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1587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</a:cxnLst>
            <a:rect l="0" t="0" r="0" b="0"/>
            <a:pathLst>
              <a:path w="1" h="1588">
                <a:moveTo>
                  <a:pt x="0" y="0"/>
                </a:move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1" y="0"/>
                  <a:pt x="1" y="0"/>
                </a:cubicBezTo>
                <a:cubicBezTo>
                  <a:pt x="1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solidFill>
            <a:srgbClr val="FFFFFF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53" name="Freeform 262"/>
          <p:cNvSpPr/>
          <p:nvPr/>
        </p:nvSpPr>
        <p:spPr>
          <a:xfrm>
            <a:off x="2314575" y="5562600"/>
            <a:ext cx="1588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</a:cxnLst>
            <a:rect l="0" t="0" r="0" b="0"/>
            <a:pathLst>
              <a:path w="1588" h="1588">
                <a:moveTo>
                  <a:pt x="0" y="0"/>
                </a:move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solidFill>
            <a:srgbClr val="FFFFFF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0476" name="Line 300"/>
          <p:cNvSpPr/>
          <p:nvPr/>
        </p:nvSpPr>
        <p:spPr>
          <a:xfrm>
            <a:off x="0" y="3427413"/>
            <a:ext cx="2863850" cy="0"/>
          </a:xfrm>
          <a:prstGeom prst="line">
            <a:avLst/>
          </a:prstGeom>
          <a:ln w="28575" cap="rnd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5" name="Freeform 297"/>
          <p:cNvSpPr/>
          <p:nvPr/>
        </p:nvSpPr>
        <p:spPr>
          <a:xfrm>
            <a:off x="6300153" y="3428683"/>
            <a:ext cx="2844800" cy="19399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73279" y="0"/>
              </a:cxn>
              <a:cxn ang="0">
                <a:pos x="1789882" y="1939925"/>
              </a:cxn>
              <a:cxn ang="0">
                <a:pos x="2844800" y="1939925"/>
              </a:cxn>
            </a:cxnLst>
            <a:rect l="0" t="0" r="0" b="0"/>
            <a:pathLst>
              <a:path w="2454" h="1222">
                <a:moveTo>
                  <a:pt x="0" y="0"/>
                </a:moveTo>
                <a:lnTo>
                  <a:pt x="322" y="0"/>
                </a:lnTo>
                <a:lnTo>
                  <a:pt x="1544" y="1222"/>
                </a:lnTo>
                <a:lnTo>
                  <a:pt x="2454" y="1222"/>
                </a:ln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6" name="TextBox 305"/>
          <p:cNvSpPr txBox="1"/>
          <p:nvPr/>
        </p:nvSpPr>
        <p:spPr>
          <a:xfrm>
            <a:off x="107504" y="2916238"/>
            <a:ext cx="1826141" cy="58477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>
            <a:spAutoFit/>
          </a:bodyPr>
          <a:lstStyle/>
          <a:p>
            <a:pPr lvl="0"/>
            <a:r>
              <a:rPr lang="zh-CN" altLang="en-US" sz="3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开发背景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3540682" y="3130084"/>
            <a:ext cx="2149948" cy="52322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为什么</a:t>
            </a:r>
            <a:r>
              <a:rPr lang="zh-CN" altLang="en-US" sz="2800" b="1" dirty="0" smtClean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开发</a:t>
            </a:r>
            <a:r>
              <a:rPr lang="en-US" altLang="zh-CN" sz="2800" b="1" dirty="0" smtClean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?</a:t>
            </a:r>
            <a:endParaRPr lang="en-US" altLang="zh-CN" sz="2800" b="1" dirty="0">
              <a:solidFill>
                <a:srgbClr val="FFFF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82138985"/>
      </p:ext>
    </p:extLst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50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200"/>
                                        <p:tgtEl>
                                          <p:spTgt spid="50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8" presetClass="entr" presetSubtype="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3" dur="500"/>
                                        <p:tgtEl>
                                          <p:spTgt spid="50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300"/>
                                        <p:tgtEl>
                                          <p:spTgt spid="50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200"/>
                                        <p:tgtEl>
                                          <p:spTgt spid="50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8" presetClass="entr" presetSubtype="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50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25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6" grpId="0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300"/>
          <p:cNvSpPr/>
          <p:nvPr/>
        </p:nvSpPr>
        <p:spPr>
          <a:xfrm>
            <a:off x="0" y="3427413"/>
            <a:ext cx="1116013" cy="0"/>
          </a:xfrm>
          <a:prstGeom prst="line">
            <a:avLst/>
          </a:prstGeom>
          <a:ln w="28575" cap="rnd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cxnSp>
        <p:nvCxnSpPr>
          <p:cNvPr id="4" name="直接连接符 3"/>
          <p:cNvCxnSpPr/>
          <p:nvPr/>
        </p:nvCxnSpPr>
        <p:spPr>
          <a:xfrm flipH="1" flipV="1">
            <a:off x="784225" y="2924175"/>
            <a:ext cx="360363" cy="50323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 flipH="1">
            <a:off x="774700" y="2924175"/>
            <a:ext cx="114776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flipH="1" flipV="1">
            <a:off x="1914525" y="2924175"/>
            <a:ext cx="360363" cy="50323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H="1">
            <a:off x="774700" y="3425825"/>
            <a:ext cx="360363" cy="50323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H="1" flipV="1">
            <a:off x="779463" y="3929063"/>
            <a:ext cx="114776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flipH="1">
            <a:off x="1914525" y="3406775"/>
            <a:ext cx="360363" cy="50323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774700" y="4005263"/>
            <a:ext cx="1238250" cy="144463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矩形 12"/>
          <p:cNvSpPr/>
          <p:nvPr/>
        </p:nvSpPr>
        <p:spPr>
          <a:xfrm rot="18360085">
            <a:off x="1816894" y="3752056"/>
            <a:ext cx="676275" cy="144463"/>
          </a:xfrm>
          <a:custGeom>
            <a:avLst/>
            <a:gdLst>
              <a:gd name="connsiteX0" fmla="*/ 0 w 751561"/>
              <a:gd name="connsiteY0" fmla="*/ 0 h 144016"/>
              <a:gd name="connsiteX1" fmla="*/ 751561 w 751561"/>
              <a:gd name="connsiteY1" fmla="*/ 0 h 144016"/>
              <a:gd name="connsiteX2" fmla="*/ 751561 w 751561"/>
              <a:gd name="connsiteY2" fmla="*/ 144016 h 144016"/>
              <a:gd name="connsiteX3" fmla="*/ 0 w 751561"/>
              <a:gd name="connsiteY3" fmla="*/ 144016 h 144016"/>
              <a:gd name="connsiteX4" fmla="*/ 0 w 751561"/>
              <a:gd name="connsiteY4" fmla="*/ 0 h 144016"/>
              <a:gd name="connsiteX0-1" fmla="*/ 0 w 751561"/>
              <a:gd name="connsiteY0-2" fmla="*/ 0 h 144982"/>
              <a:gd name="connsiteX1-3" fmla="*/ 751561 w 751561"/>
              <a:gd name="connsiteY1-4" fmla="*/ 0 h 144982"/>
              <a:gd name="connsiteX2-5" fmla="*/ 563882 w 751561"/>
              <a:gd name="connsiteY2-6" fmla="*/ 144982 h 144982"/>
              <a:gd name="connsiteX3-7" fmla="*/ 0 w 751561"/>
              <a:gd name="connsiteY3-8" fmla="*/ 144016 h 144982"/>
              <a:gd name="connsiteX4-9" fmla="*/ 0 w 751561"/>
              <a:gd name="connsiteY4-10" fmla="*/ 0 h 144982"/>
              <a:gd name="connsiteX0-11" fmla="*/ 0 w 751561"/>
              <a:gd name="connsiteY0-12" fmla="*/ 0 h 144016"/>
              <a:gd name="connsiteX1-13" fmla="*/ 751561 w 751561"/>
              <a:gd name="connsiteY1-14" fmla="*/ 0 h 144016"/>
              <a:gd name="connsiteX2-15" fmla="*/ 494379 w 751561"/>
              <a:gd name="connsiteY2-16" fmla="*/ 142500 h 144016"/>
              <a:gd name="connsiteX3-17" fmla="*/ 0 w 751561"/>
              <a:gd name="connsiteY3-18" fmla="*/ 144016 h 144016"/>
              <a:gd name="connsiteX4-19" fmla="*/ 0 w 751561"/>
              <a:gd name="connsiteY4-20" fmla="*/ 0 h 144016"/>
              <a:gd name="connsiteX0-21" fmla="*/ 0 w 690110"/>
              <a:gd name="connsiteY0-22" fmla="*/ 0 h 144016"/>
              <a:gd name="connsiteX1-23" fmla="*/ 690110 w 690110"/>
              <a:gd name="connsiteY1-24" fmla="*/ 497 h 144016"/>
              <a:gd name="connsiteX2-25" fmla="*/ 494379 w 690110"/>
              <a:gd name="connsiteY2-26" fmla="*/ 142500 h 144016"/>
              <a:gd name="connsiteX3-27" fmla="*/ 0 w 690110"/>
              <a:gd name="connsiteY3-28" fmla="*/ 144016 h 144016"/>
              <a:gd name="connsiteX4-29" fmla="*/ 0 w 690110"/>
              <a:gd name="connsiteY4-30" fmla="*/ 0 h 144016"/>
              <a:gd name="connsiteX0-31" fmla="*/ 0 w 676278"/>
              <a:gd name="connsiteY0-32" fmla="*/ 0 h 144016"/>
              <a:gd name="connsiteX1-33" fmla="*/ 676278 w 676278"/>
              <a:gd name="connsiteY1-34" fmla="*/ 1716 h 144016"/>
              <a:gd name="connsiteX2-35" fmla="*/ 494379 w 676278"/>
              <a:gd name="connsiteY2-36" fmla="*/ 142500 h 144016"/>
              <a:gd name="connsiteX3-37" fmla="*/ 0 w 676278"/>
              <a:gd name="connsiteY3-38" fmla="*/ 144016 h 144016"/>
              <a:gd name="connsiteX4-39" fmla="*/ 0 w 676278"/>
              <a:gd name="connsiteY4-40" fmla="*/ 0 h 144016"/>
            </a:gdLst>
            <a:ahLst/>
            <a:cxnLst>
              <a:cxn ang="0">
                <a:pos x="connsiteX0-31" y="connsiteY0-32"/>
              </a:cxn>
              <a:cxn ang="0">
                <a:pos x="connsiteX1-33" y="connsiteY1-34"/>
              </a:cxn>
              <a:cxn ang="0">
                <a:pos x="connsiteX2-35" y="connsiteY2-36"/>
              </a:cxn>
              <a:cxn ang="0">
                <a:pos x="connsiteX3-37" y="connsiteY3-38"/>
              </a:cxn>
              <a:cxn ang="0">
                <a:pos x="connsiteX4-39" y="connsiteY4-40"/>
              </a:cxn>
            </a:cxnLst>
            <a:rect l="l" t="t" r="r" b="b"/>
            <a:pathLst>
              <a:path w="676278" h="144016">
                <a:moveTo>
                  <a:pt x="0" y="0"/>
                </a:moveTo>
                <a:lnTo>
                  <a:pt x="676278" y="1716"/>
                </a:lnTo>
                <a:lnTo>
                  <a:pt x="494379" y="142500"/>
                </a:lnTo>
                <a:lnTo>
                  <a:pt x="0" y="144016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47" name="直接箭头连接符 46"/>
          <p:cNvCxnSpPr/>
          <p:nvPr/>
        </p:nvCxnSpPr>
        <p:spPr>
          <a:xfrm flipV="1">
            <a:off x="774700" y="836613"/>
            <a:ext cx="0" cy="2087563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827722" y="1196023"/>
            <a:ext cx="2443321" cy="1200329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lvl="0"/>
            <a:r>
              <a:rPr lang="zh-CN" altLang="en-US" sz="2400" dirty="0" smtClean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</a:rPr>
              <a:t>游戏占据了日常生活的很大一部分</a:t>
            </a:r>
            <a:r>
              <a:rPr lang="en-US" altLang="zh-CN" sz="2400" dirty="0" smtClean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zh-CN" altLang="en-US" sz="2400" dirty="0">
              <a:solidFill>
                <a:srgbClr val="0000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0" name="Line 300"/>
          <p:cNvSpPr/>
          <p:nvPr/>
        </p:nvSpPr>
        <p:spPr>
          <a:xfrm>
            <a:off x="8027988" y="3427413"/>
            <a:ext cx="1116012" cy="0"/>
          </a:xfrm>
          <a:prstGeom prst="line">
            <a:avLst/>
          </a:prstGeom>
          <a:ln w="28575" cap="rnd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cxnSp>
        <p:nvCxnSpPr>
          <p:cNvPr id="70" name="直接连接符 69"/>
          <p:cNvCxnSpPr/>
          <p:nvPr/>
        </p:nvCxnSpPr>
        <p:spPr>
          <a:xfrm flipH="1" flipV="1">
            <a:off x="2706688" y="2924175"/>
            <a:ext cx="360363" cy="50323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/>
          <p:nvPr/>
        </p:nvCxnSpPr>
        <p:spPr>
          <a:xfrm flipH="1">
            <a:off x="2697163" y="2924175"/>
            <a:ext cx="114776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/>
          <p:nvPr/>
        </p:nvCxnSpPr>
        <p:spPr>
          <a:xfrm flipH="1" flipV="1">
            <a:off x="3836988" y="2924175"/>
            <a:ext cx="358775" cy="50323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/>
          <p:nvPr/>
        </p:nvCxnSpPr>
        <p:spPr>
          <a:xfrm flipH="1">
            <a:off x="2697163" y="3425825"/>
            <a:ext cx="360363" cy="50323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/>
          <p:nvPr/>
        </p:nvCxnSpPr>
        <p:spPr>
          <a:xfrm flipH="1" flipV="1">
            <a:off x="2700338" y="3929063"/>
            <a:ext cx="114935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 flipH="1">
            <a:off x="3836988" y="3406775"/>
            <a:ext cx="358775" cy="50323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矩形 75"/>
          <p:cNvSpPr/>
          <p:nvPr/>
        </p:nvSpPr>
        <p:spPr>
          <a:xfrm>
            <a:off x="2697163" y="4005263"/>
            <a:ext cx="1238250" cy="144463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7" name="矩形 12"/>
          <p:cNvSpPr/>
          <p:nvPr/>
        </p:nvSpPr>
        <p:spPr>
          <a:xfrm rot="18360085">
            <a:off x="3738563" y="3752850"/>
            <a:ext cx="676275" cy="142875"/>
          </a:xfrm>
          <a:custGeom>
            <a:avLst/>
            <a:gdLst>
              <a:gd name="connsiteX0" fmla="*/ 0 w 751561"/>
              <a:gd name="connsiteY0" fmla="*/ 0 h 144016"/>
              <a:gd name="connsiteX1" fmla="*/ 751561 w 751561"/>
              <a:gd name="connsiteY1" fmla="*/ 0 h 144016"/>
              <a:gd name="connsiteX2" fmla="*/ 751561 w 751561"/>
              <a:gd name="connsiteY2" fmla="*/ 144016 h 144016"/>
              <a:gd name="connsiteX3" fmla="*/ 0 w 751561"/>
              <a:gd name="connsiteY3" fmla="*/ 144016 h 144016"/>
              <a:gd name="connsiteX4" fmla="*/ 0 w 751561"/>
              <a:gd name="connsiteY4" fmla="*/ 0 h 144016"/>
              <a:gd name="connsiteX0-1" fmla="*/ 0 w 751561"/>
              <a:gd name="connsiteY0-2" fmla="*/ 0 h 144982"/>
              <a:gd name="connsiteX1-3" fmla="*/ 751561 w 751561"/>
              <a:gd name="connsiteY1-4" fmla="*/ 0 h 144982"/>
              <a:gd name="connsiteX2-5" fmla="*/ 563882 w 751561"/>
              <a:gd name="connsiteY2-6" fmla="*/ 144982 h 144982"/>
              <a:gd name="connsiteX3-7" fmla="*/ 0 w 751561"/>
              <a:gd name="connsiteY3-8" fmla="*/ 144016 h 144982"/>
              <a:gd name="connsiteX4-9" fmla="*/ 0 w 751561"/>
              <a:gd name="connsiteY4-10" fmla="*/ 0 h 144982"/>
              <a:gd name="connsiteX0-11" fmla="*/ 0 w 751561"/>
              <a:gd name="connsiteY0-12" fmla="*/ 0 h 144016"/>
              <a:gd name="connsiteX1-13" fmla="*/ 751561 w 751561"/>
              <a:gd name="connsiteY1-14" fmla="*/ 0 h 144016"/>
              <a:gd name="connsiteX2-15" fmla="*/ 494379 w 751561"/>
              <a:gd name="connsiteY2-16" fmla="*/ 142500 h 144016"/>
              <a:gd name="connsiteX3-17" fmla="*/ 0 w 751561"/>
              <a:gd name="connsiteY3-18" fmla="*/ 144016 h 144016"/>
              <a:gd name="connsiteX4-19" fmla="*/ 0 w 751561"/>
              <a:gd name="connsiteY4-20" fmla="*/ 0 h 144016"/>
              <a:gd name="connsiteX0-21" fmla="*/ 0 w 690110"/>
              <a:gd name="connsiteY0-22" fmla="*/ 0 h 144016"/>
              <a:gd name="connsiteX1-23" fmla="*/ 690110 w 690110"/>
              <a:gd name="connsiteY1-24" fmla="*/ 497 h 144016"/>
              <a:gd name="connsiteX2-25" fmla="*/ 494379 w 690110"/>
              <a:gd name="connsiteY2-26" fmla="*/ 142500 h 144016"/>
              <a:gd name="connsiteX3-27" fmla="*/ 0 w 690110"/>
              <a:gd name="connsiteY3-28" fmla="*/ 144016 h 144016"/>
              <a:gd name="connsiteX4-29" fmla="*/ 0 w 690110"/>
              <a:gd name="connsiteY4-30" fmla="*/ 0 h 144016"/>
              <a:gd name="connsiteX0-31" fmla="*/ 0 w 676278"/>
              <a:gd name="connsiteY0-32" fmla="*/ 0 h 144016"/>
              <a:gd name="connsiteX1-33" fmla="*/ 676278 w 676278"/>
              <a:gd name="connsiteY1-34" fmla="*/ 1716 h 144016"/>
              <a:gd name="connsiteX2-35" fmla="*/ 494379 w 676278"/>
              <a:gd name="connsiteY2-36" fmla="*/ 142500 h 144016"/>
              <a:gd name="connsiteX3-37" fmla="*/ 0 w 676278"/>
              <a:gd name="connsiteY3-38" fmla="*/ 144016 h 144016"/>
              <a:gd name="connsiteX4-39" fmla="*/ 0 w 676278"/>
              <a:gd name="connsiteY4-40" fmla="*/ 0 h 144016"/>
            </a:gdLst>
            <a:ahLst/>
            <a:cxnLst>
              <a:cxn ang="0">
                <a:pos x="connsiteX0-31" y="connsiteY0-32"/>
              </a:cxn>
              <a:cxn ang="0">
                <a:pos x="connsiteX1-33" y="connsiteY1-34"/>
              </a:cxn>
              <a:cxn ang="0">
                <a:pos x="connsiteX2-35" y="connsiteY2-36"/>
              </a:cxn>
              <a:cxn ang="0">
                <a:pos x="connsiteX3-37" y="connsiteY3-38"/>
              </a:cxn>
              <a:cxn ang="0">
                <a:pos x="connsiteX4-39" y="connsiteY4-40"/>
              </a:cxn>
            </a:cxnLst>
            <a:rect l="l" t="t" r="r" b="b"/>
            <a:pathLst>
              <a:path w="676278" h="144016">
                <a:moveTo>
                  <a:pt x="0" y="0"/>
                </a:moveTo>
                <a:lnTo>
                  <a:pt x="676278" y="1716"/>
                </a:lnTo>
                <a:lnTo>
                  <a:pt x="494379" y="142500"/>
                </a:lnTo>
                <a:lnTo>
                  <a:pt x="0" y="144016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78" name="直接箭头连接符 77"/>
          <p:cNvCxnSpPr/>
          <p:nvPr/>
        </p:nvCxnSpPr>
        <p:spPr>
          <a:xfrm flipH="1">
            <a:off x="2706688" y="4140200"/>
            <a:ext cx="0" cy="153035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2706689" y="4840288"/>
            <a:ext cx="3078935" cy="830997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lvl="0"/>
            <a:r>
              <a:rPr lang="zh-CN" altLang="en-US" sz="2400" dirty="0" smtClean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</a:rPr>
              <a:t>真人密室逃脱的空间局限性</a:t>
            </a:r>
            <a:endParaRPr lang="zh-CN" altLang="en-US" sz="2400" dirty="0">
              <a:solidFill>
                <a:srgbClr val="0000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82" name="直接连接符 81"/>
          <p:cNvCxnSpPr/>
          <p:nvPr/>
        </p:nvCxnSpPr>
        <p:spPr>
          <a:xfrm flipH="1" flipV="1">
            <a:off x="4672013" y="2924175"/>
            <a:ext cx="360363" cy="50323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连接符 82"/>
          <p:cNvCxnSpPr/>
          <p:nvPr/>
        </p:nvCxnSpPr>
        <p:spPr>
          <a:xfrm flipH="1">
            <a:off x="4662488" y="2924175"/>
            <a:ext cx="114935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/>
          <p:cNvCxnSpPr/>
          <p:nvPr/>
        </p:nvCxnSpPr>
        <p:spPr>
          <a:xfrm flipH="1" flipV="1">
            <a:off x="5802313" y="2924175"/>
            <a:ext cx="360363" cy="50323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/>
          <p:cNvCxnSpPr/>
          <p:nvPr/>
        </p:nvCxnSpPr>
        <p:spPr>
          <a:xfrm flipH="1">
            <a:off x="4662488" y="3425825"/>
            <a:ext cx="360363" cy="50323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/>
          <p:cNvCxnSpPr/>
          <p:nvPr/>
        </p:nvCxnSpPr>
        <p:spPr>
          <a:xfrm flipH="1" flipV="1">
            <a:off x="4667250" y="3929063"/>
            <a:ext cx="114776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/>
          <p:cNvCxnSpPr/>
          <p:nvPr/>
        </p:nvCxnSpPr>
        <p:spPr>
          <a:xfrm flipH="1">
            <a:off x="5802313" y="3406775"/>
            <a:ext cx="360363" cy="50323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矩形 87"/>
          <p:cNvSpPr/>
          <p:nvPr/>
        </p:nvSpPr>
        <p:spPr>
          <a:xfrm>
            <a:off x="4662488" y="4005263"/>
            <a:ext cx="1239838" cy="144463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9" name="矩形 12"/>
          <p:cNvSpPr/>
          <p:nvPr/>
        </p:nvSpPr>
        <p:spPr>
          <a:xfrm rot="18360085">
            <a:off x="5704681" y="3752056"/>
            <a:ext cx="676275" cy="144463"/>
          </a:xfrm>
          <a:custGeom>
            <a:avLst/>
            <a:gdLst>
              <a:gd name="connsiteX0" fmla="*/ 0 w 751561"/>
              <a:gd name="connsiteY0" fmla="*/ 0 h 144016"/>
              <a:gd name="connsiteX1" fmla="*/ 751561 w 751561"/>
              <a:gd name="connsiteY1" fmla="*/ 0 h 144016"/>
              <a:gd name="connsiteX2" fmla="*/ 751561 w 751561"/>
              <a:gd name="connsiteY2" fmla="*/ 144016 h 144016"/>
              <a:gd name="connsiteX3" fmla="*/ 0 w 751561"/>
              <a:gd name="connsiteY3" fmla="*/ 144016 h 144016"/>
              <a:gd name="connsiteX4" fmla="*/ 0 w 751561"/>
              <a:gd name="connsiteY4" fmla="*/ 0 h 144016"/>
              <a:gd name="connsiteX0-1" fmla="*/ 0 w 751561"/>
              <a:gd name="connsiteY0-2" fmla="*/ 0 h 144982"/>
              <a:gd name="connsiteX1-3" fmla="*/ 751561 w 751561"/>
              <a:gd name="connsiteY1-4" fmla="*/ 0 h 144982"/>
              <a:gd name="connsiteX2-5" fmla="*/ 563882 w 751561"/>
              <a:gd name="connsiteY2-6" fmla="*/ 144982 h 144982"/>
              <a:gd name="connsiteX3-7" fmla="*/ 0 w 751561"/>
              <a:gd name="connsiteY3-8" fmla="*/ 144016 h 144982"/>
              <a:gd name="connsiteX4-9" fmla="*/ 0 w 751561"/>
              <a:gd name="connsiteY4-10" fmla="*/ 0 h 144982"/>
              <a:gd name="connsiteX0-11" fmla="*/ 0 w 751561"/>
              <a:gd name="connsiteY0-12" fmla="*/ 0 h 144016"/>
              <a:gd name="connsiteX1-13" fmla="*/ 751561 w 751561"/>
              <a:gd name="connsiteY1-14" fmla="*/ 0 h 144016"/>
              <a:gd name="connsiteX2-15" fmla="*/ 494379 w 751561"/>
              <a:gd name="connsiteY2-16" fmla="*/ 142500 h 144016"/>
              <a:gd name="connsiteX3-17" fmla="*/ 0 w 751561"/>
              <a:gd name="connsiteY3-18" fmla="*/ 144016 h 144016"/>
              <a:gd name="connsiteX4-19" fmla="*/ 0 w 751561"/>
              <a:gd name="connsiteY4-20" fmla="*/ 0 h 144016"/>
              <a:gd name="connsiteX0-21" fmla="*/ 0 w 690110"/>
              <a:gd name="connsiteY0-22" fmla="*/ 0 h 144016"/>
              <a:gd name="connsiteX1-23" fmla="*/ 690110 w 690110"/>
              <a:gd name="connsiteY1-24" fmla="*/ 497 h 144016"/>
              <a:gd name="connsiteX2-25" fmla="*/ 494379 w 690110"/>
              <a:gd name="connsiteY2-26" fmla="*/ 142500 h 144016"/>
              <a:gd name="connsiteX3-27" fmla="*/ 0 w 690110"/>
              <a:gd name="connsiteY3-28" fmla="*/ 144016 h 144016"/>
              <a:gd name="connsiteX4-29" fmla="*/ 0 w 690110"/>
              <a:gd name="connsiteY4-30" fmla="*/ 0 h 144016"/>
              <a:gd name="connsiteX0-31" fmla="*/ 0 w 676278"/>
              <a:gd name="connsiteY0-32" fmla="*/ 0 h 144016"/>
              <a:gd name="connsiteX1-33" fmla="*/ 676278 w 676278"/>
              <a:gd name="connsiteY1-34" fmla="*/ 1716 h 144016"/>
              <a:gd name="connsiteX2-35" fmla="*/ 494379 w 676278"/>
              <a:gd name="connsiteY2-36" fmla="*/ 142500 h 144016"/>
              <a:gd name="connsiteX3-37" fmla="*/ 0 w 676278"/>
              <a:gd name="connsiteY3-38" fmla="*/ 144016 h 144016"/>
              <a:gd name="connsiteX4-39" fmla="*/ 0 w 676278"/>
              <a:gd name="connsiteY4-40" fmla="*/ 0 h 144016"/>
            </a:gdLst>
            <a:ahLst/>
            <a:cxnLst>
              <a:cxn ang="0">
                <a:pos x="connsiteX0-31" y="connsiteY0-32"/>
              </a:cxn>
              <a:cxn ang="0">
                <a:pos x="connsiteX1-33" y="connsiteY1-34"/>
              </a:cxn>
              <a:cxn ang="0">
                <a:pos x="connsiteX2-35" y="connsiteY2-36"/>
              </a:cxn>
              <a:cxn ang="0">
                <a:pos x="connsiteX3-37" y="connsiteY3-38"/>
              </a:cxn>
              <a:cxn ang="0">
                <a:pos x="connsiteX4-39" y="connsiteY4-40"/>
              </a:cxn>
            </a:cxnLst>
            <a:rect l="l" t="t" r="r" b="b"/>
            <a:pathLst>
              <a:path w="676278" h="144016">
                <a:moveTo>
                  <a:pt x="0" y="0"/>
                </a:moveTo>
                <a:lnTo>
                  <a:pt x="676278" y="1716"/>
                </a:lnTo>
                <a:lnTo>
                  <a:pt x="494379" y="142500"/>
                </a:lnTo>
                <a:lnTo>
                  <a:pt x="0" y="144016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90" name="直接箭头连接符 89"/>
          <p:cNvCxnSpPr/>
          <p:nvPr/>
        </p:nvCxnSpPr>
        <p:spPr>
          <a:xfrm flipV="1">
            <a:off x="4662488" y="1652588"/>
            <a:ext cx="9525" cy="127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连接符 92"/>
          <p:cNvCxnSpPr/>
          <p:nvPr/>
        </p:nvCxnSpPr>
        <p:spPr>
          <a:xfrm flipH="1" flipV="1">
            <a:off x="6516688" y="2933700"/>
            <a:ext cx="358775" cy="50165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连接符 93"/>
          <p:cNvCxnSpPr/>
          <p:nvPr/>
        </p:nvCxnSpPr>
        <p:spPr>
          <a:xfrm flipH="1">
            <a:off x="6507163" y="2933700"/>
            <a:ext cx="114776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连接符 94"/>
          <p:cNvCxnSpPr/>
          <p:nvPr/>
        </p:nvCxnSpPr>
        <p:spPr>
          <a:xfrm flipH="1" flipV="1">
            <a:off x="7645400" y="2933700"/>
            <a:ext cx="360363" cy="50165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连接符 95"/>
          <p:cNvCxnSpPr/>
          <p:nvPr/>
        </p:nvCxnSpPr>
        <p:spPr>
          <a:xfrm flipH="1">
            <a:off x="6507163" y="3433763"/>
            <a:ext cx="358775" cy="50323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连接符 96"/>
          <p:cNvCxnSpPr/>
          <p:nvPr/>
        </p:nvCxnSpPr>
        <p:spPr>
          <a:xfrm flipH="1" flipV="1">
            <a:off x="6510338" y="3937000"/>
            <a:ext cx="114776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连接符 97"/>
          <p:cNvCxnSpPr/>
          <p:nvPr/>
        </p:nvCxnSpPr>
        <p:spPr>
          <a:xfrm flipH="1">
            <a:off x="7645400" y="3414713"/>
            <a:ext cx="360363" cy="50323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矩形 98"/>
          <p:cNvSpPr/>
          <p:nvPr/>
        </p:nvSpPr>
        <p:spPr>
          <a:xfrm>
            <a:off x="6507163" y="4013200"/>
            <a:ext cx="1238250" cy="144463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0" name="矩形 12"/>
          <p:cNvSpPr/>
          <p:nvPr/>
        </p:nvSpPr>
        <p:spPr>
          <a:xfrm rot="18360085">
            <a:off x="7548563" y="3762375"/>
            <a:ext cx="676275" cy="142875"/>
          </a:xfrm>
          <a:custGeom>
            <a:avLst/>
            <a:gdLst>
              <a:gd name="connsiteX0" fmla="*/ 0 w 751561"/>
              <a:gd name="connsiteY0" fmla="*/ 0 h 144016"/>
              <a:gd name="connsiteX1" fmla="*/ 751561 w 751561"/>
              <a:gd name="connsiteY1" fmla="*/ 0 h 144016"/>
              <a:gd name="connsiteX2" fmla="*/ 751561 w 751561"/>
              <a:gd name="connsiteY2" fmla="*/ 144016 h 144016"/>
              <a:gd name="connsiteX3" fmla="*/ 0 w 751561"/>
              <a:gd name="connsiteY3" fmla="*/ 144016 h 144016"/>
              <a:gd name="connsiteX4" fmla="*/ 0 w 751561"/>
              <a:gd name="connsiteY4" fmla="*/ 0 h 144016"/>
              <a:gd name="connsiteX0-1" fmla="*/ 0 w 751561"/>
              <a:gd name="connsiteY0-2" fmla="*/ 0 h 144982"/>
              <a:gd name="connsiteX1-3" fmla="*/ 751561 w 751561"/>
              <a:gd name="connsiteY1-4" fmla="*/ 0 h 144982"/>
              <a:gd name="connsiteX2-5" fmla="*/ 563882 w 751561"/>
              <a:gd name="connsiteY2-6" fmla="*/ 144982 h 144982"/>
              <a:gd name="connsiteX3-7" fmla="*/ 0 w 751561"/>
              <a:gd name="connsiteY3-8" fmla="*/ 144016 h 144982"/>
              <a:gd name="connsiteX4-9" fmla="*/ 0 w 751561"/>
              <a:gd name="connsiteY4-10" fmla="*/ 0 h 144982"/>
              <a:gd name="connsiteX0-11" fmla="*/ 0 w 751561"/>
              <a:gd name="connsiteY0-12" fmla="*/ 0 h 144016"/>
              <a:gd name="connsiteX1-13" fmla="*/ 751561 w 751561"/>
              <a:gd name="connsiteY1-14" fmla="*/ 0 h 144016"/>
              <a:gd name="connsiteX2-15" fmla="*/ 494379 w 751561"/>
              <a:gd name="connsiteY2-16" fmla="*/ 142500 h 144016"/>
              <a:gd name="connsiteX3-17" fmla="*/ 0 w 751561"/>
              <a:gd name="connsiteY3-18" fmla="*/ 144016 h 144016"/>
              <a:gd name="connsiteX4-19" fmla="*/ 0 w 751561"/>
              <a:gd name="connsiteY4-20" fmla="*/ 0 h 144016"/>
              <a:gd name="connsiteX0-21" fmla="*/ 0 w 690110"/>
              <a:gd name="connsiteY0-22" fmla="*/ 0 h 144016"/>
              <a:gd name="connsiteX1-23" fmla="*/ 690110 w 690110"/>
              <a:gd name="connsiteY1-24" fmla="*/ 497 h 144016"/>
              <a:gd name="connsiteX2-25" fmla="*/ 494379 w 690110"/>
              <a:gd name="connsiteY2-26" fmla="*/ 142500 h 144016"/>
              <a:gd name="connsiteX3-27" fmla="*/ 0 w 690110"/>
              <a:gd name="connsiteY3-28" fmla="*/ 144016 h 144016"/>
              <a:gd name="connsiteX4-29" fmla="*/ 0 w 690110"/>
              <a:gd name="connsiteY4-30" fmla="*/ 0 h 144016"/>
              <a:gd name="connsiteX0-31" fmla="*/ 0 w 676278"/>
              <a:gd name="connsiteY0-32" fmla="*/ 0 h 144016"/>
              <a:gd name="connsiteX1-33" fmla="*/ 676278 w 676278"/>
              <a:gd name="connsiteY1-34" fmla="*/ 1716 h 144016"/>
              <a:gd name="connsiteX2-35" fmla="*/ 494379 w 676278"/>
              <a:gd name="connsiteY2-36" fmla="*/ 142500 h 144016"/>
              <a:gd name="connsiteX3-37" fmla="*/ 0 w 676278"/>
              <a:gd name="connsiteY3-38" fmla="*/ 144016 h 144016"/>
              <a:gd name="connsiteX4-39" fmla="*/ 0 w 676278"/>
              <a:gd name="connsiteY4-40" fmla="*/ 0 h 144016"/>
            </a:gdLst>
            <a:ahLst/>
            <a:cxnLst>
              <a:cxn ang="0">
                <a:pos x="connsiteX0-31" y="connsiteY0-32"/>
              </a:cxn>
              <a:cxn ang="0">
                <a:pos x="connsiteX1-33" y="connsiteY1-34"/>
              </a:cxn>
              <a:cxn ang="0">
                <a:pos x="connsiteX2-35" y="connsiteY2-36"/>
              </a:cxn>
              <a:cxn ang="0">
                <a:pos x="connsiteX3-37" y="connsiteY3-38"/>
              </a:cxn>
              <a:cxn ang="0">
                <a:pos x="connsiteX4-39" y="connsiteY4-40"/>
              </a:cxn>
            </a:cxnLst>
            <a:rect l="l" t="t" r="r" b="b"/>
            <a:pathLst>
              <a:path w="676278" h="144016">
                <a:moveTo>
                  <a:pt x="0" y="0"/>
                </a:moveTo>
                <a:lnTo>
                  <a:pt x="676278" y="1716"/>
                </a:lnTo>
                <a:lnTo>
                  <a:pt x="494379" y="142500"/>
                </a:lnTo>
                <a:lnTo>
                  <a:pt x="0" y="144016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101" name="直接箭头连接符 100"/>
          <p:cNvCxnSpPr/>
          <p:nvPr/>
        </p:nvCxnSpPr>
        <p:spPr>
          <a:xfrm flipH="1">
            <a:off x="6516688" y="4149725"/>
            <a:ext cx="0" cy="189865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6804343" y="4509135"/>
            <a:ext cx="2031325" cy="46166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>
            <a:spAutoFit/>
          </a:bodyPr>
          <a:lstStyle/>
          <a:p>
            <a:pPr lvl="0" algn="l"/>
            <a:r>
              <a:rPr lang="zh-CN" altLang="en-US" sz="2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。。。。。。</a:t>
            </a:r>
            <a:endParaRPr lang="zh-CN" sz="24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78"/>
          <p:cNvSpPr txBox="1"/>
          <p:nvPr/>
        </p:nvSpPr>
        <p:spPr>
          <a:xfrm>
            <a:off x="4860290" y="1268730"/>
            <a:ext cx="3702050" cy="1200329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lvl="0"/>
            <a:r>
              <a:rPr lang="zh-CN" altLang="en-US" sz="2400" dirty="0" smtClean="0">
                <a:solidFill>
                  <a:srgbClr val="FF0000"/>
                </a:solidFill>
              </a:rPr>
              <a:t>满足人们</a:t>
            </a:r>
            <a:r>
              <a:rPr lang="zh-CN" altLang="zh-CN" sz="2400" dirty="0" smtClean="0">
                <a:solidFill>
                  <a:srgbClr val="FF0000"/>
                </a:solidFill>
              </a:rPr>
              <a:t>寻求</a:t>
            </a:r>
            <a:r>
              <a:rPr lang="zh-CN" altLang="zh-CN" sz="2400" dirty="0">
                <a:solidFill>
                  <a:srgbClr val="FF0000"/>
                </a:solidFill>
              </a:rPr>
              <a:t>刺激</a:t>
            </a:r>
            <a:r>
              <a:rPr lang="zh-CN" altLang="zh-CN" sz="2400" dirty="0" smtClean="0">
                <a:solidFill>
                  <a:srgbClr val="FF0000"/>
                </a:solidFill>
              </a:rPr>
              <a:t>的</a:t>
            </a:r>
            <a:r>
              <a:rPr lang="zh-CN" altLang="en-US" sz="2400" dirty="0" smtClean="0">
                <a:solidFill>
                  <a:srgbClr val="FF0000"/>
                </a:solidFill>
              </a:rPr>
              <a:t>欲望，开发大脑。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 lvl="0"/>
            <a:endParaRPr lang="en-US" altLang="zh-CN" sz="24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3804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1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60"/>
                            </p:stCondLst>
                            <p:childTnLst>
                              <p:par>
                                <p:cTn id="1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1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7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1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8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1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90"/>
                            </p:stCondLst>
                            <p:childTnLst>
                              <p:par>
                                <p:cTn id="2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40"/>
                            </p:stCondLst>
                            <p:childTnLst>
                              <p:par>
                                <p:cTn id="2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1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5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60"/>
                            </p:stCondLst>
                            <p:childTnLst>
                              <p:par>
                                <p:cTn id="3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810"/>
                            </p:stCondLst>
                            <p:childTnLst>
                              <p:par>
                                <p:cTn id="4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2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2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2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53" dur="indefinite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5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56" dur="indefinite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8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59" dur="indefinite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1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62" dur="indefinite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4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65" dur="indefinite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7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68" dur="indefinite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70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1" dur="indefinite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73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4" dur="indefinite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76" dur="indefinite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7" dur="indefinite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79" dur="indefinite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80" dur="indefinite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1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0"/>
                            </p:stCondLst>
                            <p:childTnLst>
                              <p:par>
                                <p:cTn id="8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8" dur="1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20"/>
                            </p:stCondLst>
                            <p:childTnLst>
                              <p:par>
                                <p:cTn id="9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1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30"/>
                            </p:stCondLst>
                            <p:childTnLst>
                              <p:par>
                                <p:cTn id="9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1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40"/>
                            </p:stCondLst>
                            <p:childTnLst>
                              <p:par>
                                <p:cTn id="9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0" dur="1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40"/>
                            </p:stCondLst>
                            <p:childTnLst>
                              <p:par>
                                <p:cTn id="10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1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240"/>
                            </p:stCondLst>
                            <p:childTnLst>
                              <p:par>
                                <p:cTn id="10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1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340"/>
                            </p:stCondLst>
                            <p:childTnLst>
                              <p:par>
                                <p:cTn id="11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1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440"/>
                            </p:stCondLst>
                            <p:childTnLst>
                              <p:par>
                                <p:cTn id="1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25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5" dur="indefinite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26" dur="indefinite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8" dur="indefinite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29" dur="indefinite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31" dur="indefinite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32" dur="indefinite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34" dur="indefinite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35" dur="indefinite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37" dur="indefinite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38" dur="indefinite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40" dur="indefinite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41" dur="indefinite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43" dur="indefinite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44" dur="indefinite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46" dur="indefinite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47" dur="indefinite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49" dur="indefinite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50" dur="indefinite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2" dur="indefinite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53" dur="indefinite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7" dur="1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10"/>
                            </p:stCondLst>
                            <p:childTnLst>
                              <p:par>
                                <p:cTn id="15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1" dur="1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110"/>
                            </p:stCondLst>
                            <p:childTnLst>
                              <p:par>
                                <p:cTn id="16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5" dur="1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120"/>
                            </p:stCondLst>
                            <p:childTnLst>
                              <p:par>
                                <p:cTn id="16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9" dur="1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130"/>
                            </p:stCondLst>
                            <p:childTnLst>
                              <p:par>
                                <p:cTn id="17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3" dur="1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140"/>
                            </p:stCondLst>
                            <p:childTnLst>
                              <p:par>
                                <p:cTn id="17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7" dur="1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240"/>
                            </p:stCondLst>
                            <p:childTnLst>
                              <p:par>
                                <p:cTn id="1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1" dur="1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340"/>
                            </p:stCondLst>
                            <p:childTnLst>
                              <p:par>
                                <p:cTn id="18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5" dur="1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440"/>
                            </p:stCondLst>
                            <p:childTnLst>
                              <p:par>
                                <p:cTn id="18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9" dur="25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98" dur="indefinite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99" dur="indefinite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01" dur="indefinite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02" dur="indefinite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04" dur="indefinite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05" dur="indefinite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07" dur="indefinite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08" dur="indefinite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10" dur="indefinite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11" dur="indefinite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13" dur="indefinite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14" dur="indefinite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16" dur="indefinite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17" dur="indefinite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19" dur="indefinite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20" dur="indefinite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22" dur="indefinite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23" dur="indefinite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25" dur="indefinite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26" dur="indefinite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0" dur="1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1" fill="hold">
                            <p:stCondLst>
                              <p:cond delay="10"/>
                            </p:stCondLst>
                            <p:childTnLst>
                              <p:par>
                                <p:cTn id="23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4" dur="1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5" fill="hold">
                            <p:stCondLst>
                              <p:cond delay="20"/>
                            </p:stCondLst>
                            <p:childTnLst>
                              <p:par>
                                <p:cTn id="23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8" dur="1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9" fill="hold">
                            <p:stCondLst>
                              <p:cond delay="30"/>
                            </p:stCondLst>
                            <p:childTnLst>
                              <p:par>
                                <p:cTn id="24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2" dur="1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3" fill="hold">
                            <p:stCondLst>
                              <p:cond delay="40"/>
                            </p:stCondLst>
                            <p:childTnLst>
                              <p:par>
                                <p:cTn id="24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6" dur="1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7" fill="hold">
                            <p:stCondLst>
                              <p:cond delay="140"/>
                            </p:stCondLst>
                            <p:childTnLst>
                              <p:par>
                                <p:cTn id="24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0" dur="1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1" fill="hold">
                            <p:stCondLst>
                              <p:cond delay="240"/>
                            </p:stCondLst>
                            <p:childTnLst>
                              <p:par>
                                <p:cTn id="2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4" dur="1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5" fill="hold">
                            <p:stCondLst>
                              <p:cond delay="340"/>
                            </p:stCondLst>
                            <p:childTnLst>
                              <p:par>
                                <p:cTn id="25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8" dur="1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9" fill="hold">
                            <p:stCondLst>
                              <p:cond delay="440"/>
                            </p:stCondLst>
                            <p:childTnLst>
                              <p:par>
                                <p:cTn id="26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2" dur="25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5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6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7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>
                      <p:stCondLst>
                        <p:cond delay="indefinite"/>
                      </p:stCondLst>
                      <p:childTnLst>
                        <p:par>
                          <p:cTn id="269" fill="hold">
                            <p:stCondLst>
                              <p:cond delay="0"/>
                            </p:stCondLst>
                            <p:childTnLst>
                              <p:par>
                                <p:cTn id="270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71" dur="indefinite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72" dur="indefinite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74" dur="indefinite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75" dur="indefinite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77" dur="indefinite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78" dur="indefinite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80" dur="indefinite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81" dur="indefinite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83" dur="indefinite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84" dur="indefinite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86" dur="indefinite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87" dur="indefinite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8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89" dur="indefinite"/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90" dur="indefinite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92" dur="indefinite"/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93" dur="indefinite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95" dur="indefinite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96" dur="indefinite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9" dur="2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0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01" dur="indefinite"/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02" dur="indefinite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ldLvl="0" animBg="1"/>
      <p:bldP spid="12" grpId="1" bldLvl="0" animBg="1"/>
      <p:bldP spid="54" grpId="0"/>
      <p:bldP spid="54" grpId="1"/>
      <p:bldP spid="76" grpId="0" bldLvl="0" animBg="1"/>
      <p:bldP spid="76" grpId="1" bldLvl="0" animBg="1"/>
      <p:bldP spid="79" grpId="0"/>
      <p:bldP spid="79" grpId="1"/>
      <p:bldP spid="88" grpId="0" bldLvl="0" animBg="1"/>
      <p:bldP spid="88" grpId="1" bldLvl="0" animBg="1"/>
      <p:bldP spid="99" grpId="0" bldLvl="0" animBg="1"/>
      <p:bldP spid="99" grpId="1" bldLvl="0" animBg="1"/>
      <p:bldP spid="102" grpId="0"/>
      <p:bldP spid="102" grpId="1"/>
      <p:bldP spid="3" grpId="0"/>
      <p:bldP spid="3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1478345" y="505344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FF0000"/>
                </a:solidFill>
              </a:rPr>
              <a:t>开发背景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610098" y="1623165"/>
            <a:ext cx="26559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    </a:t>
            </a:r>
            <a:r>
              <a:rPr lang="zh-CN" altLang="en-US" sz="2400" dirty="0" smtClean="0">
                <a:solidFill>
                  <a:srgbClr val="FFC000"/>
                </a:solidFill>
              </a:rPr>
              <a:t>组员分工及进度</a:t>
            </a:r>
            <a:endParaRPr lang="zh-CN" altLang="en-US" sz="2400" dirty="0">
              <a:solidFill>
                <a:srgbClr val="FFC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016049" y="2601093"/>
            <a:ext cx="26689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92D050"/>
                </a:solidFill>
              </a:rPr>
              <a:t>功能分析</a:t>
            </a:r>
            <a:endParaRPr lang="zh-CN" altLang="en-US" sz="2400" dirty="0">
              <a:solidFill>
                <a:srgbClr val="92D05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595943" y="3623815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00B050"/>
                </a:solidFill>
              </a:rPr>
              <a:t>系统模型</a:t>
            </a:r>
            <a:endParaRPr lang="zh-CN" altLang="en-US" sz="2400" dirty="0">
              <a:solidFill>
                <a:srgbClr val="00B05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625907" y="4530076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0070C0"/>
                </a:solidFill>
              </a:rPr>
              <a:t>相关文档</a:t>
            </a:r>
            <a:endParaRPr lang="en-US" altLang="zh-CN" sz="2400" dirty="0" smtClean="0">
              <a:solidFill>
                <a:srgbClr val="0070C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012160" y="5632075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7030A0"/>
                </a:solidFill>
              </a:rPr>
              <a:t>心得体会</a:t>
            </a:r>
            <a:endParaRPr lang="zh-CN" altLang="en-US" sz="2400" dirty="0">
              <a:solidFill>
                <a:srgbClr val="7030A0"/>
              </a:solidFill>
            </a:endParaRPr>
          </a:p>
        </p:txBody>
      </p:sp>
      <p:pic>
        <p:nvPicPr>
          <p:cNvPr id="34" name="图片 3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412327"/>
            <a:ext cx="647700" cy="647700"/>
          </a:xfrm>
          <a:prstGeom prst="rect">
            <a:avLst/>
          </a:prstGeom>
        </p:spPr>
      </p:pic>
      <p:pic>
        <p:nvPicPr>
          <p:cNvPr id="35" name="图片 3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6690" y="1503733"/>
            <a:ext cx="647700" cy="647700"/>
          </a:xfrm>
          <a:prstGeom prst="rect">
            <a:avLst/>
          </a:prstGeom>
        </p:spPr>
      </p:pic>
      <p:pic>
        <p:nvPicPr>
          <p:cNvPr id="36" name="图片 3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6690" y="2472122"/>
            <a:ext cx="647700" cy="647700"/>
          </a:xfrm>
          <a:prstGeom prst="rect">
            <a:avLst/>
          </a:prstGeom>
        </p:spPr>
      </p:pic>
      <p:pic>
        <p:nvPicPr>
          <p:cNvPr id="37" name="图片 3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5994" y="3501007"/>
            <a:ext cx="647700" cy="647700"/>
          </a:xfrm>
          <a:prstGeom prst="rect">
            <a:avLst/>
          </a:prstGeom>
        </p:spPr>
      </p:pic>
      <p:pic>
        <p:nvPicPr>
          <p:cNvPr id="38" name="图片 3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2193" y="5502087"/>
            <a:ext cx="647700" cy="647700"/>
          </a:xfrm>
          <a:prstGeom prst="rect">
            <a:avLst/>
          </a:prstGeom>
        </p:spPr>
      </p:pic>
      <p:pic>
        <p:nvPicPr>
          <p:cNvPr id="39" name="图片 3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4636" y="4488804"/>
            <a:ext cx="647700" cy="647700"/>
          </a:xfrm>
          <a:prstGeom prst="rect">
            <a:avLst/>
          </a:prstGeom>
        </p:spPr>
      </p:pic>
      <p:sp>
        <p:nvSpPr>
          <p:cNvPr id="15" name="Freeform 297"/>
          <p:cNvSpPr/>
          <p:nvPr/>
        </p:nvSpPr>
        <p:spPr>
          <a:xfrm>
            <a:off x="5172193" y="1838266"/>
            <a:ext cx="3971807" cy="196237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73279" y="0"/>
              </a:cxn>
              <a:cxn ang="0">
                <a:pos x="1789882" y="1939925"/>
              </a:cxn>
              <a:cxn ang="0">
                <a:pos x="2844800" y="1939925"/>
              </a:cxn>
            </a:cxnLst>
            <a:rect l="0" t="0" r="0" b="0"/>
            <a:pathLst>
              <a:path w="2454" h="1222">
                <a:moveTo>
                  <a:pt x="0" y="0"/>
                </a:moveTo>
                <a:lnTo>
                  <a:pt x="322" y="0"/>
                </a:lnTo>
                <a:lnTo>
                  <a:pt x="1544" y="1222"/>
                </a:lnTo>
                <a:lnTo>
                  <a:pt x="2454" y="1222"/>
                </a:ln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6147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19" grpId="0"/>
      <p:bldP spid="20" grpId="0"/>
      <p:bldP spid="2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reeform 9"/>
          <p:cNvSpPr/>
          <p:nvPr/>
        </p:nvSpPr>
        <p:spPr>
          <a:xfrm>
            <a:off x="1801813" y="3425825"/>
            <a:ext cx="1587" cy="835025"/>
          </a:xfrm>
          <a:custGeom>
            <a:avLst/>
            <a:gdLst/>
            <a:ahLst/>
            <a:cxnLst>
              <a:cxn ang="0">
                <a:pos x="0" y="835025"/>
              </a:cxn>
              <a:cxn ang="0">
                <a:pos x="0" y="0"/>
              </a:cxn>
              <a:cxn ang="0">
                <a:pos x="0" y="835025"/>
              </a:cxn>
            </a:cxnLst>
            <a:rect l="0" t="0" r="0" b="0"/>
            <a:pathLst>
              <a:path w="1587" h="526">
                <a:moveTo>
                  <a:pt x="0" y="526"/>
                </a:moveTo>
                <a:lnTo>
                  <a:pt x="0" y="0"/>
                </a:lnTo>
                <a:lnTo>
                  <a:pt x="0" y="526"/>
                </a:lnTo>
                <a:close/>
              </a:path>
            </a:pathLst>
          </a:custGeom>
          <a:solidFill>
            <a:srgbClr val="0079C1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" name="Line 300"/>
          <p:cNvSpPr/>
          <p:nvPr/>
        </p:nvSpPr>
        <p:spPr>
          <a:xfrm>
            <a:off x="0" y="3427413"/>
            <a:ext cx="2863850" cy="0"/>
          </a:xfrm>
          <a:prstGeom prst="line">
            <a:avLst/>
          </a:prstGeom>
          <a:ln w="28575" cap="rnd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2879725" y="2481262"/>
            <a:ext cx="3436080" cy="1871663"/>
            <a:chOff x="2879725" y="2481262"/>
            <a:chExt cx="3436080" cy="1871663"/>
          </a:xfrm>
        </p:grpSpPr>
        <p:sp>
          <p:nvSpPr>
            <p:cNvPr id="8198" name="Freeform 301"/>
            <p:cNvSpPr/>
            <p:nvPr/>
          </p:nvSpPr>
          <p:spPr>
            <a:xfrm>
              <a:off x="2951163" y="2573338"/>
              <a:ext cx="3240087" cy="1708150"/>
            </a:xfrm>
            <a:custGeom>
              <a:avLst/>
              <a:gdLst/>
              <a:ahLst/>
              <a:cxnLst>
                <a:cxn ang="0">
                  <a:pos x="3240087" y="1708150"/>
                </a:cxn>
                <a:cxn ang="0">
                  <a:pos x="3240087" y="1708150"/>
                </a:cxn>
                <a:cxn ang="0">
                  <a:pos x="0" y="1708150"/>
                </a:cxn>
                <a:cxn ang="0">
                  <a:pos x="0" y="0"/>
                </a:cxn>
                <a:cxn ang="0">
                  <a:pos x="3240087" y="0"/>
                </a:cxn>
                <a:cxn ang="0">
                  <a:pos x="3240087" y="1708150"/>
                </a:cxn>
                <a:cxn ang="0">
                  <a:pos x="3240087" y="1708150"/>
                </a:cxn>
              </a:cxnLst>
              <a:rect l="0" t="0" r="0" b="0"/>
              <a:pathLst>
                <a:path w="2041" h="1076">
                  <a:moveTo>
                    <a:pt x="2041" y="1076"/>
                  </a:moveTo>
                  <a:lnTo>
                    <a:pt x="2041" y="1076"/>
                  </a:lnTo>
                  <a:lnTo>
                    <a:pt x="0" y="1076"/>
                  </a:lnTo>
                  <a:lnTo>
                    <a:pt x="0" y="0"/>
                  </a:lnTo>
                  <a:lnTo>
                    <a:pt x="2041" y="0"/>
                  </a:lnTo>
                  <a:lnTo>
                    <a:pt x="2041" y="1076"/>
                  </a:lnTo>
                  <a:lnTo>
                    <a:pt x="2041" y="1076"/>
                  </a:lnTo>
                  <a:close/>
                </a:path>
              </a:pathLst>
            </a:custGeom>
            <a:solidFill>
              <a:srgbClr val="0079C5">
                <a:alpha val="100000"/>
              </a:srgbClr>
            </a:solidFill>
            <a:ln w="7938" cap="flat" cmpd="sng">
              <a:solidFill>
                <a:srgbClr val="FFFFFF">
                  <a:alpha val="100000"/>
                </a:srgb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99" name="Line 10"/>
            <p:cNvSpPr/>
            <p:nvPr/>
          </p:nvSpPr>
          <p:spPr>
            <a:xfrm flipV="1">
              <a:off x="2879725" y="3427413"/>
              <a:ext cx="1588" cy="835025"/>
            </a:xfrm>
            <a:prstGeom prst="line">
              <a:avLst/>
            </a:prstGeom>
            <a:ln w="25400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00" name="Freeform 11"/>
            <p:cNvSpPr/>
            <p:nvPr/>
          </p:nvSpPr>
          <p:spPr>
            <a:xfrm>
              <a:off x="2879725" y="4260850"/>
              <a:ext cx="3382963" cy="92075"/>
            </a:xfrm>
            <a:custGeom>
              <a:avLst/>
              <a:gdLst/>
              <a:ahLst/>
              <a:cxnLst>
                <a:cxn ang="0">
                  <a:pos x="3382963" y="0"/>
                </a:cxn>
                <a:cxn ang="0">
                  <a:pos x="3382963" y="20212"/>
                </a:cxn>
                <a:cxn ang="0">
                  <a:pos x="3311743" y="92075"/>
                </a:cxn>
                <a:cxn ang="0">
                  <a:pos x="71220" y="92075"/>
                </a:cxn>
                <a:cxn ang="0">
                  <a:pos x="0" y="20212"/>
                </a:cxn>
                <a:cxn ang="0">
                  <a:pos x="0" y="0"/>
                </a:cxn>
              </a:cxnLst>
              <a:rect l="0" t="0" r="0" b="0"/>
              <a:pathLst>
                <a:path w="1520" h="41">
                  <a:moveTo>
                    <a:pt x="1520" y="0"/>
                  </a:moveTo>
                  <a:cubicBezTo>
                    <a:pt x="1520" y="9"/>
                    <a:pt x="1520" y="9"/>
                    <a:pt x="1520" y="9"/>
                  </a:cubicBezTo>
                  <a:cubicBezTo>
                    <a:pt x="1520" y="26"/>
                    <a:pt x="1506" y="41"/>
                    <a:pt x="1488" y="41"/>
                  </a:cubicBezTo>
                  <a:cubicBezTo>
                    <a:pt x="32" y="41"/>
                    <a:pt x="32" y="41"/>
                    <a:pt x="32" y="41"/>
                  </a:cubicBezTo>
                  <a:cubicBezTo>
                    <a:pt x="14" y="41"/>
                    <a:pt x="0" y="26"/>
                    <a:pt x="0" y="9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noFill/>
            <a:ln w="25400" cap="flat" cmpd="sng">
              <a:solidFill>
                <a:srgbClr val="FFFFFF">
                  <a:alpha val="100000"/>
                </a:srgb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01" name="Freeform 13"/>
            <p:cNvSpPr/>
            <p:nvPr/>
          </p:nvSpPr>
          <p:spPr>
            <a:xfrm>
              <a:off x="3018568" y="2481262"/>
              <a:ext cx="3297237" cy="1779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224212" y="0"/>
                </a:cxn>
                <a:cxn ang="0">
                  <a:pos x="3295650" y="71438"/>
                </a:cxn>
                <a:cxn ang="0">
                  <a:pos x="3297237" y="1779588"/>
                </a:cxn>
              </a:cxnLst>
              <a:rect l="0" t="0" r="0" b="0"/>
              <a:pathLst>
                <a:path w="2077" h="1121">
                  <a:moveTo>
                    <a:pt x="0" y="0"/>
                  </a:moveTo>
                  <a:cubicBezTo>
                    <a:pt x="2031" y="0"/>
                    <a:pt x="2031" y="0"/>
                    <a:pt x="2031" y="0"/>
                  </a:cubicBezTo>
                  <a:cubicBezTo>
                    <a:pt x="2056" y="0"/>
                    <a:pt x="2076" y="20"/>
                    <a:pt x="2076" y="45"/>
                  </a:cubicBezTo>
                  <a:cubicBezTo>
                    <a:pt x="2076" y="1108"/>
                    <a:pt x="2077" y="1121"/>
                    <a:pt x="2077" y="1121"/>
                  </a:cubicBezTo>
                </a:path>
              </a:pathLst>
            </a:custGeom>
            <a:noFill/>
            <a:ln w="25400" cap="flat" cmpd="sng">
              <a:solidFill>
                <a:srgbClr val="FFFFFF">
                  <a:alpha val="100000"/>
                </a:srgb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02" name="Freeform 15"/>
            <p:cNvSpPr/>
            <p:nvPr/>
          </p:nvSpPr>
          <p:spPr>
            <a:xfrm>
              <a:off x="2879725" y="2503488"/>
              <a:ext cx="87313" cy="923925"/>
            </a:xfrm>
            <a:custGeom>
              <a:avLst/>
              <a:gdLst/>
              <a:ahLst/>
              <a:cxnLst>
                <a:cxn ang="0">
                  <a:pos x="0" y="923925"/>
                </a:cxn>
                <a:cxn ang="0">
                  <a:pos x="0" y="71242"/>
                </a:cxn>
                <a:cxn ang="0">
                  <a:pos x="71641" y="0"/>
                </a:cxn>
                <a:cxn ang="0">
                  <a:pos x="87313" y="0"/>
                </a:cxn>
              </a:cxnLst>
              <a:rect l="0" t="0" r="0" b="0"/>
              <a:pathLst>
                <a:path w="39" h="415">
                  <a:moveTo>
                    <a:pt x="0" y="415"/>
                  </a:moveTo>
                  <a:cubicBezTo>
                    <a:pt x="0" y="32"/>
                    <a:pt x="0" y="32"/>
                    <a:pt x="0" y="32"/>
                  </a:cubicBezTo>
                  <a:cubicBezTo>
                    <a:pt x="0" y="14"/>
                    <a:pt x="14" y="0"/>
                    <a:pt x="32" y="0"/>
                  </a:cubicBezTo>
                  <a:cubicBezTo>
                    <a:pt x="39" y="0"/>
                    <a:pt x="39" y="0"/>
                    <a:pt x="39" y="0"/>
                  </a:cubicBezTo>
                </a:path>
              </a:pathLst>
            </a:custGeom>
            <a:noFill/>
            <a:ln w="25400" cap="flat" cmpd="sng">
              <a:solidFill>
                <a:srgbClr val="FFFFFF">
                  <a:alpha val="100000"/>
                </a:srgb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03" name="TextBox 8"/>
            <p:cNvSpPr txBox="1"/>
            <p:nvPr/>
          </p:nvSpPr>
          <p:spPr>
            <a:xfrm>
              <a:off x="3018568" y="3133437"/>
              <a:ext cx="3057247" cy="584775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>
              <a:spAutoFit/>
            </a:bodyPr>
            <a:lstStyle/>
            <a:p>
              <a:pPr lvl="0"/>
              <a:r>
                <a:rPr lang="zh-CN" altLang="en-US" sz="3200" dirty="0" smtClean="0">
                  <a:solidFill>
                    <a:srgbClr val="FFFF99"/>
                  </a:solidFill>
                  <a:latin typeface="微软雅黑" pitchFamily="34" charset="-122"/>
                  <a:ea typeface="微软雅黑" pitchFamily="34" charset="-122"/>
                </a:rPr>
                <a:t>组员分工及进度</a:t>
              </a:r>
              <a:endParaRPr lang="zh-CN" altLang="en-US" sz="3200" dirty="0">
                <a:solidFill>
                  <a:srgbClr val="FFFF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2" name="Line 300"/>
          <p:cNvSpPr/>
          <p:nvPr/>
        </p:nvSpPr>
        <p:spPr>
          <a:xfrm>
            <a:off x="6280150" y="3427413"/>
            <a:ext cx="2863850" cy="0"/>
          </a:xfrm>
          <a:prstGeom prst="line">
            <a:avLst/>
          </a:prstGeom>
          <a:ln w="28575" cap="rnd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564856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479" name="Group 303"/>
          <p:cNvGrpSpPr/>
          <p:nvPr/>
        </p:nvGrpSpPr>
        <p:grpSpPr>
          <a:xfrm>
            <a:off x="300990" y="871221"/>
            <a:ext cx="2882265" cy="957320"/>
            <a:chOff x="1083" y="236"/>
            <a:chExt cx="2235" cy="1248"/>
          </a:xfrm>
        </p:grpSpPr>
        <p:sp>
          <p:nvSpPr>
            <p:cNvPr id="5163" name="Freeform 18"/>
            <p:cNvSpPr/>
            <p:nvPr/>
          </p:nvSpPr>
          <p:spPr>
            <a:xfrm>
              <a:off x="1083" y="236"/>
              <a:ext cx="2235" cy="1087"/>
            </a:xfrm>
            <a:custGeom>
              <a:avLst/>
              <a:gdLst/>
              <a:ahLst/>
              <a:cxnLst>
                <a:cxn ang="0">
                  <a:pos x="2088" y="0"/>
                </a:cxn>
                <a:cxn ang="0">
                  <a:pos x="2107" y="3"/>
                </a:cxn>
                <a:cxn ang="0">
                  <a:pos x="2124" y="13"/>
                </a:cxn>
                <a:cxn ang="0">
                  <a:pos x="2137" y="27"/>
                </a:cxn>
                <a:cxn ang="0">
                  <a:pos x="2142" y="45"/>
                </a:cxn>
                <a:cxn ang="0">
                  <a:pos x="2234" y="1034"/>
                </a:cxn>
                <a:cxn ang="0">
                  <a:pos x="2232" y="1055"/>
                </a:cxn>
                <a:cxn ang="0">
                  <a:pos x="2221" y="1072"/>
                </a:cxn>
                <a:cxn ang="0">
                  <a:pos x="2204" y="1083"/>
                </a:cxn>
                <a:cxn ang="0">
                  <a:pos x="2183" y="1087"/>
                </a:cxn>
                <a:cxn ang="0">
                  <a:pos x="52" y="1087"/>
                </a:cxn>
                <a:cxn ang="0">
                  <a:pos x="31" y="1083"/>
                </a:cxn>
                <a:cxn ang="0">
                  <a:pos x="14" y="1072"/>
                </a:cxn>
                <a:cxn ang="0">
                  <a:pos x="3" y="1055"/>
                </a:cxn>
                <a:cxn ang="0">
                  <a:pos x="1" y="1034"/>
                </a:cxn>
                <a:cxn ang="0">
                  <a:pos x="93" y="45"/>
                </a:cxn>
                <a:cxn ang="0">
                  <a:pos x="98" y="27"/>
                </a:cxn>
                <a:cxn ang="0">
                  <a:pos x="111" y="13"/>
                </a:cxn>
                <a:cxn ang="0">
                  <a:pos x="128" y="3"/>
                </a:cxn>
                <a:cxn ang="0">
                  <a:pos x="147" y="0"/>
                </a:cxn>
                <a:cxn ang="0">
                  <a:pos x="2088" y="0"/>
                </a:cxn>
              </a:cxnLst>
              <a:rect l="0" t="0" r="0" b="0"/>
              <a:pathLst>
                <a:path w="1594" h="776">
                  <a:moveTo>
                    <a:pt x="1489" y="0"/>
                  </a:moveTo>
                  <a:cubicBezTo>
                    <a:pt x="1494" y="0"/>
                    <a:pt x="1499" y="1"/>
                    <a:pt x="1503" y="2"/>
                  </a:cubicBezTo>
                  <a:cubicBezTo>
                    <a:pt x="1508" y="4"/>
                    <a:pt x="1512" y="6"/>
                    <a:pt x="1515" y="9"/>
                  </a:cubicBezTo>
                  <a:cubicBezTo>
                    <a:pt x="1519" y="12"/>
                    <a:pt x="1522" y="15"/>
                    <a:pt x="1524" y="19"/>
                  </a:cubicBezTo>
                  <a:cubicBezTo>
                    <a:pt x="1526" y="23"/>
                    <a:pt x="1528" y="27"/>
                    <a:pt x="1528" y="32"/>
                  </a:cubicBezTo>
                  <a:cubicBezTo>
                    <a:pt x="1593" y="738"/>
                    <a:pt x="1593" y="738"/>
                    <a:pt x="1593" y="738"/>
                  </a:cubicBezTo>
                  <a:cubicBezTo>
                    <a:pt x="1594" y="743"/>
                    <a:pt x="1593" y="748"/>
                    <a:pt x="1592" y="753"/>
                  </a:cubicBezTo>
                  <a:cubicBezTo>
                    <a:pt x="1590" y="757"/>
                    <a:pt x="1587" y="762"/>
                    <a:pt x="1584" y="765"/>
                  </a:cubicBezTo>
                  <a:cubicBezTo>
                    <a:pt x="1581" y="768"/>
                    <a:pt x="1577" y="771"/>
                    <a:pt x="1572" y="773"/>
                  </a:cubicBezTo>
                  <a:cubicBezTo>
                    <a:pt x="1568" y="775"/>
                    <a:pt x="1563" y="776"/>
                    <a:pt x="1557" y="776"/>
                  </a:cubicBezTo>
                  <a:cubicBezTo>
                    <a:pt x="37" y="776"/>
                    <a:pt x="37" y="776"/>
                    <a:pt x="37" y="776"/>
                  </a:cubicBezTo>
                  <a:cubicBezTo>
                    <a:pt x="31" y="776"/>
                    <a:pt x="26" y="775"/>
                    <a:pt x="22" y="773"/>
                  </a:cubicBezTo>
                  <a:cubicBezTo>
                    <a:pt x="17" y="771"/>
                    <a:pt x="13" y="768"/>
                    <a:pt x="10" y="765"/>
                  </a:cubicBezTo>
                  <a:cubicBezTo>
                    <a:pt x="7" y="762"/>
                    <a:pt x="4" y="757"/>
                    <a:pt x="2" y="753"/>
                  </a:cubicBezTo>
                  <a:cubicBezTo>
                    <a:pt x="1" y="748"/>
                    <a:pt x="0" y="743"/>
                    <a:pt x="1" y="738"/>
                  </a:cubicBezTo>
                  <a:cubicBezTo>
                    <a:pt x="66" y="32"/>
                    <a:pt x="66" y="32"/>
                    <a:pt x="66" y="32"/>
                  </a:cubicBezTo>
                  <a:cubicBezTo>
                    <a:pt x="66" y="27"/>
                    <a:pt x="68" y="23"/>
                    <a:pt x="70" y="19"/>
                  </a:cubicBezTo>
                  <a:cubicBezTo>
                    <a:pt x="72" y="15"/>
                    <a:pt x="75" y="12"/>
                    <a:pt x="79" y="9"/>
                  </a:cubicBezTo>
                  <a:cubicBezTo>
                    <a:pt x="82" y="6"/>
                    <a:pt x="86" y="4"/>
                    <a:pt x="91" y="2"/>
                  </a:cubicBezTo>
                  <a:cubicBezTo>
                    <a:pt x="95" y="1"/>
                    <a:pt x="100" y="0"/>
                    <a:pt x="105" y="0"/>
                  </a:cubicBezTo>
                  <a:lnTo>
                    <a:pt x="1489" y="0"/>
                  </a:lnTo>
                  <a:close/>
                </a:path>
              </a:pathLst>
            </a:custGeom>
            <a:solidFill>
              <a:srgbClr val="0079C1">
                <a:alpha val="100000"/>
              </a:srgbClr>
            </a:solidFill>
            <a:ln w="25400" cap="flat" cmpd="sng">
              <a:solidFill>
                <a:srgbClr val="FFFFFF">
                  <a:alpha val="100000"/>
                </a:srgb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64" name="Freeform 20"/>
            <p:cNvSpPr/>
            <p:nvPr/>
          </p:nvSpPr>
          <p:spPr>
            <a:xfrm>
              <a:off x="1100" y="1310"/>
              <a:ext cx="2201" cy="174"/>
            </a:xfrm>
            <a:custGeom>
              <a:avLst/>
              <a:gdLst/>
              <a:ahLst/>
              <a:cxnLst>
                <a:cxn ang="0">
                  <a:pos x="2198" y="3"/>
                </a:cxn>
                <a:cxn ang="0">
                  <a:pos x="2188" y="8"/>
                </a:cxn>
                <a:cxn ang="0">
                  <a:pos x="2179" y="11"/>
                </a:cxn>
                <a:cxn ang="0">
                  <a:pos x="2166" y="13"/>
                </a:cxn>
                <a:cxn ang="0">
                  <a:pos x="35" y="13"/>
                </a:cxn>
                <a:cxn ang="0">
                  <a:pos x="22" y="11"/>
                </a:cxn>
                <a:cxn ang="0">
                  <a:pos x="13" y="8"/>
                </a:cxn>
                <a:cxn ang="0">
                  <a:pos x="3" y="3"/>
                </a:cxn>
                <a:cxn ang="0">
                  <a:pos x="128" y="157"/>
                </a:cxn>
                <a:cxn ang="0">
                  <a:pos x="135" y="164"/>
                </a:cxn>
                <a:cxn ang="0">
                  <a:pos x="143" y="170"/>
                </a:cxn>
                <a:cxn ang="0">
                  <a:pos x="153" y="173"/>
                </a:cxn>
                <a:cxn ang="0">
                  <a:pos x="164" y="174"/>
                </a:cxn>
                <a:cxn ang="0">
                  <a:pos x="2037" y="174"/>
                </a:cxn>
                <a:cxn ang="0">
                  <a:pos x="2048" y="173"/>
                </a:cxn>
                <a:cxn ang="0">
                  <a:pos x="2058" y="170"/>
                </a:cxn>
                <a:cxn ang="0">
                  <a:pos x="2066" y="164"/>
                </a:cxn>
                <a:cxn ang="0">
                  <a:pos x="2073" y="157"/>
                </a:cxn>
                <a:cxn ang="0">
                  <a:pos x="2198" y="3"/>
                </a:cxn>
              </a:cxnLst>
              <a:rect l="0" t="0" r="0" b="0"/>
              <a:pathLst>
                <a:path w="1570" h="124">
                  <a:moveTo>
                    <a:pt x="1568" y="2"/>
                  </a:moveTo>
                  <a:cubicBezTo>
                    <a:pt x="1566" y="3"/>
                    <a:pt x="1564" y="5"/>
                    <a:pt x="1561" y="6"/>
                  </a:cubicBezTo>
                  <a:cubicBezTo>
                    <a:pt x="1559" y="7"/>
                    <a:pt x="1556" y="8"/>
                    <a:pt x="1554" y="8"/>
                  </a:cubicBezTo>
                  <a:cubicBezTo>
                    <a:pt x="1551" y="9"/>
                    <a:pt x="1548" y="9"/>
                    <a:pt x="1545" y="9"/>
                  </a:cubicBezTo>
                  <a:cubicBezTo>
                    <a:pt x="25" y="9"/>
                    <a:pt x="25" y="9"/>
                    <a:pt x="25" y="9"/>
                  </a:cubicBezTo>
                  <a:cubicBezTo>
                    <a:pt x="22" y="9"/>
                    <a:pt x="19" y="9"/>
                    <a:pt x="16" y="8"/>
                  </a:cubicBezTo>
                  <a:cubicBezTo>
                    <a:pt x="14" y="8"/>
                    <a:pt x="11" y="7"/>
                    <a:pt x="9" y="6"/>
                  </a:cubicBezTo>
                  <a:cubicBezTo>
                    <a:pt x="6" y="5"/>
                    <a:pt x="4" y="3"/>
                    <a:pt x="2" y="2"/>
                  </a:cubicBezTo>
                  <a:cubicBezTo>
                    <a:pt x="0" y="0"/>
                    <a:pt x="60" y="73"/>
                    <a:pt x="91" y="112"/>
                  </a:cubicBezTo>
                  <a:cubicBezTo>
                    <a:pt x="93" y="114"/>
                    <a:pt x="94" y="115"/>
                    <a:pt x="96" y="117"/>
                  </a:cubicBezTo>
                  <a:cubicBezTo>
                    <a:pt x="98" y="118"/>
                    <a:pt x="100" y="120"/>
                    <a:pt x="102" y="121"/>
                  </a:cubicBezTo>
                  <a:cubicBezTo>
                    <a:pt x="104" y="122"/>
                    <a:pt x="107" y="122"/>
                    <a:pt x="109" y="123"/>
                  </a:cubicBezTo>
                  <a:cubicBezTo>
                    <a:pt x="112" y="123"/>
                    <a:pt x="114" y="124"/>
                    <a:pt x="117" y="124"/>
                  </a:cubicBezTo>
                  <a:cubicBezTo>
                    <a:pt x="1453" y="124"/>
                    <a:pt x="1453" y="124"/>
                    <a:pt x="1453" y="124"/>
                  </a:cubicBezTo>
                  <a:cubicBezTo>
                    <a:pt x="1456" y="124"/>
                    <a:pt x="1458" y="123"/>
                    <a:pt x="1461" y="123"/>
                  </a:cubicBezTo>
                  <a:cubicBezTo>
                    <a:pt x="1463" y="122"/>
                    <a:pt x="1466" y="122"/>
                    <a:pt x="1468" y="121"/>
                  </a:cubicBezTo>
                  <a:cubicBezTo>
                    <a:pt x="1470" y="120"/>
                    <a:pt x="1472" y="118"/>
                    <a:pt x="1474" y="117"/>
                  </a:cubicBezTo>
                  <a:cubicBezTo>
                    <a:pt x="1475" y="115"/>
                    <a:pt x="1477" y="114"/>
                    <a:pt x="1479" y="112"/>
                  </a:cubicBezTo>
                  <a:cubicBezTo>
                    <a:pt x="1510" y="73"/>
                    <a:pt x="1570" y="0"/>
                    <a:pt x="1568" y="2"/>
                  </a:cubicBez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5400" cap="flat" cmpd="sng">
              <a:solidFill>
                <a:srgbClr val="FFFFFF">
                  <a:alpha val="100000"/>
                </a:srgb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125" name="Freeform 9"/>
          <p:cNvSpPr/>
          <p:nvPr/>
        </p:nvSpPr>
        <p:spPr>
          <a:xfrm>
            <a:off x="1801813" y="3425825"/>
            <a:ext cx="1587" cy="835025"/>
          </a:xfrm>
          <a:custGeom>
            <a:avLst/>
            <a:gdLst/>
            <a:ahLst/>
            <a:cxnLst>
              <a:cxn ang="0">
                <a:pos x="0" y="835025"/>
              </a:cxn>
              <a:cxn ang="0">
                <a:pos x="0" y="0"/>
              </a:cxn>
              <a:cxn ang="0">
                <a:pos x="0" y="835025"/>
              </a:cxn>
            </a:cxnLst>
            <a:rect l="0" t="0" r="0" b="0"/>
            <a:pathLst>
              <a:path w="1587" h="526">
                <a:moveTo>
                  <a:pt x="0" y="526"/>
                </a:moveTo>
                <a:lnTo>
                  <a:pt x="0" y="0"/>
                </a:lnTo>
                <a:lnTo>
                  <a:pt x="0" y="526"/>
                </a:lnTo>
                <a:close/>
              </a:path>
            </a:pathLst>
          </a:custGeom>
          <a:solidFill>
            <a:srgbClr val="0079C1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30" name="Freeform 34"/>
          <p:cNvSpPr/>
          <p:nvPr/>
        </p:nvSpPr>
        <p:spPr>
          <a:xfrm>
            <a:off x="2813050" y="1150938"/>
            <a:ext cx="3175" cy="1587"/>
          </a:xfrm>
          <a:custGeom>
            <a:avLst/>
            <a:gdLst/>
            <a:ahLst/>
            <a:cxnLst>
              <a:cxn ang="0">
                <a:pos x="3175" y="0"/>
              </a:cxn>
              <a:cxn ang="0">
                <a:pos x="1588" y="0"/>
              </a:cxn>
              <a:cxn ang="0">
                <a:pos x="1588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1588" y="0"/>
              </a:cxn>
              <a:cxn ang="0">
                <a:pos x="1588" y="0"/>
              </a:cxn>
              <a:cxn ang="0">
                <a:pos x="3175" y="0"/>
              </a:cxn>
            </a:cxnLst>
            <a:rect l="0" t="0" r="0" b="0"/>
            <a:pathLst>
              <a:path w="2" h="1587">
                <a:moveTo>
                  <a:pt x="2" y="0"/>
                </a:moveTo>
                <a:cubicBezTo>
                  <a:pt x="2" y="0"/>
                  <a:pt x="2" y="0"/>
                  <a:pt x="1" y="0"/>
                </a:cubicBezTo>
                <a:cubicBezTo>
                  <a:pt x="1" y="0"/>
                  <a:pt x="1" y="0"/>
                  <a:pt x="1" y="0"/>
                </a:cubicBezTo>
                <a:cubicBezTo>
                  <a:pt x="1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1" y="0"/>
                  <a:pt x="1" y="0"/>
                </a:cubicBezTo>
                <a:cubicBezTo>
                  <a:pt x="1" y="0"/>
                  <a:pt x="1" y="0"/>
                  <a:pt x="1" y="0"/>
                </a:cubicBezTo>
                <a:cubicBezTo>
                  <a:pt x="2" y="0"/>
                  <a:pt x="2" y="0"/>
                  <a:pt x="2" y="0"/>
                </a:cubicBezTo>
                <a:close/>
              </a:path>
            </a:pathLst>
          </a:custGeom>
          <a:solidFill>
            <a:srgbClr val="FFFFFF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31" name="Freeform 37"/>
          <p:cNvSpPr/>
          <p:nvPr/>
        </p:nvSpPr>
        <p:spPr>
          <a:xfrm>
            <a:off x="4284663" y="1152525"/>
            <a:ext cx="9525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381" y="0"/>
              </a:cxn>
              <a:cxn ang="0">
                <a:pos x="4763" y="0"/>
              </a:cxn>
              <a:cxn ang="0">
                <a:pos x="7144" y="0"/>
              </a:cxn>
              <a:cxn ang="0">
                <a:pos x="9525" y="0"/>
              </a:cxn>
              <a:cxn ang="0">
                <a:pos x="7144" y="0"/>
              </a:cxn>
              <a:cxn ang="0">
                <a:pos x="4763" y="0"/>
              </a:cxn>
              <a:cxn ang="0">
                <a:pos x="2381" y="0"/>
              </a:cxn>
              <a:cxn ang="0">
                <a:pos x="0" y="0"/>
              </a:cxn>
            </a:cxnLst>
            <a:rect l="0" t="0" r="0" b="0"/>
            <a:pathLst>
              <a:path w="4" h="1588">
                <a:moveTo>
                  <a:pt x="0" y="0"/>
                </a:moveTo>
                <a:cubicBezTo>
                  <a:pt x="1" y="0"/>
                  <a:pt x="1" y="0"/>
                  <a:pt x="1" y="0"/>
                </a:cubicBezTo>
                <a:cubicBezTo>
                  <a:pt x="1" y="0"/>
                  <a:pt x="2" y="0"/>
                  <a:pt x="2" y="0"/>
                </a:cubicBezTo>
                <a:cubicBezTo>
                  <a:pt x="2" y="0"/>
                  <a:pt x="2" y="0"/>
                  <a:pt x="3" y="0"/>
                </a:cubicBezTo>
                <a:cubicBezTo>
                  <a:pt x="3" y="0"/>
                  <a:pt x="3" y="0"/>
                  <a:pt x="4" y="0"/>
                </a:cubicBezTo>
                <a:cubicBezTo>
                  <a:pt x="3" y="0"/>
                  <a:pt x="3" y="0"/>
                  <a:pt x="3" y="0"/>
                </a:cubicBezTo>
                <a:cubicBezTo>
                  <a:pt x="2" y="0"/>
                  <a:pt x="2" y="0"/>
                  <a:pt x="2" y="0"/>
                </a:cubicBezTo>
                <a:cubicBezTo>
                  <a:pt x="2" y="0"/>
                  <a:pt x="1" y="0"/>
                  <a:pt x="1" y="0"/>
                </a:cubicBezTo>
                <a:cubicBezTo>
                  <a:pt x="1" y="0"/>
                  <a:pt x="1" y="0"/>
                  <a:pt x="0" y="0"/>
                </a:cubicBezTo>
                <a:close/>
              </a:path>
            </a:pathLst>
          </a:custGeom>
          <a:solidFill>
            <a:srgbClr val="FFFFFF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32" name="Freeform 39"/>
          <p:cNvSpPr/>
          <p:nvPr/>
        </p:nvSpPr>
        <p:spPr>
          <a:xfrm>
            <a:off x="4668838" y="1155700"/>
            <a:ext cx="1587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1587" y="0"/>
              </a:cxn>
              <a:cxn ang="0">
                <a:pos x="1587" y="0"/>
              </a:cxn>
              <a:cxn ang="0">
                <a:pos x="1587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</a:cxnLst>
            <a:rect l="0" t="0" r="0" b="0"/>
            <a:pathLst>
              <a:path w="1" h="1588">
                <a:moveTo>
                  <a:pt x="0" y="0"/>
                </a:move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1" y="0"/>
                </a:cubicBezTo>
                <a:cubicBezTo>
                  <a:pt x="1" y="0"/>
                  <a:pt x="1" y="0"/>
                  <a:pt x="1" y="0"/>
                </a:cubicBezTo>
                <a:cubicBezTo>
                  <a:pt x="1" y="0"/>
                  <a:pt x="1" y="0"/>
                  <a:pt x="1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solidFill>
            <a:srgbClr val="FFFFFF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33" name="Freeform 40"/>
          <p:cNvSpPr/>
          <p:nvPr/>
        </p:nvSpPr>
        <p:spPr>
          <a:xfrm>
            <a:off x="2947988" y="1168400"/>
            <a:ext cx="4762" cy="1588"/>
          </a:xfrm>
          <a:custGeom>
            <a:avLst/>
            <a:gdLst/>
            <a:ahLst/>
            <a:cxnLst>
              <a:cxn ang="0">
                <a:pos x="4762" y="0"/>
              </a:cxn>
              <a:cxn ang="0">
                <a:pos x="2381" y="0"/>
              </a:cxn>
              <a:cxn ang="0">
                <a:pos x="2381" y="0"/>
              </a:cxn>
              <a:cxn ang="0">
                <a:pos x="2381" y="0"/>
              </a:cxn>
              <a:cxn ang="0">
                <a:pos x="0" y="0"/>
              </a:cxn>
              <a:cxn ang="0">
                <a:pos x="2381" y="0"/>
              </a:cxn>
              <a:cxn ang="0">
                <a:pos x="2381" y="0"/>
              </a:cxn>
              <a:cxn ang="0">
                <a:pos x="2381" y="0"/>
              </a:cxn>
              <a:cxn ang="0">
                <a:pos x="4762" y="0"/>
              </a:cxn>
            </a:cxnLst>
            <a:rect l="0" t="0" r="0" b="0"/>
            <a:pathLst>
              <a:path w="2" h="1588">
                <a:moveTo>
                  <a:pt x="2" y="0"/>
                </a:moveTo>
                <a:cubicBezTo>
                  <a:pt x="2" y="0"/>
                  <a:pt x="2" y="0"/>
                  <a:pt x="1" y="0"/>
                </a:cubicBezTo>
                <a:cubicBezTo>
                  <a:pt x="1" y="0"/>
                  <a:pt x="1" y="0"/>
                  <a:pt x="1" y="0"/>
                </a:cubicBezTo>
                <a:cubicBezTo>
                  <a:pt x="1" y="0"/>
                  <a:pt x="1" y="0"/>
                  <a:pt x="1" y="0"/>
                </a:cubicBezTo>
                <a:cubicBezTo>
                  <a:pt x="1" y="0"/>
                  <a:pt x="0" y="0"/>
                  <a:pt x="0" y="0"/>
                </a:cubicBezTo>
                <a:cubicBezTo>
                  <a:pt x="0" y="0"/>
                  <a:pt x="1" y="0"/>
                  <a:pt x="1" y="0"/>
                </a:cubicBezTo>
                <a:cubicBezTo>
                  <a:pt x="1" y="0"/>
                  <a:pt x="1" y="0"/>
                  <a:pt x="1" y="0"/>
                </a:cubicBezTo>
                <a:cubicBezTo>
                  <a:pt x="1" y="0"/>
                  <a:pt x="1" y="0"/>
                  <a:pt x="1" y="0"/>
                </a:cubicBezTo>
                <a:cubicBezTo>
                  <a:pt x="2" y="0"/>
                  <a:pt x="2" y="0"/>
                  <a:pt x="2" y="0"/>
                </a:cubicBezTo>
                <a:close/>
              </a:path>
            </a:pathLst>
          </a:custGeom>
          <a:solidFill>
            <a:srgbClr val="FFFFFF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34" name="Freeform 43"/>
          <p:cNvSpPr/>
          <p:nvPr/>
        </p:nvSpPr>
        <p:spPr>
          <a:xfrm>
            <a:off x="3244850" y="1171575"/>
            <a:ext cx="3175" cy="1588"/>
          </a:xfrm>
          <a:custGeom>
            <a:avLst/>
            <a:gdLst/>
            <a:ahLst/>
            <a:cxnLst>
              <a:cxn ang="0">
                <a:pos x="3175" y="0"/>
              </a:cxn>
              <a:cxn ang="0">
                <a:pos x="1588" y="0"/>
              </a:cxn>
              <a:cxn ang="0">
                <a:pos x="1588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1588" y="0"/>
              </a:cxn>
              <a:cxn ang="0">
                <a:pos x="1588" y="0"/>
              </a:cxn>
              <a:cxn ang="0">
                <a:pos x="3175" y="0"/>
              </a:cxn>
            </a:cxnLst>
            <a:rect l="0" t="0" r="0" b="0"/>
            <a:pathLst>
              <a:path w="2" h="1588">
                <a:moveTo>
                  <a:pt x="2" y="0"/>
                </a:moveTo>
                <a:cubicBezTo>
                  <a:pt x="1" y="0"/>
                  <a:pt x="1" y="0"/>
                  <a:pt x="1" y="0"/>
                </a:cubicBezTo>
                <a:cubicBezTo>
                  <a:pt x="1" y="0"/>
                  <a:pt x="1" y="0"/>
                  <a:pt x="1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1" y="0"/>
                </a:cubicBezTo>
                <a:cubicBezTo>
                  <a:pt x="1" y="0"/>
                  <a:pt x="1" y="0"/>
                  <a:pt x="1" y="0"/>
                </a:cubicBezTo>
                <a:cubicBezTo>
                  <a:pt x="1" y="0"/>
                  <a:pt x="1" y="0"/>
                  <a:pt x="2" y="0"/>
                </a:cubicBezTo>
                <a:close/>
              </a:path>
            </a:pathLst>
          </a:custGeom>
          <a:solidFill>
            <a:srgbClr val="FFFFFF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35" name="Freeform 45"/>
          <p:cNvSpPr/>
          <p:nvPr/>
        </p:nvSpPr>
        <p:spPr>
          <a:xfrm>
            <a:off x="3890963" y="1173163"/>
            <a:ext cx="4762" cy="15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381" y="0"/>
              </a:cxn>
              <a:cxn ang="0">
                <a:pos x="2381" y="0"/>
              </a:cxn>
              <a:cxn ang="0">
                <a:pos x="2381" y="0"/>
              </a:cxn>
              <a:cxn ang="0">
                <a:pos x="4762" y="0"/>
              </a:cxn>
              <a:cxn ang="0">
                <a:pos x="2381" y="0"/>
              </a:cxn>
              <a:cxn ang="0">
                <a:pos x="2381" y="0"/>
              </a:cxn>
              <a:cxn ang="0">
                <a:pos x="2381" y="0"/>
              </a:cxn>
              <a:cxn ang="0">
                <a:pos x="0" y="0"/>
              </a:cxn>
            </a:cxnLst>
            <a:rect l="0" t="0" r="0" b="0"/>
            <a:pathLst>
              <a:path w="2" h="1587">
                <a:moveTo>
                  <a:pt x="0" y="0"/>
                </a:moveTo>
                <a:cubicBezTo>
                  <a:pt x="1" y="0"/>
                  <a:pt x="1" y="0"/>
                  <a:pt x="1" y="0"/>
                </a:cubicBezTo>
                <a:cubicBezTo>
                  <a:pt x="1" y="0"/>
                  <a:pt x="1" y="0"/>
                  <a:pt x="1" y="0"/>
                </a:cubicBezTo>
                <a:cubicBezTo>
                  <a:pt x="1" y="0"/>
                  <a:pt x="1" y="0"/>
                  <a:pt x="1" y="0"/>
                </a:cubicBezTo>
                <a:cubicBezTo>
                  <a:pt x="2" y="0"/>
                  <a:pt x="2" y="0"/>
                  <a:pt x="2" y="0"/>
                </a:cubicBezTo>
                <a:cubicBezTo>
                  <a:pt x="2" y="0"/>
                  <a:pt x="2" y="0"/>
                  <a:pt x="1" y="0"/>
                </a:cubicBezTo>
                <a:cubicBezTo>
                  <a:pt x="1" y="0"/>
                  <a:pt x="1" y="0"/>
                  <a:pt x="1" y="0"/>
                </a:cubicBezTo>
                <a:cubicBezTo>
                  <a:pt x="1" y="0"/>
                  <a:pt x="1" y="0"/>
                  <a:pt x="1" y="0"/>
                </a:cubicBezTo>
                <a:cubicBezTo>
                  <a:pt x="1" y="0"/>
                  <a:pt x="1" y="0"/>
                  <a:pt x="0" y="0"/>
                </a:cubicBezTo>
                <a:close/>
              </a:path>
            </a:pathLst>
          </a:custGeom>
          <a:solidFill>
            <a:srgbClr val="FFFFFF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36" name="Freeform 54"/>
          <p:cNvSpPr/>
          <p:nvPr/>
        </p:nvSpPr>
        <p:spPr>
          <a:xfrm>
            <a:off x="4826000" y="1173163"/>
            <a:ext cx="1588" cy="15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</a:cxnLst>
            <a:rect l="0" t="0" r="0" b="0"/>
            <a:pathLst>
              <a:path w="1588" h="1587">
                <a:moveTo>
                  <a:pt x="0" y="0"/>
                </a:move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solidFill>
            <a:srgbClr val="FFFFFF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37" name="Freeform 55"/>
          <p:cNvSpPr/>
          <p:nvPr/>
        </p:nvSpPr>
        <p:spPr>
          <a:xfrm>
            <a:off x="4433888" y="1177925"/>
            <a:ext cx="1587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</a:cxnLst>
            <a:rect l="0" t="0" r="0" b="0"/>
            <a:pathLst>
              <a:path w="1587" h="1588">
                <a:moveTo>
                  <a:pt x="0" y="0"/>
                </a:move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solidFill>
            <a:srgbClr val="FFFFFF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38" name="Freeform 87"/>
          <p:cNvSpPr/>
          <p:nvPr/>
        </p:nvSpPr>
        <p:spPr>
          <a:xfrm>
            <a:off x="2808288" y="1273175"/>
            <a:ext cx="4762" cy="1588"/>
          </a:xfrm>
          <a:custGeom>
            <a:avLst/>
            <a:gdLst/>
            <a:ahLst/>
            <a:cxnLst>
              <a:cxn ang="0">
                <a:pos x="4762" y="0"/>
              </a:cxn>
              <a:cxn ang="0">
                <a:pos x="2381" y="0"/>
              </a:cxn>
              <a:cxn ang="0">
                <a:pos x="2381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2381" y="0"/>
              </a:cxn>
              <a:cxn ang="0">
                <a:pos x="2381" y="0"/>
              </a:cxn>
              <a:cxn ang="0">
                <a:pos x="4762" y="0"/>
              </a:cxn>
            </a:cxnLst>
            <a:rect l="0" t="0" r="0" b="0"/>
            <a:pathLst>
              <a:path w="2" h="1588">
                <a:moveTo>
                  <a:pt x="2" y="0"/>
                </a:moveTo>
                <a:cubicBezTo>
                  <a:pt x="2" y="0"/>
                  <a:pt x="2" y="0"/>
                  <a:pt x="1" y="0"/>
                </a:cubicBezTo>
                <a:cubicBezTo>
                  <a:pt x="1" y="0"/>
                  <a:pt x="1" y="0"/>
                  <a:pt x="1" y="0"/>
                </a:cubicBezTo>
                <a:cubicBezTo>
                  <a:pt x="1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1" y="0"/>
                  <a:pt x="1" y="0"/>
                </a:cubicBezTo>
                <a:cubicBezTo>
                  <a:pt x="1" y="0"/>
                  <a:pt x="1" y="0"/>
                  <a:pt x="1" y="0"/>
                </a:cubicBezTo>
                <a:cubicBezTo>
                  <a:pt x="2" y="0"/>
                  <a:pt x="2" y="0"/>
                  <a:pt x="2" y="0"/>
                </a:cubicBezTo>
                <a:close/>
              </a:path>
            </a:pathLst>
          </a:custGeom>
          <a:solidFill>
            <a:srgbClr val="FFFFFF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39" name="Freeform 88"/>
          <p:cNvSpPr/>
          <p:nvPr/>
        </p:nvSpPr>
        <p:spPr>
          <a:xfrm>
            <a:off x="3090863" y="1273175"/>
            <a:ext cx="7937" cy="1588"/>
          </a:xfrm>
          <a:custGeom>
            <a:avLst/>
            <a:gdLst/>
            <a:ahLst/>
            <a:cxnLst>
              <a:cxn ang="0">
                <a:pos x="7937" y="0"/>
              </a:cxn>
              <a:cxn ang="0">
                <a:pos x="5953" y="0"/>
              </a:cxn>
              <a:cxn ang="0">
                <a:pos x="3969" y="0"/>
              </a:cxn>
              <a:cxn ang="0">
                <a:pos x="1984" y="0"/>
              </a:cxn>
              <a:cxn ang="0">
                <a:pos x="0" y="0"/>
              </a:cxn>
              <a:cxn ang="0">
                <a:pos x="1984" y="0"/>
              </a:cxn>
              <a:cxn ang="0">
                <a:pos x="3969" y="0"/>
              </a:cxn>
              <a:cxn ang="0">
                <a:pos x="5953" y="0"/>
              </a:cxn>
              <a:cxn ang="0">
                <a:pos x="7937" y="0"/>
              </a:cxn>
            </a:cxnLst>
            <a:rect l="0" t="0" r="0" b="0"/>
            <a:pathLst>
              <a:path w="4" h="1588">
                <a:moveTo>
                  <a:pt x="4" y="0"/>
                </a:moveTo>
                <a:cubicBezTo>
                  <a:pt x="3" y="0"/>
                  <a:pt x="3" y="0"/>
                  <a:pt x="3" y="0"/>
                </a:cubicBezTo>
                <a:cubicBezTo>
                  <a:pt x="2" y="0"/>
                  <a:pt x="2" y="0"/>
                  <a:pt x="2" y="0"/>
                </a:cubicBezTo>
                <a:cubicBezTo>
                  <a:pt x="2" y="0"/>
                  <a:pt x="1" y="0"/>
                  <a:pt x="1" y="0"/>
                </a:cubicBezTo>
                <a:cubicBezTo>
                  <a:pt x="1" y="0"/>
                  <a:pt x="0" y="0"/>
                  <a:pt x="0" y="0"/>
                </a:cubicBezTo>
                <a:cubicBezTo>
                  <a:pt x="0" y="0"/>
                  <a:pt x="1" y="0"/>
                  <a:pt x="1" y="0"/>
                </a:cubicBezTo>
                <a:cubicBezTo>
                  <a:pt x="1" y="0"/>
                  <a:pt x="2" y="0"/>
                  <a:pt x="2" y="0"/>
                </a:cubicBezTo>
                <a:cubicBezTo>
                  <a:pt x="2" y="0"/>
                  <a:pt x="2" y="0"/>
                  <a:pt x="3" y="0"/>
                </a:cubicBezTo>
                <a:cubicBezTo>
                  <a:pt x="3" y="0"/>
                  <a:pt x="3" y="0"/>
                  <a:pt x="4" y="0"/>
                </a:cubicBezTo>
                <a:close/>
              </a:path>
            </a:pathLst>
          </a:custGeom>
          <a:solidFill>
            <a:srgbClr val="FFFFFF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40" name="Freeform 102"/>
          <p:cNvSpPr/>
          <p:nvPr/>
        </p:nvSpPr>
        <p:spPr>
          <a:xfrm>
            <a:off x="4832350" y="1277938"/>
            <a:ext cx="3175" cy="15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3175" y="0"/>
              </a:cxn>
              <a:cxn ang="0">
                <a:pos x="3175" y="0"/>
              </a:cxn>
              <a:cxn ang="0">
                <a:pos x="3175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</a:cxnLst>
            <a:rect l="0" t="0" r="0" b="0"/>
            <a:pathLst>
              <a:path w="1" h="1587">
                <a:moveTo>
                  <a:pt x="0" y="0"/>
                </a:move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1" y="0"/>
                </a:cubicBezTo>
                <a:cubicBezTo>
                  <a:pt x="1" y="0"/>
                  <a:pt x="1" y="0"/>
                  <a:pt x="1" y="0"/>
                </a:cubicBezTo>
                <a:cubicBezTo>
                  <a:pt x="1" y="0"/>
                  <a:pt x="1" y="0"/>
                  <a:pt x="1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solidFill>
            <a:srgbClr val="FFFFFF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41" name="Freeform 116"/>
          <p:cNvSpPr/>
          <p:nvPr/>
        </p:nvSpPr>
        <p:spPr>
          <a:xfrm>
            <a:off x="4511675" y="1295400"/>
            <a:ext cx="7938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646" y="0"/>
              </a:cxn>
              <a:cxn ang="0">
                <a:pos x="5292" y="0"/>
              </a:cxn>
              <a:cxn ang="0">
                <a:pos x="5292" y="0"/>
              </a:cxn>
              <a:cxn ang="0">
                <a:pos x="7938" y="0"/>
              </a:cxn>
              <a:cxn ang="0">
                <a:pos x="5292" y="0"/>
              </a:cxn>
              <a:cxn ang="0">
                <a:pos x="5292" y="0"/>
              </a:cxn>
              <a:cxn ang="0">
                <a:pos x="2646" y="0"/>
              </a:cxn>
              <a:cxn ang="0">
                <a:pos x="0" y="0"/>
              </a:cxn>
            </a:cxnLst>
            <a:rect l="0" t="0" r="0" b="0"/>
            <a:pathLst>
              <a:path w="3" h="1588">
                <a:moveTo>
                  <a:pt x="0" y="0"/>
                </a:moveTo>
                <a:cubicBezTo>
                  <a:pt x="0" y="0"/>
                  <a:pt x="0" y="0"/>
                  <a:pt x="1" y="0"/>
                </a:cubicBezTo>
                <a:cubicBezTo>
                  <a:pt x="1" y="0"/>
                  <a:pt x="1" y="0"/>
                  <a:pt x="2" y="0"/>
                </a:cubicBezTo>
                <a:cubicBezTo>
                  <a:pt x="2" y="0"/>
                  <a:pt x="2" y="0"/>
                  <a:pt x="2" y="0"/>
                </a:cubicBezTo>
                <a:cubicBezTo>
                  <a:pt x="3" y="0"/>
                  <a:pt x="3" y="0"/>
                  <a:pt x="3" y="0"/>
                </a:cubicBezTo>
                <a:cubicBezTo>
                  <a:pt x="3" y="0"/>
                  <a:pt x="3" y="0"/>
                  <a:pt x="2" y="0"/>
                </a:cubicBezTo>
                <a:cubicBezTo>
                  <a:pt x="2" y="0"/>
                  <a:pt x="2" y="0"/>
                  <a:pt x="2" y="0"/>
                </a:cubicBezTo>
                <a:cubicBezTo>
                  <a:pt x="1" y="0"/>
                  <a:pt x="1" y="0"/>
                  <a:pt x="1" y="0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solidFill>
            <a:srgbClr val="FFFFFF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42" name="Freeform 117"/>
          <p:cNvSpPr/>
          <p:nvPr/>
        </p:nvSpPr>
        <p:spPr>
          <a:xfrm>
            <a:off x="4676775" y="1296988"/>
            <a:ext cx="4763" cy="15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2382" y="0"/>
              </a:cxn>
              <a:cxn ang="0">
                <a:pos x="2382" y="0"/>
              </a:cxn>
              <a:cxn ang="0">
                <a:pos x="4763" y="0"/>
              </a:cxn>
              <a:cxn ang="0">
                <a:pos x="2382" y="0"/>
              </a:cxn>
              <a:cxn ang="0">
                <a:pos x="2382" y="0"/>
              </a:cxn>
              <a:cxn ang="0">
                <a:pos x="0" y="0"/>
              </a:cxn>
              <a:cxn ang="0">
                <a:pos x="0" y="0"/>
              </a:cxn>
            </a:cxnLst>
            <a:rect l="0" t="0" r="0" b="0"/>
            <a:pathLst>
              <a:path w="2" h="1587">
                <a:moveTo>
                  <a:pt x="0" y="0"/>
                </a:move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1" y="0"/>
                  <a:pt x="1" y="0"/>
                  <a:pt x="1" y="0"/>
                </a:cubicBezTo>
                <a:cubicBezTo>
                  <a:pt x="1" y="0"/>
                  <a:pt x="1" y="0"/>
                  <a:pt x="1" y="0"/>
                </a:cubicBezTo>
                <a:cubicBezTo>
                  <a:pt x="2" y="0"/>
                  <a:pt x="2" y="0"/>
                  <a:pt x="2" y="0"/>
                </a:cubicBezTo>
                <a:cubicBezTo>
                  <a:pt x="2" y="0"/>
                  <a:pt x="2" y="0"/>
                  <a:pt x="1" y="0"/>
                </a:cubicBezTo>
                <a:cubicBezTo>
                  <a:pt x="1" y="0"/>
                  <a:pt x="1" y="0"/>
                  <a:pt x="1" y="0"/>
                </a:cubicBezTo>
                <a:cubicBezTo>
                  <a:pt x="1" y="0"/>
                  <a:pt x="1" y="0"/>
                  <a:pt x="0" y="0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solidFill>
            <a:srgbClr val="FFFFFF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43" name="Freeform 122"/>
          <p:cNvSpPr/>
          <p:nvPr/>
        </p:nvSpPr>
        <p:spPr>
          <a:xfrm>
            <a:off x="2582863" y="1123950"/>
            <a:ext cx="6350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2117" y="0"/>
              </a:cxn>
              <a:cxn ang="0">
                <a:pos x="4233" y="0"/>
              </a:cxn>
              <a:cxn ang="0">
                <a:pos x="6350" y="0"/>
              </a:cxn>
              <a:cxn ang="0">
                <a:pos x="6350" y="0"/>
              </a:cxn>
              <a:cxn ang="0">
                <a:pos x="6350" y="0"/>
              </a:cxn>
              <a:cxn ang="0">
                <a:pos x="4233" y="0"/>
              </a:cxn>
              <a:cxn ang="0">
                <a:pos x="2117" y="0"/>
              </a:cxn>
              <a:cxn ang="0">
                <a:pos x="0" y="0"/>
              </a:cxn>
            </a:cxnLst>
            <a:rect l="0" t="0" r="0" b="0"/>
            <a:pathLst>
              <a:path w="3" h="1588">
                <a:moveTo>
                  <a:pt x="0" y="0"/>
                </a:moveTo>
                <a:cubicBezTo>
                  <a:pt x="0" y="0"/>
                  <a:pt x="0" y="0"/>
                  <a:pt x="0" y="0"/>
                </a:cubicBezTo>
                <a:cubicBezTo>
                  <a:pt x="0" y="0"/>
                  <a:pt x="1" y="0"/>
                  <a:pt x="1" y="0"/>
                </a:cubicBezTo>
                <a:cubicBezTo>
                  <a:pt x="1" y="0"/>
                  <a:pt x="2" y="0"/>
                  <a:pt x="2" y="0"/>
                </a:cubicBezTo>
                <a:cubicBezTo>
                  <a:pt x="2" y="0"/>
                  <a:pt x="2" y="0"/>
                  <a:pt x="3" y="0"/>
                </a:cubicBezTo>
                <a:cubicBezTo>
                  <a:pt x="3" y="0"/>
                  <a:pt x="3" y="0"/>
                  <a:pt x="3" y="0"/>
                </a:cubicBezTo>
                <a:cubicBezTo>
                  <a:pt x="3" y="0"/>
                  <a:pt x="3" y="0"/>
                  <a:pt x="3" y="0"/>
                </a:cubicBezTo>
                <a:cubicBezTo>
                  <a:pt x="2" y="0"/>
                  <a:pt x="2" y="0"/>
                  <a:pt x="2" y="0"/>
                </a:cubicBezTo>
                <a:cubicBezTo>
                  <a:pt x="2" y="0"/>
                  <a:pt x="1" y="0"/>
                  <a:pt x="1" y="0"/>
                </a:cubicBezTo>
                <a:cubicBezTo>
                  <a:pt x="1" y="0"/>
                  <a:pt x="0" y="0"/>
                  <a:pt x="0" y="0"/>
                </a:cubicBezTo>
                <a:close/>
              </a:path>
            </a:pathLst>
          </a:custGeom>
          <a:solidFill>
            <a:srgbClr val="FFFFFF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47" name="Freeform 233"/>
          <p:cNvSpPr/>
          <p:nvPr/>
        </p:nvSpPr>
        <p:spPr>
          <a:xfrm>
            <a:off x="2351302" y="5465586"/>
            <a:ext cx="45719" cy="45719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</a:cxnLst>
            <a:rect l="0" t="0" r="0" b="0"/>
            <a:pathLst>
              <a:path w="1588" h="1587">
                <a:moveTo>
                  <a:pt x="0" y="0"/>
                </a:move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solidFill>
            <a:srgbClr val="FFFFFF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48" name="Freeform 234"/>
          <p:cNvSpPr/>
          <p:nvPr/>
        </p:nvSpPr>
        <p:spPr>
          <a:xfrm>
            <a:off x="2881527" y="5460824"/>
            <a:ext cx="45719" cy="45719"/>
          </a:xfrm>
          <a:custGeom>
            <a:avLst/>
            <a:gdLst/>
            <a:ahLst/>
            <a:cxnLst>
              <a:cxn ang="0">
                <a:pos x="3175" y="0"/>
              </a:cxn>
              <a:cxn ang="0">
                <a:pos x="3175" y="0"/>
              </a:cxn>
              <a:cxn ang="0">
                <a:pos x="3175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3175" y="0"/>
              </a:cxn>
              <a:cxn ang="0">
                <a:pos x="3175" y="0"/>
              </a:cxn>
              <a:cxn ang="0">
                <a:pos x="3175" y="0"/>
              </a:cxn>
            </a:cxnLst>
            <a:rect l="0" t="0" r="0" b="0"/>
            <a:pathLst>
              <a:path w="1" h="1588">
                <a:moveTo>
                  <a:pt x="1" y="0"/>
                </a:moveTo>
                <a:cubicBezTo>
                  <a:pt x="1" y="0"/>
                  <a:pt x="1" y="0"/>
                  <a:pt x="1" y="0"/>
                </a:cubicBezTo>
                <a:cubicBezTo>
                  <a:pt x="1" y="0"/>
                  <a:pt x="1" y="0"/>
                  <a:pt x="1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1" y="0"/>
                </a:cubicBezTo>
                <a:cubicBezTo>
                  <a:pt x="1" y="0"/>
                  <a:pt x="1" y="0"/>
                  <a:pt x="1" y="0"/>
                </a:cubicBezTo>
                <a:cubicBezTo>
                  <a:pt x="1" y="0"/>
                  <a:pt x="1" y="0"/>
                  <a:pt x="1" y="0"/>
                </a:cubicBezTo>
                <a:close/>
              </a:path>
            </a:pathLst>
          </a:custGeom>
          <a:solidFill>
            <a:srgbClr val="FFFFFF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50" name="Freeform 239"/>
          <p:cNvSpPr/>
          <p:nvPr/>
        </p:nvSpPr>
        <p:spPr>
          <a:xfrm>
            <a:off x="3100602" y="5460824"/>
            <a:ext cx="45719" cy="45719"/>
          </a:xfrm>
          <a:custGeom>
            <a:avLst/>
            <a:gdLst/>
            <a:ahLst/>
            <a:cxnLst>
              <a:cxn ang="0">
                <a:pos x="3175" y="0"/>
              </a:cxn>
              <a:cxn ang="0">
                <a:pos x="3175" y="0"/>
              </a:cxn>
              <a:cxn ang="0">
                <a:pos x="1588" y="0"/>
              </a:cxn>
              <a:cxn ang="0">
                <a:pos x="1588" y="0"/>
              </a:cxn>
              <a:cxn ang="0">
                <a:pos x="0" y="0"/>
              </a:cxn>
              <a:cxn ang="0">
                <a:pos x="1588" y="0"/>
              </a:cxn>
              <a:cxn ang="0">
                <a:pos x="1588" y="0"/>
              </a:cxn>
              <a:cxn ang="0">
                <a:pos x="3175" y="0"/>
              </a:cxn>
              <a:cxn ang="0">
                <a:pos x="3175" y="0"/>
              </a:cxn>
            </a:cxnLst>
            <a:rect l="0" t="0" r="0" b="0"/>
            <a:pathLst>
              <a:path w="2" h="1588">
                <a:moveTo>
                  <a:pt x="2" y="0"/>
                </a:moveTo>
                <a:cubicBezTo>
                  <a:pt x="2" y="0"/>
                  <a:pt x="2" y="0"/>
                  <a:pt x="2" y="0"/>
                </a:cubicBezTo>
                <a:cubicBezTo>
                  <a:pt x="1" y="0"/>
                  <a:pt x="1" y="0"/>
                  <a:pt x="1" y="0"/>
                </a:cubicBezTo>
                <a:cubicBezTo>
                  <a:pt x="1" y="0"/>
                  <a:pt x="1" y="0"/>
                  <a:pt x="1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1" y="0"/>
                </a:cubicBezTo>
                <a:cubicBezTo>
                  <a:pt x="1" y="0"/>
                  <a:pt x="1" y="0"/>
                  <a:pt x="1" y="0"/>
                </a:cubicBezTo>
                <a:cubicBezTo>
                  <a:pt x="1" y="0"/>
                  <a:pt x="1" y="0"/>
                  <a:pt x="2" y="0"/>
                </a:cubicBezTo>
                <a:cubicBezTo>
                  <a:pt x="2" y="0"/>
                  <a:pt x="2" y="0"/>
                  <a:pt x="2" y="0"/>
                </a:cubicBezTo>
                <a:close/>
              </a:path>
            </a:pathLst>
          </a:custGeom>
          <a:solidFill>
            <a:srgbClr val="FFFFFF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53" name="Freeform 262"/>
          <p:cNvSpPr/>
          <p:nvPr/>
        </p:nvSpPr>
        <p:spPr>
          <a:xfrm>
            <a:off x="2351302" y="5441774"/>
            <a:ext cx="45719" cy="45719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</a:cxnLst>
            <a:rect l="0" t="0" r="0" b="0"/>
            <a:pathLst>
              <a:path w="1588" h="1588">
                <a:moveTo>
                  <a:pt x="0" y="0"/>
                </a:move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solidFill>
            <a:srgbClr val="FFFFFF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55" name="Rectangle 307"/>
          <p:cNvSpPr/>
          <p:nvPr/>
        </p:nvSpPr>
        <p:spPr>
          <a:xfrm>
            <a:off x="2700020" y="188278"/>
            <a:ext cx="3700463" cy="223837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ctr"/>
          <a:lstStyle/>
          <a:p>
            <a:pPr lvl="0"/>
            <a:endParaRPr lang="zh-CN" altLang="en-US" dirty="0">
              <a:latin typeface="Calibri" pitchFamily="34" charset="0"/>
              <a:ea typeface="宋体" charset="-122"/>
            </a:endParaRPr>
          </a:p>
        </p:txBody>
      </p:sp>
      <p:sp>
        <p:nvSpPr>
          <p:cNvPr id="301" name="Freeform 301"/>
          <p:cNvSpPr/>
          <p:nvPr/>
        </p:nvSpPr>
        <p:spPr>
          <a:xfrm flipV="1">
            <a:off x="468507" y="993458"/>
            <a:ext cx="2591435" cy="607060"/>
          </a:xfrm>
          <a:custGeom>
            <a:avLst/>
            <a:gdLst/>
            <a:ahLst/>
            <a:cxnLst>
              <a:cxn ang="0">
                <a:pos x="3249808" y="1584230"/>
              </a:cxn>
              <a:cxn ang="0">
                <a:pos x="157552" y="1579506"/>
              </a:cxn>
              <a:cxn ang="0">
                <a:pos x="0" y="4724"/>
              </a:cxn>
              <a:cxn ang="0">
                <a:pos x="3392579" y="0"/>
              </a:cxn>
              <a:cxn ang="0">
                <a:pos x="3249808" y="1584230"/>
              </a:cxn>
            </a:cxnLst>
            <a:rect l="0" t="0" r="0" b="0"/>
            <a:pathLst>
              <a:path w="10099" h="10060">
                <a:moveTo>
                  <a:pt x="9674" y="10060"/>
                </a:moveTo>
                <a:lnTo>
                  <a:pt x="469" y="10030"/>
                </a:lnTo>
                <a:cubicBezTo>
                  <a:pt x="261" y="6705"/>
                  <a:pt x="151" y="3414"/>
                  <a:pt x="0" y="30"/>
                </a:cubicBezTo>
                <a:cubicBezTo>
                  <a:pt x="3409" y="-40"/>
                  <a:pt x="6634" y="-50"/>
                  <a:pt x="10099" y="0"/>
                </a:cubicBezTo>
                <a:cubicBezTo>
                  <a:pt x="9953" y="3463"/>
                  <a:pt x="9777" y="6566"/>
                  <a:pt x="9674" y="10060"/>
                </a:cubicBezTo>
                <a:close/>
              </a:path>
            </a:pathLst>
          </a:custGeom>
          <a:solidFill>
            <a:srgbClr val="0079C5">
              <a:alpha val="100000"/>
            </a:srgbClr>
          </a:solidFill>
          <a:ln w="7938" cap="flat" cmpd="sng">
            <a:solidFill>
              <a:srgbClr val="FFFFFF">
                <a:alpha val="10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599249" y="1036171"/>
            <a:ext cx="2550698" cy="52322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>
            <a:spAutoFit/>
          </a:bodyPr>
          <a:lstStyle/>
          <a:p>
            <a:pPr lvl="0"/>
            <a:r>
              <a:rPr lang="zh-CN" altLang="en-US" sz="28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刘帅 </a:t>
            </a:r>
            <a:r>
              <a:rPr lang="zh-CN" altLang="en-US" sz="2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郑思露</a:t>
            </a:r>
            <a:r>
              <a:rPr lang="zh-CN" altLang="en-US" sz="2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6" name="TextBox 305"/>
          <p:cNvSpPr txBox="1"/>
          <p:nvPr/>
        </p:nvSpPr>
        <p:spPr>
          <a:xfrm>
            <a:off x="107315" y="188278"/>
            <a:ext cx="2698175" cy="52322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>
            <a:spAutoFit/>
          </a:bodyPr>
          <a:lstStyle/>
          <a:p>
            <a:pPr lvl="0"/>
            <a:r>
              <a:rPr lang="zh-CN" altLang="en-US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角色与职责分工</a:t>
            </a:r>
          </a:p>
        </p:txBody>
      </p:sp>
      <p:grpSp>
        <p:nvGrpSpPr>
          <p:cNvPr id="7" name="Group 303"/>
          <p:cNvGrpSpPr/>
          <p:nvPr/>
        </p:nvGrpSpPr>
        <p:grpSpPr>
          <a:xfrm>
            <a:off x="233680" y="2832266"/>
            <a:ext cx="3086281" cy="1244805"/>
            <a:chOff x="1083" y="236"/>
            <a:chExt cx="2235" cy="1248"/>
          </a:xfrm>
        </p:grpSpPr>
        <p:sp>
          <p:nvSpPr>
            <p:cNvPr id="8" name="Freeform 18"/>
            <p:cNvSpPr/>
            <p:nvPr/>
          </p:nvSpPr>
          <p:spPr>
            <a:xfrm>
              <a:off x="1083" y="236"/>
              <a:ext cx="2235" cy="1087"/>
            </a:xfrm>
            <a:custGeom>
              <a:avLst/>
              <a:gdLst/>
              <a:ahLst/>
              <a:cxnLst>
                <a:cxn ang="0">
                  <a:pos x="2088" y="0"/>
                </a:cxn>
                <a:cxn ang="0">
                  <a:pos x="2107" y="3"/>
                </a:cxn>
                <a:cxn ang="0">
                  <a:pos x="2124" y="13"/>
                </a:cxn>
                <a:cxn ang="0">
                  <a:pos x="2137" y="27"/>
                </a:cxn>
                <a:cxn ang="0">
                  <a:pos x="2142" y="45"/>
                </a:cxn>
                <a:cxn ang="0">
                  <a:pos x="2234" y="1034"/>
                </a:cxn>
                <a:cxn ang="0">
                  <a:pos x="2232" y="1055"/>
                </a:cxn>
                <a:cxn ang="0">
                  <a:pos x="2221" y="1072"/>
                </a:cxn>
                <a:cxn ang="0">
                  <a:pos x="2204" y="1083"/>
                </a:cxn>
                <a:cxn ang="0">
                  <a:pos x="2183" y="1087"/>
                </a:cxn>
                <a:cxn ang="0">
                  <a:pos x="52" y="1087"/>
                </a:cxn>
                <a:cxn ang="0">
                  <a:pos x="31" y="1083"/>
                </a:cxn>
                <a:cxn ang="0">
                  <a:pos x="14" y="1072"/>
                </a:cxn>
                <a:cxn ang="0">
                  <a:pos x="3" y="1055"/>
                </a:cxn>
                <a:cxn ang="0">
                  <a:pos x="1" y="1034"/>
                </a:cxn>
                <a:cxn ang="0">
                  <a:pos x="93" y="45"/>
                </a:cxn>
                <a:cxn ang="0">
                  <a:pos x="98" y="27"/>
                </a:cxn>
                <a:cxn ang="0">
                  <a:pos x="111" y="13"/>
                </a:cxn>
                <a:cxn ang="0">
                  <a:pos x="128" y="3"/>
                </a:cxn>
                <a:cxn ang="0">
                  <a:pos x="147" y="0"/>
                </a:cxn>
                <a:cxn ang="0">
                  <a:pos x="2088" y="0"/>
                </a:cxn>
              </a:cxnLst>
              <a:rect l="0" t="0" r="0" b="0"/>
              <a:pathLst>
                <a:path w="1594" h="776">
                  <a:moveTo>
                    <a:pt x="1489" y="0"/>
                  </a:moveTo>
                  <a:cubicBezTo>
                    <a:pt x="1494" y="0"/>
                    <a:pt x="1499" y="1"/>
                    <a:pt x="1503" y="2"/>
                  </a:cubicBezTo>
                  <a:cubicBezTo>
                    <a:pt x="1508" y="4"/>
                    <a:pt x="1512" y="6"/>
                    <a:pt x="1515" y="9"/>
                  </a:cubicBezTo>
                  <a:cubicBezTo>
                    <a:pt x="1519" y="12"/>
                    <a:pt x="1522" y="15"/>
                    <a:pt x="1524" y="19"/>
                  </a:cubicBezTo>
                  <a:cubicBezTo>
                    <a:pt x="1526" y="23"/>
                    <a:pt x="1528" y="27"/>
                    <a:pt x="1528" y="32"/>
                  </a:cubicBezTo>
                  <a:cubicBezTo>
                    <a:pt x="1593" y="738"/>
                    <a:pt x="1593" y="738"/>
                    <a:pt x="1593" y="738"/>
                  </a:cubicBezTo>
                  <a:cubicBezTo>
                    <a:pt x="1594" y="743"/>
                    <a:pt x="1593" y="748"/>
                    <a:pt x="1592" y="753"/>
                  </a:cubicBezTo>
                  <a:cubicBezTo>
                    <a:pt x="1590" y="757"/>
                    <a:pt x="1587" y="762"/>
                    <a:pt x="1584" y="765"/>
                  </a:cubicBezTo>
                  <a:cubicBezTo>
                    <a:pt x="1581" y="768"/>
                    <a:pt x="1577" y="771"/>
                    <a:pt x="1572" y="773"/>
                  </a:cubicBezTo>
                  <a:cubicBezTo>
                    <a:pt x="1568" y="775"/>
                    <a:pt x="1563" y="776"/>
                    <a:pt x="1557" y="776"/>
                  </a:cubicBezTo>
                  <a:cubicBezTo>
                    <a:pt x="37" y="776"/>
                    <a:pt x="37" y="776"/>
                    <a:pt x="37" y="776"/>
                  </a:cubicBezTo>
                  <a:cubicBezTo>
                    <a:pt x="31" y="776"/>
                    <a:pt x="26" y="775"/>
                    <a:pt x="22" y="773"/>
                  </a:cubicBezTo>
                  <a:cubicBezTo>
                    <a:pt x="17" y="771"/>
                    <a:pt x="13" y="768"/>
                    <a:pt x="10" y="765"/>
                  </a:cubicBezTo>
                  <a:cubicBezTo>
                    <a:pt x="7" y="762"/>
                    <a:pt x="4" y="757"/>
                    <a:pt x="2" y="753"/>
                  </a:cubicBezTo>
                  <a:cubicBezTo>
                    <a:pt x="1" y="748"/>
                    <a:pt x="0" y="743"/>
                    <a:pt x="1" y="738"/>
                  </a:cubicBezTo>
                  <a:cubicBezTo>
                    <a:pt x="66" y="32"/>
                    <a:pt x="66" y="32"/>
                    <a:pt x="66" y="32"/>
                  </a:cubicBezTo>
                  <a:cubicBezTo>
                    <a:pt x="66" y="27"/>
                    <a:pt x="68" y="23"/>
                    <a:pt x="70" y="19"/>
                  </a:cubicBezTo>
                  <a:cubicBezTo>
                    <a:pt x="72" y="15"/>
                    <a:pt x="75" y="12"/>
                    <a:pt x="79" y="9"/>
                  </a:cubicBezTo>
                  <a:cubicBezTo>
                    <a:pt x="82" y="6"/>
                    <a:pt x="86" y="4"/>
                    <a:pt x="91" y="2"/>
                  </a:cubicBezTo>
                  <a:cubicBezTo>
                    <a:pt x="95" y="1"/>
                    <a:pt x="100" y="0"/>
                    <a:pt x="105" y="0"/>
                  </a:cubicBezTo>
                  <a:lnTo>
                    <a:pt x="1489" y="0"/>
                  </a:lnTo>
                  <a:close/>
                </a:path>
              </a:pathLst>
            </a:custGeom>
            <a:solidFill>
              <a:srgbClr val="0079C1">
                <a:alpha val="100000"/>
              </a:srgbClr>
            </a:solidFill>
            <a:ln w="25400" cap="flat" cmpd="sng">
              <a:solidFill>
                <a:srgbClr val="FFFFFF">
                  <a:alpha val="100000"/>
                </a:srgb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Freeform 20"/>
            <p:cNvSpPr/>
            <p:nvPr/>
          </p:nvSpPr>
          <p:spPr>
            <a:xfrm>
              <a:off x="1100" y="1310"/>
              <a:ext cx="2201" cy="174"/>
            </a:xfrm>
            <a:custGeom>
              <a:avLst/>
              <a:gdLst/>
              <a:ahLst/>
              <a:cxnLst>
                <a:cxn ang="0">
                  <a:pos x="2198" y="3"/>
                </a:cxn>
                <a:cxn ang="0">
                  <a:pos x="2188" y="8"/>
                </a:cxn>
                <a:cxn ang="0">
                  <a:pos x="2179" y="11"/>
                </a:cxn>
                <a:cxn ang="0">
                  <a:pos x="2166" y="13"/>
                </a:cxn>
                <a:cxn ang="0">
                  <a:pos x="35" y="13"/>
                </a:cxn>
                <a:cxn ang="0">
                  <a:pos x="22" y="11"/>
                </a:cxn>
                <a:cxn ang="0">
                  <a:pos x="13" y="8"/>
                </a:cxn>
                <a:cxn ang="0">
                  <a:pos x="3" y="3"/>
                </a:cxn>
                <a:cxn ang="0">
                  <a:pos x="128" y="157"/>
                </a:cxn>
                <a:cxn ang="0">
                  <a:pos x="135" y="164"/>
                </a:cxn>
                <a:cxn ang="0">
                  <a:pos x="143" y="170"/>
                </a:cxn>
                <a:cxn ang="0">
                  <a:pos x="153" y="173"/>
                </a:cxn>
                <a:cxn ang="0">
                  <a:pos x="164" y="174"/>
                </a:cxn>
                <a:cxn ang="0">
                  <a:pos x="2037" y="174"/>
                </a:cxn>
                <a:cxn ang="0">
                  <a:pos x="2048" y="173"/>
                </a:cxn>
                <a:cxn ang="0">
                  <a:pos x="2058" y="170"/>
                </a:cxn>
                <a:cxn ang="0">
                  <a:pos x="2066" y="164"/>
                </a:cxn>
                <a:cxn ang="0">
                  <a:pos x="2073" y="157"/>
                </a:cxn>
                <a:cxn ang="0">
                  <a:pos x="2198" y="3"/>
                </a:cxn>
              </a:cxnLst>
              <a:rect l="0" t="0" r="0" b="0"/>
              <a:pathLst>
                <a:path w="1570" h="124">
                  <a:moveTo>
                    <a:pt x="1568" y="2"/>
                  </a:moveTo>
                  <a:cubicBezTo>
                    <a:pt x="1566" y="3"/>
                    <a:pt x="1564" y="5"/>
                    <a:pt x="1561" y="6"/>
                  </a:cubicBezTo>
                  <a:cubicBezTo>
                    <a:pt x="1559" y="7"/>
                    <a:pt x="1556" y="8"/>
                    <a:pt x="1554" y="8"/>
                  </a:cubicBezTo>
                  <a:cubicBezTo>
                    <a:pt x="1551" y="9"/>
                    <a:pt x="1548" y="9"/>
                    <a:pt x="1545" y="9"/>
                  </a:cubicBezTo>
                  <a:cubicBezTo>
                    <a:pt x="25" y="9"/>
                    <a:pt x="25" y="9"/>
                    <a:pt x="25" y="9"/>
                  </a:cubicBezTo>
                  <a:cubicBezTo>
                    <a:pt x="22" y="9"/>
                    <a:pt x="19" y="9"/>
                    <a:pt x="16" y="8"/>
                  </a:cubicBezTo>
                  <a:cubicBezTo>
                    <a:pt x="14" y="8"/>
                    <a:pt x="11" y="7"/>
                    <a:pt x="9" y="6"/>
                  </a:cubicBezTo>
                  <a:cubicBezTo>
                    <a:pt x="6" y="5"/>
                    <a:pt x="4" y="3"/>
                    <a:pt x="2" y="2"/>
                  </a:cubicBezTo>
                  <a:cubicBezTo>
                    <a:pt x="0" y="0"/>
                    <a:pt x="60" y="73"/>
                    <a:pt x="91" y="112"/>
                  </a:cubicBezTo>
                  <a:cubicBezTo>
                    <a:pt x="93" y="114"/>
                    <a:pt x="94" y="115"/>
                    <a:pt x="96" y="117"/>
                  </a:cubicBezTo>
                  <a:cubicBezTo>
                    <a:pt x="98" y="118"/>
                    <a:pt x="100" y="120"/>
                    <a:pt x="102" y="121"/>
                  </a:cubicBezTo>
                  <a:cubicBezTo>
                    <a:pt x="104" y="122"/>
                    <a:pt x="107" y="122"/>
                    <a:pt x="109" y="123"/>
                  </a:cubicBezTo>
                  <a:cubicBezTo>
                    <a:pt x="112" y="123"/>
                    <a:pt x="114" y="124"/>
                    <a:pt x="117" y="124"/>
                  </a:cubicBezTo>
                  <a:cubicBezTo>
                    <a:pt x="1453" y="124"/>
                    <a:pt x="1453" y="124"/>
                    <a:pt x="1453" y="124"/>
                  </a:cubicBezTo>
                  <a:cubicBezTo>
                    <a:pt x="1456" y="124"/>
                    <a:pt x="1458" y="123"/>
                    <a:pt x="1461" y="123"/>
                  </a:cubicBezTo>
                  <a:cubicBezTo>
                    <a:pt x="1463" y="122"/>
                    <a:pt x="1466" y="122"/>
                    <a:pt x="1468" y="121"/>
                  </a:cubicBezTo>
                  <a:cubicBezTo>
                    <a:pt x="1470" y="120"/>
                    <a:pt x="1472" y="118"/>
                    <a:pt x="1474" y="117"/>
                  </a:cubicBezTo>
                  <a:cubicBezTo>
                    <a:pt x="1475" y="115"/>
                    <a:pt x="1477" y="114"/>
                    <a:pt x="1479" y="112"/>
                  </a:cubicBezTo>
                  <a:cubicBezTo>
                    <a:pt x="1510" y="73"/>
                    <a:pt x="1570" y="0"/>
                    <a:pt x="1568" y="2"/>
                  </a:cubicBez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5400" cap="flat" cmpd="sng">
              <a:solidFill>
                <a:srgbClr val="FFFFFF">
                  <a:alpha val="100000"/>
                </a:srgb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" name="Line 300"/>
          <p:cNvSpPr/>
          <p:nvPr/>
        </p:nvSpPr>
        <p:spPr>
          <a:xfrm flipV="1">
            <a:off x="3161331" y="1253490"/>
            <a:ext cx="5986145" cy="19685"/>
          </a:xfrm>
          <a:prstGeom prst="line">
            <a:avLst/>
          </a:prstGeom>
          <a:ln w="28575" cap="rnd" cmpd="sng">
            <a:solidFill>
              <a:schemeClr val="bg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3165645" y="624691"/>
            <a:ext cx="5728335" cy="822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楷体" charset="0"/>
                <a:ea typeface="楷体" charset="0"/>
              </a:rPr>
              <a:t>整个程序实现的功能代码及需求分析设计与报告整理</a:t>
            </a:r>
          </a:p>
        </p:txBody>
      </p:sp>
      <p:sp>
        <p:nvSpPr>
          <p:cNvPr id="14" name="Line 300"/>
          <p:cNvSpPr/>
          <p:nvPr/>
        </p:nvSpPr>
        <p:spPr>
          <a:xfrm flipV="1">
            <a:off x="3296486" y="3293359"/>
            <a:ext cx="5856404" cy="1905"/>
          </a:xfrm>
          <a:prstGeom prst="line">
            <a:avLst/>
          </a:prstGeom>
          <a:ln w="28575" cap="rnd" cmpd="sng">
            <a:solidFill>
              <a:schemeClr val="bg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3110082" y="2883784"/>
            <a:ext cx="5913755" cy="822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楷体" charset="0"/>
                <a:ea typeface="楷体" charset="0"/>
              </a:rPr>
              <a:t>项目的配置管理</a:t>
            </a:r>
            <a:r>
              <a:rPr lang="zh-CN" altLang="en-US" sz="2400" b="1" dirty="0" smtClean="0">
                <a:solidFill>
                  <a:srgbClr val="FF0000"/>
                </a:solidFill>
                <a:latin typeface="楷体" charset="0"/>
                <a:ea typeface="楷体" charset="0"/>
              </a:rPr>
              <a:t>以及后期质量保证报告整理，收尾，并撰写总结报告</a:t>
            </a:r>
            <a:endParaRPr lang="zh-CN" altLang="en-US" sz="2400" b="1" dirty="0">
              <a:solidFill>
                <a:srgbClr val="FF0000"/>
              </a:solidFill>
              <a:latin typeface="楷体" charset="0"/>
              <a:ea typeface="楷体" charset="0"/>
            </a:endParaRPr>
          </a:p>
        </p:txBody>
      </p:sp>
      <p:sp>
        <p:nvSpPr>
          <p:cNvPr id="17" name="Freeform 301"/>
          <p:cNvSpPr/>
          <p:nvPr/>
        </p:nvSpPr>
        <p:spPr>
          <a:xfrm flipV="1">
            <a:off x="415595" y="3016789"/>
            <a:ext cx="2591435" cy="664408"/>
          </a:xfrm>
          <a:custGeom>
            <a:avLst/>
            <a:gdLst/>
            <a:ahLst/>
            <a:cxnLst>
              <a:cxn ang="0">
                <a:pos x="3249808" y="1584230"/>
              </a:cxn>
              <a:cxn ang="0">
                <a:pos x="157552" y="1579506"/>
              </a:cxn>
              <a:cxn ang="0">
                <a:pos x="0" y="4724"/>
              </a:cxn>
              <a:cxn ang="0">
                <a:pos x="3392579" y="0"/>
              </a:cxn>
              <a:cxn ang="0">
                <a:pos x="3249808" y="1584230"/>
              </a:cxn>
            </a:cxnLst>
            <a:rect l="0" t="0" r="0" b="0"/>
            <a:pathLst>
              <a:path w="10099" h="10060">
                <a:moveTo>
                  <a:pt x="9674" y="10060"/>
                </a:moveTo>
                <a:lnTo>
                  <a:pt x="469" y="10030"/>
                </a:lnTo>
                <a:cubicBezTo>
                  <a:pt x="261" y="6705"/>
                  <a:pt x="151" y="3414"/>
                  <a:pt x="0" y="30"/>
                </a:cubicBezTo>
                <a:cubicBezTo>
                  <a:pt x="3409" y="-40"/>
                  <a:pt x="6634" y="-50"/>
                  <a:pt x="10099" y="0"/>
                </a:cubicBezTo>
                <a:cubicBezTo>
                  <a:pt x="9953" y="3463"/>
                  <a:pt x="9777" y="6566"/>
                  <a:pt x="9674" y="10060"/>
                </a:cubicBezTo>
                <a:close/>
              </a:path>
            </a:pathLst>
          </a:custGeom>
          <a:solidFill>
            <a:srgbClr val="0079C5">
              <a:alpha val="100000"/>
            </a:srgbClr>
          </a:solidFill>
          <a:ln w="7938" cap="flat" cmpd="sng">
            <a:solidFill>
              <a:srgbClr val="FFFFFF">
                <a:alpha val="10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" name="Line 300"/>
          <p:cNvSpPr/>
          <p:nvPr/>
        </p:nvSpPr>
        <p:spPr>
          <a:xfrm flipV="1">
            <a:off x="3354284" y="5512610"/>
            <a:ext cx="5930265" cy="46355"/>
          </a:xfrm>
          <a:prstGeom prst="line">
            <a:avLst/>
          </a:prstGeom>
          <a:ln w="28575" cap="rnd" cmpd="sng">
            <a:solidFill>
              <a:schemeClr val="bg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3453739" y="5095012"/>
            <a:ext cx="51574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楷体" charset="0"/>
                <a:ea typeface="楷体" charset="0"/>
              </a:rPr>
              <a:t>负责软件测试</a:t>
            </a:r>
            <a:r>
              <a:rPr lang="zh-CN" altLang="en-US" sz="2400" b="1" dirty="0" smtClean="0">
                <a:solidFill>
                  <a:srgbClr val="FF0000"/>
                </a:solidFill>
                <a:latin typeface="楷体" charset="0"/>
                <a:ea typeface="楷体" charset="0"/>
              </a:rPr>
              <a:t>与需求分析相关</a:t>
            </a:r>
            <a:r>
              <a:rPr lang="zh-CN" altLang="en-US" sz="2400" b="1" dirty="0">
                <a:solidFill>
                  <a:srgbClr val="FF0000"/>
                </a:solidFill>
                <a:latin typeface="楷体" charset="0"/>
                <a:ea typeface="楷体" charset="0"/>
              </a:rPr>
              <a:t>报告整理</a:t>
            </a:r>
          </a:p>
        </p:txBody>
      </p:sp>
      <p:sp>
        <p:nvSpPr>
          <p:cNvPr id="22" name="TextBox 1"/>
          <p:cNvSpPr txBox="1"/>
          <p:nvPr/>
        </p:nvSpPr>
        <p:spPr>
          <a:xfrm>
            <a:off x="641903" y="3112764"/>
            <a:ext cx="2346325" cy="52322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lvl="0" algn="ctr"/>
            <a:r>
              <a:rPr lang="zh-CN" altLang="en-US" sz="2800" dirty="0" smtClean="0">
                <a:solidFill>
                  <a:srgbClr val="FF99CC"/>
                </a:solidFill>
                <a:latin typeface="微软雅黑" pitchFamily="34" charset="-122"/>
                <a:ea typeface="微软雅黑" pitchFamily="34" charset="-122"/>
              </a:rPr>
              <a:t>苏晨</a:t>
            </a:r>
            <a:r>
              <a:rPr lang="zh-CN" altLang="en-US" sz="2800" dirty="0" smtClean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、朱晶灵</a:t>
            </a:r>
            <a:endParaRPr lang="zh-CN" altLang="en-US" sz="2800" dirty="0">
              <a:solidFill>
                <a:srgbClr val="FFFF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0" name="Freeform 233"/>
          <p:cNvSpPr/>
          <p:nvPr/>
        </p:nvSpPr>
        <p:spPr>
          <a:xfrm>
            <a:off x="2307770" y="6718781"/>
            <a:ext cx="1588" cy="15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</a:cxnLst>
            <a:rect l="0" t="0" r="0" b="0"/>
            <a:pathLst>
              <a:path w="1588" h="1587">
                <a:moveTo>
                  <a:pt x="0" y="0"/>
                </a:move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solidFill>
            <a:srgbClr val="FFFFFF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3" name="Freeform 262"/>
          <p:cNvSpPr/>
          <p:nvPr/>
        </p:nvSpPr>
        <p:spPr>
          <a:xfrm>
            <a:off x="2307770" y="6694968"/>
            <a:ext cx="1588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</a:cxnLst>
            <a:rect l="0" t="0" r="0" b="0"/>
            <a:pathLst>
              <a:path w="1588" h="1588">
                <a:moveTo>
                  <a:pt x="0" y="0"/>
                </a:move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solidFill>
            <a:srgbClr val="FFFFFF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54" name="Group 303"/>
          <p:cNvGrpSpPr/>
          <p:nvPr/>
        </p:nvGrpSpPr>
        <p:grpSpPr>
          <a:xfrm>
            <a:off x="322913" y="4869160"/>
            <a:ext cx="3122597" cy="1265262"/>
            <a:chOff x="1083" y="236"/>
            <a:chExt cx="2235" cy="1248"/>
          </a:xfrm>
        </p:grpSpPr>
        <p:sp>
          <p:nvSpPr>
            <p:cNvPr id="55" name="Freeform 18"/>
            <p:cNvSpPr/>
            <p:nvPr/>
          </p:nvSpPr>
          <p:spPr>
            <a:xfrm>
              <a:off x="1083" y="236"/>
              <a:ext cx="2235" cy="1087"/>
            </a:xfrm>
            <a:custGeom>
              <a:avLst/>
              <a:gdLst/>
              <a:ahLst/>
              <a:cxnLst>
                <a:cxn ang="0">
                  <a:pos x="2088" y="0"/>
                </a:cxn>
                <a:cxn ang="0">
                  <a:pos x="2107" y="3"/>
                </a:cxn>
                <a:cxn ang="0">
                  <a:pos x="2124" y="13"/>
                </a:cxn>
                <a:cxn ang="0">
                  <a:pos x="2137" y="27"/>
                </a:cxn>
                <a:cxn ang="0">
                  <a:pos x="2142" y="45"/>
                </a:cxn>
                <a:cxn ang="0">
                  <a:pos x="2234" y="1034"/>
                </a:cxn>
                <a:cxn ang="0">
                  <a:pos x="2232" y="1055"/>
                </a:cxn>
                <a:cxn ang="0">
                  <a:pos x="2221" y="1072"/>
                </a:cxn>
                <a:cxn ang="0">
                  <a:pos x="2204" y="1083"/>
                </a:cxn>
                <a:cxn ang="0">
                  <a:pos x="2183" y="1087"/>
                </a:cxn>
                <a:cxn ang="0">
                  <a:pos x="52" y="1087"/>
                </a:cxn>
                <a:cxn ang="0">
                  <a:pos x="31" y="1083"/>
                </a:cxn>
                <a:cxn ang="0">
                  <a:pos x="14" y="1072"/>
                </a:cxn>
                <a:cxn ang="0">
                  <a:pos x="3" y="1055"/>
                </a:cxn>
                <a:cxn ang="0">
                  <a:pos x="1" y="1034"/>
                </a:cxn>
                <a:cxn ang="0">
                  <a:pos x="93" y="45"/>
                </a:cxn>
                <a:cxn ang="0">
                  <a:pos x="98" y="27"/>
                </a:cxn>
                <a:cxn ang="0">
                  <a:pos x="111" y="13"/>
                </a:cxn>
                <a:cxn ang="0">
                  <a:pos x="128" y="3"/>
                </a:cxn>
                <a:cxn ang="0">
                  <a:pos x="147" y="0"/>
                </a:cxn>
                <a:cxn ang="0">
                  <a:pos x="2088" y="0"/>
                </a:cxn>
              </a:cxnLst>
              <a:rect l="0" t="0" r="0" b="0"/>
              <a:pathLst>
                <a:path w="1594" h="776">
                  <a:moveTo>
                    <a:pt x="1489" y="0"/>
                  </a:moveTo>
                  <a:cubicBezTo>
                    <a:pt x="1494" y="0"/>
                    <a:pt x="1499" y="1"/>
                    <a:pt x="1503" y="2"/>
                  </a:cubicBezTo>
                  <a:cubicBezTo>
                    <a:pt x="1508" y="4"/>
                    <a:pt x="1512" y="6"/>
                    <a:pt x="1515" y="9"/>
                  </a:cubicBezTo>
                  <a:cubicBezTo>
                    <a:pt x="1519" y="12"/>
                    <a:pt x="1522" y="15"/>
                    <a:pt x="1524" y="19"/>
                  </a:cubicBezTo>
                  <a:cubicBezTo>
                    <a:pt x="1526" y="23"/>
                    <a:pt x="1528" y="27"/>
                    <a:pt x="1528" y="32"/>
                  </a:cubicBezTo>
                  <a:cubicBezTo>
                    <a:pt x="1593" y="738"/>
                    <a:pt x="1593" y="738"/>
                    <a:pt x="1593" y="738"/>
                  </a:cubicBezTo>
                  <a:cubicBezTo>
                    <a:pt x="1594" y="743"/>
                    <a:pt x="1593" y="748"/>
                    <a:pt x="1592" y="753"/>
                  </a:cubicBezTo>
                  <a:cubicBezTo>
                    <a:pt x="1590" y="757"/>
                    <a:pt x="1587" y="762"/>
                    <a:pt x="1584" y="765"/>
                  </a:cubicBezTo>
                  <a:cubicBezTo>
                    <a:pt x="1581" y="768"/>
                    <a:pt x="1577" y="771"/>
                    <a:pt x="1572" y="773"/>
                  </a:cubicBezTo>
                  <a:cubicBezTo>
                    <a:pt x="1568" y="775"/>
                    <a:pt x="1563" y="776"/>
                    <a:pt x="1557" y="776"/>
                  </a:cubicBezTo>
                  <a:cubicBezTo>
                    <a:pt x="37" y="776"/>
                    <a:pt x="37" y="776"/>
                    <a:pt x="37" y="776"/>
                  </a:cubicBezTo>
                  <a:cubicBezTo>
                    <a:pt x="31" y="776"/>
                    <a:pt x="26" y="775"/>
                    <a:pt x="22" y="773"/>
                  </a:cubicBezTo>
                  <a:cubicBezTo>
                    <a:pt x="17" y="771"/>
                    <a:pt x="13" y="768"/>
                    <a:pt x="10" y="765"/>
                  </a:cubicBezTo>
                  <a:cubicBezTo>
                    <a:pt x="7" y="762"/>
                    <a:pt x="4" y="757"/>
                    <a:pt x="2" y="753"/>
                  </a:cubicBezTo>
                  <a:cubicBezTo>
                    <a:pt x="1" y="748"/>
                    <a:pt x="0" y="743"/>
                    <a:pt x="1" y="738"/>
                  </a:cubicBezTo>
                  <a:cubicBezTo>
                    <a:pt x="66" y="32"/>
                    <a:pt x="66" y="32"/>
                    <a:pt x="66" y="32"/>
                  </a:cubicBezTo>
                  <a:cubicBezTo>
                    <a:pt x="66" y="27"/>
                    <a:pt x="68" y="23"/>
                    <a:pt x="70" y="19"/>
                  </a:cubicBezTo>
                  <a:cubicBezTo>
                    <a:pt x="72" y="15"/>
                    <a:pt x="75" y="12"/>
                    <a:pt x="79" y="9"/>
                  </a:cubicBezTo>
                  <a:cubicBezTo>
                    <a:pt x="82" y="6"/>
                    <a:pt x="86" y="4"/>
                    <a:pt x="91" y="2"/>
                  </a:cubicBezTo>
                  <a:cubicBezTo>
                    <a:pt x="95" y="1"/>
                    <a:pt x="100" y="0"/>
                    <a:pt x="105" y="0"/>
                  </a:cubicBezTo>
                  <a:lnTo>
                    <a:pt x="1489" y="0"/>
                  </a:lnTo>
                  <a:close/>
                </a:path>
              </a:pathLst>
            </a:custGeom>
            <a:solidFill>
              <a:srgbClr val="0079C1">
                <a:alpha val="100000"/>
              </a:srgbClr>
            </a:solidFill>
            <a:ln w="25400" cap="flat" cmpd="sng">
              <a:solidFill>
                <a:srgbClr val="FFFFFF">
                  <a:alpha val="100000"/>
                </a:srgb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" name="Freeform 20"/>
            <p:cNvSpPr/>
            <p:nvPr/>
          </p:nvSpPr>
          <p:spPr>
            <a:xfrm>
              <a:off x="1100" y="1310"/>
              <a:ext cx="2201" cy="174"/>
            </a:xfrm>
            <a:custGeom>
              <a:avLst/>
              <a:gdLst/>
              <a:ahLst/>
              <a:cxnLst>
                <a:cxn ang="0">
                  <a:pos x="2198" y="3"/>
                </a:cxn>
                <a:cxn ang="0">
                  <a:pos x="2188" y="8"/>
                </a:cxn>
                <a:cxn ang="0">
                  <a:pos x="2179" y="11"/>
                </a:cxn>
                <a:cxn ang="0">
                  <a:pos x="2166" y="13"/>
                </a:cxn>
                <a:cxn ang="0">
                  <a:pos x="35" y="13"/>
                </a:cxn>
                <a:cxn ang="0">
                  <a:pos x="22" y="11"/>
                </a:cxn>
                <a:cxn ang="0">
                  <a:pos x="13" y="8"/>
                </a:cxn>
                <a:cxn ang="0">
                  <a:pos x="3" y="3"/>
                </a:cxn>
                <a:cxn ang="0">
                  <a:pos x="128" y="157"/>
                </a:cxn>
                <a:cxn ang="0">
                  <a:pos x="135" y="164"/>
                </a:cxn>
                <a:cxn ang="0">
                  <a:pos x="143" y="170"/>
                </a:cxn>
                <a:cxn ang="0">
                  <a:pos x="153" y="173"/>
                </a:cxn>
                <a:cxn ang="0">
                  <a:pos x="164" y="174"/>
                </a:cxn>
                <a:cxn ang="0">
                  <a:pos x="2037" y="174"/>
                </a:cxn>
                <a:cxn ang="0">
                  <a:pos x="2048" y="173"/>
                </a:cxn>
                <a:cxn ang="0">
                  <a:pos x="2058" y="170"/>
                </a:cxn>
                <a:cxn ang="0">
                  <a:pos x="2066" y="164"/>
                </a:cxn>
                <a:cxn ang="0">
                  <a:pos x="2073" y="157"/>
                </a:cxn>
                <a:cxn ang="0">
                  <a:pos x="2198" y="3"/>
                </a:cxn>
              </a:cxnLst>
              <a:rect l="0" t="0" r="0" b="0"/>
              <a:pathLst>
                <a:path w="1570" h="124">
                  <a:moveTo>
                    <a:pt x="1568" y="2"/>
                  </a:moveTo>
                  <a:cubicBezTo>
                    <a:pt x="1566" y="3"/>
                    <a:pt x="1564" y="5"/>
                    <a:pt x="1561" y="6"/>
                  </a:cubicBezTo>
                  <a:cubicBezTo>
                    <a:pt x="1559" y="7"/>
                    <a:pt x="1556" y="8"/>
                    <a:pt x="1554" y="8"/>
                  </a:cubicBezTo>
                  <a:cubicBezTo>
                    <a:pt x="1551" y="9"/>
                    <a:pt x="1548" y="9"/>
                    <a:pt x="1545" y="9"/>
                  </a:cubicBezTo>
                  <a:cubicBezTo>
                    <a:pt x="25" y="9"/>
                    <a:pt x="25" y="9"/>
                    <a:pt x="25" y="9"/>
                  </a:cubicBezTo>
                  <a:cubicBezTo>
                    <a:pt x="22" y="9"/>
                    <a:pt x="19" y="9"/>
                    <a:pt x="16" y="8"/>
                  </a:cubicBezTo>
                  <a:cubicBezTo>
                    <a:pt x="14" y="8"/>
                    <a:pt x="11" y="7"/>
                    <a:pt x="9" y="6"/>
                  </a:cubicBezTo>
                  <a:cubicBezTo>
                    <a:pt x="6" y="5"/>
                    <a:pt x="4" y="3"/>
                    <a:pt x="2" y="2"/>
                  </a:cubicBezTo>
                  <a:cubicBezTo>
                    <a:pt x="0" y="0"/>
                    <a:pt x="60" y="73"/>
                    <a:pt x="91" y="112"/>
                  </a:cubicBezTo>
                  <a:cubicBezTo>
                    <a:pt x="93" y="114"/>
                    <a:pt x="94" y="115"/>
                    <a:pt x="96" y="117"/>
                  </a:cubicBezTo>
                  <a:cubicBezTo>
                    <a:pt x="98" y="118"/>
                    <a:pt x="100" y="120"/>
                    <a:pt x="102" y="121"/>
                  </a:cubicBezTo>
                  <a:cubicBezTo>
                    <a:pt x="104" y="122"/>
                    <a:pt x="107" y="122"/>
                    <a:pt x="109" y="123"/>
                  </a:cubicBezTo>
                  <a:cubicBezTo>
                    <a:pt x="112" y="123"/>
                    <a:pt x="114" y="124"/>
                    <a:pt x="117" y="124"/>
                  </a:cubicBezTo>
                  <a:cubicBezTo>
                    <a:pt x="1453" y="124"/>
                    <a:pt x="1453" y="124"/>
                    <a:pt x="1453" y="124"/>
                  </a:cubicBezTo>
                  <a:cubicBezTo>
                    <a:pt x="1456" y="124"/>
                    <a:pt x="1458" y="123"/>
                    <a:pt x="1461" y="123"/>
                  </a:cubicBezTo>
                  <a:cubicBezTo>
                    <a:pt x="1463" y="122"/>
                    <a:pt x="1466" y="122"/>
                    <a:pt x="1468" y="121"/>
                  </a:cubicBezTo>
                  <a:cubicBezTo>
                    <a:pt x="1470" y="120"/>
                    <a:pt x="1472" y="118"/>
                    <a:pt x="1474" y="117"/>
                  </a:cubicBezTo>
                  <a:cubicBezTo>
                    <a:pt x="1475" y="115"/>
                    <a:pt x="1477" y="114"/>
                    <a:pt x="1479" y="112"/>
                  </a:cubicBezTo>
                  <a:cubicBezTo>
                    <a:pt x="1510" y="73"/>
                    <a:pt x="1570" y="0"/>
                    <a:pt x="1568" y="2"/>
                  </a:cubicBez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5400" cap="flat" cmpd="sng">
              <a:solidFill>
                <a:srgbClr val="FFFFFF">
                  <a:alpha val="100000"/>
                </a:srgb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7" name="Freeform 301"/>
          <p:cNvSpPr/>
          <p:nvPr/>
        </p:nvSpPr>
        <p:spPr>
          <a:xfrm flipV="1">
            <a:off x="507397" y="5080514"/>
            <a:ext cx="2807517" cy="787478"/>
          </a:xfrm>
          <a:custGeom>
            <a:avLst/>
            <a:gdLst/>
            <a:ahLst/>
            <a:cxnLst>
              <a:cxn ang="0">
                <a:pos x="3249808" y="1584230"/>
              </a:cxn>
              <a:cxn ang="0">
                <a:pos x="157552" y="1579506"/>
              </a:cxn>
              <a:cxn ang="0">
                <a:pos x="0" y="4724"/>
              </a:cxn>
              <a:cxn ang="0">
                <a:pos x="3392579" y="0"/>
              </a:cxn>
              <a:cxn ang="0">
                <a:pos x="3249808" y="1584230"/>
              </a:cxn>
            </a:cxnLst>
            <a:rect l="0" t="0" r="0" b="0"/>
            <a:pathLst>
              <a:path w="10099" h="10060">
                <a:moveTo>
                  <a:pt x="9674" y="10060"/>
                </a:moveTo>
                <a:lnTo>
                  <a:pt x="469" y="10030"/>
                </a:lnTo>
                <a:cubicBezTo>
                  <a:pt x="261" y="6705"/>
                  <a:pt x="151" y="3414"/>
                  <a:pt x="0" y="30"/>
                </a:cubicBezTo>
                <a:cubicBezTo>
                  <a:pt x="3409" y="-40"/>
                  <a:pt x="6634" y="-50"/>
                  <a:pt x="10099" y="0"/>
                </a:cubicBezTo>
                <a:cubicBezTo>
                  <a:pt x="9953" y="3463"/>
                  <a:pt x="9777" y="6566"/>
                  <a:pt x="9674" y="10060"/>
                </a:cubicBezTo>
                <a:close/>
              </a:path>
            </a:pathLst>
          </a:custGeom>
          <a:solidFill>
            <a:srgbClr val="0079C5">
              <a:alpha val="100000"/>
            </a:srgbClr>
          </a:solidFill>
          <a:ln w="7938" cap="flat" cmpd="sng">
            <a:solidFill>
              <a:srgbClr val="FFFFFF">
                <a:alpha val="10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0" name="TextBox 1"/>
          <p:cNvSpPr txBox="1"/>
          <p:nvPr/>
        </p:nvSpPr>
        <p:spPr>
          <a:xfrm>
            <a:off x="650389" y="5177261"/>
            <a:ext cx="2541969" cy="52322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lvl="0" algn="ctr"/>
            <a:r>
              <a:rPr lang="zh-CN" altLang="en-US" sz="28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陆新宇</a:t>
            </a:r>
          </a:p>
        </p:txBody>
      </p:sp>
      <p:sp>
        <p:nvSpPr>
          <p:cNvPr id="63" name="Freeform 9"/>
          <p:cNvSpPr/>
          <p:nvPr/>
        </p:nvSpPr>
        <p:spPr>
          <a:xfrm>
            <a:off x="1780858" y="1709502"/>
            <a:ext cx="1587" cy="835025"/>
          </a:xfrm>
          <a:custGeom>
            <a:avLst/>
            <a:gdLst/>
            <a:ahLst/>
            <a:cxnLst>
              <a:cxn ang="0">
                <a:pos x="0" y="835025"/>
              </a:cxn>
              <a:cxn ang="0">
                <a:pos x="0" y="0"/>
              </a:cxn>
              <a:cxn ang="0">
                <a:pos x="0" y="835025"/>
              </a:cxn>
            </a:cxnLst>
            <a:rect l="0" t="0" r="0" b="0"/>
            <a:pathLst>
              <a:path w="1587" h="526">
                <a:moveTo>
                  <a:pt x="0" y="526"/>
                </a:moveTo>
                <a:lnTo>
                  <a:pt x="0" y="0"/>
                </a:lnTo>
                <a:lnTo>
                  <a:pt x="0" y="526"/>
                </a:lnTo>
                <a:close/>
              </a:path>
            </a:pathLst>
          </a:custGeom>
          <a:solidFill>
            <a:srgbClr val="0079C1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621826"/>
      </p:ext>
    </p:extLst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504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504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504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50" fill="hold"/>
                                        <p:tgtEl>
                                          <p:spTgt spid="504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8" presetClass="entr" presetSubtype="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3" dur="5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300"/>
                            </p:stCondLst>
                            <p:childTnLst>
                              <p:par>
                                <p:cTn id="29" presetID="2" presetClass="entr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8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100"/>
                            </p:stCondLst>
                            <p:childTnLst>
                              <p:par>
                                <p:cTn id="3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600"/>
                            </p:stCondLst>
                            <p:childTnLst>
                              <p:par>
                                <p:cTn id="43" presetID="2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18" presetClass="entr" presetSubtype="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6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85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3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150"/>
                            </p:stCondLst>
                            <p:childTnLst>
                              <p:par>
                                <p:cTn id="6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650"/>
                            </p:stCondLst>
                            <p:childTnLst>
                              <p:par>
                                <p:cTn id="66" presetID="2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18" presetClass="entr" presetSubtype="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6650"/>
                            </p:stCondLst>
                            <p:childTnLst>
                              <p:par>
                                <p:cTn id="7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2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06" grpId="0"/>
      <p:bldP spid="11" grpId="0"/>
      <p:bldP spid="11" grpId="1"/>
      <p:bldP spid="16" grpId="0"/>
      <p:bldP spid="20" grpId="0"/>
      <p:bldP spid="22" grpId="0"/>
      <p:bldP spid="6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文本框 1"/>
          <p:cNvSpPr txBox="1">
            <a:spLocks noChangeArrowheads="1"/>
          </p:cNvSpPr>
          <p:nvPr/>
        </p:nvSpPr>
        <p:spPr bwMode="auto">
          <a:xfrm>
            <a:off x="123982" y="639490"/>
            <a:ext cx="34559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4000" dirty="0">
                <a:solidFill>
                  <a:srgbClr val="FF0000"/>
                </a:solidFill>
                <a:latin typeface="+mj-ea"/>
                <a:ea typeface="+mj-ea"/>
              </a:rPr>
              <a:t>项目进度</a:t>
            </a:r>
          </a:p>
        </p:txBody>
      </p:sp>
      <p:graphicFrame>
        <p:nvGraphicFramePr>
          <p:cNvPr id="3" name="图示 2"/>
          <p:cNvGraphicFramePr/>
          <p:nvPr>
            <p:extLst>
              <p:ext uri="{D42A27DB-BD31-4B8C-83A1-F6EECF244321}">
                <p14:modId xmlns:p14="http://schemas.microsoft.com/office/powerpoint/2010/main" val="3243793173"/>
              </p:ext>
            </p:extLst>
          </p:nvPr>
        </p:nvGraphicFramePr>
        <p:xfrm>
          <a:off x="683568" y="1556792"/>
          <a:ext cx="7128792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Line 300"/>
          <p:cNvSpPr/>
          <p:nvPr/>
        </p:nvSpPr>
        <p:spPr>
          <a:xfrm>
            <a:off x="7452320" y="3573016"/>
            <a:ext cx="1691680" cy="0"/>
          </a:xfrm>
          <a:prstGeom prst="line">
            <a:avLst/>
          </a:prstGeom>
          <a:ln w="28575" cap="rnd" cmpd="sng">
            <a:solidFill>
              <a:schemeClr val="bg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141880"/>
      </p:ext>
    </p:extLst>
  </p:cSld>
  <p:clrMapOvr>
    <a:masterClrMapping/>
  </p:clrMapOvr>
  <p:transition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AsOne/>
      </p:bldGraphic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411760" y="404664"/>
            <a:ext cx="4104456" cy="864096"/>
          </a:xfrm>
        </p:spPr>
        <p:txBody>
          <a:bodyPr>
            <a:normAutofit/>
          </a:bodyPr>
          <a:lstStyle/>
          <a:p>
            <a:pPr algn="ctr"/>
            <a:r>
              <a:rPr lang="zh-CN" altLang="en-US" sz="3600" dirty="0" smtClean="0">
                <a:solidFill>
                  <a:srgbClr val="FF0000"/>
                </a:solidFill>
              </a:rPr>
              <a:t>会议记录</a:t>
            </a:r>
            <a:endParaRPr lang="zh-CN" altLang="en-US" sz="3600" dirty="0">
              <a:solidFill>
                <a:srgbClr val="FF0000"/>
              </a:solidFill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8323140"/>
              </p:ext>
            </p:extLst>
          </p:nvPr>
        </p:nvGraphicFramePr>
        <p:xfrm>
          <a:off x="1403648" y="1916832"/>
          <a:ext cx="6408712" cy="2886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3444552"/>
                <a:gridCol w="1440160"/>
              </a:tblGrid>
              <a:tr h="144016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时间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会议主题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记录人</a:t>
                      </a:r>
                      <a:endParaRPr lang="zh-CN" altLang="en-US" dirty="0"/>
                    </a:p>
                  </a:txBody>
                  <a:tcPr/>
                </a:tc>
              </a:tr>
              <a:tr h="72008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2017.10.13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团队管理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苏晨</a:t>
                      </a:r>
                      <a:endParaRPr lang="zh-CN" altLang="en-US" dirty="0"/>
                    </a:p>
                  </a:txBody>
                  <a:tcPr/>
                </a:tc>
              </a:tr>
              <a:tr h="64807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2017.11.02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需求管理分析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苏晨</a:t>
                      </a:r>
                      <a:endParaRPr lang="zh-CN" altLang="en-US" dirty="0"/>
                    </a:p>
                  </a:txBody>
                  <a:tcPr/>
                </a:tc>
              </a:tr>
              <a:tr h="576064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2017.11.28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具体需求设计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苏晨</a:t>
                      </a:r>
                      <a:endParaRPr lang="zh-CN" altLang="en-US" dirty="0"/>
                    </a:p>
                  </a:txBody>
                  <a:tcPr/>
                </a:tc>
              </a:tr>
              <a:tr h="576064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2017.12.05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测试管理、具体运行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苏晨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722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1658</TotalTime>
  <Words>906</Words>
  <Application>Microsoft Office PowerPoint</Application>
  <PresentationFormat>全屏显示(4:3)</PresentationFormat>
  <Paragraphs>166</Paragraphs>
  <Slides>28</Slides>
  <Notes>16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29" baseType="lpstr">
      <vt:lpstr>Office 主题</vt:lpstr>
      <vt:lpstr>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会议记录</vt:lpstr>
      <vt:lpstr>PowerPoint 演示文稿</vt:lpstr>
      <vt:lpstr>PowerPoint 演示文稿</vt:lpstr>
      <vt:lpstr>开始游戏</vt:lpstr>
      <vt:lpstr>在森林里行走</vt:lpstr>
      <vt:lpstr>发现避难所</vt:lpstr>
      <vt:lpstr>PowerPoint 演示文稿</vt:lpstr>
      <vt:lpstr>PowerPoint 演示文稿</vt:lpstr>
      <vt:lpstr>角色控制器</vt:lpstr>
      <vt:lpstr>自动寻路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  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荒岛求生</dc:title>
  <dc:creator>Administrator</dc:creator>
  <cp:lastModifiedBy>Windows 用户</cp:lastModifiedBy>
  <cp:revision>117</cp:revision>
  <dcterms:created xsi:type="dcterms:W3CDTF">2017-12-11T00:42:58Z</dcterms:created>
  <dcterms:modified xsi:type="dcterms:W3CDTF">2017-12-17T11:27:34Z</dcterms:modified>
</cp:coreProperties>
</file>