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74" r:id="rId3"/>
    <p:sldMasterId id="2147483686" r:id="rId4"/>
    <p:sldMasterId id="2147483698" r:id="rId5"/>
    <p:sldMasterId id="2147483711" r:id="rId6"/>
    <p:sldMasterId id="2147483723" r:id="rId7"/>
  </p:sldMasterIdLst>
  <p:sldIdLst>
    <p:sldId id="301" r:id="rId8"/>
    <p:sldId id="257" r:id="rId9"/>
    <p:sldId id="258" r:id="rId10"/>
    <p:sldId id="260" r:id="rId11"/>
    <p:sldId id="261" r:id="rId12"/>
    <p:sldId id="264" r:id="rId13"/>
    <p:sldId id="306" r:id="rId14"/>
    <p:sldId id="312" r:id="rId15"/>
    <p:sldId id="314" r:id="rId16"/>
    <p:sldId id="266" r:id="rId17"/>
    <p:sldId id="313" r:id="rId18"/>
    <p:sldId id="315" r:id="rId19"/>
    <p:sldId id="307" r:id="rId20"/>
    <p:sldId id="316" r:id="rId21"/>
    <p:sldId id="317" r:id="rId22"/>
    <p:sldId id="309" r:id="rId23"/>
    <p:sldId id="310" r:id="rId24"/>
    <p:sldId id="311" r:id="rId25"/>
    <p:sldId id="304"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92">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陆新宇" initials="陆新宇" lastIdx="2" clrIdx="0">
    <p:extLst>
      <p:ext uri="{19B8F6BF-5375-455C-9EA6-DF929625EA0E}">
        <p15:presenceInfo xmlns:p15="http://schemas.microsoft.com/office/powerpoint/2012/main" xmlns="" userId="bff3f443c1e775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59" autoAdjust="0"/>
  </p:normalViewPr>
  <p:slideViewPr>
    <p:cSldViewPr>
      <p:cViewPr varScale="1">
        <p:scale>
          <a:sx n="86" d="100"/>
          <a:sy n="86" d="100"/>
        </p:scale>
        <p:origin x="-1092" y="-66"/>
      </p:cViewPr>
      <p:guideLst>
        <p:guide orient="horz" pos="21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2017/12/11</a:t>
            </a:fld>
            <a:endParaRPr lang="zh-CN" altLang="en-US"/>
          </a:p>
        </p:txBody>
      </p:sp>
      <p:sp>
        <p:nvSpPr>
          <p:cNvPr id="20" name="页脚占位符 19"/>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5D5BDA3-89F5-4386-90F8-FD8F5DC8DA59}" type="datetimeFigureOut">
              <a:rPr lang="zh-CN" altLang="en-US">
                <a:solidFill>
                  <a:prstClr val="black">
                    <a:tint val="75000"/>
                  </a:prstClr>
                </a:solidFill>
              </a:rPr>
              <a:pPr>
                <a:defRPr/>
              </a:pPr>
              <a:t>2017/12/11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99D18848-EDB6-470D-BE26-70BDACF3A107}"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12350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2ECE6BD-F07E-499D-B16D-352998E99D27}" type="datetimeFigureOut">
              <a:rPr lang="zh-CN" altLang="en-US">
                <a:solidFill>
                  <a:prstClr val="black">
                    <a:tint val="75000"/>
                  </a:prstClr>
                </a:solidFill>
              </a:rPr>
              <a:pPr>
                <a:defRPr/>
              </a:pPr>
              <a:t>2017/12/11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7D3650E5-5D36-45C9-A0E3-447DD1E0DA6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347727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57964FE-FD26-4BAF-9D36-C2F99DBE60EC}" type="datetimeFigureOut">
              <a:rPr lang="zh-CN" altLang="en-US">
                <a:solidFill>
                  <a:prstClr val="black">
                    <a:tint val="75000"/>
                  </a:prstClr>
                </a:solidFill>
              </a:rPr>
              <a:pPr>
                <a:defRPr/>
              </a:pPr>
              <a:t>2017/12/11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112621D-35DB-49E3-B0A0-23AFDDF76F29}"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152440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F9B1673-70B3-4A8E-9CA5-A93E3F6D1A93}" type="datetimeFigureOut">
              <a:rPr lang="zh-CN" altLang="en-US">
                <a:solidFill>
                  <a:prstClr val="black">
                    <a:tint val="75000"/>
                  </a:prstClr>
                </a:solidFill>
              </a:rPr>
              <a:pPr>
                <a:defRPr/>
              </a:pPr>
              <a:t>2017/12/11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DDDAB82-568F-4742-A2C8-68E32C33F2C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867765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9E2E250-711D-45A2-8E97-542788692D9A}" type="datetimeFigureOut">
              <a:rPr lang="zh-CN" altLang="en-US">
                <a:solidFill>
                  <a:prstClr val="black">
                    <a:tint val="75000"/>
                  </a:prstClr>
                </a:solidFill>
              </a:rPr>
              <a:pPr>
                <a:defRPr/>
              </a:pPr>
              <a:t>2017/12/11</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F826B9FE-1AB1-4ADC-BDA9-3E6258F62B07}"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070071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D073BFDD-8A54-47E9-B451-38DA8F607208}" type="datetimeFigureOut">
              <a:rPr lang="zh-CN" altLang="en-US">
                <a:solidFill>
                  <a:prstClr val="black">
                    <a:tint val="75000"/>
                  </a:prstClr>
                </a:solidFill>
              </a:rPr>
              <a:pPr>
                <a:defRPr/>
              </a:pPr>
              <a:t>2017/12/11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F4EE68BF-88A0-4830-9E1E-FE82F1AB6F5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288904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751541D-764B-47C9-9DDC-5F3CCB5F9B17}" type="datetimeFigureOut">
              <a:rPr lang="zh-CN" altLang="en-US">
                <a:solidFill>
                  <a:prstClr val="black">
                    <a:tint val="75000"/>
                  </a:prstClr>
                </a:solidFill>
              </a:rPr>
              <a:pPr>
                <a:defRPr/>
              </a:pPr>
              <a:t>2017/12/11</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7CCBAD48-38B1-4D62-BC29-859500F7FA66}"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789685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3A57FF6-DCED-47F8-A91F-17A061B665A4}" type="datetimeFigureOut">
              <a:rPr lang="zh-CN" altLang="en-US">
                <a:solidFill>
                  <a:prstClr val="black">
                    <a:tint val="75000"/>
                  </a:prstClr>
                </a:solidFill>
              </a:rPr>
              <a:pPr>
                <a:defRPr/>
              </a:pPr>
              <a:t>2017/12/11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6332092E-2A6B-4448-9EA3-26BF0C48BF4F}"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650786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32AD386-0362-4A8F-BC68-CECC5F827448}" type="datetimeFigureOut">
              <a:rPr lang="zh-CN" altLang="en-US">
                <a:solidFill>
                  <a:prstClr val="black">
                    <a:tint val="75000"/>
                  </a:prstClr>
                </a:solidFill>
              </a:rPr>
              <a:pPr>
                <a:defRPr/>
              </a:pPr>
              <a:t>2017/12/11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AC2E7A79-AE25-436A-9504-7197E046354B}"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69118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DAA4503-2597-4BE6-B43D-BE60EC41B5E7}" type="datetimeFigureOut">
              <a:rPr lang="zh-CN" altLang="en-US">
                <a:solidFill>
                  <a:prstClr val="black">
                    <a:tint val="75000"/>
                  </a:prstClr>
                </a:solidFill>
              </a:rPr>
              <a:pPr>
                <a:defRPr/>
              </a:pPr>
              <a:t>2017/12/11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A06DC04-5AC1-4AEC-98F2-5E3ED389F32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786264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6EC85F1-9900-4369-9960-20B6C1757D69}" type="datetimeFigureOut">
              <a:rPr lang="zh-CN" altLang="en-US">
                <a:solidFill>
                  <a:prstClr val="black">
                    <a:tint val="75000"/>
                  </a:prstClr>
                </a:solidFill>
              </a:rPr>
              <a:pPr>
                <a:defRPr/>
              </a:pPr>
              <a:t>2017/12/11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AEF408E-FAED-4007-9CA9-AA2BBAD2488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625883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F6047D9-FEE4-4881-B706-9575ADABFECF}" type="datetimeFigureOut">
              <a:rPr lang="zh-CN" altLang="en-US" smtClean="0">
                <a:solidFill>
                  <a:prstClr val="black">
                    <a:tint val="75000"/>
                  </a:prstClr>
                </a:solidFill>
              </a:rPr>
              <a:pPr/>
              <a:t>2017/12/11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9B09EC-0F5A-4ED1-9D27-B6EB06E679C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665283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tx2">
            <a:lumMod val="75000"/>
          </a:schemeClr>
        </a:solidFill>
        <a:effectLst/>
      </p:bgPr>
    </p:bg>
    <p:spTree>
      <p:nvGrpSpPr>
        <p:cNvPr id="1" name=""/>
        <p:cNvGrpSpPr/>
        <p:nvPr/>
      </p:nvGrpSpPr>
      <p:grpSpPr>
        <a:xfrm>
          <a:off x="0" y="0"/>
          <a:ext cx="0" cy="0"/>
          <a:chOff x="0" y="0"/>
          <a:chExt cx="0" cy="0"/>
        </a:xfrm>
      </p:grpSpPr>
      <p:sp>
        <p:nvSpPr>
          <p:cNvPr id="7" name="等腰三角形 6"/>
          <p:cNvSpPr/>
          <p:nvPr userDrawn="1"/>
        </p:nvSpPr>
        <p:spPr>
          <a:xfrm>
            <a:off x="0" y="0"/>
            <a:ext cx="9144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 name="平行四边形 7"/>
          <p:cNvSpPr/>
          <p:nvPr userDrawn="1"/>
        </p:nvSpPr>
        <p:spPr>
          <a:xfrm rot="20778963">
            <a:off x="-485232" y="1540497"/>
            <a:ext cx="1010775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 name="等腰三角形 8"/>
          <p:cNvSpPr/>
          <p:nvPr userDrawn="1"/>
        </p:nvSpPr>
        <p:spPr>
          <a:xfrm rot="11945907">
            <a:off x="812258" y="-1064600"/>
            <a:ext cx="3713082"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Tree>
    <p:extLst>
      <p:ext uri="{BB962C8B-B14F-4D97-AF65-F5344CB8AC3E}">
        <p14:creationId xmlns:p14="http://schemas.microsoft.com/office/powerpoint/2010/main" val="41266763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lumMod val="75000"/>
          </a:schemeClr>
        </a:solidFill>
        <a:effectLst/>
      </p:bgPr>
    </p:bg>
    <p:spTree>
      <p:nvGrpSpPr>
        <p:cNvPr id="1" name=""/>
        <p:cNvGrpSpPr/>
        <p:nvPr/>
      </p:nvGrpSpPr>
      <p:grpSpPr>
        <a:xfrm>
          <a:off x="0" y="0"/>
          <a:ext cx="0" cy="0"/>
          <a:chOff x="0" y="0"/>
          <a:chExt cx="0" cy="0"/>
        </a:xfrm>
      </p:grpSpPr>
      <p:sp>
        <p:nvSpPr>
          <p:cNvPr id="11" name="等腰三角形 10"/>
          <p:cNvSpPr/>
          <p:nvPr userDrawn="1"/>
        </p:nvSpPr>
        <p:spPr>
          <a:xfrm>
            <a:off x="0" y="0"/>
            <a:ext cx="9144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平行四边形 11"/>
          <p:cNvSpPr/>
          <p:nvPr userDrawn="1"/>
        </p:nvSpPr>
        <p:spPr>
          <a:xfrm rot="20778963">
            <a:off x="-485232" y="1540497"/>
            <a:ext cx="1010775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矩形 6"/>
          <p:cNvSpPr/>
          <p:nvPr userDrawn="1"/>
        </p:nvSpPr>
        <p:spPr>
          <a:xfrm>
            <a:off x="2300287" y="0"/>
            <a:ext cx="68437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Tree>
    <p:extLst>
      <p:ext uri="{BB962C8B-B14F-4D97-AF65-F5344CB8AC3E}">
        <p14:creationId xmlns:p14="http://schemas.microsoft.com/office/powerpoint/2010/main" val="24354716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tx2">
            <a:lumMod val="75000"/>
          </a:schemeClr>
        </a:solidFill>
        <a:effectLst/>
      </p:bgPr>
    </p:bg>
    <p:spTree>
      <p:nvGrpSpPr>
        <p:cNvPr id="1" name=""/>
        <p:cNvGrpSpPr/>
        <p:nvPr/>
      </p:nvGrpSpPr>
      <p:grpSpPr>
        <a:xfrm>
          <a:off x="0" y="0"/>
          <a:ext cx="0" cy="0"/>
          <a:chOff x="0" y="0"/>
          <a:chExt cx="0" cy="0"/>
        </a:xfrm>
      </p:grpSpPr>
      <p:sp>
        <p:nvSpPr>
          <p:cNvPr id="8" name="等腰三角形 7"/>
          <p:cNvSpPr/>
          <p:nvPr userDrawn="1"/>
        </p:nvSpPr>
        <p:spPr>
          <a:xfrm>
            <a:off x="0" y="0"/>
            <a:ext cx="9144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 name="平行四边形 8"/>
          <p:cNvSpPr/>
          <p:nvPr userDrawn="1"/>
        </p:nvSpPr>
        <p:spPr>
          <a:xfrm rot="20778963">
            <a:off x="-485232" y="1540497"/>
            <a:ext cx="1010775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10" name="组合 9"/>
          <p:cNvGrpSpPr/>
          <p:nvPr userDrawn="1"/>
        </p:nvGrpSpPr>
        <p:grpSpPr>
          <a:xfrm>
            <a:off x="0" y="0"/>
            <a:ext cx="9144000" cy="6858000"/>
            <a:chOff x="0" y="0"/>
            <a:chExt cx="12192000" cy="6858000"/>
          </a:xfrm>
        </p:grpSpPr>
        <p:sp>
          <p:nvSpPr>
            <p:cNvPr id="11" name="矩形 10"/>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流程图: 手动输入 11"/>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Tree>
    <p:extLst>
      <p:ext uri="{BB962C8B-B14F-4D97-AF65-F5344CB8AC3E}">
        <p14:creationId xmlns:p14="http://schemas.microsoft.com/office/powerpoint/2010/main" val="20284608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tx2">
            <a:lumMod val="75000"/>
          </a:schemeClr>
        </a:solidFill>
        <a:effectLst/>
      </p:bgPr>
    </p:bg>
    <p:spTree>
      <p:nvGrpSpPr>
        <p:cNvPr id="1" name=""/>
        <p:cNvGrpSpPr/>
        <p:nvPr/>
      </p:nvGrpSpPr>
      <p:grpSpPr>
        <a:xfrm>
          <a:off x="0" y="0"/>
          <a:ext cx="0" cy="0"/>
          <a:chOff x="0" y="0"/>
          <a:chExt cx="0" cy="0"/>
        </a:xfrm>
      </p:grpSpPr>
      <p:sp>
        <p:nvSpPr>
          <p:cNvPr id="10" name="等腰三角形 9"/>
          <p:cNvSpPr/>
          <p:nvPr userDrawn="1"/>
        </p:nvSpPr>
        <p:spPr>
          <a:xfrm>
            <a:off x="0" y="0"/>
            <a:ext cx="9144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1" name="平行四边形 10"/>
          <p:cNvSpPr/>
          <p:nvPr userDrawn="1"/>
        </p:nvSpPr>
        <p:spPr>
          <a:xfrm rot="20778963">
            <a:off x="-485232" y="1540497"/>
            <a:ext cx="1010775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等腰三角形 11"/>
          <p:cNvSpPr/>
          <p:nvPr userDrawn="1"/>
        </p:nvSpPr>
        <p:spPr>
          <a:xfrm rot="11945907">
            <a:off x="812258" y="-1064600"/>
            <a:ext cx="3713082"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 name="流程图: 手动输入 12"/>
          <p:cNvSpPr/>
          <p:nvPr userDrawn="1"/>
        </p:nvSpPr>
        <p:spPr>
          <a:xfrm rot="5400000" flipH="1">
            <a:off x="-1128713" y="1643063"/>
            <a:ext cx="6858000" cy="3571875"/>
          </a:xfrm>
          <a:prstGeom prst="flowChartManualInput">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流程图: 手动输入 13"/>
          <p:cNvSpPr/>
          <p:nvPr userDrawn="1"/>
        </p:nvSpPr>
        <p:spPr>
          <a:xfrm rot="5400000" flipH="1">
            <a:off x="-1643063" y="1643063"/>
            <a:ext cx="6858000" cy="3571875"/>
          </a:xfrm>
          <a:prstGeom prst="flowChartManualInpu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 name="流程图: 手动输入 14"/>
          <p:cNvSpPr/>
          <p:nvPr userDrawn="1"/>
        </p:nvSpPr>
        <p:spPr>
          <a:xfrm rot="5400000" flipH="1">
            <a:off x="-1857375" y="1643063"/>
            <a:ext cx="6858000" cy="3571875"/>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Tree>
    <p:extLst>
      <p:ext uri="{BB962C8B-B14F-4D97-AF65-F5344CB8AC3E}">
        <p14:creationId xmlns:p14="http://schemas.microsoft.com/office/powerpoint/2010/main" val="9876600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tx2">
            <a:lumMod val="75000"/>
          </a:schemeClr>
        </a:solidFill>
        <a:effectLst/>
      </p:bgPr>
    </p:bg>
    <p:spTree>
      <p:nvGrpSpPr>
        <p:cNvPr id="1" name=""/>
        <p:cNvGrpSpPr/>
        <p:nvPr/>
      </p:nvGrpSpPr>
      <p:grpSpPr>
        <a:xfrm>
          <a:off x="0" y="0"/>
          <a:ext cx="0" cy="0"/>
          <a:chOff x="0" y="0"/>
          <a:chExt cx="0" cy="0"/>
        </a:xfrm>
      </p:grpSpPr>
      <p:sp>
        <p:nvSpPr>
          <p:cNvPr id="6" name="等腰三角形 5"/>
          <p:cNvSpPr/>
          <p:nvPr userDrawn="1"/>
        </p:nvSpPr>
        <p:spPr>
          <a:xfrm>
            <a:off x="0" y="0"/>
            <a:ext cx="9144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平行四边形 6"/>
          <p:cNvSpPr/>
          <p:nvPr userDrawn="1"/>
        </p:nvSpPr>
        <p:spPr>
          <a:xfrm rot="20778963">
            <a:off x="-485232" y="1540497"/>
            <a:ext cx="1010775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 name="等腰三角形 7"/>
          <p:cNvSpPr/>
          <p:nvPr userDrawn="1"/>
        </p:nvSpPr>
        <p:spPr>
          <a:xfrm rot="11945907">
            <a:off x="812258" y="-1064600"/>
            <a:ext cx="3713082"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 name="平行四边形 8"/>
          <p:cNvSpPr/>
          <p:nvPr userDrawn="1"/>
        </p:nvSpPr>
        <p:spPr>
          <a:xfrm>
            <a:off x="0" y="-1"/>
            <a:ext cx="9144000" cy="6858000"/>
          </a:xfrm>
          <a:prstGeom prst="parallelogram">
            <a:avLst>
              <a:gd name="adj" fmla="val 5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Tree>
    <p:extLst>
      <p:ext uri="{BB962C8B-B14F-4D97-AF65-F5344CB8AC3E}">
        <p14:creationId xmlns:p14="http://schemas.microsoft.com/office/powerpoint/2010/main" val="90457621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E73A1C"/>
        </a:solidFill>
        <a:effectLst/>
      </p:bgPr>
    </p:bg>
    <p:spTree>
      <p:nvGrpSpPr>
        <p:cNvPr id="1" name=""/>
        <p:cNvGrpSpPr/>
        <p:nvPr/>
      </p:nvGrpSpPr>
      <p:grpSpPr>
        <a:xfrm>
          <a:off x="0" y="0"/>
          <a:ext cx="0" cy="0"/>
          <a:chOff x="0" y="0"/>
          <a:chExt cx="0" cy="0"/>
        </a:xfrm>
      </p:grpSpPr>
      <p:sp>
        <p:nvSpPr>
          <p:cNvPr id="5" name="矩形 4"/>
          <p:cNvSpPr/>
          <p:nvPr userDrawn="1"/>
        </p:nvSpPr>
        <p:spPr>
          <a:xfrm>
            <a:off x="330453" y="759873"/>
            <a:ext cx="543739" cy="307648"/>
          </a:xfrm>
          <a:prstGeom prst="rect">
            <a:avLst/>
          </a:prstGeom>
        </p:spPr>
        <p:txBody>
          <a:bodyPr wrap="none">
            <a:spAutoFit/>
          </a:bodyPr>
          <a:lstStyle/>
          <a:p>
            <a:pPr defTabSz="456724"/>
            <a:r>
              <a:rPr lang="zh-CN" altLang="en-US" sz="1399" dirty="0">
                <a:solidFill>
                  <a:srgbClr val="FFFFFF"/>
                </a:solidFill>
                <a:latin typeface="Segoe UI Light"/>
                <a:cs typeface="Segoe UI Light"/>
              </a:rPr>
              <a:t>标注</a:t>
            </a:r>
          </a:p>
        </p:txBody>
      </p:sp>
      <p:sp>
        <p:nvSpPr>
          <p:cNvPr id="6" name="矩形 5"/>
          <p:cNvSpPr/>
          <p:nvPr userDrawn="1"/>
        </p:nvSpPr>
        <p:spPr>
          <a:xfrm>
            <a:off x="2143256" y="841948"/>
            <a:ext cx="1051501" cy="2495298"/>
          </a:xfrm>
          <a:prstGeom prst="rect">
            <a:avLst/>
          </a:prstGeom>
        </p:spPr>
        <p:txBody>
          <a:bodyPr wrap="square">
            <a:spAutoFit/>
          </a:bodyPr>
          <a:lstStyle/>
          <a:p>
            <a:pPr defTabSz="456724">
              <a:lnSpc>
                <a:spcPct val="130000"/>
              </a:lnSpc>
            </a:pPr>
            <a:r>
              <a:rPr lang="zh-CN" altLang="en-US" sz="1001" dirty="0">
                <a:solidFill>
                  <a:srgbClr val="FFFFFF"/>
                </a:solidFill>
                <a:latin typeface="Segoe UI Light"/>
                <a:cs typeface="Segoe UI Light"/>
              </a:rPr>
              <a:t>字体使用 </a:t>
            </a:r>
            <a:endParaRPr lang="en-US" altLang="zh-CN" sz="1001" dirty="0">
              <a:solidFill>
                <a:srgbClr val="FFFFFF"/>
              </a:solidFill>
              <a:latin typeface="Segoe UI Light"/>
              <a:cs typeface="Segoe UI Light"/>
            </a:endParaRPr>
          </a:p>
          <a:p>
            <a:pPr defTabSz="456724">
              <a:lnSpc>
                <a:spcPct val="130000"/>
              </a:lnSpc>
            </a:pPr>
            <a:endParaRPr lang="en-US" altLang="zh-CN" sz="1001" dirty="0">
              <a:solidFill>
                <a:srgbClr val="FFFFFF"/>
              </a:solidFill>
              <a:latin typeface="Segoe UI Light"/>
              <a:cs typeface="Segoe UI Light"/>
            </a:endParaRPr>
          </a:p>
          <a:p>
            <a:pPr defTabSz="456724">
              <a:lnSpc>
                <a:spcPct val="130000"/>
              </a:lnSpc>
            </a:pPr>
            <a:endParaRPr lang="en-US" altLang="zh-CN" sz="1001" dirty="0">
              <a:solidFill>
                <a:srgbClr val="FFFFFF"/>
              </a:solidFill>
              <a:latin typeface="Segoe UI Light"/>
              <a:cs typeface="Segoe UI Light"/>
            </a:endParaRPr>
          </a:p>
          <a:p>
            <a:pPr defTabSz="456724">
              <a:lnSpc>
                <a:spcPct val="130000"/>
              </a:lnSpc>
            </a:pPr>
            <a:endParaRPr lang="en-US" altLang="zh-CN" sz="1001" dirty="0">
              <a:solidFill>
                <a:srgbClr val="FFFFFF"/>
              </a:solidFill>
              <a:latin typeface="Segoe UI Light"/>
              <a:cs typeface="Segoe UI Light"/>
            </a:endParaRPr>
          </a:p>
          <a:p>
            <a:pPr defTabSz="456724">
              <a:lnSpc>
                <a:spcPct val="130000"/>
              </a:lnSpc>
            </a:pPr>
            <a:endParaRPr lang="en-US" altLang="zh-CN" sz="1001" dirty="0">
              <a:solidFill>
                <a:srgbClr val="FFFFFF"/>
              </a:solidFill>
              <a:latin typeface="Segoe UI Light"/>
              <a:cs typeface="Segoe UI Light"/>
            </a:endParaRPr>
          </a:p>
          <a:p>
            <a:pPr defTabSz="456724">
              <a:lnSpc>
                <a:spcPct val="130000"/>
              </a:lnSpc>
            </a:pPr>
            <a:r>
              <a:rPr lang="zh-CN" altLang="en-US" sz="1001" dirty="0">
                <a:solidFill>
                  <a:srgbClr val="FFFFFF"/>
                </a:solidFill>
                <a:latin typeface="Segoe UI Light"/>
                <a:cs typeface="Segoe UI Light"/>
              </a:rPr>
              <a:t>行距</a:t>
            </a:r>
            <a:endParaRPr lang="en-US" altLang="zh-CN" sz="1001" dirty="0">
              <a:solidFill>
                <a:srgbClr val="FFFFFF"/>
              </a:solidFill>
              <a:latin typeface="Segoe UI Light"/>
              <a:cs typeface="Segoe UI Light"/>
            </a:endParaRPr>
          </a:p>
          <a:p>
            <a:pPr defTabSz="456724">
              <a:lnSpc>
                <a:spcPct val="130000"/>
              </a:lnSpc>
            </a:pPr>
            <a:endParaRPr lang="en-US" altLang="zh-CN" sz="1001" dirty="0">
              <a:solidFill>
                <a:srgbClr val="FFFFFF"/>
              </a:solidFill>
              <a:latin typeface="Segoe UI Light"/>
              <a:cs typeface="Segoe UI Light"/>
            </a:endParaRPr>
          </a:p>
          <a:p>
            <a:pPr defTabSz="456724">
              <a:lnSpc>
                <a:spcPct val="130000"/>
              </a:lnSpc>
            </a:pPr>
            <a:endParaRPr lang="en-US" altLang="zh-CN" sz="1001" dirty="0">
              <a:solidFill>
                <a:srgbClr val="FFFFFF"/>
              </a:solidFill>
              <a:latin typeface="Segoe UI Light"/>
              <a:cs typeface="Segoe UI Light"/>
            </a:endParaRPr>
          </a:p>
          <a:p>
            <a:pPr defTabSz="456724">
              <a:lnSpc>
                <a:spcPct val="130000"/>
              </a:lnSpc>
            </a:pPr>
            <a:r>
              <a:rPr lang="zh-CN" altLang="en-US" sz="1001" dirty="0">
                <a:solidFill>
                  <a:srgbClr val="FFFFFF"/>
                </a:solidFill>
                <a:latin typeface="Segoe UI Light"/>
                <a:cs typeface="Segoe UI Light"/>
              </a:rPr>
              <a:t>背景图片出处</a:t>
            </a:r>
          </a:p>
          <a:p>
            <a:pPr defTabSz="456724">
              <a:lnSpc>
                <a:spcPct val="130000"/>
              </a:lnSpc>
            </a:pPr>
            <a:endParaRPr lang="zh-CN" altLang="en-US" sz="1001" dirty="0">
              <a:solidFill>
                <a:srgbClr val="FFFFFF"/>
              </a:solidFill>
              <a:latin typeface="Segoe UI Light"/>
              <a:cs typeface="Segoe UI Light"/>
            </a:endParaRPr>
          </a:p>
          <a:p>
            <a:pPr defTabSz="456724">
              <a:lnSpc>
                <a:spcPct val="130000"/>
              </a:lnSpc>
            </a:pPr>
            <a:endParaRPr lang="zh-CN" altLang="en-US" sz="1001" dirty="0">
              <a:solidFill>
                <a:srgbClr val="FFFFFF"/>
              </a:solidFill>
              <a:latin typeface="Segoe UI Light"/>
              <a:cs typeface="Segoe UI Light"/>
            </a:endParaRPr>
          </a:p>
          <a:p>
            <a:pPr defTabSz="456724">
              <a:lnSpc>
                <a:spcPct val="130000"/>
              </a:lnSpc>
            </a:pPr>
            <a:r>
              <a:rPr lang="zh-CN" altLang="en-US" sz="1001" dirty="0">
                <a:solidFill>
                  <a:srgbClr val="FFFFFF"/>
                </a:solidFill>
                <a:latin typeface="Segoe UI Light"/>
                <a:cs typeface="Segoe UI Light"/>
              </a:rPr>
              <a:t>声明</a:t>
            </a:r>
            <a:endParaRPr lang="en-US" altLang="zh-CN" sz="1001" dirty="0">
              <a:solidFill>
                <a:srgbClr val="FFFFFF"/>
              </a:solidFill>
              <a:latin typeface="Segoe UI Light"/>
              <a:cs typeface="Segoe UI Light"/>
            </a:endParaRPr>
          </a:p>
        </p:txBody>
      </p:sp>
      <p:sp>
        <p:nvSpPr>
          <p:cNvPr id="7" name="矩形 6"/>
          <p:cNvSpPr/>
          <p:nvPr userDrawn="1"/>
        </p:nvSpPr>
        <p:spPr>
          <a:xfrm>
            <a:off x="3296289" y="841949"/>
            <a:ext cx="2795593" cy="2895793"/>
          </a:xfrm>
          <a:prstGeom prst="rect">
            <a:avLst/>
          </a:prstGeom>
        </p:spPr>
        <p:txBody>
          <a:bodyPr wrap="square">
            <a:spAutoFit/>
          </a:bodyPr>
          <a:lstStyle/>
          <a:p>
            <a:pPr defTabSz="456724">
              <a:lnSpc>
                <a:spcPct val="130000"/>
              </a:lnSpc>
            </a:pPr>
            <a:r>
              <a:rPr lang="zh-CN" altLang="en-US" sz="1001" dirty="0">
                <a:solidFill>
                  <a:srgbClr val="FFFFFF"/>
                </a:solidFill>
                <a:latin typeface="Segoe UI Light"/>
                <a:cs typeface="Segoe UI Light"/>
              </a:rPr>
              <a:t>英文 </a:t>
            </a:r>
            <a:r>
              <a:rPr lang="en-US" altLang="zh-CN" sz="1001" dirty="0">
                <a:solidFill>
                  <a:srgbClr val="FFFFFF"/>
                </a:solidFill>
                <a:latin typeface="Segoe UI Light"/>
                <a:cs typeface="Segoe UI Light"/>
              </a:rPr>
              <a:t>Calibri</a:t>
            </a:r>
          </a:p>
          <a:p>
            <a:pPr defTabSz="456724">
              <a:lnSpc>
                <a:spcPct val="130000"/>
              </a:lnSpc>
            </a:pPr>
            <a:endParaRPr lang="en-US" altLang="zh-CN" sz="1001" dirty="0">
              <a:solidFill>
                <a:srgbClr val="FFFFFF"/>
              </a:solidFill>
              <a:latin typeface="Segoe UI Light"/>
              <a:cs typeface="Segoe UI Light"/>
            </a:endParaRPr>
          </a:p>
          <a:p>
            <a:pPr defTabSz="456724">
              <a:lnSpc>
                <a:spcPct val="130000"/>
              </a:lnSpc>
            </a:pPr>
            <a:r>
              <a:rPr lang="zh-CN" altLang="en-US" sz="1001" dirty="0">
                <a:solidFill>
                  <a:srgbClr val="FFFFFF"/>
                </a:solidFill>
                <a:latin typeface="Segoe UI Light"/>
                <a:cs typeface="Segoe UI Light"/>
              </a:rPr>
              <a:t>中文 微软雅黑</a:t>
            </a:r>
            <a:endParaRPr lang="en-US" altLang="zh-CN" sz="1001" dirty="0">
              <a:solidFill>
                <a:srgbClr val="FFFFFF"/>
              </a:solidFill>
              <a:latin typeface="Segoe UI Light"/>
              <a:cs typeface="Segoe UI Light"/>
            </a:endParaRPr>
          </a:p>
          <a:p>
            <a:pPr defTabSz="456724">
              <a:lnSpc>
                <a:spcPct val="130000"/>
              </a:lnSpc>
            </a:pPr>
            <a:endParaRPr lang="en-US" altLang="zh-CN" sz="1001" dirty="0">
              <a:solidFill>
                <a:srgbClr val="FFFFFF"/>
              </a:solidFill>
              <a:latin typeface="Segoe UI Light"/>
              <a:cs typeface="Segoe UI Light"/>
            </a:endParaRPr>
          </a:p>
          <a:p>
            <a:pPr defTabSz="456724">
              <a:lnSpc>
                <a:spcPct val="130000"/>
              </a:lnSpc>
            </a:pPr>
            <a:endParaRPr lang="en-US" altLang="zh-CN" sz="1001" dirty="0">
              <a:solidFill>
                <a:srgbClr val="FFFFFF"/>
              </a:solidFill>
              <a:latin typeface="Segoe UI Light"/>
              <a:cs typeface="Segoe UI Light"/>
            </a:endParaRPr>
          </a:p>
          <a:p>
            <a:pPr defTabSz="456724">
              <a:lnSpc>
                <a:spcPct val="130000"/>
              </a:lnSpc>
            </a:pPr>
            <a:r>
              <a:rPr lang="zh-CN" altLang="en-US" sz="1001" dirty="0">
                <a:solidFill>
                  <a:srgbClr val="FFFFFF"/>
                </a:solidFill>
                <a:latin typeface="Segoe UI Light"/>
                <a:cs typeface="Segoe UI Light"/>
              </a:rPr>
              <a:t>正文 </a:t>
            </a:r>
            <a:r>
              <a:rPr lang="en-US" altLang="zh-CN" sz="1001" dirty="0">
                <a:solidFill>
                  <a:srgbClr val="FFFFFF"/>
                </a:solidFill>
                <a:latin typeface="Segoe UI Light"/>
                <a:cs typeface="Segoe UI Light"/>
              </a:rPr>
              <a:t>1.3</a:t>
            </a:r>
          </a:p>
          <a:p>
            <a:pPr defTabSz="456724">
              <a:lnSpc>
                <a:spcPct val="130000"/>
              </a:lnSpc>
            </a:pPr>
            <a:endParaRPr lang="en-US" altLang="zh-CN" sz="1001" dirty="0">
              <a:solidFill>
                <a:srgbClr val="FFFFFF"/>
              </a:solidFill>
              <a:latin typeface="Segoe UI Light"/>
              <a:cs typeface="Segoe UI Light"/>
            </a:endParaRPr>
          </a:p>
          <a:p>
            <a:pPr defTabSz="456724">
              <a:lnSpc>
                <a:spcPct val="130000"/>
              </a:lnSpc>
            </a:pPr>
            <a:endParaRPr lang="en-US" altLang="zh-CN" sz="1001" dirty="0">
              <a:solidFill>
                <a:srgbClr val="FFFFFF"/>
              </a:solidFill>
              <a:latin typeface="Segoe UI Light"/>
              <a:cs typeface="Segoe UI Light"/>
            </a:endParaRPr>
          </a:p>
          <a:p>
            <a:pPr defTabSz="456724">
              <a:lnSpc>
                <a:spcPct val="130000"/>
              </a:lnSpc>
            </a:pPr>
            <a:r>
              <a:rPr lang="en-US" altLang="zh-CN" sz="1001" dirty="0" err="1">
                <a:solidFill>
                  <a:srgbClr val="FFFFFF"/>
                </a:solidFill>
                <a:latin typeface="Segoe UI Light"/>
                <a:cs typeface="Segoe UI Light"/>
              </a:rPr>
              <a:t>cn.bing.com</a:t>
            </a:r>
            <a:endParaRPr lang="zh-CN" altLang="en-US" sz="1001" dirty="0">
              <a:solidFill>
                <a:srgbClr val="FFFFFF"/>
              </a:solidFill>
              <a:latin typeface="Segoe UI Light"/>
              <a:cs typeface="Segoe UI Light"/>
            </a:endParaRPr>
          </a:p>
          <a:p>
            <a:pPr defTabSz="456724">
              <a:lnSpc>
                <a:spcPct val="130000"/>
              </a:lnSpc>
            </a:pPr>
            <a:endParaRPr lang="zh-CN" altLang="en-US" sz="1001" dirty="0">
              <a:solidFill>
                <a:srgbClr val="FFFFFF"/>
              </a:solidFill>
              <a:latin typeface="Segoe UI Light"/>
              <a:cs typeface="Segoe UI Light"/>
            </a:endParaRPr>
          </a:p>
          <a:p>
            <a:pPr defTabSz="456724">
              <a:lnSpc>
                <a:spcPct val="130000"/>
              </a:lnSpc>
            </a:pPr>
            <a:endParaRPr lang="zh-CN" altLang="en-US" sz="1001" dirty="0">
              <a:solidFill>
                <a:srgbClr val="FFFFFF"/>
              </a:solidFill>
              <a:latin typeface="Segoe UI Light"/>
              <a:cs typeface="Segoe UI Light"/>
            </a:endParaRPr>
          </a:p>
          <a:p>
            <a:pPr defTabSz="456724">
              <a:lnSpc>
                <a:spcPct val="130000"/>
              </a:lnSpc>
            </a:pPr>
            <a:r>
              <a:rPr lang="zh-CN" altLang="en-US" sz="1001" dirty="0">
                <a:solidFill>
                  <a:prstClr val="white"/>
                </a:solidFill>
              </a:rPr>
              <a:t>互联网是一个开放共享的平台</a:t>
            </a:r>
          </a:p>
          <a:p>
            <a:pPr defTabSz="456724">
              <a:lnSpc>
                <a:spcPct val="130000"/>
              </a:lnSpc>
            </a:pPr>
            <a:r>
              <a:rPr lang="zh-CN" altLang="en-US" sz="1001" dirty="0">
                <a:solidFill>
                  <a:prstClr val="white"/>
                </a:solidFill>
              </a:rPr>
              <a:t>Office</a:t>
            </a:r>
            <a:r>
              <a:rPr lang="en-US" altLang="zh-CN" sz="1001" dirty="0">
                <a:solidFill>
                  <a:prstClr val="white"/>
                </a:solidFill>
              </a:rPr>
              <a:t>PLUS </a:t>
            </a:r>
            <a:r>
              <a:rPr lang="zh-CN" altLang="en-US" sz="1001" dirty="0">
                <a:solidFill>
                  <a:prstClr val="white"/>
                </a:solidFill>
              </a:rPr>
              <a:t>部分设计灵感与元素来源于网络</a:t>
            </a:r>
          </a:p>
          <a:p>
            <a:pPr defTabSz="456724">
              <a:lnSpc>
                <a:spcPct val="130000"/>
              </a:lnSpc>
            </a:pPr>
            <a:r>
              <a:rPr lang="zh-CN" altLang="en-US" sz="1001" dirty="0">
                <a:solidFill>
                  <a:prstClr val="white"/>
                </a:solidFill>
              </a:rPr>
              <a:t>如有建议请联系officeplus@microsoft.com</a:t>
            </a:r>
            <a:endParaRPr lang="en-US" altLang="zh-CN" sz="1001" dirty="0">
              <a:solidFill>
                <a:srgbClr val="FFFFFF"/>
              </a:solidFill>
              <a:latin typeface="Segoe UI Light"/>
              <a:cs typeface="Segoe UI Light"/>
            </a:endParaRPr>
          </a:p>
        </p:txBody>
      </p:sp>
      <p:sp>
        <p:nvSpPr>
          <p:cNvPr id="8" name="矩形 7"/>
          <p:cNvSpPr/>
          <p:nvPr userDrawn="1"/>
        </p:nvSpPr>
        <p:spPr>
          <a:xfrm>
            <a:off x="330452" y="182446"/>
            <a:ext cx="657552" cy="215315"/>
          </a:xfrm>
          <a:prstGeom prst="rect">
            <a:avLst/>
          </a:prstGeom>
        </p:spPr>
        <p:txBody>
          <a:bodyPr wrap="none">
            <a:spAutoFit/>
          </a:bodyPr>
          <a:lstStyle/>
          <a:p>
            <a:pPr defTabSz="456724"/>
            <a:r>
              <a:rPr kumimoji="1" lang="en-US" altLang="zh-CN" sz="799" dirty="0" err="1">
                <a:solidFill>
                  <a:srgbClr val="FFFFFF"/>
                </a:solidFill>
                <a:latin typeface="Segoe UI Light"/>
                <a:cs typeface="Segoe UI Light"/>
              </a:rPr>
              <a:t>OfficePLUS</a:t>
            </a:r>
            <a:endParaRPr lang="zh-CN" altLang="en-US" sz="799" dirty="0">
              <a:solidFill>
                <a:srgbClr val="FFFFFF"/>
              </a:solidFill>
              <a:latin typeface="Segoe UI Light"/>
              <a:cs typeface="Segoe UI Light"/>
            </a:endParaRPr>
          </a:p>
        </p:txBody>
      </p:sp>
    </p:spTree>
    <p:extLst>
      <p:ext uri="{BB962C8B-B14F-4D97-AF65-F5344CB8AC3E}">
        <p14:creationId xmlns:p14="http://schemas.microsoft.com/office/powerpoint/2010/main" val="20742013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3214824" y="2521042"/>
            <a:ext cx="2383427" cy="418585"/>
          </a:xfrm>
          <a:prstGeom prst="rect">
            <a:avLst/>
          </a:prstGeom>
        </p:spPr>
      </p:pic>
      <p:sp>
        <p:nvSpPr>
          <p:cNvPr id="9" name="文本框 8"/>
          <p:cNvSpPr txBox="1"/>
          <p:nvPr userDrawn="1"/>
        </p:nvSpPr>
        <p:spPr>
          <a:xfrm>
            <a:off x="3206792" y="3740751"/>
            <a:ext cx="2486578" cy="246349"/>
          </a:xfrm>
          <a:prstGeom prst="rect">
            <a:avLst/>
          </a:prstGeom>
          <a:noFill/>
        </p:spPr>
        <p:txBody>
          <a:bodyPr wrap="none" rtlCol="0">
            <a:spAutoFit/>
          </a:bodyPr>
          <a:lstStyle/>
          <a:p>
            <a:pPr algn="ctr"/>
            <a:r>
              <a:rPr kumimoji="1" lang="zh-CN" altLang="en-US" sz="1001" dirty="0">
                <a:solidFill>
                  <a:prstClr val="black">
                    <a:lumMod val="75000"/>
                    <a:lumOff val="25000"/>
                  </a:prstClr>
                </a:solidFill>
              </a:rPr>
              <a:t>点击</a:t>
            </a:r>
            <a:r>
              <a:rPr kumimoji="1" lang="en-US" altLang="zh-CN" sz="1001" dirty="0">
                <a:solidFill>
                  <a:prstClr val="black">
                    <a:lumMod val="75000"/>
                    <a:lumOff val="25000"/>
                  </a:prstClr>
                </a:solidFill>
              </a:rPr>
              <a:t>Logo</a:t>
            </a:r>
            <a:r>
              <a:rPr kumimoji="1" lang="zh-CN" altLang="en-US" sz="1001" dirty="0">
                <a:solidFill>
                  <a:prstClr val="black">
                    <a:lumMod val="75000"/>
                    <a:lumOff val="25000"/>
                  </a:prstClr>
                </a:solidFill>
              </a:rPr>
              <a:t>获取更多优质模板（放映模式）</a:t>
            </a:r>
          </a:p>
        </p:txBody>
      </p:sp>
    </p:spTree>
    <p:extLst>
      <p:ext uri="{BB962C8B-B14F-4D97-AF65-F5344CB8AC3E}">
        <p14:creationId xmlns:p14="http://schemas.microsoft.com/office/powerpoint/2010/main" val="363953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F6047D9-FEE4-4881-B706-9575ADABFECF}" type="datetimeFigureOut">
              <a:rPr lang="zh-CN" altLang="en-US" smtClean="0">
                <a:solidFill>
                  <a:prstClr val="black">
                    <a:tint val="75000"/>
                  </a:prstClr>
                </a:solidFill>
              </a:rPr>
              <a:pPr/>
              <a:t>2017/12/11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9B09EC-0F5A-4ED1-9D27-B6EB06E679C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54188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6047D9-FEE4-4881-B706-9575ADABFECF}" type="datetimeFigureOut">
              <a:rPr lang="zh-CN" altLang="en-US" smtClean="0">
                <a:solidFill>
                  <a:prstClr val="black">
                    <a:tint val="75000"/>
                  </a:prstClr>
                </a:solidFill>
              </a:rPr>
              <a:pPr/>
              <a:t>2017/12/11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9B09EC-0F5A-4ED1-9D27-B6EB06E679C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23207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6047D9-FEE4-4881-B706-9575ADABFECF}" type="datetimeFigureOut">
              <a:rPr lang="zh-CN" altLang="en-US" smtClean="0">
                <a:solidFill>
                  <a:prstClr val="black">
                    <a:tint val="75000"/>
                  </a:prstClr>
                </a:solidFill>
              </a:rPr>
              <a:pPr/>
              <a:t>2017/12/11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9B09EC-0F5A-4ED1-9D27-B6EB06E679C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077052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1027"/>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页脚占位符 1028"/>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灯片编号占位符 1029"/>
          <p:cNvSpPr>
            <a:spLocks noGrp="1"/>
          </p:cNvSpPr>
          <p:nvPr>
            <p:ph type="sldNum" sz="quarter" idx="12"/>
          </p:nvPr>
        </p:nvSpPr>
        <p:spPr>
          <a:ln/>
        </p:spPr>
        <p:txBody>
          <a:bodyPr/>
          <a:lstStyle>
            <a:lvl1pPr>
              <a:defRPr/>
            </a:lvl1pPr>
          </a:lstStyle>
          <a:p>
            <a:fld id="{F6A582DF-EA97-4904-9327-FA0AA03AC582}"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035772366"/>
      </p:ext>
    </p:extLst>
  </p:cSld>
  <p:clrMapOvr>
    <a:masterClrMapping/>
  </p:clrMapOvr>
  <p:transition advTm="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027"/>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页脚占位符 1028"/>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灯片编号占位符 1029"/>
          <p:cNvSpPr>
            <a:spLocks noGrp="1"/>
          </p:cNvSpPr>
          <p:nvPr>
            <p:ph type="sldNum" sz="quarter" idx="12"/>
          </p:nvPr>
        </p:nvSpPr>
        <p:spPr>
          <a:ln/>
        </p:spPr>
        <p:txBody>
          <a:bodyPr/>
          <a:lstStyle>
            <a:lvl1pPr>
              <a:defRPr/>
            </a:lvl1pPr>
          </a:lstStyle>
          <a:p>
            <a:fld id="{5B80329E-CA5C-4EB6-BC8B-0F1ED3E7EBBC}"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532897077"/>
      </p:ext>
    </p:extLst>
  </p:cSld>
  <p:clrMapOvr>
    <a:masterClrMapping/>
  </p:clrMapOvr>
  <p:transition advTm="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1027"/>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页脚占位符 1028"/>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灯片编号占位符 1029"/>
          <p:cNvSpPr>
            <a:spLocks noGrp="1"/>
          </p:cNvSpPr>
          <p:nvPr>
            <p:ph type="sldNum" sz="quarter" idx="12"/>
          </p:nvPr>
        </p:nvSpPr>
        <p:spPr>
          <a:ln/>
        </p:spPr>
        <p:txBody>
          <a:bodyPr/>
          <a:lstStyle>
            <a:lvl1pPr>
              <a:defRPr/>
            </a:lvl1pPr>
          </a:lstStyle>
          <a:p>
            <a:fld id="{6BB3DF3B-FF84-4F8D-AC51-31714483560B}"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728067301"/>
      </p:ext>
    </p:extLst>
  </p:cSld>
  <p:clrMapOvr>
    <a:masterClrMapping/>
  </p:clrMapOvr>
  <p:transition advTm="0"/>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1027"/>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页脚占位符 1028"/>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灯片编号占位符 1029"/>
          <p:cNvSpPr>
            <a:spLocks noGrp="1"/>
          </p:cNvSpPr>
          <p:nvPr>
            <p:ph type="sldNum" sz="quarter" idx="12"/>
          </p:nvPr>
        </p:nvSpPr>
        <p:spPr>
          <a:ln/>
        </p:spPr>
        <p:txBody>
          <a:bodyPr/>
          <a:lstStyle>
            <a:lvl1pPr>
              <a:defRPr/>
            </a:lvl1pPr>
          </a:lstStyle>
          <a:p>
            <a:fld id="{755D52A5-1D7A-4B5F-8956-E1888F45EC79}"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5153076"/>
      </p:ext>
    </p:extLst>
  </p:cSld>
  <p:clrMapOvr>
    <a:masterClrMapping/>
  </p:clrMapOvr>
  <p:transition advTm="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027"/>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8" name="页脚占位符 1028"/>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9" name="灯片编号占位符 1029"/>
          <p:cNvSpPr>
            <a:spLocks noGrp="1"/>
          </p:cNvSpPr>
          <p:nvPr>
            <p:ph type="sldNum" sz="quarter" idx="12"/>
          </p:nvPr>
        </p:nvSpPr>
        <p:spPr>
          <a:ln/>
        </p:spPr>
        <p:txBody>
          <a:bodyPr/>
          <a:lstStyle>
            <a:lvl1pPr>
              <a:defRPr/>
            </a:lvl1pPr>
          </a:lstStyle>
          <a:p>
            <a:fld id="{60D35443-EECC-4A54-96C9-958E4BC7693C}"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686800474"/>
      </p:ext>
    </p:extLst>
  </p:cSld>
  <p:clrMapOvr>
    <a:masterClrMapping/>
  </p:clrMapOvr>
  <p:transition advTm="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1027"/>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4" name="页脚占位符 1028"/>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5" name="灯片编号占位符 1029"/>
          <p:cNvSpPr>
            <a:spLocks noGrp="1"/>
          </p:cNvSpPr>
          <p:nvPr>
            <p:ph type="sldNum" sz="quarter" idx="12"/>
          </p:nvPr>
        </p:nvSpPr>
        <p:spPr>
          <a:ln/>
        </p:spPr>
        <p:txBody>
          <a:bodyPr/>
          <a:lstStyle>
            <a:lvl1pPr>
              <a:defRPr/>
            </a:lvl1pPr>
          </a:lstStyle>
          <a:p>
            <a:fld id="{D336865A-E0AE-4E5A-9DC5-756633675F12}"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597323389"/>
      </p:ext>
    </p:extLst>
  </p:cSld>
  <p:clrMapOvr>
    <a:masterClrMapping/>
  </p:clrMapOvr>
  <p:transition advTm="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3" name="页脚占位符 1028"/>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4" name="灯片编号占位符 1029"/>
          <p:cNvSpPr>
            <a:spLocks noGrp="1"/>
          </p:cNvSpPr>
          <p:nvPr>
            <p:ph type="sldNum" sz="quarter" idx="12"/>
          </p:nvPr>
        </p:nvSpPr>
        <p:spPr>
          <a:ln/>
        </p:spPr>
        <p:txBody>
          <a:bodyPr/>
          <a:lstStyle>
            <a:lvl1pPr>
              <a:defRPr/>
            </a:lvl1pPr>
          </a:lstStyle>
          <a:p>
            <a:fld id="{8DD0EF4A-A115-400B-B063-A3A47B6A26DB}"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39325418"/>
      </p:ext>
    </p:extLst>
  </p:cSld>
  <p:clrMapOvr>
    <a:masterClrMapping/>
  </p:clrMapOvr>
  <p:transition advTm="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1027"/>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页脚占位符 1028"/>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灯片编号占位符 1029"/>
          <p:cNvSpPr>
            <a:spLocks noGrp="1"/>
          </p:cNvSpPr>
          <p:nvPr>
            <p:ph type="sldNum" sz="quarter" idx="12"/>
          </p:nvPr>
        </p:nvSpPr>
        <p:spPr>
          <a:ln/>
        </p:spPr>
        <p:txBody>
          <a:bodyPr/>
          <a:lstStyle>
            <a:lvl1pPr>
              <a:defRPr/>
            </a:lvl1pPr>
          </a:lstStyle>
          <a:p>
            <a:fld id="{13D864C7-4BAB-4750-AA04-F3C26CA2474B}"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451287645"/>
      </p:ext>
    </p:extLst>
  </p:cSld>
  <p:clrMapOvr>
    <a:masterClrMapping/>
  </p:clrMapOvr>
  <p:transition advTm="0"/>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1027"/>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页脚占位符 1028"/>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灯片编号占位符 1029"/>
          <p:cNvSpPr>
            <a:spLocks noGrp="1"/>
          </p:cNvSpPr>
          <p:nvPr>
            <p:ph type="sldNum" sz="quarter" idx="12"/>
          </p:nvPr>
        </p:nvSpPr>
        <p:spPr>
          <a:ln/>
        </p:spPr>
        <p:txBody>
          <a:bodyPr/>
          <a:lstStyle>
            <a:lvl1pPr>
              <a:defRPr/>
            </a:lvl1pPr>
          </a:lstStyle>
          <a:p>
            <a:fld id="{94488E88-FF7E-4202-909C-2250704B1EBC}"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877421758"/>
      </p:ext>
    </p:extLst>
  </p:cSld>
  <p:clrMapOvr>
    <a:masterClrMapping/>
  </p:clrMapOvr>
  <p:transition advTm="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027"/>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页脚占位符 1028"/>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灯片编号占位符 1029"/>
          <p:cNvSpPr>
            <a:spLocks noGrp="1"/>
          </p:cNvSpPr>
          <p:nvPr>
            <p:ph type="sldNum" sz="quarter" idx="12"/>
          </p:nvPr>
        </p:nvSpPr>
        <p:spPr>
          <a:ln/>
        </p:spPr>
        <p:txBody>
          <a:bodyPr/>
          <a:lstStyle>
            <a:lvl1pPr>
              <a:defRPr/>
            </a:lvl1pPr>
          </a:lstStyle>
          <a:p>
            <a:fld id="{321644ED-2503-4704-85B6-4A63572A520F}"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149398979"/>
      </p:ext>
    </p:extLst>
  </p:cSld>
  <p:clrMapOvr>
    <a:masterClrMapping/>
  </p:clrMapOvr>
  <p:transition advTm="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027"/>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页脚占位符 1028"/>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灯片编号占位符 1029"/>
          <p:cNvSpPr>
            <a:spLocks noGrp="1"/>
          </p:cNvSpPr>
          <p:nvPr>
            <p:ph type="sldNum" sz="quarter" idx="12"/>
          </p:nvPr>
        </p:nvSpPr>
        <p:spPr>
          <a:ln/>
        </p:spPr>
        <p:txBody>
          <a:bodyPr/>
          <a:lstStyle>
            <a:lvl1pPr>
              <a:defRPr/>
            </a:lvl1pPr>
          </a:lstStyle>
          <a:p>
            <a:fld id="{BF8C2E3E-F78B-4D70-98CC-A10079457890}"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348619050"/>
      </p:ext>
    </p:extLst>
  </p:cSld>
  <p:clrMapOvr>
    <a:masterClrMapping/>
  </p:clrMapOvr>
  <p:transition advTm="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reeform 17"/>
          <p:cNvSpPr>
            <a:spLocks/>
          </p:cNvSpPr>
          <p:nvPr/>
        </p:nvSpPr>
        <p:spPr bwMode="gray">
          <a:xfrm>
            <a:off x="-9525" y="1447800"/>
            <a:ext cx="9164638" cy="3832225"/>
          </a:xfrm>
          <a:custGeom>
            <a:avLst/>
            <a:gdLst>
              <a:gd name="T0" fmla="*/ 2147483646 w 5773"/>
              <a:gd name="T1" fmla="*/ 2147483646 h 2414"/>
              <a:gd name="T2" fmla="*/ 2147483646 w 5773"/>
              <a:gd name="T3" fmla="*/ 2147483646 h 2414"/>
              <a:gd name="T4" fmla="*/ 2147483646 w 5773"/>
              <a:gd name="T5" fmla="*/ 2147483646 h 2414"/>
              <a:gd name="T6" fmla="*/ 2147483646 w 5773"/>
              <a:gd name="T7" fmla="*/ 2147483646 h 2414"/>
              <a:gd name="T8" fmla="*/ 2147483646 w 5773"/>
              <a:gd name="T9" fmla="*/ 2147483646 h 2414"/>
              <a:gd name="T10" fmla="*/ 2147483646 w 5773"/>
              <a:gd name="T11" fmla="*/ 2147483646 h 2414"/>
              <a:gd name="T12" fmla="*/ 2147483646 w 5773"/>
              <a:gd name="T13" fmla="*/ 2147483646 h 2414"/>
              <a:gd name="T14" fmla="*/ 2147483646 w 5773"/>
              <a:gd name="T15" fmla="*/ 2147483646 h 2414"/>
              <a:gd name="T16" fmla="*/ 2147483646 w 5773"/>
              <a:gd name="T17" fmla="*/ 2147483646 h 2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smtClean="0">
              <a:solidFill>
                <a:srgbClr val="000000"/>
              </a:solidFill>
            </a:endParaRPr>
          </a:p>
        </p:txBody>
      </p:sp>
      <p:sp>
        <p:nvSpPr>
          <p:cNvPr id="5" name="Freeform 18"/>
          <p:cNvSpPr>
            <a:spLocks/>
          </p:cNvSpPr>
          <p:nvPr/>
        </p:nvSpPr>
        <p:spPr bwMode="gray">
          <a:xfrm>
            <a:off x="-9525" y="1730375"/>
            <a:ext cx="9150350" cy="3265488"/>
          </a:xfrm>
          <a:custGeom>
            <a:avLst/>
            <a:gdLst>
              <a:gd name="T0" fmla="*/ 2147483646 w 5764"/>
              <a:gd name="T1" fmla="*/ 2147483646 h 2057"/>
              <a:gd name="T2" fmla="*/ 2147483646 w 5764"/>
              <a:gd name="T3" fmla="*/ 2147483646 h 2057"/>
              <a:gd name="T4" fmla="*/ 2147483646 w 5764"/>
              <a:gd name="T5" fmla="*/ 2147483646 h 2057"/>
              <a:gd name="T6" fmla="*/ 2147483646 w 5764"/>
              <a:gd name="T7" fmla="*/ 2147483646 h 2057"/>
              <a:gd name="T8" fmla="*/ 2147483646 w 5764"/>
              <a:gd name="T9" fmla="*/ 2147483646 h 2057"/>
              <a:gd name="T10" fmla="*/ 2147483646 w 5764"/>
              <a:gd name="T11" fmla="*/ 2147483646 h 2057"/>
              <a:gd name="T12" fmla="*/ 2147483646 w 5764"/>
              <a:gd name="T13" fmla="*/ 2147483646 h 2057"/>
              <a:gd name="T14" fmla="*/ 2147483646 w 5764"/>
              <a:gd name="T15" fmla="*/ 2147483646 h 2057"/>
              <a:gd name="T16" fmla="*/ 2147483646 w 5764"/>
              <a:gd name="T17" fmla="*/ 2147483646 h 2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smtClean="0">
              <a:solidFill>
                <a:srgbClr val="000000"/>
              </a:solidFill>
            </a:endParaRPr>
          </a:p>
        </p:txBody>
      </p:sp>
      <p:grpSp>
        <p:nvGrpSpPr>
          <p:cNvPr id="6" name="Group 19"/>
          <p:cNvGrpSpPr>
            <a:grpSpLocks/>
          </p:cNvGrpSpPr>
          <p:nvPr/>
        </p:nvGrpSpPr>
        <p:grpSpPr bwMode="auto">
          <a:xfrm>
            <a:off x="7086600" y="1947863"/>
            <a:ext cx="533400" cy="533400"/>
            <a:chOff x="4752" y="1200"/>
            <a:chExt cx="288" cy="288"/>
          </a:xfrm>
        </p:grpSpPr>
        <p:sp>
          <p:nvSpPr>
            <p:cNvPr id="7" name="Oval 20"/>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sp>
          <p:nvSpPr>
            <p:cNvPr id="8" name="Oval 21"/>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grpSp>
      <p:grpSp>
        <p:nvGrpSpPr>
          <p:cNvPr id="9" name="Group 22"/>
          <p:cNvGrpSpPr>
            <a:grpSpLocks/>
          </p:cNvGrpSpPr>
          <p:nvPr/>
        </p:nvGrpSpPr>
        <p:grpSpPr bwMode="auto">
          <a:xfrm>
            <a:off x="7620000" y="1371600"/>
            <a:ext cx="914400" cy="914400"/>
            <a:chOff x="4992" y="816"/>
            <a:chExt cx="576" cy="576"/>
          </a:xfrm>
        </p:grpSpPr>
        <p:sp>
          <p:nvSpPr>
            <p:cNvPr id="10" name="Oval 23"/>
            <p:cNvSpPr>
              <a:spLocks noChangeArrowheads="1"/>
            </p:cNvSpPr>
            <p:nvPr userDrawn="1"/>
          </p:nvSpPr>
          <p:spPr bwMode="gray">
            <a:xfrm>
              <a:off x="4992" y="816"/>
              <a:ext cx="576" cy="576"/>
            </a:xfrm>
            <a:prstGeom prst="ellipse">
              <a:avLst/>
            </a:prstGeom>
            <a:solidFill>
              <a:schemeClr val="accent1">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sp>
          <p:nvSpPr>
            <p:cNvPr id="11" name="Oval 24"/>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grpSp>
      <p:grpSp>
        <p:nvGrpSpPr>
          <p:cNvPr id="12" name="Group 25"/>
          <p:cNvGrpSpPr>
            <a:grpSpLocks/>
          </p:cNvGrpSpPr>
          <p:nvPr/>
        </p:nvGrpSpPr>
        <p:grpSpPr bwMode="auto">
          <a:xfrm>
            <a:off x="304800" y="3429000"/>
            <a:ext cx="1295400" cy="1371600"/>
            <a:chOff x="4992" y="816"/>
            <a:chExt cx="576" cy="576"/>
          </a:xfrm>
        </p:grpSpPr>
        <p:sp>
          <p:nvSpPr>
            <p:cNvPr id="13" name="Oval 26"/>
            <p:cNvSpPr>
              <a:spLocks noChangeArrowheads="1"/>
            </p:cNvSpPr>
            <p:nvPr userDrawn="1"/>
          </p:nvSpPr>
          <p:spPr bwMode="gray">
            <a:xfrm>
              <a:off x="4992" y="816"/>
              <a:ext cx="576" cy="576"/>
            </a:xfrm>
            <a:prstGeom prst="ellipse">
              <a:avLst/>
            </a:prstGeom>
            <a:solidFill>
              <a:schemeClr val="tx2">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sp>
          <p:nvSpPr>
            <p:cNvPr id="14" name="Oval 27"/>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grpSp>
      <p:grpSp>
        <p:nvGrpSpPr>
          <p:cNvPr id="15" name="Group 16"/>
          <p:cNvGrpSpPr>
            <a:grpSpLocks/>
          </p:cNvGrpSpPr>
          <p:nvPr/>
        </p:nvGrpSpPr>
        <p:grpSpPr bwMode="auto">
          <a:xfrm>
            <a:off x="228600" y="304800"/>
            <a:ext cx="1079500" cy="633413"/>
            <a:chOff x="2680" y="3678"/>
            <a:chExt cx="680" cy="399"/>
          </a:xfrm>
        </p:grpSpPr>
        <p:sp>
          <p:nvSpPr>
            <p:cNvPr id="16" name="Text Box 14"/>
            <p:cNvSpPr txBox="1">
              <a:spLocks noChangeArrowheads="1"/>
            </p:cNvSpPr>
            <p:nvPr/>
          </p:nvSpPr>
          <p:spPr bwMode="gray">
            <a:xfrm>
              <a:off x="2680" y="3789"/>
              <a:ext cx="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r>
                <a:rPr lang="en-US" altLang="zh-CN" b="1" smtClean="0">
                  <a:solidFill>
                    <a:srgbClr val="233DA9"/>
                  </a:solidFill>
                  <a:ea typeface="宋体" panose="02010600030101010101" pitchFamily="2" charset="-122"/>
                </a:rPr>
                <a:t>LOGO</a:t>
              </a:r>
            </a:p>
          </p:txBody>
        </p:sp>
        <p:sp>
          <p:nvSpPr>
            <p:cNvPr id="17" name="AutoShape 15"/>
            <p:cNvSpPr>
              <a:spLocks noChangeArrowheads="1"/>
            </p:cNvSpPr>
            <p:nvPr/>
          </p:nvSpPr>
          <p:spPr bwMode="gray">
            <a:xfrm rot="5400000">
              <a:off x="2928" y="3493"/>
              <a:ext cx="172" cy="542"/>
            </a:xfrm>
            <a:prstGeom prst="moon">
              <a:avLst>
                <a:gd name="adj" fmla="val 21208"/>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grpSp>
      <p:sp>
        <p:nvSpPr>
          <p:cNvPr id="3074" name="Rectangle 2"/>
          <p:cNvSpPr>
            <a:spLocks noGrp="1" noChangeArrowheads="1"/>
          </p:cNvSpPr>
          <p:nvPr>
            <p:ph type="ctrTitle"/>
          </p:nvPr>
        </p:nvSpPr>
        <p:spPr>
          <a:xfrm>
            <a:off x="1143000" y="2590800"/>
            <a:ext cx="7086600" cy="1012825"/>
          </a:xfrm>
          <a:effectLst>
            <a:outerShdw dist="53882" dir="2700000" algn="ctr" rotWithShape="0">
              <a:schemeClr val="tx1"/>
            </a:outerShdw>
          </a:effectLst>
        </p:spPr>
        <p:txBody>
          <a:bodyPr/>
          <a:lstStyle>
            <a:lvl1pPr>
              <a:defRPr sz="4800"/>
            </a:lvl1pPr>
          </a:lstStyle>
          <a:p>
            <a:pPr lvl="0"/>
            <a:r>
              <a:rPr lang="zh-CN" altLang="en-US" noProof="0" smtClean="0"/>
              <a:t>单击此处编辑母版标题样式</a:t>
            </a:r>
          </a:p>
        </p:txBody>
      </p:sp>
      <p:sp>
        <p:nvSpPr>
          <p:cNvPr id="3075" name="Rectangle 3"/>
          <p:cNvSpPr>
            <a:spLocks noGrp="1" noChangeArrowheads="1"/>
          </p:cNvSpPr>
          <p:nvPr>
            <p:ph type="subTitle" idx="1"/>
          </p:nvPr>
        </p:nvSpPr>
        <p:spPr bwMode="white">
          <a:xfrm>
            <a:off x="1295400" y="3581400"/>
            <a:ext cx="6705600" cy="381000"/>
          </a:xfrm>
        </p:spPr>
        <p:txBody>
          <a:bodyPr/>
          <a:lstStyle>
            <a:lvl1pPr marL="0" indent="0" algn="ctr">
              <a:buFont typeface="Wingdings" panose="05000000000000000000" pitchFamily="2" charset="2"/>
              <a:buNone/>
              <a:defRPr sz="2000"/>
            </a:lvl1pPr>
          </a:lstStyle>
          <a:p>
            <a:pPr lvl="0"/>
            <a:r>
              <a:rPr lang="zh-CN" altLang="en-US" noProof="0" smtClean="0"/>
              <a:t>单击此处编辑母版副标题样式</a:t>
            </a:r>
          </a:p>
        </p:txBody>
      </p:sp>
      <p:sp>
        <p:nvSpPr>
          <p:cNvPr id="18" name="Rectangle 4"/>
          <p:cNvSpPr>
            <a:spLocks noGrp="1" noChangeArrowheads="1"/>
          </p:cNvSpPr>
          <p:nvPr>
            <p:ph type="dt" sz="half" idx="10"/>
          </p:nvPr>
        </p:nvSpPr>
        <p:spPr>
          <a:xfrm>
            <a:off x="457200" y="6477000"/>
            <a:ext cx="2133600" cy="244475"/>
          </a:xfrm>
        </p:spPr>
        <p:txBody>
          <a:bodyPr/>
          <a:lstStyle>
            <a:lvl1pPr>
              <a:defRPr sz="1200"/>
            </a:lvl1pPr>
          </a:lstStyle>
          <a:p>
            <a:pPr>
              <a:defRPr/>
            </a:pPr>
            <a:endParaRPr lang="en-US" altLang="zh-CN">
              <a:solidFill>
                <a:srgbClr val="000000"/>
              </a:solidFill>
            </a:endParaRPr>
          </a:p>
        </p:txBody>
      </p:sp>
      <p:sp>
        <p:nvSpPr>
          <p:cNvPr id="19" name="Rectangle 5"/>
          <p:cNvSpPr>
            <a:spLocks noGrp="1" noChangeArrowheads="1"/>
          </p:cNvSpPr>
          <p:nvPr>
            <p:ph type="ftr" sz="quarter" idx="11"/>
          </p:nvPr>
        </p:nvSpPr>
        <p:spPr>
          <a:xfrm>
            <a:off x="3124200" y="6477000"/>
            <a:ext cx="2895600" cy="244475"/>
          </a:xfrm>
        </p:spPr>
        <p:txBody>
          <a:bodyPr/>
          <a:lstStyle>
            <a:lvl1pPr>
              <a:defRPr sz="1200"/>
            </a:lvl1pPr>
          </a:lstStyle>
          <a:p>
            <a:pPr>
              <a:defRPr/>
            </a:pPr>
            <a:endParaRPr lang="en-US" altLang="zh-CN">
              <a:solidFill>
                <a:srgbClr val="000000"/>
              </a:solidFill>
            </a:endParaRPr>
          </a:p>
        </p:txBody>
      </p:sp>
      <p:sp>
        <p:nvSpPr>
          <p:cNvPr id="20" name="Rectangle 6"/>
          <p:cNvSpPr>
            <a:spLocks noGrp="1" noChangeArrowheads="1"/>
          </p:cNvSpPr>
          <p:nvPr>
            <p:ph type="sldNum" sz="quarter" idx="12"/>
          </p:nvPr>
        </p:nvSpPr>
        <p:spPr>
          <a:xfrm>
            <a:off x="6553200" y="6477000"/>
            <a:ext cx="2133600" cy="244475"/>
          </a:xfrm>
        </p:spPr>
        <p:txBody>
          <a:bodyPr/>
          <a:lstStyle>
            <a:lvl1pPr>
              <a:defRPr sz="1200"/>
            </a:lvl1pPr>
          </a:lstStyle>
          <a:p>
            <a:pPr>
              <a:defRPr/>
            </a:pPr>
            <a:fld id="{DC6E53F9-FF11-42D0-9144-9BC7B0E006E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356832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EE36711-E905-4353-BEF6-04352DB4802A}"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264785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C511185-70A1-420E-9F14-DAD59FDECF67}"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526408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BB11D38-DF0C-429D-85CF-663221693AB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495063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91C2E25-1605-4D2E-ACCF-BF4389FCCB0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97573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spcBef>
                <a:spcPts val="700"/>
              </a:spcBef>
              <a:defRPr sz="2400"/>
            </a:lvl1pPr>
            <a:lvl2pPr>
              <a:spcBef>
                <a:spcPts val="700"/>
              </a:spcBef>
              <a:defRPr sz="2000"/>
            </a:lvl2pPr>
            <a:lvl3pPr>
              <a:spcBef>
                <a:spcPts val="700"/>
              </a:spcBef>
              <a:defRPr sz="1800"/>
            </a:lvl3pPr>
            <a:lvl4pPr>
              <a:spcBef>
                <a:spcPts val="700"/>
              </a:spcBef>
              <a:defRPr sz="1600"/>
            </a:lvl4pPr>
            <a:lvl5pPr>
              <a:spcBef>
                <a:spcPts val="700"/>
              </a:spcBef>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spcBef>
                <a:spcPts val="700"/>
              </a:spcBef>
              <a:defRPr sz="2400"/>
            </a:lvl1pPr>
            <a:lvl2pPr>
              <a:spcBef>
                <a:spcPts val="700"/>
              </a:spcBef>
              <a:defRPr sz="2000"/>
            </a:lvl2pPr>
            <a:lvl3pPr>
              <a:spcBef>
                <a:spcPts val="700"/>
              </a:spcBef>
              <a:defRPr sz="1800"/>
            </a:lvl3pPr>
            <a:lvl4pPr>
              <a:spcBef>
                <a:spcPts val="700"/>
              </a:spcBef>
              <a:defRPr sz="1600"/>
            </a:lvl4pPr>
            <a:lvl5pPr>
              <a:spcBef>
                <a:spcPts val="700"/>
              </a:spcBef>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A8D82F4D-28BD-4F67-8AE7-E761735199A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603749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61281525-9F0C-42EC-A405-B0A7B7E9AFE9}"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176625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7C7F1BD-CFB8-4A2E-94F5-D8E21A51E4C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867272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E0E249F-75D8-49E9-AE3B-5CCF0A263BA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40063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9517176-EB61-4323-84E6-99D900510F15}"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559943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74C72D5-9D86-4C3F-B0FB-9F764809DB6B}"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5988559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828800"/>
            <a:ext cx="8229600" cy="4495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DFCF419-A1E2-4444-8748-627FD30CCB5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247864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205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页脚占位符 205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灯片编号占位符 2053"/>
          <p:cNvSpPr>
            <a:spLocks noGrp="1"/>
          </p:cNvSpPr>
          <p:nvPr>
            <p:ph type="sldNum" sz="quarter" idx="12"/>
          </p:nvPr>
        </p:nvSpPr>
        <p:spPr>
          <a:ln/>
        </p:spPr>
        <p:txBody>
          <a:bodyPr/>
          <a:lstStyle>
            <a:lvl1pPr>
              <a:defRPr/>
            </a:lvl1pPr>
          </a:lstStyle>
          <a:p>
            <a:fld id="{046EAF2D-C094-4F0D-904B-DF05472026DA}"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355683041"/>
      </p:ext>
    </p:extLst>
  </p:cSld>
  <p:clrMapOvr>
    <a:masterClrMapping/>
  </p:clrMapOvr>
  <p:transition advTm="0"/>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205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页脚占位符 205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灯片编号占位符 2053"/>
          <p:cNvSpPr>
            <a:spLocks noGrp="1"/>
          </p:cNvSpPr>
          <p:nvPr>
            <p:ph type="sldNum" sz="quarter" idx="12"/>
          </p:nvPr>
        </p:nvSpPr>
        <p:spPr>
          <a:ln/>
        </p:spPr>
        <p:txBody>
          <a:bodyPr/>
          <a:lstStyle>
            <a:lvl1pPr>
              <a:defRPr/>
            </a:lvl1pPr>
          </a:lstStyle>
          <a:p>
            <a:fld id="{DAA9B700-214D-4498-A2A8-EE8380CD426D}"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770893605"/>
      </p:ext>
    </p:extLst>
  </p:cSld>
  <p:clrMapOvr>
    <a:masterClrMapping/>
  </p:clrMapOvr>
  <p:transition advTm="0"/>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205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页脚占位符 205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灯片编号占位符 2053"/>
          <p:cNvSpPr>
            <a:spLocks noGrp="1"/>
          </p:cNvSpPr>
          <p:nvPr>
            <p:ph type="sldNum" sz="quarter" idx="12"/>
          </p:nvPr>
        </p:nvSpPr>
        <p:spPr>
          <a:ln/>
        </p:spPr>
        <p:txBody>
          <a:bodyPr/>
          <a:lstStyle>
            <a:lvl1pPr>
              <a:defRPr/>
            </a:lvl1pPr>
          </a:lstStyle>
          <a:p>
            <a:fld id="{0CCDD7CC-51CA-49D5-BC25-D64A37B9F17B}"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348055562"/>
      </p:ext>
    </p:extLst>
  </p:cSld>
  <p:clrMapOvr>
    <a:masterClrMapping/>
  </p:clrMapOvr>
  <p:transition advTm="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205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页脚占位符 205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灯片编号占位符 2053"/>
          <p:cNvSpPr>
            <a:spLocks noGrp="1"/>
          </p:cNvSpPr>
          <p:nvPr>
            <p:ph type="sldNum" sz="quarter" idx="12"/>
          </p:nvPr>
        </p:nvSpPr>
        <p:spPr>
          <a:ln/>
        </p:spPr>
        <p:txBody>
          <a:bodyPr/>
          <a:lstStyle>
            <a:lvl1pPr>
              <a:defRPr/>
            </a:lvl1pPr>
          </a:lstStyle>
          <a:p>
            <a:fld id="{472E0EEB-46BE-4E38-A72C-83F78743FE4F}"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947530367"/>
      </p:ext>
    </p:extLst>
  </p:cSld>
  <p:clrMapOvr>
    <a:masterClrMapping/>
  </p:clrMapOvr>
  <p:transition advTm="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205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8" name="页脚占位符 205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9" name="灯片编号占位符 2053"/>
          <p:cNvSpPr>
            <a:spLocks noGrp="1"/>
          </p:cNvSpPr>
          <p:nvPr>
            <p:ph type="sldNum" sz="quarter" idx="12"/>
          </p:nvPr>
        </p:nvSpPr>
        <p:spPr>
          <a:ln/>
        </p:spPr>
        <p:txBody>
          <a:bodyPr/>
          <a:lstStyle>
            <a:lvl1pPr>
              <a:defRPr/>
            </a:lvl1pPr>
          </a:lstStyle>
          <a:p>
            <a:fld id="{B1835820-30E1-4031-BF83-B74A08068002}"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794604355"/>
      </p:ext>
    </p:extLst>
  </p:cSld>
  <p:clrMapOvr>
    <a:masterClrMapping/>
  </p:clrMapOvr>
  <p:transition advTm="0"/>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05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4" name="页脚占位符 205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5" name="灯片编号占位符 2053"/>
          <p:cNvSpPr>
            <a:spLocks noGrp="1"/>
          </p:cNvSpPr>
          <p:nvPr>
            <p:ph type="sldNum" sz="quarter" idx="12"/>
          </p:nvPr>
        </p:nvSpPr>
        <p:spPr>
          <a:ln/>
        </p:spPr>
        <p:txBody>
          <a:bodyPr/>
          <a:lstStyle>
            <a:lvl1pPr>
              <a:defRPr/>
            </a:lvl1pPr>
          </a:lstStyle>
          <a:p>
            <a:fld id="{CB5B520B-D58E-450D-898D-A14D3AC8CDAF}"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678403686"/>
      </p:ext>
    </p:extLst>
  </p:cSld>
  <p:clrMapOvr>
    <a:masterClrMapping/>
  </p:clrMapOvr>
  <p:transition advTm="0"/>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05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3" name="页脚占位符 205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4" name="灯片编号占位符 2053"/>
          <p:cNvSpPr>
            <a:spLocks noGrp="1"/>
          </p:cNvSpPr>
          <p:nvPr>
            <p:ph type="sldNum" sz="quarter" idx="12"/>
          </p:nvPr>
        </p:nvSpPr>
        <p:spPr>
          <a:ln/>
        </p:spPr>
        <p:txBody>
          <a:bodyPr/>
          <a:lstStyle>
            <a:lvl1pPr>
              <a:defRPr/>
            </a:lvl1pPr>
          </a:lstStyle>
          <a:p>
            <a:fld id="{C4EA0B6B-EF3C-4597-B611-1A1D48A30C44}"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832228882"/>
      </p:ext>
    </p:extLst>
  </p:cSld>
  <p:clrMapOvr>
    <a:masterClrMapping/>
  </p:clrMapOvr>
  <p:transition advTm="0"/>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205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页脚占位符 205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灯片编号占位符 2053"/>
          <p:cNvSpPr>
            <a:spLocks noGrp="1"/>
          </p:cNvSpPr>
          <p:nvPr>
            <p:ph type="sldNum" sz="quarter" idx="12"/>
          </p:nvPr>
        </p:nvSpPr>
        <p:spPr>
          <a:ln/>
        </p:spPr>
        <p:txBody>
          <a:bodyPr/>
          <a:lstStyle>
            <a:lvl1pPr>
              <a:defRPr/>
            </a:lvl1pPr>
          </a:lstStyle>
          <a:p>
            <a:fld id="{88D9C2F5-7601-4ED0-A5A3-1D5816157F4E}"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295039927"/>
      </p:ext>
    </p:extLst>
  </p:cSld>
  <p:clrMapOvr>
    <a:masterClrMapping/>
  </p:clrMapOvr>
  <p:transition advTm="0"/>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205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页脚占位符 205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灯片编号占位符 2053"/>
          <p:cNvSpPr>
            <a:spLocks noGrp="1"/>
          </p:cNvSpPr>
          <p:nvPr>
            <p:ph type="sldNum" sz="quarter" idx="12"/>
          </p:nvPr>
        </p:nvSpPr>
        <p:spPr>
          <a:ln/>
        </p:spPr>
        <p:txBody>
          <a:bodyPr/>
          <a:lstStyle>
            <a:lvl1pPr>
              <a:defRPr/>
            </a:lvl1pPr>
          </a:lstStyle>
          <a:p>
            <a:fld id="{57AA908D-A18A-4718-982D-44A0C3ADAC2C}"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147157510"/>
      </p:ext>
    </p:extLst>
  </p:cSld>
  <p:clrMapOvr>
    <a:masterClrMapping/>
  </p:clrMapOvr>
  <p:transition advTm="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205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页脚占位符 205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灯片编号占位符 2053"/>
          <p:cNvSpPr>
            <a:spLocks noGrp="1"/>
          </p:cNvSpPr>
          <p:nvPr>
            <p:ph type="sldNum" sz="quarter" idx="12"/>
          </p:nvPr>
        </p:nvSpPr>
        <p:spPr>
          <a:ln/>
        </p:spPr>
        <p:txBody>
          <a:bodyPr/>
          <a:lstStyle>
            <a:lvl1pPr>
              <a:defRPr/>
            </a:lvl1pPr>
          </a:lstStyle>
          <a:p>
            <a:fld id="{3DBDF438-D18D-40DC-B6D9-DB7557B0C4CC}"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565940014"/>
      </p:ext>
    </p:extLst>
  </p:cSld>
  <p:clrMapOvr>
    <a:masterClrMapping/>
  </p:clrMapOvr>
  <p:transition advTm="0"/>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205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页脚占位符 205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灯片编号占位符 2053"/>
          <p:cNvSpPr>
            <a:spLocks noGrp="1"/>
          </p:cNvSpPr>
          <p:nvPr>
            <p:ph type="sldNum" sz="quarter" idx="12"/>
          </p:nvPr>
        </p:nvSpPr>
        <p:spPr>
          <a:ln/>
        </p:spPr>
        <p:txBody>
          <a:bodyPr/>
          <a:lstStyle>
            <a:lvl1pPr>
              <a:defRPr/>
            </a:lvl1pPr>
          </a:lstStyle>
          <a:p>
            <a:fld id="{8D3646F0-19EA-4F8A-93B1-AD4764498C65}"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24346028"/>
      </p:ext>
    </p:extLst>
  </p:cSld>
  <p:clrMapOvr>
    <a:masterClrMapping/>
  </p:clrMapOvr>
  <p:transition advTm="0"/>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reeform 17"/>
          <p:cNvSpPr>
            <a:spLocks/>
          </p:cNvSpPr>
          <p:nvPr/>
        </p:nvSpPr>
        <p:spPr bwMode="gray">
          <a:xfrm>
            <a:off x="-9525" y="1447800"/>
            <a:ext cx="9164638" cy="3832225"/>
          </a:xfrm>
          <a:custGeom>
            <a:avLst/>
            <a:gdLst>
              <a:gd name="T0" fmla="*/ 2147483646 w 5773"/>
              <a:gd name="T1" fmla="*/ 2147483646 h 2414"/>
              <a:gd name="T2" fmla="*/ 2147483646 w 5773"/>
              <a:gd name="T3" fmla="*/ 2147483646 h 2414"/>
              <a:gd name="T4" fmla="*/ 2147483646 w 5773"/>
              <a:gd name="T5" fmla="*/ 2147483646 h 2414"/>
              <a:gd name="T6" fmla="*/ 2147483646 w 5773"/>
              <a:gd name="T7" fmla="*/ 2147483646 h 2414"/>
              <a:gd name="T8" fmla="*/ 2147483646 w 5773"/>
              <a:gd name="T9" fmla="*/ 2147483646 h 2414"/>
              <a:gd name="T10" fmla="*/ 2147483646 w 5773"/>
              <a:gd name="T11" fmla="*/ 2147483646 h 2414"/>
              <a:gd name="T12" fmla="*/ 2147483646 w 5773"/>
              <a:gd name="T13" fmla="*/ 2147483646 h 2414"/>
              <a:gd name="T14" fmla="*/ 2147483646 w 5773"/>
              <a:gd name="T15" fmla="*/ 2147483646 h 2414"/>
              <a:gd name="T16" fmla="*/ 2147483646 w 5773"/>
              <a:gd name="T17" fmla="*/ 2147483646 h 2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smtClean="0">
              <a:solidFill>
                <a:srgbClr val="000000"/>
              </a:solidFill>
            </a:endParaRPr>
          </a:p>
        </p:txBody>
      </p:sp>
      <p:sp>
        <p:nvSpPr>
          <p:cNvPr id="5" name="Freeform 18"/>
          <p:cNvSpPr>
            <a:spLocks/>
          </p:cNvSpPr>
          <p:nvPr/>
        </p:nvSpPr>
        <p:spPr bwMode="gray">
          <a:xfrm>
            <a:off x="-9525" y="1730375"/>
            <a:ext cx="9150350" cy="3265488"/>
          </a:xfrm>
          <a:custGeom>
            <a:avLst/>
            <a:gdLst>
              <a:gd name="T0" fmla="*/ 2147483646 w 5764"/>
              <a:gd name="T1" fmla="*/ 2147483646 h 2057"/>
              <a:gd name="T2" fmla="*/ 2147483646 w 5764"/>
              <a:gd name="T3" fmla="*/ 2147483646 h 2057"/>
              <a:gd name="T4" fmla="*/ 2147483646 w 5764"/>
              <a:gd name="T5" fmla="*/ 2147483646 h 2057"/>
              <a:gd name="T6" fmla="*/ 2147483646 w 5764"/>
              <a:gd name="T7" fmla="*/ 2147483646 h 2057"/>
              <a:gd name="T8" fmla="*/ 2147483646 w 5764"/>
              <a:gd name="T9" fmla="*/ 2147483646 h 2057"/>
              <a:gd name="T10" fmla="*/ 2147483646 w 5764"/>
              <a:gd name="T11" fmla="*/ 2147483646 h 2057"/>
              <a:gd name="T12" fmla="*/ 2147483646 w 5764"/>
              <a:gd name="T13" fmla="*/ 2147483646 h 2057"/>
              <a:gd name="T14" fmla="*/ 2147483646 w 5764"/>
              <a:gd name="T15" fmla="*/ 2147483646 h 2057"/>
              <a:gd name="T16" fmla="*/ 2147483646 w 5764"/>
              <a:gd name="T17" fmla="*/ 2147483646 h 2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smtClean="0">
              <a:solidFill>
                <a:srgbClr val="000000"/>
              </a:solidFill>
            </a:endParaRPr>
          </a:p>
        </p:txBody>
      </p:sp>
      <p:grpSp>
        <p:nvGrpSpPr>
          <p:cNvPr id="6" name="Group 19"/>
          <p:cNvGrpSpPr>
            <a:grpSpLocks/>
          </p:cNvGrpSpPr>
          <p:nvPr/>
        </p:nvGrpSpPr>
        <p:grpSpPr bwMode="auto">
          <a:xfrm>
            <a:off x="7086600" y="1947863"/>
            <a:ext cx="533400" cy="533400"/>
            <a:chOff x="4752" y="1200"/>
            <a:chExt cx="288" cy="288"/>
          </a:xfrm>
        </p:grpSpPr>
        <p:sp>
          <p:nvSpPr>
            <p:cNvPr id="7" name="Oval 20"/>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sp>
          <p:nvSpPr>
            <p:cNvPr id="8" name="Oval 21"/>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grpSp>
      <p:grpSp>
        <p:nvGrpSpPr>
          <p:cNvPr id="9" name="Group 22"/>
          <p:cNvGrpSpPr>
            <a:grpSpLocks/>
          </p:cNvGrpSpPr>
          <p:nvPr/>
        </p:nvGrpSpPr>
        <p:grpSpPr bwMode="auto">
          <a:xfrm>
            <a:off x="7620000" y="1371600"/>
            <a:ext cx="914400" cy="914400"/>
            <a:chOff x="4992" y="816"/>
            <a:chExt cx="576" cy="576"/>
          </a:xfrm>
        </p:grpSpPr>
        <p:sp>
          <p:nvSpPr>
            <p:cNvPr id="10" name="Oval 23"/>
            <p:cNvSpPr>
              <a:spLocks noChangeArrowheads="1"/>
            </p:cNvSpPr>
            <p:nvPr userDrawn="1"/>
          </p:nvSpPr>
          <p:spPr bwMode="gray">
            <a:xfrm>
              <a:off x="4992" y="816"/>
              <a:ext cx="576" cy="576"/>
            </a:xfrm>
            <a:prstGeom prst="ellipse">
              <a:avLst/>
            </a:prstGeom>
            <a:solidFill>
              <a:schemeClr val="accent1">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sp>
          <p:nvSpPr>
            <p:cNvPr id="11" name="Oval 24"/>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grpSp>
      <p:grpSp>
        <p:nvGrpSpPr>
          <p:cNvPr id="12" name="Group 25"/>
          <p:cNvGrpSpPr>
            <a:grpSpLocks/>
          </p:cNvGrpSpPr>
          <p:nvPr/>
        </p:nvGrpSpPr>
        <p:grpSpPr bwMode="auto">
          <a:xfrm>
            <a:off x="304800" y="3429000"/>
            <a:ext cx="1295400" cy="1371600"/>
            <a:chOff x="4992" y="816"/>
            <a:chExt cx="576" cy="576"/>
          </a:xfrm>
        </p:grpSpPr>
        <p:sp>
          <p:nvSpPr>
            <p:cNvPr id="13" name="Oval 26"/>
            <p:cNvSpPr>
              <a:spLocks noChangeArrowheads="1"/>
            </p:cNvSpPr>
            <p:nvPr userDrawn="1"/>
          </p:nvSpPr>
          <p:spPr bwMode="gray">
            <a:xfrm>
              <a:off x="4992" y="816"/>
              <a:ext cx="576" cy="576"/>
            </a:xfrm>
            <a:prstGeom prst="ellipse">
              <a:avLst/>
            </a:prstGeom>
            <a:solidFill>
              <a:schemeClr val="tx2">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sp>
          <p:nvSpPr>
            <p:cNvPr id="14" name="Oval 27"/>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grpSp>
      <p:grpSp>
        <p:nvGrpSpPr>
          <p:cNvPr id="15" name="Group 16"/>
          <p:cNvGrpSpPr>
            <a:grpSpLocks/>
          </p:cNvGrpSpPr>
          <p:nvPr/>
        </p:nvGrpSpPr>
        <p:grpSpPr bwMode="auto">
          <a:xfrm>
            <a:off x="228600" y="304800"/>
            <a:ext cx="1079500" cy="633413"/>
            <a:chOff x="2680" y="3678"/>
            <a:chExt cx="680" cy="399"/>
          </a:xfrm>
        </p:grpSpPr>
        <p:sp>
          <p:nvSpPr>
            <p:cNvPr id="16" name="Text Box 14"/>
            <p:cNvSpPr txBox="1">
              <a:spLocks noChangeArrowheads="1"/>
            </p:cNvSpPr>
            <p:nvPr/>
          </p:nvSpPr>
          <p:spPr bwMode="gray">
            <a:xfrm>
              <a:off x="2680" y="3789"/>
              <a:ext cx="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r>
                <a:rPr lang="en-US" altLang="zh-CN" b="1" smtClean="0">
                  <a:solidFill>
                    <a:srgbClr val="233DA9"/>
                  </a:solidFill>
                  <a:ea typeface="宋体" panose="02010600030101010101" pitchFamily="2" charset="-122"/>
                </a:rPr>
                <a:t>LOGO</a:t>
              </a:r>
            </a:p>
          </p:txBody>
        </p:sp>
        <p:sp>
          <p:nvSpPr>
            <p:cNvPr id="17" name="AutoShape 15"/>
            <p:cNvSpPr>
              <a:spLocks noChangeArrowheads="1"/>
            </p:cNvSpPr>
            <p:nvPr/>
          </p:nvSpPr>
          <p:spPr bwMode="gray">
            <a:xfrm rot="5400000">
              <a:off x="2928" y="3493"/>
              <a:ext cx="172" cy="542"/>
            </a:xfrm>
            <a:prstGeom prst="moon">
              <a:avLst>
                <a:gd name="adj" fmla="val 21208"/>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grpSp>
      <p:sp>
        <p:nvSpPr>
          <p:cNvPr id="3074" name="Rectangle 2"/>
          <p:cNvSpPr>
            <a:spLocks noGrp="1" noChangeArrowheads="1"/>
          </p:cNvSpPr>
          <p:nvPr>
            <p:ph type="ctrTitle"/>
          </p:nvPr>
        </p:nvSpPr>
        <p:spPr>
          <a:xfrm>
            <a:off x="1143000" y="2590800"/>
            <a:ext cx="7086600" cy="1012825"/>
          </a:xfrm>
          <a:effectLst>
            <a:outerShdw dist="53882" dir="2700000" algn="ctr" rotWithShape="0">
              <a:schemeClr val="tx1"/>
            </a:outerShdw>
          </a:effectLst>
        </p:spPr>
        <p:txBody>
          <a:bodyPr/>
          <a:lstStyle>
            <a:lvl1pPr>
              <a:defRPr sz="4800"/>
            </a:lvl1pPr>
          </a:lstStyle>
          <a:p>
            <a:pPr lvl="0"/>
            <a:r>
              <a:rPr lang="zh-CN" altLang="en-US" noProof="0" smtClean="0"/>
              <a:t>单击此处编辑母版标题样式</a:t>
            </a:r>
          </a:p>
        </p:txBody>
      </p:sp>
      <p:sp>
        <p:nvSpPr>
          <p:cNvPr id="3075" name="Rectangle 3"/>
          <p:cNvSpPr>
            <a:spLocks noGrp="1" noChangeArrowheads="1"/>
          </p:cNvSpPr>
          <p:nvPr>
            <p:ph type="subTitle" idx="1"/>
          </p:nvPr>
        </p:nvSpPr>
        <p:spPr bwMode="white">
          <a:xfrm>
            <a:off x="1295400" y="3581400"/>
            <a:ext cx="6705600" cy="381000"/>
          </a:xfrm>
        </p:spPr>
        <p:txBody>
          <a:bodyPr/>
          <a:lstStyle>
            <a:lvl1pPr marL="0" indent="0" algn="ctr">
              <a:buFont typeface="Wingdings" panose="05000000000000000000" pitchFamily="2" charset="2"/>
              <a:buNone/>
              <a:defRPr sz="2000"/>
            </a:lvl1pPr>
          </a:lstStyle>
          <a:p>
            <a:pPr lvl="0"/>
            <a:r>
              <a:rPr lang="zh-CN" altLang="en-US" noProof="0" smtClean="0"/>
              <a:t>单击此处编辑母版副标题样式</a:t>
            </a:r>
          </a:p>
        </p:txBody>
      </p:sp>
      <p:sp>
        <p:nvSpPr>
          <p:cNvPr id="18" name="Rectangle 4"/>
          <p:cNvSpPr>
            <a:spLocks noGrp="1" noChangeArrowheads="1"/>
          </p:cNvSpPr>
          <p:nvPr>
            <p:ph type="dt" sz="half" idx="10"/>
          </p:nvPr>
        </p:nvSpPr>
        <p:spPr>
          <a:xfrm>
            <a:off x="457200" y="6477000"/>
            <a:ext cx="2133600" cy="244475"/>
          </a:xfrm>
        </p:spPr>
        <p:txBody>
          <a:bodyPr/>
          <a:lstStyle>
            <a:lvl1pPr>
              <a:defRPr sz="1200"/>
            </a:lvl1pPr>
          </a:lstStyle>
          <a:p>
            <a:pPr>
              <a:defRPr/>
            </a:pPr>
            <a:endParaRPr lang="en-US" altLang="zh-CN">
              <a:solidFill>
                <a:srgbClr val="000000"/>
              </a:solidFill>
            </a:endParaRPr>
          </a:p>
        </p:txBody>
      </p:sp>
      <p:sp>
        <p:nvSpPr>
          <p:cNvPr id="19" name="Rectangle 5"/>
          <p:cNvSpPr>
            <a:spLocks noGrp="1" noChangeArrowheads="1"/>
          </p:cNvSpPr>
          <p:nvPr>
            <p:ph type="ftr" sz="quarter" idx="11"/>
          </p:nvPr>
        </p:nvSpPr>
        <p:spPr>
          <a:xfrm>
            <a:off x="3124200" y="6477000"/>
            <a:ext cx="2895600" cy="244475"/>
          </a:xfrm>
        </p:spPr>
        <p:txBody>
          <a:bodyPr/>
          <a:lstStyle>
            <a:lvl1pPr>
              <a:defRPr sz="1200"/>
            </a:lvl1pPr>
          </a:lstStyle>
          <a:p>
            <a:pPr>
              <a:defRPr/>
            </a:pPr>
            <a:endParaRPr lang="en-US" altLang="zh-CN">
              <a:solidFill>
                <a:srgbClr val="000000"/>
              </a:solidFill>
            </a:endParaRPr>
          </a:p>
        </p:txBody>
      </p:sp>
      <p:sp>
        <p:nvSpPr>
          <p:cNvPr id="20" name="Rectangle 6"/>
          <p:cNvSpPr>
            <a:spLocks noGrp="1" noChangeArrowheads="1"/>
          </p:cNvSpPr>
          <p:nvPr>
            <p:ph type="sldNum" sz="quarter" idx="12"/>
          </p:nvPr>
        </p:nvSpPr>
        <p:spPr>
          <a:xfrm>
            <a:off x="6553200" y="6477000"/>
            <a:ext cx="2133600" cy="244475"/>
          </a:xfrm>
        </p:spPr>
        <p:txBody>
          <a:bodyPr/>
          <a:lstStyle>
            <a:lvl1pPr>
              <a:defRPr sz="1200"/>
            </a:lvl1pPr>
          </a:lstStyle>
          <a:p>
            <a:pPr>
              <a:defRPr/>
            </a:pPr>
            <a:fld id="{1F844CF6-79F8-484A-A2BA-6C0A1C0F5F3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7519004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70634C9-EE8B-4BDC-947D-6DC5B0FF9C8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20118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2017/12/11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DA278E-3FE6-46BA-A73D-05D3EDECE5F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4821655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ADACED0-1659-49D1-8E52-BB8E01B05DFB}"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0331251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140D3D6-4502-4AFB-B6E7-101C8271625B}"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9451890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AA3ABB34-64C6-4AE4-9D30-A2BEA56F750C}"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3812464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EB9DCB3-BD66-4A4E-9731-AEB046350BE5}"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8230906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97043FB-0091-4B0D-86DE-71BC75D225E7}"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5601484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1652978-9FFF-479E-886D-54DDDD8F725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6727223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85B1531-B9E6-4805-B16E-F886D81B0BA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1456660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62E5A2E-D99F-45C6-8615-0EFA0F270E4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0061479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828800"/>
            <a:ext cx="8229600" cy="4495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DFC781B-7770-4897-89BE-80A78677A4C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38445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5.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6" Type="http://schemas.openxmlformats.org/officeDocument/2006/relationships/image" Target="../media/image4.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oleObject" Target="../embeddings/oleObject1.bin"/><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vmlDrawing" Target="../drawings/vmlDrawing1.v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3.jpe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theme" Target="../theme/theme7.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image" Target="../media/image4.png"/><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oleObject" Target="../embeddings/oleObject2.bin"/><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vmlDrawing" Target="../drawings/vmlDrawing2.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530820CF-B880-4189-942D-D702A7CBA730}" type="datetimeFigureOut">
              <a:rPr lang="zh-CN" altLang="en-US" smtClean="0"/>
              <a:t>2017/12/11</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0C913308-F349-4B6D-A68A-DD1791B4A57B}" type="slidenum">
              <a:rPr lang="zh-CN" altLang="en-US" smtClean="0"/>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490" algn="l" rtl="0" eaLnBrk="1" latinLnBrk="0" hangingPunct="1">
        <a:spcBef>
          <a:spcPts val="550"/>
        </a:spcBef>
        <a:buClr>
          <a:schemeClr val="accent1"/>
        </a:buClr>
        <a:buFont typeface="Verdana"/>
        <a:buChar char="◦"/>
        <a:defRPr kumimoji="0" sz="2800" kern="1200">
          <a:solidFill>
            <a:schemeClr val="tx1"/>
          </a:solidFill>
          <a:latin typeface="+mn-lt"/>
          <a:ea typeface="+mn-ea"/>
          <a:cs typeface="+mn-cs"/>
        </a:defRPr>
      </a:lvl2pPr>
      <a:lvl3pPr marL="887095"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kumimoji="0"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36C999E0-0DCB-4D32-8054-42626DD4E3E5}" type="datetimeFigureOut">
              <a:rPr lang="zh-CN" altLang="en-US">
                <a:solidFill>
                  <a:prstClr val="black">
                    <a:tint val="75000"/>
                  </a:prstClr>
                </a:solidFill>
              </a:rPr>
              <a:pPr>
                <a:defRPr/>
              </a:pPr>
              <a:t>2017/12/11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C0DFD6EA-D8B9-4FF0-A2D9-3A489C42BE8E}"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6661593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F6047D9-FEE4-4881-B706-9575ADABFECF}" type="datetimeFigureOut">
              <a:rPr lang="zh-CN" altLang="en-US" smtClean="0">
                <a:solidFill>
                  <a:prstClr val="black">
                    <a:tint val="75000"/>
                  </a:prstClr>
                </a:solidFill>
              </a:rPr>
              <a:pPr/>
              <a:t>2017/12/11</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9B09EC-0F5A-4ED1-9D27-B6EB06E679C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8714961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 1025"/>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1026"/>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miter/>
          </a:ln>
        </p:spPr>
        <p:txBody>
          <a:bodyPr/>
          <a:lstStyle>
            <a:lvl1pPr>
              <a:defRPr sz="1400" noProof="1"/>
            </a:lvl1pPr>
          </a:lstStyle>
          <a:p>
            <a:pPr fontAlgn="base">
              <a:spcBef>
                <a:spcPct val="0"/>
              </a:spcBef>
              <a:spcAft>
                <a:spcPct val="0"/>
              </a:spcAft>
              <a:buFont typeface="Arial" panose="020B0604020202020204" pitchFamily="34" charset="0"/>
              <a:buNone/>
              <a:defRPr/>
            </a:pPr>
            <a:endParaRPr lang="zh-CN" altLang="en-US">
              <a:solidFill>
                <a:srgbClr val="000000"/>
              </a:solidFill>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miter/>
          </a:ln>
        </p:spPr>
        <p:txBody>
          <a:bodyPr/>
          <a:lstStyle>
            <a:lvl1pPr algn="ctr">
              <a:defRPr sz="1400" noProof="1"/>
            </a:lvl1pPr>
          </a:lstStyle>
          <a:p>
            <a:pPr fontAlgn="base">
              <a:spcBef>
                <a:spcPct val="0"/>
              </a:spcBef>
              <a:spcAft>
                <a:spcPct val="0"/>
              </a:spcAft>
              <a:buFont typeface="Arial" panose="020B0604020202020204" pitchFamily="34" charset="0"/>
              <a:buNone/>
              <a:defRPr/>
            </a:pPr>
            <a:endParaRPr lang="zh-CN" altLang="en-US">
              <a:solidFill>
                <a:srgbClr val="000000"/>
              </a:solidFill>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miter/>
          </a:ln>
        </p:spPr>
        <p:txBody>
          <a:bodyPr vert="horz" wrap="square" lIns="91440" tIns="45720" rIns="91440" bIns="45720" numCol="1" anchor="t" anchorCtr="0" compatLnSpc="1"/>
          <a:lstStyle>
            <a:lvl1pPr algn="r">
              <a:defRPr sz="1400" noProof="1" dirty="0">
                <a:cs typeface="+mn-ea"/>
              </a:defRPr>
            </a:lvl1pPr>
          </a:lstStyle>
          <a:p>
            <a:pPr fontAlgn="base">
              <a:spcBef>
                <a:spcPct val="0"/>
              </a:spcBef>
              <a:spcAft>
                <a:spcPct val="0"/>
              </a:spcAft>
              <a:buFont typeface="Arial" panose="020B0604020202020204" pitchFamily="34" charset="0"/>
              <a:buNone/>
            </a:pPr>
            <a:fld id="{D8DDBE5B-3C87-4CC8-A02D-CA902E4A45D7}" type="slidenum">
              <a:rPr lang="zh-CN" altLang="en-US">
                <a:solidFill>
                  <a:srgbClr val="000000"/>
                </a:solidFill>
              </a:rPr>
              <a:pPr fontAlgn="base">
                <a:spcBef>
                  <a:spcPct val="0"/>
                </a:spcBef>
                <a:spcAft>
                  <a:spcPct val="0"/>
                </a:spcAft>
                <a:buFont typeface="Arial" panose="020B0604020202020204" pitchFamily="34" charset="0"/>
                <a:buNone/>
              </a:pPr>
              <a:t>‹#›</a:t>
            </a:fld>
            <a:endParaRPr lang="zh-CN" altLang="en-US">
              <a:solidFill>
                <a:srgbClr val="000000"/>
              </a:solidFill>
            </a:endParaRPr>
          </a:p>
        </p:txBody>
      </p:sp>
    </p:spTree>
    <p:extLst>
      <p:ext uri="{BB962C8B-B14F-4D97-AF65-F5344CB8AC3E}">
        <p14:creationId xmlns:p14="http://schemas.microsoft.com/office/powerpoint/2010/main" val="257701491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advTm="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7"/>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1055" name="Image" r:id="rId15" imgW="9561905" imgH="1600000" progId="Photoshop.Image.6">
                  <p:embed/>
                </p:oleObj>
              </mc:Choice>
              <mc:Fallback>
                <p:oleObj name="Image" r:id="rId15" imgW="9561905" imgH="1600000" progId="Photoshop.Image.6">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white">
                      <a:xfrm>
                        <a:off x="0" y="0"/>
                        <a:ext cx="9144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Freeform 16"/>
          <p:cNvSpPr>
            <a:spLocks/>
          </p:cNvSpPr>
          <p:nvPr/>
        </p:nvSpPr>
        <p:spPr bwMode="gray">
          <a:xfrm>
            <a:off x="-11113" y="280988"/>
            <a:ext cx="9155113" cy="1620837"/>
          </a:xfrm>
          <a:custGeom>
            <a:avLst/>
            <a:gdLst>
              <a:gd name="T0" fmla="*/ 2147483646 w 5767"/>
              <a:gd name="T1" fmla="*/ 2147483646 h 1021"/>
              <a:gd name="T2" fmla="*/ 2147483646 w 5767"/>
              <a:gd name="T3" fmla="*/ 2147483646 h 1021"/>
              <a:gd name="T4" fmla="*/ 2147483646 w 5767"/>
              <a:gd name="T5" fmla="*/ 2147483646 h 1021"/>
              <a:gd name="T6" fmla="*/ 2147483646 w 5767"/>
              <a:gd name="T7" fmla="*/ 0 h 1021"/>
              <a:gd name="T8" fmla="*/ 2147483646 w 5767"/>
              <a:gd name="T9" fmla="*/ 2147483646 h 1021"/>
              <a:gd name="T10" fmla="*/ 2147483646 w 5767"/>
              <a:gd name="T11" fmla="*/ 2147483646 h 1021"/>
              <a:gd name="T12" fmla="*/ 2147483646 w 5767"/>
              <a:gd name="T13" fmla="*/ 2147483646 h 1021"/>
              <a:gd name="T14" fmla="*/ 2147483646 w 5767"/>
              <a:gd name="T15" fmla="*/ 2147483646 h 1021"/>
              <a:gd name="T16" fmla="*/ 2147483646 w 5767"/>
              <a:gd name="T17" fmla="*/ 2147483646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smtClean="0">
              <a:solidFill>
                <a:srgbClr val="000000"/>
              </a:solidFill>
            </a:endParaRPr>
          </a:p>
        </p:txBody>
      </p:sp>
      <p:sp>
        <p:nvSpPr>
          <p:cNvPr id="1028" name="Freeform 17"/>
          <p:cNvSpPr>
            <a:spLocks/>
          </p:cNvSpPr>
          <p:nvPr/>
        </p:nvSpPr>
        <p:spPr bwMode="gray">
          <a:xfrm>
            <a:off x="-20638" y="533400"/>
            <a:ext cx="9161463" cy="1006475"/>
          </a:xfrm>
          <a:custGeom>
            <a:avLst/>
            <a:gdLst>
              <a:gd name="T0" fmla="*/ 2147483646 w 5771"/>
              <a:gd name="T1" fmla="*/ 2147483646 h 634"/>
              <a:gd name="T2" fmla="*/ 2147483646 w 5771"/>
              <a:gd name="T3" fmla="*/ 2147483646 h 634"/>
              <a:gd name="T4" fmla="*/ 2147483646 w 5771"/>
              <a:gd name="T5" fmla="*/ 2147483646 h 634"/>
              <a:gd name="T6" fmla="*/ 2147483646 w 5771"/>
              <a:gd name="T7" fmla="*/ 2147483646 h 634"/>
              <a:gd name="T8" fmla="*/ 2147483646 w 5771"/>
              <a:gd name="T9" fmla="*/ 2147483646 h 634"/>
              <a:gd name="T10" fmla="*/ 2147483646 w 5771"/>
              <a:gd name="T11" fmla="*/ 2147483646 h 634"/>
              <a:gd name="T12" fmla="*/ 2147483646 w 5771"/>
              <a:gd name="T13" fmla="*/ 2147483646 h 634"/>
              <a:gd name="T14" fmla="*/ 2147483646 w 5771"/>
              <a:gd name="T15" fmla="*/ 2147483646 h 634"/>
              <a:gd name="T16" fmla="*/ 2147483646 w 5771"/>
              <a:gd name="T17" fmla="*/ 2147483646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smtClean="0">
              <a:solidFill>
                <a:srgbClr val="000000"/>
              </a:solidFill>
            </a:endParaRPr>
          </a:p>
        </p:txBody>
      </p:sp>
      <p:grpSp>
        <p:nvGrpSpPr>
          <p:cNvPr id="1029" name="Group 18"/>
          <p:cNvGrpSpPr>
            <a:grpSpLocks/>
          </p:cNvGrpSpPr>
          <p:nvPr/>
        </p:nvGrpSpPr>
        <p:grpSpPr bwMode="auto">
          <a:xfrm>
            <a:off x="7740650" y="347663"/>
            <a:ext cx="387350" cy="366712"/>
            <a:chOff x="4752" y="1200"/>
            <a:chExt cx="288" cy="288"/>
          </a:xfrm>
        </p:grpSpPr>
        <p:sp>
          <p:nvSpPr>
            <p:cNvPr id="1043" name="Oval 19"/>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sp>
          <p:nvSpPr>
            <p:cNvPr id="1044" name="Oval 20"/>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grpSp>
      <p:grpSp>
        <p:nvGrpSpPr>
          <p:cNvPr id="1030" name="Group 21"/>
          <p:cNvGrpSpPr>
            <a:grpSpLocks/>
          </p:cNvGrpSpPr>
          <p:nvPr/>
        </p:nvGrpSpPr>
        <p:grpSpPr bwMode="auto">
          <a:xfrm>
            <a:off x="8153400" y="53975"/>
            <a:ext cx="609600" cy="592138"/>
            <a:chOff x="4992" y="816"/>
            <a:chExt cx="576" cy="576"/>
          </a:xfrm>
        </p:grpSpPr>
        <p:sp>
          <p:nvSpPr>
            <p:cNvPr id="1039" name="Oval 22"/>
            <p:cNvSpPr>
              <a:spLocks noChangeArrowheads="1"/>
            </p:cNvSpPr>
            <p:nvPr userDrawn="1"/>
          </p:nvSpPr>
          <p:spPr bwMode="gray">
            <a:xfrm>
              <a:off x="4992" y="816"/>
              <a:ext cx="576" cy="576"/>
            </a:xfrm>
            <a:prstGeom prst="ellipse">
              <a:avLst/>
            </a:prstGeom>
            <a:solidFill>
              <a:schemeClr val="accent1">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sp>
          <p:nvSpPr>
            <p:cNvPr id="1047" name="Oval 23"/>
            <p:cNvSpPr>
              <a:spLocks noChangeArrowheads="1"/>
            </p:cNvSpPr>
            <p:nvPr userDrawn="1"/>
          </p:nvSpPr>
          <p:spPr bwMode="gray">
            <a:xfrm>
              <a:off x="4992" y="912"/>
              <a:ext cx="480" cy="385"/>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grpSp>
      <p:grpSp>
        <p:nvGrpSpPr>
          <p:cNvPr id="1031" name="Group 24"/>
          <p:cNvGrpSpPr>
            <a:grpSpLocks/>
          </p:cNvGrpSpPr>
          <p:nvPr/>
        </p:nvGrpSpPr>
        <p:grpSpPr bwMode="auto">
          <a:xfrm>
            <a:off x="171450" y="819150"/>
            <a:ext cx="720725" cy="762000"/>
            <a:chOff x="4992" y="816"/>
            <a:chExt cx="576" cy="576"/>
          </a:xfrm>
        </p:grpSpPr>
        <p:sp>
          <p:nvSpPr>
            <p:cNvPr id="1037" name="Oval 25"/>
            <p:cNvSpPr>
              <a:spLocks noChangeArrowheads="1"/>
            </p:cNvSpPr>
            <p:nvPr userDrawn="1"/>
          </p:nvSpPr>
          <p:spPr bwMode="gray">
            <a:xfrm>
              <a:off x="4992" y="816"/>
              <a:ext cx="576" cy="576"/>
            </a:xfrm>
            <a:prstGeom prst="ellipse">
              <a:avLst/>
            </a:prstGeom>
            <a:solidFill>
              <a:schemeClr val="tx2">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sp>
          <p:nvSpPr>
            <p:cNvPr id="1050" name="Oval 26"/>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grpSp>
      <p:sp>
        <p:nvSpPr>
          <p:cNvPr id="1032" name="Rectangle 3"/>
          <p:cNvSpPr>
            <a:spLocks noGrp="1" noChangeArrowheads="1"/>
          </p:cNvSpPr>
          <p:nvPr>
            <p:ph type="body" idx="1"/>
          </p:nvPr>
        </p:nvSpPr>
        <p:spPr bwMode="auto">
          <a:xfrm>
            <a:off x="457200" y="18288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4"/>
          </p:nvPr>
        </p:nvSpPr>
        <p:spPr bwMode="auto">
          <a:xfrm>
            <a:off x="6553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宋体" panose="02010600030101010101" pitchFamily="2" charset="-122"/>
              </a:defRPr>
            </a:lvl1pPr>
          </a:lstStyle>
          <a:p>
            <a:pPr fontAlgn="base">
              <a:spcBef>
                <a:spcPct val="0"/>
              </a:spcBef>
              <a:spcAft>
                <a:spcPct val="0"/>
              </a:spcAft>
              <a:defRPr/>
            </a:pPr>
            <a:fld id="{69380B1A-787B-4DAE-8E2E-39015011857F}" type="slidenum">
              <a:rPr lang="zh-CN" altLang="en-US">
                <a:solidFill>
                  <a:srgbClr val="000000"/>
                </a:solidFill>
              </a:rPr>
              <a:pPr fontAlgn="base">
                <a:spcBef>
                  <a:spcPct val="0"/>
                </a:spcBef>
                <a:spcAft>
                  <a:spcPct val="0"/>
                </a:spcAft>
                <a:defRPr/>
              </a:pPr>
              <a:t>‹#›</a:t>
            </a:fld>
            <a:endParaRPr lang="en-US" altLang="zh-CN">
              <a:solidFill>
                <a:srgbClr val="000000"/>
              </a:solidFill>
            </a:endParaRPr>
          </a:p>
        </p:txBody>
      </p:sp>
      <p:sp>
        <p:nvSpPr>
          <p:cNvPr id="1036" name="Rectangle 2"/>
          <p:cNvSpPr>
            <a:spLocks noGrp="1" noChangeArrowheads="1"/>
          </p:cNvSpPr>
          <p:nvPr>
            <p:ph type="title"/>
          </p:nvPr>
        </p:nvSpPr>
        <p:spPr bwMode="white">
          <a:xfrm>
            <a:off x="914400" y="6858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2679371345"/>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xStyles>
    <p:titleStyle>
      <a:lvl1pPr algn="ctr" rtl="0" eaLnBrk="0" fontAlgn="base" hangingPunct="0">
        <a:spcBef>
          <a:spcPct val="0"/>
        </a:spcBef>
        <a:spcAft>
          <a:spcPct val="0"/>
        </a:spcAft>
        <a:defRPr sz="3600" b="1" kern="1200">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anose="020B0604020202020204" pitchFamily="34" charset="0"/>
        </a:defRPr>
      </a:lvl2pPr>
      <a:lvl3pPr algn="ctr" rtl="0" eaLnBrk="0" fontAlgn="base" hangingPunct="0">
        <a:spcBef>
          <a:spcPct val="0"/>
        </a:spcBef>
        <a:spcAft>
          <a:spcPct val="0"/>
        </a:spcAft>
        <a:defRPr sz="3600" b="1">
          <a:solidFill>
            <a:schemeClr val="bg1"/>
          </a:solidFill>
          <a:latin typeface="Arial" panose="020B0604020202020204" pitchFamily="34" charset="0"/>
        </a:defRPr>
      </a:lvl3pPr>
      <a:lvl4pPr algn="ctr" rtl="0" eaLnBrk="0" fontAlgn="base" hangingPunct="0">
        <a:spcBef>
          <a:spcPct val="0"/>
        </a:spcBef>
        <a:spcAft>
          <a:spcPct val="0"/>
        </a:spcAft>
        <a:defRPr sz="3600" b="1">
          <a:solidFill>
            <a:schemeClr val="bg1"/>
          </a:solidFill>
          <a:latin typeface="Arial" panose="020B0604020202020204" pitchFamily="34" charset="0"/>
        </a:defRPr>
      </a:lvl4pPr>
      <a:lvl5pPr algn="ctr" rtl="0" eaLnBrk="0" fontAlgn="base" hangingPunct="0">
        <a:spcBef>
          <a:spcPct val="0"/>
        </a:spcBef>
        <a:spcAft>
          <a:spcPct val="0"/>
        </a:spcAft>
        <a:defRPr sz="3600" b="1">
          <a:solidFill>
            <a:schemeClr val="bg1"/>
          </a:solidFill>
          <a:latin typeface="Arial" panose="020B0604020202020204" pitchFamily="34" charset="0"/>
        </a:defRPr>
      </a:lvl5pPr>
      <a:lvl6pPr marL="457200" algn="ctr" rtl="0" fontAlgn="base">
        <a:spcBef>
          <a:spcPct val="0"/>
        </a:spcBef>
        <a:spcAft>
          <a:spcPct val="0"/>
        </a:spcAft>
        <a:defRPr sz="3600" b="1">
          <a:solidFill>
            <a:schemeClr val="bg1"/>
          </a:solidFill>
          <a:latin typeface="Arial" panose="020B0604020202020204" pitchFamily="34" charset="0"/>
        </a:defRPr>
      </a:lvl6pPr>
      <a:lvl7pPr marL="914400" algn="ctr" rtl="0" fontAlgn="base">
        <a:spcBef>
          <a:spcPct val="0"/>
        </a:spcBef>
        <a:spcAft>
          <a:spcPct val="0"/>
        </a:spcAft>
        <a:defRPr sz="3600" b="1">
          <a:solidFill>
            <a:schemeClr val="bg1"/>
          </a:solidFill>
          <a:latin typeface="Arial" panose="020B0604020202020204" pitchFamily="34" charset="0"/>
        </a:defRPr>
      </a:lvl7pPr>
      <a:lvl8pPr marL="1371600" algn="ctr" rtl="0" fontAlgn="base">
        <a:spcBef>
          <a:spcPct val="0"/>
        </a:spcBef>
        <a:spcAft>
          <a:spcPct val="0"/>
        </a:spcAft>
        <a:defRPr sz="3600" b="1">
          <a:solidFill>
            <a:schemeClr val="bg1"/>
          </a:solidFill>
          <a:latin typeface="Arial" panose="020B0604020202020204" pitchFamily="34" charset="0"/>
        </a:defRPr>
      </a:lvl8pPr>
      <a:lvl9pPr marL="1828800" algn="ctr" rtl="0" fontAlgn="base">
        <a:spcBef>
          <a:spcPct val="0"/>
        </a:spcBef>
        <a:spcAft>
          <a:spcPct val="0"/>
        </a:spcAft>
        <a:defRPr sz="36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Char char="•"/>
        <a:defRPr sz="22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 2049"/>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050"/>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2" name="日期占位符 2051"/>
          <p:cNvSpPr>
            <a:spLocks noGrp="1"/>
          </p:cNvSpPr>
          <p:nvPr>
            <p:ph type="dt" sz="half" idx="2"/>
          </p:nvPr>
        </p:nvSpPr>
        <p:spPr>
          <a:xfrm>
            <a:off x="457200" y="6245225"/>
            <a:ext cx="2133600" cy="476250"/>
          </a:xfrm>
          <a:prstGeom prst="rect">
            <a:avLst/>
          </a:prstGeom>
          <a:noFill/>
          <a:ln w="9525">
            <a:noFill/>
            <a:miter/>
          </a:ln>
        </p:spPr>
        <p:txBody>
          <a:bodyPr/>
          <a:lstStyle>
            <a:lvl1pPr>
              <a:defRPr sz="1400" noProof="1"/>
            </a:lvl1pPr>
          </a:lstStyle>
          <a:p>
            <a:pPr fontAlgn="base">
              <a:spcBef>
                <a:spcPct val="0"/>
              </a:spcBef>
              <a:spcAft>
                <a:spcPct val="0"/>
              </a:spcAft>
              <a:buFont typeface="Arial" panose="020B0604020202020204" pitchFamily="34" charset="0"/>
              <a:buNone/>
              <a:defRPr/>
            </a:pPr>
            <a:endParaRPr lang="zh-CN" altLang="en-US">
              <a:solidFill>
                <a:srgbClr val="000000"/>
              </a:solidFill>
            </a:endParaRPr>
          </a:p>
        </p:txBody>
      </p:sp>
      <p:sp>
        <p:nvSpPr>
          <p:cNvPr id="2053" name="页脚占位符 2052"/>
          <p:cNvSpPr>
            <a:spLocks noGrp="1"/>
          </p:cNvSpPr>
          <p:nvPr>
            <p:ph type="ftr" sz="quarter" idx="3"/>
          </p:nvPr>
        </p:nvSpPr>
        <p:spPr>
          <a:xfrm>
            <a:off x="3124200" y="6245225"/>
            <a:ext cx="2895600" cy="476250"/>
          </a:xfrm>
          <a:prstGeom prst="rect">
            <a:avLst/>
          </a:prstGeom>
          <a:noFill/>
          <a:ln w="9525">
            <a:noFill/>
            <a:miter/>
          </a:ln>
        </p:spPr>
        <p:txBody>
          <a:bodyPr/>
          <a:lstStyle>
            <a:lvl1pPr algn="ctr">
              <a:defRPr sz="1400" noProof="1"/>
            </a:lvl1pPr>
          </a:lstStyle>
          <a:p>
            <a:pPr fontAlgn="base">
              <a:spcBef>
                <a:spcPct val="0"/>
              </a:spcBef>
              <a:spcAft>
                <a:spcPct val="0"/>
              </a:spcAft>
              <a:buFont typeface="Arial" panose="020B0604020202020204" pitchFamily="34" charset="0"/>
              <a:buNone/>
              <a:defRPr/>
            </a:pPr>
            <a:endParaRPr lang="zh-CN" altLang="en-US">
              <a:solidFill>
                <a:srgbClr val="000000"/>
              </a:solidFill>
            </a:endParaRPr>
          </a:p>
        </p:txBody>
      </p:sp>
      <p:sp>
        <p:nvSpPr>
          <p:cNvPr id="2054" name="灯片编号占位符 2053"/>
          <p:cNvSpPr>
            <a:spLocks noGrp="1"/>
          </p:cNvSpPr>
          <p:nvPr>
            <p:ph type="sldNum" sz="quarter" idx="4"/>
          </p:nvPr>
        </p:nvSpPr>
        <p:spPr>
          <a:xfrm>
            <a:off x="6553200" y="6245225"/>
            <a:ext cx="2133600" cy="476250"/>
          </a:xfrm>
          <a:prstGeom prst="rect">
            <a:avLst/>
          </a:prstGeom>
          <a:noFill/>
          <a:ln w="9525">
            <a:noFill/>
            <a:miter/>
          </a:ln>
        </p:spPr>
        <p:txBody>
          <a:bodyPr vert="horz" wrap="square" lIns="91440" tIns="45720" rIns="91440" bIns="45720" numCol="1" anchor="t" anchorCtr="0" compatLnSpc="1"/>
          <a:lstStyle>
            <a:lvl1pPr algn="r">
              <a:defRPr sz="1400" noProof="1" dirty="0">
                <a:cs typeface="+mn-ea"/>
              </a:defRPr>
            </a:lvl1pPr>
          </a:lstStyle>
          <a:p>
            <a:pPr fontAlgn="base">
              <a:spcBef>
                <a:spcPct val="0"/>
              </a:spcBef>
              <a:spcAft>
                <a:spcPct val="0"/>
              </a:spcAft>
              <a:buFont typeface="Arial" panose="020B0604020202020204" pitchFamily="34" charset="0"/>
              <a:buNone/>
            </a:pPr>
            <a:fld id="{13955BD8-2F97-4477-8693-3AD4681407B0}" type="slidenum">
              <a:rPr lang="zh-CN" altLang="en-US">
                <a:solidFill>
                  <a:srgbClr val="000000"/>
                </a:solidFill>
              </a:rPr>
              <a:pPr fontAlgn="base">
                <a:spcBef>
                  <a:spcPct val="0"/>
                </a:spcBef>
                <a:spcAft>
                  <a:spcPct val="0"/>
                </a:spcAft>
                <a:buFont typeface="Arial" panose="020B0604020202020204" pitchFamily="34" charset="0"/>
                <a:buNone/>
              </a:pPr>
              <a:t>‹#›</a:t>
            </a:fld>
            <a:endParaRPr lang="zh-CN" altLang="en-US">
              <a:solidFill>
                <a:srgbClr val="000000"/>
              </a:solidFill>
            </a:endParaRPr>
          </a:p>
        </p:txBody>
      </p:sp>
    </p:spTree>
    <p:extLst>
      <p:ext uri="{BB962C8B-B14F-4D97-AF65-F5344CB8AC3E}">
        <p14:creationId xmlns:p14="http://schemas.microsoft.com/office/powerpoint/2010/main" val="273402687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ransition advTm="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7"/>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2075" name="Image" r:id="rId15" imgW="9561905" imgH="1600000" progId="Photoshop.Image.6">
                  <p:embed/>
                </p:oleObj>
              </mc:Choice>
              <mc:Fallback>
                <p:oleObj name="Image" r:id="rId15" imgW="9561905" imgH="1600000" progId="Photoshop.Image.6">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white">
                      <a:xfrm>
                        <a:off x="0" y="0"/>
                        <a:ext cx="9144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Freeform 16"/>
          <p:cNvSpPr>
            <a:spLocks/>
          </p:cNvSpPr>
          <p:nvPr/>
        </p:nvSpPr>
        <p:spPr bwMode="gray">
          <a:xfrm>
            <a:off x="-11113" y="280988"/>
            <a:ext cx="9155113" cy="1620837"/>
          </a:xfrm>
          <a:custGeom>
            <a:avLst/>
            <a:gdLst>
              <a:gd name="T0" fmla="*/ 2147483646 w 5767"/>
              <a:gd name="T1" fmla="*/ 2147483646 h 1021"/>
              <a:gd name="T2" fmla="*/ 2147483646 w 5767"/>
              <a:gd name="T3" fmla="*/ 2147483646 h 1021"/>
              <a:gd name="T4" fmla="*/ 2147483646 w 5767"/>
              <a:gd name="T5" fmla="*/ 2147483646 h 1021"/>
              <a:gd name="T6" fmla="*/ 2147483646 w 5767"/>
              <a:gd name="T7" fmla="*/ 0 h 1021"/>
              <a:gd name="T8" fmla="*/ 2147483646 w 5767"/>
              <a:gd name="T9" fmla="*/ 2147483646 h 1021"/>
              <a:gd name="T10" fmla="*/ 2147483646 w 5767"/>
              <a:gd name="T11" fmla="*/ 2147483646 h 1021"/>
              <a:gd name="T12" fmla="*/ 2147483646 w 5767"/>
              <a:gd name="T13" fmla="*/ 2147483646 h 1021"/>
              <a:gd name="T14" fmla="*/ 2147483646 w 5767"/>
              <a:gd name="T15" fmla="*/ 2147483646 h 1021"/>
              <a:gd name="T16" fmla="*/ 2147483646 w 5767"/>
              <a:gd name="T17" fmla="*/ 2147483646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smtClean="0">
              <a:solidFill>
                <a:srgbClr val="000000"/>
              </a:solidFill>
            </a:endParaRPr>
          </a:p>
        </p:txBody>
      </p:sp>
      <p:sp>
        <p:nvSpPr>
          <p:cNvPr id="1028" name="Freeform 17"/>
          <p:cNvSpPr>
            <a:spLocks/>
          </p:cNvSpPr>
          <p:nvPr/>
        </p:nvSpPr>
        <p:spPr bwMode="gray">
          <a:xfrm>
            <a:off x="-20638" y="533400"/>
            <a:ext cx="9161463" cy="1006475"/>
          </a:xfrm>
          <a:custGeom>
            <a:avLst/>
            <a:gdLst>
              <a:gd name="T0" fmla="*/ 2147483646 w 5771"/>
              <a:gd name="T1" fmla="*/ 2147483646 h 634"/>
              <a:gd name="T2" fmla="*/ 2147483646 w 5771"/>
              <a:gd name="T3" fmla="*/ 2147483646 h 634"/>
              <a:gd name="T4" fmla="*/ 2147483646 w 5771"/>
              <a:gd name="T5" fmla="*/ 2147483646 h 634"/>
              <a:gd name="T6" fmla="*/ 2147483646 w 5771"/>
              <a:gd name="T7" fmla="*/ 2147483646 h 634"/>
              <a:gd name="T8" fmla="*/ 2147483646 w 5771"/>
              <a:gd name="T9" fmla="*/ 2147483646 h 634"/>
              <a:gd name="T10" fmla="*/ 2147483646 w 5771"/>
              <a:gd name="T11" fmla="*/ 2147483646 h 634"/>
              <a:gd name="T12" fmla="*/ 2147483646 w 5771"/>
              <a:gd name="T13" fmla="*/ 2147483646 h 634"/>
              <a:gd name="T14" fmla="*/ 2147483646 w 5771"/>
              <a:gd name="T15" fmla="*/ 2147483646 h 634"/>
              <a:gd name="T16" fmla="*/ 2147483646 w 5771"/>
              <a:gd name="T17" fmla="*/ 2147483646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smtClean="0">
              <a:solidFill>
                <a:srgbClr val="000000"/>
              </a:solidFill>
            </a:endParaRPr>
          </a:p>
        </p:txBody>
      </p:sp>
      <p:grpSp>
        <p:nvGrpSpPr>
          <p:cNvPr id="1029" name="Group 18"/>
          <p:cNvGrpSpPr>
            <a:grpSpLocks/>
          </p:cNvGrpSpPr>
          <p:nvPr/>
        </p:nvGrpSpPr>
        <p:grpSpPr bwMode="auto">
          <a:xfrm>
            <a:off x="7740650" y="347663"/>
            <a:ext cx="387350" cy="366712"/>
            <a:chOff x="4752" y="1200"/>
            <a:chExt cx="288" cy="288"/>
          </a:xfrm>
        </p:grpSpPr>
        <p:sp>
          <p:nvSpPr>
            <p:cNvPr id="1043" name="Oval 19"/>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sp>
          <p:nvSpPr>
            <p:cNvPr id="1044" name="Oval 20"/>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grpSp>
      <p:grpSp>
        <p:nvGrpSpPr>
          <p:cNvPr id="1030" name="Group 21"/>
          <p:cNvGrpSpPr>
            <a:grpSpLocks/>
          </p:cNvGrpSpPr>
          <p:nvPr/>
        </p:nvGrpSpPr>
        <p:grpSpPr bwMode="auto">
          <a:xfrm>
            <a:off x="8153400" y="53975"/>
            <a:ext cx="609600" cy="592138"/>
            <a:chOff x="4992" y="816"/>
            <a:chExt cx="576" cy="576"/>
          </a:xfrm>
        </p:grpSpPr>
        <p:sp>
          <p:nvSpPr>
            <p:cNvPr id="1039" name="Oval 22"/>
            <p:cNvSpPr>
              <a:spLocks noChangeArrowheads="1"/>
            </p:cNvSpPr>
            <p:nvPr userDrawn="1"/>
          </p:nvSpPr>
          <p:spPr bwMode="gray">
            <a:xfrm>
              <a:off x="4992" y="816"/>
              <a:ext cx="576" cy="576"/>
            </a:xfrm>
            <a:prstGeom prst="ellipse">
              <a:avLst/>
            </a:prstGeom>
            <a:solidFill>
              <a:schemeClr val="accent1">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sp>
          <p:nvSpPr>
            <p:cNvPr id="1047" name="Oval 23"/>
            <p:cNvSpPr>
              <a:spLocks noChangeArrowheads="1"/>
            </p:cNvSpPr>
            <p:nvPr userDrawn="1"/>
          </p:nvSpPr>
          <p:spPr bwMode="gray">
            <a:xfrm>
              <a:off x="4992" y="912"/>
              <a:ext cx="480" cy="385"/>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grpSp>
      <p:grpSp>
        <p:nvGrpSpPr>
          <p:cNvPr id="1031" name="Group 24"/>
          <p:cNvGrpSpPr>
            <a:grpSpLocks/>
          </p:cNvGrpSpPr>
          <p:nvPr/>
        </p:nvGrpSpPr>
        <p:grpSpPr bwMode="auto">
          <a:xfrm>
            <a:off x="171450" y="819150"/>
            <a:ext cx="720725" cy="762000"/>
            <a:chOff x="4992" y="816"/>
            <a:chExt cx="576" cy="576"/>
          </a:xfrm>
        </p:grpSpPr>
        <p:sp>
          <p:nvSpPr>
            <p:cNvPr id="1037" name="Oval 25"/>
            <p:cNvSpPr>
              <a:spLocks noChangeArrowheads="1"/>
            </p:cNvSpPr>
            <p:nvPr userDrawn="1"/>
          </p:nvSpPr>
          <p:spPr bwMode="gray">
            <a:xfrm>
              <a:off x="4992" y="816"/>
              <a:ext cx="576" cy="576"/>
            </a:xfrm>
            <a:prstGeom prst="ellipse">
              <a:avLst/>
            </a:prstGeom>
            <a:solidFill>
              <a:schemeClr val="tx2">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sp>
          <p:nvSpPr>
            <p:cNvPr id="1050" name="Oval 26"/>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grpSp>
      <p:sp>
        <p:nvSpPr>
          <p:cNvPr id="1032" name="Rectangle 3"/>
          <p:cNvSpPr>
            <a:spLocks noGrp="1" noChangeArrowheads="1"/>
          </p:cNvSpPr>
          <p:nvPr>
            <p:ph type="body" idx="1"/>
          </p:nvPr>
        </p:nvSpPr>
        <p:spPr bwMode="auto">
          <a:xfrm>
            <a:off x="457200" y="18288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4"/>
          </p:nvPr>
        </p:nvSpPr>
        <p:spPr bwMode="auto">
          <a:xfrm>
            <a:off x="6553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宋体" panose="02010600030101010101" pitchFamily="2" charset="-122"/>
              </a:defRPr>
            </a:lvl1pPr>
          </a:lstStyle>
          <a:p>
            <a:pPr fontAlgn="base">
              <a:spcBef>
                <a:spcPct val="0"/>
              </a:spcBef>
              <a:spcAft>
                <a:spcPct val="0"/>
              </a:spcAft>
              <a:defRPr/>
            </a:pPr>
            <a:fld id="{43368064-2A10-4E67-B692-A2F59DF3F8B8}" type="slidenum">
              <a:rPr lang="zh-CN" altLang="en-US">
                <a:solidFill>
                  <a:srgbClr val="000000"/>
                </a:solidFill>
              </a:rPr>
              <a:pPr fontAlgn="base">
                <a:spcBef>
                  <a:spcPct val="0"/>
                </a:spcBef>
                <a:spcAft>
                  <a:spcPct val="0"/>
                </a:spcAft>
                <a:defRPr/>
              </a:pPr>
              <a:t>‹#›</a:t>
            </a:fld>
            <a:endParaRPr lang="en-US" altLang="zh-CN">
              <a:solidFill>
                <a:srgbClr val="000000"/>
              </a:solidFill>
            </a:endParaRPr>
          </a:p>
        </p:txBody>
      </p:sp>
      <p:sp>
        <p:nvSpPr>
          <p:cNvPr id="1036" name="Rectangle 2"/>
          <p:cNvSpPr>
            <a:spLocks noGrp="1" noChangeArrowheads="1"/>
          </p:cNvSpPr>
          <p:nvPr>
            <p:ph type="title"/>
          </p:nvPr>
        </p:nvSpPr>
        <p:spPr bwMode="white">
          <a:xfrm>
            <a:off x="914400" y="6858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2923707741"/>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txStyles>
    <p:titleStyle>
      <a:lvl1pPr algn="ctr" rtl="0" eaLnBrk="0" fontAlgn="base" hangingPunct="0">
        <a:spcBef>
          <a:spcPct val="0"/>
        </a:spcBef>
        <a:spcAft>
          <a:spcPct val="0"/>
        </a:spcAft>
        <a:defRPr sz="3600" b="1" kern="1200">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anose="020B0604020202020204" pitchFamily="34" charset="0"/>
        </a:defRPr>
      </a:lvl2pPr>
      <a:lvl3pPr algn="ctr" rtl="0" eaLnBrk="0" fontAlgn="base" hangingPunct="0">
        <a:spcBef>
          <a:spcPct val="0"/>
        </a:spcBef>
        <a:spcAft>
          <a:spcPct val="0"/>
        </a:spcAft>
        <a:defRPr sz="3600" b="1">
          <a:solidFill>
            <a:schemeClr val="bg1"/>
          </a:solidFill>
          <a:latin typeface="Arial" panose="020B0604020202020204" pitchFamily="34" charset="0"/>
        </a:defRPr>
      </a:lvl3pPr>
      <a:lvl4pPr algn="ctr" rtl="0" eaLnBrk="0" fontAlgn="base" hangingPunct="0">
        <a:spcBef>
          <a:spcPct val="0"/>
        </a:spcBef>
        <a:spcAft>
          <a:spcPct val="0"/>
        </a:spcAft>
        <a:defRPr sz="3600" b="1">
          <a:solidFill>
            <a:schemeClr val="bg1"/>
          </a:solidFill>
          <a:latin typeface="Arial" panose="020B0604020202020204" pitchFamily="34" charset="0"/>
        </a:defRPr>
      </a:lvl4pPr>
      <a:lvl5pPr algn="ctr" rtl="0" eaLnBrk="0" fontAlgn="base" hangingPunct="0">
        <a:spcBef>
          <a:spcPct val="0"/>
        </a:spcBef>
        <a:spcAft>
          <a:spcPct val="0"/>
        </a:spcAft>
        <a:defRPr sz="3600" b="1">
          <a:solidFill>
            <a:schemeClr val="bg1"/>
          </a:solidFill>
          <a:latin typeface="Arial" panose="020B0604020202020204" pitchFamily="34" charset="0"/>
        </a:defRPr>
      </a:lvl5pPr>
      <a:lvl6pPr marL="457200" algn="ctr" rtl="0" fontAlgn="base">
        <a:spcBef>
          <a:spcPct val="0"/>
        </a:spcBef>
        <a:spcAft>
          <a:spcPct val="0"/>
        </a:spcAft>
        <a:defRPr sz="3600" b="1">
          <a:solidFill>
            <a:schemeClr val="bg1"/>
          </a:solidFill>
          <a:latin typeface="Arial" panose="020B0604020202020204" pitchFamily="34" charset="0"/>
        </a:defRPr>
      </a:lvl6pPr>
      <a:lvl7pPr marL="914400" algn="ctr" rtl="0" fontAlgn="base">
        <a:spcBef>
          <a:spcPct val="0"/>
        </a:spcBef>
        <a:spcAft>
          <a:spcPct val="0"/>
        </a:spcAft>
        <a:defRPr sz="3600" b="1">
          <a:solidFill>
            <a:schemeClr val="bg1"/>
          </a:solidFill>
          <a:latin typeface="Arial" panose="020B0604020202020204" pitchFamily="34" charset="0"/>
        </a:defRPr>
      </a:lvl7pPr>
      <a:lvl8pPr marL="1371600" algn="ctr" rtl="0" fontAlgn="base">
        <a:spcBef>
          <a:spcPct val="0"/>
        </a:spcBef>
        <a:spcAft>
          <a:spcPct val="0"/>
        </a:spcAft>
        <a:defRPr sz="3600" b="1">
          <a:solidFill>
            <a:schemeClr val="bg1"/>
          </a:solidFill>
          <a:latin typeface="Arial" panose="020B0604020202020204" pitchFamily="34" charset="0"/>
        </a:defRPr>
      </a:lvl8pPr>
      <a:lvl9pPr marL="1828800" algn="ctr" rtl="0" fontAlgn="base">
        <a:spcBef>
          <a:spcPct val="0"/>
        </a:spcBef>
        <a:spcAft>
          <a:spcPct val="0"/>
        </a:spcAft>
        <a:defRPr sz="36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Char char="•"/>
        <a:defRPr sz="22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26" Type="http://schemas.openxmlformats.org/officeDocument/2006/relationships/image" Target="../media/image42.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5" Type="http://schemas.openxmlformats.org/officeDocument/2006/relationships/image" Target="../media/image41.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35.xml"/><Relationship Id="rId6" Type="http://schemas.openxmlformats.org/officeDocument/2006/relationships/image" Target="../media/image22.png"/><Relationship Id="rId11" Type="http://schemas.openxmlformats.org/officeDocument/2006/relationships/image" Target="../media/image27.png"/><Relationship Id="rId24" Type="http://schemas.openxmlformats.org/officeDocument/2006/relationships/image" Target="../media/image40.png"/><Relationship Id="rId5" Type="http://schemas.openxmlformats.org/officeDocument/2006/relationships/image" Target="../media/image21.png"/><Relationship Id="rId15" Type="http://schemas.openxmlformats.org/officeDocument/2006/relationships/image" Target="../media/image31.png"/><Relationship Id="rId23" Type="http://schemas.openxmlformats.org/officeDocument/2006/relationships/image" Target="../media/image39.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 Id="rId22" Type="http://schemas.openxmlformats.org/officeDocument/2006/relationships/image" Target="../media/image38.png"/><Relationship Id="rId27"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l="-17000" r="-17000"/>
          </a:stretch>
        </a:blipFill>
        <a:effectLst/>
      </p:bgPr>
    </p:bg>
    <p:spTree>
      <p:nvGrpSpPr>
        <p:cNvPr id="1" name=""/>
        <p:cNvGrpSpPr/>
        <p:nvPr/>
      </p:nvGrpSpPr>
      <p:grpSpPr>
        <a:xfrm>
          <a:off x="0" y="0"/>
          <a:ext cx="0" cy="0"/>
          <a:chOff x="0" y="0"/>
          <a:chExt cx="0" cy="0"/>
        </a:xfrm>
      </p:grpSpPr>
      <p:sp>
        <p:nvSpPr>
          <p:cNvPr id="2050" name="TextBox 6"/>
          <p:cNvSpPr txBox="1">
            <a:spLocks noChangeArrowheads="1"/>
          </p:cNvSpPr>
          <p:nvPr/>
        </p:nvSpPr>
        <p:spPr bwMode="auto">
          <a:xfrm>
            <a:off x="6715125" y="548680"/>
            <a:ext cx="4857750" cy="1200329"/>
          </a:xfrm>
          <a:prstGeom prst="rect">
            <a:avLst/>
          </a:prstGeom>
          <a:noFill/>
          <a:ln w="9525">
            <a:noFill/>
            <a:miter lim="800000"/>
            <a:headEnd/>
            <a:tailEnd/>
          </a:ln>
        </p:spPr>
        <p:txBody>
          <a:bodyPr wrap="square">
            <a:spAutoFit/>
          </a:bodyPr>
          <a:lstStyle/>
          <a:p>
            <a:pPr fontAlgn="base">
              <a:spcBef>
                <a:spcPct val="0"/>
              </a:spcBef>
              <a:spcAft>
                <a:spcPct val="0"/>
              </a:spcAft>
            </a:pPr>
            <a:r>
              <a:rPr lang="zh-CN" altLang="en-US" sz="3600" b="1" dirty="0" smtClean="0">
                <a:solidFill>
                  <a:prstClr val="black"/>
                </a:solidFill>
                <a:latin typeface="微软雅黑" pitchFamily="34" charset="-122"/>
                <a:ea typeface="微软雅黑" pitchFamily="34" charset="-122"/>
              </a:rPr>
              <a:t>荒岛求生</a:t>
            </a:r>
            <a:endParaRPr lang="en-US" altLang="zh-CN" sz="3600" b="1" dirty="0">
              <a:solidFill>
                <a:prstClr val="black"/>
              </a:solidFill>
              <a:latin typeface="微软雅黑" pitchFamily="34" charset="-122"/>
              <a:ea typeface="微软雅黑" pitchFamily="34" charset="-122"/>
            </a:endParaRPr>
          </a:p>
          <a:p>
            <a:pPr fontAlgn="base">
              <a:spcBef>
                <a:spcPct val="0"/>
              </a:spcBef>
              <a:spcAft>
                <a:spcPct val="0"/>
              </a:spcAft>
            </a:pPr>
            <a:endParaRPr lang="zh-CN" altLang="en-US" dirty="0">
              <a:solidFill>
                <a:prstClr val="black"/>
              </a:solidFill>
              <a:latin typeface="Arial" charset="0"/>
            </a:endParaRPr>
          </a:p>
          <a:p>
            <a:pPr fontAlgn="base">
              <a:spcBef>
                <a:spcPct val="0"/>
              </a:spcBef>
              <a:spcAft>
                <a:spcPct val="0"/>
              </a:spcAft>
            </a:pPr>
            <a:endParaRPr lang="zh-CN" altLang="en-US" dirty="0">
              <a:solidFill>
                <a:srgbClr val="FF0000"/>
              </a:solidFill>
              <a:latin typeface="Arial" charset="0"/>
            </a:endParaRPr>
          </a:p>
        </p:txBody>
      </p:sp>
      <p:sp>
        <p:nvSpPr>
          <p:cNvPr id="2051" name="TextBox 2"/>
          <p:cNvSpPr txBox="1">
            <a:spLocks noChangeArrowheads="1"/>
          </p:cNvSpPr>
          <p:nvPr/>
        </p:nvSpPr>
        <p:spPr bwMode="auto">
          <a:xfrm>
            <a:off x="1403648" y="1579732"/>
            <a:ext cx="7358062" cy="338554"/>
          </a:xfrm>
          <a:prstGeom prst="rect">
            <a:avLst/>
          </a:prstGeom>
          <a:noFill/>
          <a:ln w="9525">
            <a:noFill/>
            <a:miter lim="800000"/>
            <a:headEnd/>
            <a:tailEnd/>
          </a:ln>
        </p:spPr>
        <p:txBody>
          <a:bodyPr>
            <a:spAutoFit/>
          </a:bodyPr>
          <a:lstStyle/>
          <a:p>
            <a:pPr fontAlgn="base">
              <a:spcBef>
                <a:spcPct val="0"/>
              </a:spcBef>
              <a:spcAft>
                <a:spcPct val="0"/>
              </a:spcAft>
              <a:defRPr/>
            </a:pPr>
            <a:r>
              <a:rPr lang="en-US" altLang="zh-CN" sz="1600" dirty="0" smtClean="0">
                <a:solidFill>
                  <a:prstClr val="black"/>
                </a:solidFill>
                <a:latin typeface="微软雅黑" pitchFamily="34" charset="-122"/>
                <a:ea typeface="微软雅黑" pitchFamily="34" charset="-122"/>
              </a:rPr>
              <a:t>                                                                                          </a:t>
            </a:r>
            <a:endParaRPr lang="en-US" altLang="zh-CN" sz="1600" dirty="0">
              <a:solidFill>
                <a:prstClr val="black"/>
              </a:solidFill>
              <a:latin typeface="微软雅黑" pitchFamily="34" charset="-122"/>
              <a:ea typeface="微软雅黑" pitchFamily="34" charset="-122"/>
            </a:endParaRPr>
          </a:p>
        </p:txBody>
      </p:sp>
      <p:cxnSp>
        <p:nvCxnSpPr>
          <p:cNvPr id="7" name="直接连接符 6"/>
          <p:cNvCxnSpPr/>
          <p:nvPr/>
        </p:nvCxnSpPr>
        <p:spPr>
          <a:xfrm>
            <a:off x="4657254" y="1340768"/>
            <a:ext cx="410445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499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650" y="377280"/>
            <a:ext cx="5086350" cy="6480720"/>
          </a:xfrm>
          <a:prstGeom prst="rect">
            <a:avLst/>
          </a:prstGeom>
        </p:spPr>
      </p:pic>
      <p:sp>
        <p:nvSpPr>
          <p:cNvPr id="5" name="内容占位符 4"/>
          <p:cNvSpPr>
            <a:spLocks noGrp="1"/>
          </p:cNvSpPr>
          <p:nvPr>
            <p:ph idx="1"/>
          </p:nvPr>
        </p:nvSpPr>
        <p:spPr>
          <a:xfrm>
            <a:off x="971600" y="521246"/>
            <a:ext cx="4464496" cy="6309320"/>
          </a:xfrm>
        </p:spPr>
        <p:txBody>
          <a:bodyPr>
            <a:normAutofit fontScale="92500"/>
          </a:bodyPr>
          <a:lstStyle/>
          <a:p>
            <a:pPr>
              <a:buFont typeface="Wingdings" pitchFamily="2" charset="2"/>
              <a:buChar char="l"/>
            </a:pPr>
            <a:r>
              <a:rPr lang="zh-CN" altLang="en-US" sz="4300" dirty="0" smtClean="0">
                <a:solidFill>
                  <a:schemeClr val="accent6"/>
                </a:solidFill>
              </a:rPr>
              <a:t>功能需求</a:t>
            </a:r>
            <a:endParaRPr lang="en-US" altLang="zh-CN" sz="4300" dirty="0" smtClean="0">
              <a:solidFill>
                <a:schemeClr val="accent6"/>
              </a:solidFill>
            </a:endParaRPr>
          </a:p>
          <a:p>
            <a:r>
              <a:rPr lang="zh-CN" altLang="zh-CN" sz="2400" dirty="0" smtClean="0">
                <a:solidFill>
                  <a:schemeClr val="accent6"/>
                </a:solidFill>
              </a:rPr>
              <a:t>本</a:t>
            </a:r>
            <a:r>
              <a:rPr lang="zh-CN" altLang="zh-CN" sz="2400" dirty="0">
                <a:solidFill>
                  <a:schemeClr val="accent6"/>
                </a:solidFill>
              </a:rPr>
              <a:t>游戏以玩家为第一视角，游戏玩家Player对象是一个跑动的人物，不停的走动来寻找</a:t>
            </a:r>
            <a:r>
              <a:rPr lang="zh-CN" altLang="zh-CN" sz="2400" dirty="0" smtClean="0">
                <a:solidFill>
                  <a:schemeClr val="accent6"/>
                </a:solidFill>
              </a:rPr>
              <a:t>食物</a:t>
            </a:r>
            <a:r>
              <a:rPr lang="zh-CN" altLang="en-US" sz="2400" dirty="0" smtClean="0">
                <a:solidFill>
                  <a:schemeClr val="accent6"/>
                </a:solidFill>
              </a:rPr>
              <a:t>和水源</a:t>
            </a:r>
            <a:r>
              <a:rPr lang="zh-CN" altLang="zh-CN" sz="2400" dirty="0" smtClean="0">
                <a:solidFill>
                  <a:schemeClr val="accent6"/>
                </a:solidFill>
              </a:rPr>
              <a:t>，</a:t>
            </a:r>
            <a:r>
              <a:rPr lang="zh-CN" altLang="zh-CN" sz="2400" dirty="0">
                <a:solidFill>
                  <a:schemeClr val="accent6"/>
                </a:solidFill>
              </a:rPr>
              <a:t>搭建住处，躲避敌人避免伤害，捡取合成工具并击杀敌人，最后逃出</a:t>
            </a:r>
            <a:r>
              <a:rPr lang="zh-CN" altLang="zh-CN" sz="2400" dirty="0" smtClean="0">
                <a:solidFill>
                  <a:schemeClr val="accent6"/>
                </a:solidFill>
              </a:rPr>
              <a:t>荒岛。</a:t>
            </a:r>
            <a:endParaRPr lang="en-US" altLang="zh-CN" sz="2400" dirty="0" smtClean="0">
              <a:solidFill>
                <a:schemeClr val="accent6"/>
              </a:solidFill>
            </a:endParaRPr>
          </a:p>
          <a:p>
            <a:endParaRPr lang="en-US" altLang="zh-CN" sz="2400" dirty="0" smtClean="0">
              <a:solidFill>
                <a:schemeClr val="accent6"/>
              </a:solidFill>
            </a:endParaRPr>
          </a:p>
          <a:p>
            <a:r>
              <a:rPr lang="zh-CN" altLang="zh-CN" sz="2400" dirty="0" smtClean="0">
                <a:solidFill>
                  <a:schemeClr val="accent6"/>
                </a:solidFill>
              </a:rPr>
              <a:t>游戏</a:t>
            </a:r>
            <a:r>
              <a:rPr lang="zh-CN" altLang="zh-CN" sz="2400" dirty="0">
                <a:solidFill>
                  <a:schemeClr val="accent6"/>
                </a:solidFill>
              </a:rPr>
              <a:t>中还安排了随机跌伤的设计，有时候走一段路就要跌伤数次，扣掉不少生命值和</a:t>
            </a:r>
            <a:r>
              <a:rPr lang="zh-CN" altLang="zh-CN" sz="2000" dirty="0">
                <a:solidFill>
                  <a:schemeClr val="accent6"/>
                </a:solidFill>
              </a:rPr>
              <a:t>健康</a:t>
            </a:r>
            <a:r>
              <a:rPr lang="zh-CN" altLang="zh-CN" sz="2400" dirty="0">
                <a:solidFill>
                  <a:schemeClr val="accent6"/>
                </a:solidFill>
              </a:rPr>
              <a:t>值，需要治疗外伤。而这一点有时候是因为雨天路滑，或者是玩家失眠导致的精神不济引发</a:t>
            </a:r>
            <a:r>
              <a:rPr lang="zh-CN" altLang="zh-CN" sz="2400" dirty="0" smtClean="0">
                <a:solidFill>
                  <a:schemeClr val="accent6"/>
                </a:solidFill>
              </a:rPr>
              <a:t>。</a:t>
            </a:r>
            <a:r>
              <a:rPr lang="zh-CN" altLang="en-US" sz="2400" dirty="0" smtClean="0">
                <a:solidFill>
                  <a:schemeClr val="accent6"/>
                </a:solidFill>
              </a:rPr>
              <a:t>所以要注意生命的各项数值</a:t>
            </a:r>
            <a:r>
              <a:rPr lang="zh-CN" altLang="en-US" sz="3500" dirty="0" smtClean="0">
                <a:solidFill>
                  <a:schemeClr val="accent6"/>
                </a:solidFill>
              </a:rPr>
              <a:t>。</a:t>
            </a:r>
            <a:endParaRPr lang="zh-CN" altLang="zh-CN" sz="3500" dirty="0">
              <a:solidFill>
                <a:schemeClr val="accent6"/>
              </a:solidFill>
            </a:endParaRPr>
          </a:p>
          <a:p>
            <a:endParaRPr lang="zh-CN"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nodeType="clickEffect">
                                  <p:stCondLst>
                                    <p:cond delay="0"/>
                                  </p:stCondLst>
                                  <p:childTnLst>
                                    <p:anim calcmode="discrete" valueType="str">
                                      <p:cBhvr override="childStyle">
                                        <p:cTn id="6" dur="2000" fill="hold"/>
                                        <p:tgtEl>
                                          <p:spTgt spid="5">
                                            <p:txEl>
                                              <p:pRg st="1" end="1"/>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wheel(1)">
                                      <p:cBhvr>
                                        <p:cTn id="11"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638"/>
            <a:ext cx="3352416" cy="1143000"/>
          </a:xfrm>
        </p:spPr>
        <p:txBody>
          <a:bodyPr>
            <a:normAutofit/>
          </a:bodyPr>
          <a:lstStyle/>
          <a:p>
            <a:r>
              <a:rPr lang="zh-CN" altLang="en-US" sz="5400" dirty="0" smtClean="0">
                <a:solidFill>
                  <a:schemeClr val="tx1"/>
                </a:solidFill>
                <a:latin typeface="隶书" pitchFamily="49" charset="-122"/>
                <a:ea typeface="隶书" pitchFamily="49" charset="-122"/>
              </a:rPr>
              <a:t>游戏说明</a:t>
            </a:r>
            <a:endParaRPr lang="zh-CN" altLang="en-US" sz="5400" dirty="0">
              <a:solidFill>
                <a:schemeClr val="tx1"/>
              </a:solidFill>
              <a:latin typeface="隶书" pitchFamily="49" charset="-122"/>
              <a:ea typeface="隶书" pitchFamily="49" charset="-122"/>
            </a:endParaRPr>
          </a:p>
        </p:txBody>
      </p:sp>
      <p:sp>
        <p:nvSpPr>
          <p:cNvPr id="3" name="内容占位符 2"/>
          <p:cNvSpPr>
            <a:spLocks noGrp="1"/>
          </p:cNvSpPr>
          <p:nvPr>
            <p:ph idx="1"/>
          </p:nvPr>
        </p:nvSpPr>
        <p:spPr>
          <a:xfrm>
            <a:off x="1115616" y="1412776"/>
            <a:ext cx="7488832" cy="5184576"/>
          </a:xfrm>
        </p:spPr>
        <p:txBody>
          <a:bodyPr>
            <a:noAutofit/>
          </a:bodyPr>
          <a:lstStyle/>
          <a:p>
            <a:r>
              <a:rPr lang="zh-CN" altLang="zh-CN" sz="2800" b="1" dirty="0"/>
              <a:t>适用的用户</a:t>
            </a:r>
            <a:r>
              <a:rPr lang="zh-CN" altLang="zh-CN" sz="2800" dirty="0"/>
              <a:t>：适合于任何年龄层。由于本程序简单易操作，对用户没什么特别要求</a:t>
            </a:r>
            <a:r>
              <a:rPr lang="zh-CN" altLang="zh-CN" sz="2800" dirty="0" smtClean="0"/>
              <a:t>。</a:t>
            </a:r>
            <a:endParaRPr lang="en-US" altLang="zh-CN" sz="2800" dirty="0" smtClean="0"/>
          </a:p>
          <a:p>
            <a:endParaRPr lang="zh-CN" altLang="zh-CN" sz="1400" dirty="0"/>
          </a:p>
          <a:p>
            <a:r>
              <a:rPr lang="zh-CN" altLang="zh-CN" sz="2800" b="1" dirty="0"/>
              <a:t>游戏主界面模块</a:t>
            </a:r>
            <a:r>
              <a:rPr lang="zh-CN" altLang="zh-CN" sz="2800" dirty="0"/>
              <a:t>：主要包括游戏图形区域界面、游戏开始按钮、暂停按钮、退出按钮。 </a:t>
            </a:r>
            <a:endParaRPr lang="en-US" altLang="zh-CN" sz="2800" dirty="0" smtClean="0"/>
          </a:p>
          <a:p>
            <a:endParaRPr lang="zh-CN" altLang="zh-CN" sz="1600" dirty="0"/>
          </a:p>
          <a:p>
            <a:r>
              <a:rPr lang="en-US" altLang="zh-CN" sz="2800" dirty="0" smtClean="0"/>
              <a:t>Q</a:t>
            </a:r>
            <a:r>
              <a:rPr lang="zh-CN" altLang="zh-CN" sz="2800" dirty="0" smtClean="0"/>
              <a:t>键</a:t>
            </a:r>
            <a:r>
              <a:rPr lang="zh-CN" altLang="zh-CN" sz="2800" dirty="0"/>
              <a:t>是功能键，可以发射子弹，子弹是一个Prefab对象；也可以捡东西。每按一次f都将实例化一个该Prefab对象，并在几秒后销毁。如果玩家不小心碰到敌人，都将导致游戏失败</a:t>
            </a:r>
            <a:r>
              <a:rPr lang="zh-CN" altLang="zh-CN" sz="2800" dirty="0" smtClean="0"/>
              <a:t>。</a:t>
            </a:r>
            <a:endParaRPr lang="en-US" altLang="zh-CN" sz="2800" dirty="0" smtClean="0"/>
          </a:p>
        </p:txBody>
      </p:sp>
    </p:spTree>
    <p:extLst>
      <p:ext uri="{BB962C8B-B14F-4D97-AF65-F5344CB8AC3E}">
        <p14:creationId xmlns:p14="http://schemas.microsoft.com/office/powerpoint/2010/main" val="98064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游戏控制模块：主要完成游戏的开始、暂停、帮助、退出等功能</a:t>
            </a:r>
          </a:p>
        </p:txBody>
      </p:sp>
      <p:sp>
        <p:nvSpPr>
          <p:cNvPr id="3" name="内容占位符 2"/>
          <p:cNvSpPr>
            <a:spLocks noGrp="1"/>
          </p:cNvSpPr>
          <p:nvPr>
            <p:ph idx="1"/>
          </p:nvPr>
        </p:nvSpPr>
        <p:spPr/>
        <p:txBody>
          <a:bodyPr>
            <a:normAutofit fontScale="92500" lnSpcReduction="10000"/>
          </a:bodyPr>
          <a:lstStyle/>
          <a:p>
            <a:r>
              <a:rPr lang="zh-CN" altLang="en-US" dirty="0" smtClean="0"/>
              <a:t>“开始”</a:t>
            </a:r>
            <a:r>
              <a:rPr lang="zh-CN" altLang="en-US" dirty="0"/>
              <a:t>按钮：  点击即进入了游戏界面。</a:t>
            </a:r>
          </a:p>
          <a:p>
            <a:r>
              <a:rPr lang="zh-CN" altLang="en-US" dirty="0"/>
              <a:t>“暂停”按钮：点击即停止时间，暂停在当前游戏界面。</a:t>
            </a:r>
          </a:p>
          <a:p>
            <a:r>
              <a:rPr lang="zh-CN" altLang="en-US" dirty="0"/>
              <a:t>“帮助”选项：在“帮助”选项中没有子选项，只有</a:t>
            </a:r>
            <a:r>
              <a:rPr lang="en-US" altLang="zh-CN" dirty="0" err="1"/>
              <a:t>messagebox</a:t>
            </a:r>
            <a:r>
              <a:rPr lang="zh-CN" altLang="en-US" dirty="0"/>
              <a:t>，其内容如下</a:t>
            </a:r>
            <a:r>
              <a:rPr lang="en-US" altLang="zh-CN" dirty="0"/>
              <a:t>:  “</a:t>
            </a:r>
            <a:r>
              <a:rPr lang="zh-CN" altLang="en-US" dirty="0"/>
              <a:t>点击’退出’按钮即可进入游戏，游戏中相关的帮助例如人物的移动，合成道具之类在游戏中有提示。” </a:t>
            </a:r>
          </a:p>
          <a:p>
            <a:r>
              <a:rPr lang="zh-CN" altLang="en-US" dirty="0"/>
              <a:t>“退出”按钮：询问用户是否退出游戏，用户点击确认，退出游戏</a:t>
            </a:r>
          </a:p>
        </p:txBody>
      </p:sp>
    </p:spTree>
    <p:extLst>
      <p:ext uri="{BB962C8B-B14F-4D97-AF65-F5344CB8AC3E}">
        <p14:creationId xmlns:p14="http://schemas.microsoft.com/office/powerpoint/2010/main" val="55485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bg>
      <p:bgPr>
        <a:pattFill prst="dashHorz">
          <a:fgClr>
            <a:schemeClr val="accent1"/>
          </a:fgClr>
          <a:bgClr>
            <a:schemeClr val="bg1"/>
          </a:bgClr>
        </a:patt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931" y="2643350"/>
            <a:ext cx="6751069" cy="4214650"/>
          </a:xfrm>
          <a:prstGeom prst="rect">
            <a:avLst/>
          </a:prstGeom>
          <a:blipFill dpi="0" rotWithShape="1">
            <a:blip r:embed="rId3">
              <a:alphaModFix amt="0"/>
            </a:blip>
            <a:srcRect/>
            <a:tile tx="0" ty="0" sx="100000" sy="100000" flip="none" algn="tl"/>
          </a:blipFill>
        </p:spPr>
      </p:pic>
      <p:sp>
        <p:nvSpPr>
          <p:cNvPr id="3" name="内容占位符 2"/>
          <p:cNvSpPr>
            <a:spLocks noGrp="1"/>
          </p:cNvSpPr>
          <p:nvPr>
            <p:ph idx="1"/>
          </p:nvPr>
        </p:nvSpPr>
        <p:spPr>
          <a:xfrm>
            <a:off x="179512" y="1356594"/>
            <a:ext cx="6411219" cy="5240758"/>
          </a:xfrm>
          <a:ln>
            <a:miter/>
          </a:ln>
        </p:spPr>
        <p:txBody>
          <a:bodyPr/>
          <a:lstStyle/>
          <a:p>
            <a:r>
              <a:rPr lang="zh-CN" altLang="zh-CN" sz="2400" dirty="0">
                <a:solidFill>
                  <a:schemeClr val="accent2">
                    <a:lumMod val="75000"/>
                  </a:schemeClr>
                </a:solidFill>
              </a:rPr>
              <a:t>上下左右键负责人物的</a:t>
            </a:r>
            <a:r>
              <a:rPr lang="zh-CN" altLang="zh-CN" sz="2400" dirty="0" smtClean="0">
                <a:solidFill>
                  <a:schemeClr val="accent2">
                    <a:lumMod val="75000"/>
                  </a:schemeClr>
                </a:solidFill>
              </a:rPr>
              <a:t>移动</a:t>
            </a:r>
            <a:endParaRPr lang="en-US" altLang="zh-CN" sz="2400" dirty="0" smtClean="0">
              <a:solidFill>
                <a:schemeClr val="accent2">
                  <a:lumMod val="75000"/>
                </a:schemeClr>
              </a:solidFill>
            </a:endParaRPr>
          </a:p>
          <a:p>
            <a:r>
              <a:rPr lang="zh-CN" altLang="zh-CN" sz="2400" dirty="0" smtClean="0">
                <a:solidFill>
                  <a:schemeClr val="accent2">
                    <a:lumMod val="75000"/>
                  </a:schemeClr>
                </a:solidFill>
              </a:rPr>
              <a:t>空格键</a:t>
            </a:r>
            <a:r>
              <a:rPr lang="zh-CN" altLang="en-US" sz="2400" dirty="0" smtClean="0">
                <a:solidFill>
                  <a:schemeClr val="accent2">
                    <a:lumMod val="75000"/>
                  </a:schemeClr>
                </a:solidFill>
              </a:rPr>
              <a:t>：</a:t>
            </a:r>
            <a:r>
              <a:rPr lang="zh-CN" altLang="zh-CN" sz="2400" dirty="0" smtClean="0">
                <a:solidFill>
                  <a:schemeClr val="accent2">
                    <a:lumMod val="75000"/>
                  </a:schemeClr>
                </a:solidFill>
              </a:rPr>
              <a:t>跳跃</a:t>
            </a:r>
            <a:endParaRPr lang="en-US" altLang="zh-CN" sz="2400" dirty="0" smtClean="0">
              <a:solidFill>
                <a:schemeClr val="accent2">
                  <a:lumMod val="75000"/>
                </a:schemeClr>
              </a:solidFill>
            </a:endParaRPr>
          </a:p>
          <a:p>
            <a:r>
              <a:rPr lang="zh-CN" altLang="zh-CN" sz="2400" dirty="0" smtClean="0">
                <a:solidFill>
                  <a:schemeClr val="accent2">
                    <a:lumMod val="75000"/>
                  </a:schemeClr>
                </a:solidFill>
              </a:rPr>
              <a:t>C键</a:t>
            </a:r>
            <a:r>
              <a:rPr lang="zh-CN" altLang="en-US" sz="2400" dirty="0" smtClean="0">
                <a:solidFill>
                  <a:schemeClr val="accent2">
                    <a:lumMod val="75000"/>
                  </a:schemeClr>
                </a:solidFill>
              </a:rPr>
              <a:t>：</a:t>
            </a:r>
            <a:r>
              <a:rPr lang="zh-CN" altLang="zh-CN" sz="2400" dirty="0" smtClean="0">
                <a:solidFill>
                  <a:schemeClr val="accent2">
                    <a:lumMod val="75000"/>
                  </a:schemeClr>
                </a:solidFill>
              </a:rPr>
              <a:t>下蹲</a:t>
            </a:r>
            <a:endParaRPr lang="en-US" altLang="zh-CN" sz="2400" dirty="0" smtClean="0">
              <a:solidFill>
                <a:schemeClr val="accent2">
                  <a:lumMod val="75000"/>
                </a:schemeClr>
              </a:solidFill>
            </a:endParaRPr>
          </a:p>
          <a:p>
            <a:r>
              <a:rPr lang="zh-CN" altLang="zh-CN" sz="2400" dirty="0" smtClean="0">
                <a:solidFill>
                  <a:schemeClr val="accent2">
                    <a:lumMod val="75000"/>
                  </a:schemeClr>
                </a:solidFill>
              </a:rPr>
              <a:t>Q键</a:t>
            </a:r>
            <a:r>
              <a:rPr lang="zh-CN" altLang="en-US" sz="2400" dirty="0" smtClean="0">
                <a:solidFill>
                  <a:schemeClr val="accent2">
                    <a:lumMod val="75000"/>
                  </a:schemeClr>
                </a:solidFill>
              </a:rPr>
              <a:t>：</a:t>
            </a:r>
            <a:r>
              <a:rPr lang="zh-CN" altLang="zh-CN" sz="2400" dirty="0" smtClean="0">
                <a:solidFill>
                  <a:schemeClr val="accent2">
                    <a:lumMod val="75000"/>
                  </a:schemeClr>
                </a:solidFill>
              </a:rPr>
              <a:t>功能键</a:t>
            </a:r>
            <a:r>
              <a:rPr lang="zh-CN" altLang="en-US" sz="2400" dirty="0" smtClean="0">
                <a:solidFill>
                  <a:schemeClr val="accent2">
                    <a:lumMod val="75000"/>
                  </a:schemeClr>
                </a:solidFill>
              </a:rPr>
              <a:t>，攻击</a:t>
            </a:r>
            <a:r>
              <a:rPr lang="en-US" altLang="zh-CN" sz="2400" dirty="0" smtClean="0">
                <a:solidFill>
                  <a:schemeClr val="accent2">
                    <a:lumMod val="75000"/>
                  </a:schemeClr>
                </a:solidFill>
              </a:rPr>
              <a:t>&amp;</a:t>
            </a:r>
            <a:r>
              <a:rPr lang="zh-CN" altLang="en-US" sz="2400" dirty="0" smtClean="0">
                <a:solidFill>
                  <a:schemeClr val="accent2">
                    <a:lumMod val="75000"/>
                  </a:schemeClr>
                </a:solidFill>
              </a:rPr>
              <a:t>拾取物品</a:t>
            </a:r>
            <a:endParaRPr lang="en-US" altLang="zh-CN" sz="2400" dirty="0" smtClean="0">
              <a:solidFill>
                <a:schemeClr val="accent2">
                  <a:lumMod val="75000"/>
                </a:schemeClr>
              </a:solidFill>
            </a:endParaRPr>
          </a:p>
          <a:p>
            <a:r>
              <a:rPr lang="zh-CN" altLang="zh-CN" sz="2400" dirty="0" smtClean="0">
                <a:solidFill>
                  <a:schemeClr val="accent2">
                    <a:lumMod val="75000"/>
                  </a:schemeClr>
                </a:solidFill>
              </a:rPr>
              <a:t>E键</a:t>
            </a:r>
            <a:r>
              <a:rPr lang="zh-CN" altLang="en-US" sz="2400" dirty="0" smtClean="0">
                <a:solidFill>
                  <a:schemeClr val="accent2">
                    <a:lumMod val="75000"/>
                  </a:schemeClr>
                </a:solidFill>
              </a:rPr>
              <a:t>：</a:t>
            </a:r>
            <a:r>
              <a:rPr lang="zh-CN" altLang="zh-CN" sz="2400" dirty="0">
                <a:solidFill>
                  <a:schemeClr val="accent2">
                    <a:lumMod val="75000"/>
                  </a:schemeClr>
                </a:solidFill>
              </a:rPr>
              <a:t>丢弃</a:t>
            </a:r>
            <a:r>
              <a:rPr lang="zh-CN" altLang="zh-CN" sz="2400" dirty="0" smtClean="0">
                <a:solidFill>
                  <a:schemeClr val="accent2">
                    <a:lumMod val="75000"/>
                  </a:schemeClr>
                </a:solidFill>
              </a:rPr>
              <a:t>物品</a:t>
            </a:r>
            <a:endParaRPr lang="en-US" altLang="zh-CN" sz="2400" dirty="0">
              <a:solidFill>
                <a:schemeClr val="accent2">
                  <a:lumMod val="75000"/>
                </a:schemeClr>
              </a:solidFill>
            </a:endParaRPr>
          </a:p>
          <a:p>
            <a:r>
              <a:rPr lang="zh-CN" altLang="zh-CN" sz="2400" dirty="0">
                <a:solidFill>
                  <a:schemeClr val="accent2">
                    <a:lumMod val="75000"/>
                  </a:schemeClr>
                </a:solidFill>
              </a:rPr>
              <a:t>F</a:t>
            </a:r>
            <a:r>
              <a:rPr lang="zh-CN" altLang="zh-CN" sz="2400" dirty="0" smtClean="0">
                <a:solidFill>
                  <a:schemeClr val="accent2">
                    <a:lumMod val="75000"/>
                  </a:schemeClr>
                </a:solidFill>
              </a:rPr>
              <a:t>键</a:t>
            </a:r>
            <a:r>
              <a:rPr lang="zh-CN" altLang="en-US" sz="2400" dirty="0" smtClean="0">
                <a:solidFill>
                  <a:schemeClr val="accent2">
                    <a:lumMod val="75000"/>
                  </a:schemeClr>
                </a:solidFill>
              </a:rPr>
              <a:t>：</a:t>
            </a:r>
            <a:r>
              <a:rPr lang="zh-CN" altLang="zh-CN" sz="2400" dirty="0">
                <a:solidFill>
                  <a:schemeClr val="accent2">
                    <a:lumMod val="75000"/>
                  </a:schemeClr>
                </a:solidFill>
              </a:rPr>
              <a:t>查看自己的生命等项</a:t>
            </a:r>
            <a:r>
              <a:rPr lang="zh-CN" altLang="zh-CN" sz="2400" dirty="0" smtClean="0">
                <a:solidFill>
                  <a:schemeClr val="accent2">
                    <a:lumMod val="75000"/>
                  </a:schemeClr>
                </a:solidFill>
              </a:rPr>
              <a:t>属性</a:t>
            </a:r>
            <a:r>
              <a:rPr lang="zh-CN" altLang="en-US" sz="2400" dirty="0" smtClean="0">
                <a:solidFill>
                  <a:schemeClr val="accent2">
                    <a:lumMod val="75000"/>
                  </a:schemeClr>
                </a:solidFill>
              </a:rPr>
              <a:t>，查看背包</a:t>
            </a:r>
            <a:endParaRPr lang="en-US" altLang="zh-CN" sz="2400" dirty="0" smtClean="0">
              <a:solidFill>
                <a:schemeClr val="accent2">
                  <a:lumMod val="75000"/>
                </a:schemeClr>
              </a:solidFill>
            </a:endParaRPr>
          </a:p>
          <a:p>
            <a:r>
              <a:rPr lang="zh-CN" altLang="zh-CN" sz="2400" dirty="0" smtClean="0">
                <a:solidFill>
                  <a:schemeClr val="accent2">
                    <a:lumMod val="75000"/>
                  </a:schemeClr>
                </a:solidFill>
              </a:rPr>
              <a:t>玩家</a:t>
            </a:r>
            <a:r>
              <a:rPr lang="zh-CN" altLang="zh-CN" sz="2400" dirty="0">
                <a:solidFill>
                  <a:schemeClr val="accent2">
                    <a:lumMod val="75000"/>
                  </a:schemeClr>
                </a:solidFill>
              </a:rPr>
              <a:t>可在游戏页面的背包选项中查看自己的物品。如果玩家不小心碰到敌人并没有及时躲避导致伤害，当玩家的生命值降为0时，说明游戏角色死亡，将导致游戏失败按下F键可以查看自己的生命等项属性值也可通过点击游戏界面中的生命值选项查看</a:t>
            </a:r>
            <a:endParaRPr lang="zh-CN" altLang="en-US" sz="2400" dirty="0">
              <a:solidFill>
                <a:schemeClr val="accent2">
                  <a:lumMod val="75000"/>
                </a:schemeClr>
              </a:solidFill>
            </a:endParaRPr>
          </a:p>
          <a:p>
            <a:endParaRPr lang="zh-CN" altLang="en-US" sz="2000" noProof="1"/>
          </a:p>
          <a:p>
            <a:pPr marL="0" indent="0">
              <a:buFontTx/>
              <a:buNone/>
              <a:defRPr/>
            </a:pPr>
            <a:endParaRPr lang="zh-CN" altLang="en-US" sz="2000" noProof="1"/>
          </a:p>
        </p:txBody>
      </p:sp>
      <p:sp>
        <p:nvSpPr>
          <p:cNvPr id="2" name="TextBox 1"/>
          <p:cNvSpPr txBox="1"/>
          <p:nvPr/>
        </p:nvSpPr>
        <p:spPr>
          <a:xfrm>
            <a:off x="467544" y="404664"/>
            <a:ext cx="3888432" cy="923330"/>
          </a:xfrm>
          <a:prstGeom prst="rect">
            <a:avLst/>
          </a:prstGeom>
          <a:noFill/>
        </p:spPr>
        <p:txBody>
          <a:bodyPr wrap="square" rtlCol="0">
            <a:spAutoFit/>
          </a:bodyPr>
          <a:lstStyle/>
          <a:p>
            <a:r>
              <a:rPr lang="zh-CN" altLang="en-US" sz="5400" dirty="0" smtClean="0">
                <a:solidFill>
                  <a:schemeClr val="accent2"/>
                </a:solidFill>
                <a:latin typeface="隶书" pitchFamily="49" charset="-122"/>
                <a:ea typeface="隶书" pitchFamily="49" charset="-122"/>
              </a:rPr>
              <a:t>游戏</a:t>
            </a:r>
            <a:r>
              <a:rPr lang="zh-CN" altLang="en-US" sz="5400" dirty="0">
                <a:solidFill>
                  <a:schemeClr val="accent2"/>
                </a:solidFill>
                <a:latin typeface="隶书" pitchFamily="49" charset="-122"/>
                <a:ea typeface="隶书" pitchFamily="49" charset="-122"/>
              </a:rPr>
              <a:t>操作</a:t>
            </a:r>
          </a:p>
        </p:txBody>
      </p:sp>
    </p:spTree>
    <p:extLst>
      <p:ext uri="{BB962C8B-B14F-4D97-AF65-F5344CB8AC3E}">
        <p14:creationId xmlns:p14="http://schemas.microsoft.com/office/powerpoint/2010/main" val="3334127215"/>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4" end="4"/>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5" end="5"/>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两个方向</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6337" y="1934369"/>
            <a:ext cx="6791325" cy="3857625"/>
          </a:xfrm>
        </p:spPr>
      </p:pic>
    </p:spTree>
    <p:extLst>
      <p:ext uri="{BB962C8B-B14F-4D97-AF65-F5344CB8AC3E}">
        <p14:creationId xmlns:p14="http://schemas.microsoft.com/office/powerpoint/2010/main" val="3642659784"/>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*当玩家登上荒岛另一处的高山山顶时会遇到过路船只，这是挥动道具就可以离开小岛，游戏结束</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8787" y="2939256"/>
            <a:ext cx="5686425" cy="1847850"/>
          </a:xfrm>
        </p:spPr>
      </p:pic>
    </p:spTree>
    <p:extLst>
      <p:ext uri="{BB962C8B-B14F-4D97-AF65-F5344CB8AC3E}">
        <p14:creationId xmlns:p14="http://schemas.microsoft.com/office/powerpoint/2010/main" val="2211250346"/>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dotGrid">
          <a:fgClr>
            <a:schemeClr val="accent1"/>
          </a:fgClr>
          <a:bgClr>
            <a:schemeClr val="bg1"/>
          </a:bgClr>
        </a:patt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ea typeface="隶书" panose="02010509060101010101" pitchFamily="49" charset="-122"/>
              </a:rPr>
              <a:t>需求分析</a:t>
            </a:r>
          </a:p>
        </p:txBody>
      </p:sp>
      <p:grpSp>
        <p:nvGrpSpPr>
          <p:cNvPr id="11271" name="Group 7"/>
          <p:cNvGrpSpPr>
            <a:grpSpLocks/>
          </p:cNvGrpSpPr>
          <p:nvPr/>
        </p:nvGrpSpPr>
        <p:grpSpPr bwMode="auto">
          <a:xfrm>
            <a:off x="1403648" y="2164563"/>
            <a:ext cx="5951537" cy="1057275"/>
            <a:chOff x="624" y="1152"/>
            <a:chExt cx="4080" cy="720"/>
          </a:xfrm>
        </p:grpSpPr>
        <p:sp>
          <p:nvSpPr>
            <p:cNvPr id="79880" name="Rectangle 8"/>
            <p:cNvSpPr>
              <a:spLocks noChangeArrowheads="1"/>
            </p:cNvSpPr>
            <p:nvPr/>
          </p:nvSpPr>
          <p:spPr bwMode="gray">
            <a:xfrm rot="3419336">
              <a:off x="624" y="1200"/>
              <a:ext cx="672" cy="671"/>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grpSp>
          <p:nvGrpSpPr>
            <p:cNvPr id="11281" name="Group 9"/>
            <p:cNvGrpSpPr>
              <a:grpSpLocks/>
            </p:cNvGrpSpPr>
            <p:nvPr/>
          </p:nvGrpSpPr>
          <p:grpSpPr bwMode="auto">
            <a:xfrm>
              <a:off x="1296" y="1296"/>
              <a:ext cx="624" cy="96"/>
              <a:chOff x="2003" y="3439"/>
              <a:chExt cx="468" cy="244"/>
            </a:xfrm>
          </p:grpSpPr>
          <p:sp>
            <p:nvSpPr>
              <p:cNvPr id="11295" name="Oval 10"/>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11296" name="Rectangle 11"/>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79884" name="Oval 12"/>
              <p:cNvSpPr>
                <a:spLocks noChangeArrowheads="1"/>
              </p:cNvSpPr>
              <p:nvPr/>
            </p:nvSpPr>
            <p:spPr bwMode="gray">
              <a:xfrm>
                <a:off x="2400" y="3441"/>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sp>
            <p:nvSpPr>
              <p:cNvPr id="79885" name="Oval 13"/>
              <p:cNvSpPr>
                <a:spLocks noChangeArrowheads="1"/>
              </p:cNvSpPr>
              <p:nvPr/>
            </p:nvSpPr>
            <p:spPr bwMode="gray">
              <a:xfrm>
                <a:off x="2438" y="3518"/>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grpSp>
        <p:sp>
          <p:nvSpPr>
            <p:cNvPr id="79886" name="Rectangle 14"/>
            <p:cNvSpPr>
              <a:spLocks noChangeArrowheads="1"/>
            </p:cNvSpPr>
            <p:nvPr/>
          </p:nvSpPr>
          <p:spPr bwMode="gray">
            <a:xfrm rot="3419336">
              <a:off x="1775" y="1154"/>
              <a:ext cx="672" cy="669"/>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grpSp>
          <p:nvGrpSpPr>
            <p:cNvPr id="11283" name="Group 15"/>
            <p:cNvGrpSpPr>
              <a:grpSpLocks/>
            </p:cNvGrpSpPr>
            <p:nvPr/>
          </p:nvGrpSpPr>
          <p:grpSpPr bwMode="auto">
            <a:xfrm>
              <a:off x="2448" y="1296"/>
              <a:ext cx="624" cy="96"/>
              <a:chOff x="2003" y="3439"/>
              <a:chExt cx="468" cy="244"/>
            </a:xfrm>
          </p:grpSpPr>
          <p:sp>
            <p:nvSpPr>
              <p:cNvPr id="11291" name="Oval 16"/>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11292" name="Rectangle 17"/>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79890" name="Oval 18"/>
              <p:cNvSpPr>
                <a:spLocks noChangeArrowheads="1"/>
              </p:cNvSpPr>
              <p:nvPr/>
            </p:nvSpPr>
            <p:spPr bwMode="gray">
              <a:xfrm>
                <a:off x="2400" y="3441"/>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sp>
            <p:nvSpPr>
              <p:cNvPr id="79891" name="Oval 19"/>
              <p:cNvSpPr>
                <a:spLocks noChangeArrowheads="1"/>
              </p:cNvSpPr>
              <p:nvPr/>
            </p:nvSpPr>
            <p:spPr bwMode="gray">
              <a:xfrm>
                <a:off x="2438" y="3518"/>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grpSp>
        <p:sp>
          <p:nvSpPr>
            <p:cNvPr id="79892" name="Rectangle 20"/>
            <p:cNvSpPr>
              <a:spLocks noChangeArrowheads="1"/>
            </p:cNvSpPr>
            <p:nvPr/>
          </p:nvSpPr>
          <p:spPr bwMode="gray">
            <a:xfrm rot="3419336">
              <a:off x="2880" y="1152"/>
              <a:ext cx="672" cy="671"/>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grpSp>
          <p:nvGrpSpPr>
            <p:cNvPr id="11285" name="Group 21"/>
            <p:cNvGrpSpPr>
              <a:grpSpLocks/>
            </p:cNvGrpSpPr>
            <p:nvPr/>
          </p:nvGrpSpPr>
          <p:grpSpPr bwMode="auto">
            <a:xfrm>
              <a:off x="3600" y="1296"/>
              <a:ext cx="816" cy="96"/>
              <a:chOff x="2003" y="3439"/>
              <a:chExt cx="468" cy="244"/>
            </a:xfrm>
          </p:grpSpPr>
          <p:sp>
            <p:nvSpPr>
              <p:cNvPr id="11287" name="Oval 22"/>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11288" name="Rectangle 23"/>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79896" name="Oval 24"/>
              <p:cNvSpPr>
                <a:spLocks noChangeArrowheads="1"/>
              </p:cNvSpPr>
              <p:nvPr/>
            </p:nvSpPr>
            <p:spPr bwMode="gray">
              <a:xfrm>
                <a:off x="2400" y="3441"/>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sp>
            <p:nvSpPr>
              <p:cNvPr id="79897" name="Oval 25"/>
              <p:cNvSpPr>
                <a:spLocks noChangeArrowheads="1"/>
              </p:cNvSpPr>
              <p:nvPr/>
            </p:nvSpPr>
            <p:spPr bwMode="gray">
              <a:xfrm>
                <a:off x="2438" y="3518"/>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grpSp>
        <p:sp>
          <p:nvSpPr>
            <p:cNvPr id="79898" name="Rectangle 26"/>
            <p:cNvSpPr>
              <a:spLocks noChangeArrowheads="1"/>
            </p:cNvSpPr>
            <p:nvPr/>
          </p:nvSpPr>
          <p:spPr bwMode="gray">
            <a:xfrm rot="3419336">
              <a:off x="4032" y="1153"/>
              <a:ext cx="672" cy="670"/>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defRPr/>
              </a:pPr>
              <a:endParaRPr lang="zh-CN" altLang="en-US" smtClean="0">
                <a:solidFill>
                  <a:srgbClr val="000000"/>
                </a:solidFill>
                <a:ea typeface="宋体" panose="02010600030101010101" pitchFamily="2" charset="-122"/>
              </a:endParaRPr>
            </a:p>
          </p:txBody>
        </p:sp>
      </p:grpSp>
      <p:sp>
        <p:nvSpPr>
          <p:cNvPr id="11272" name="Rectangle 27"/>
          <p:cNvSpPr>
            <a:spLocks noChangeArrowheads="1"/>
          </p:cNvSpPr>
          <p:nvPr/>
        </p:nvSpPr>
        <p:spPr bwMode="gray">
          <a:xfrm>
            <a:off x="1116013" y="2349500"/>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r>
              <a:rPr lang="zh-CN" altLang="zh-CN" sz="2000" dirty="0"/>
              <a:t>动画文件</a:t>
            </a:r>
            <a:endParaRPr lang="zh-CN" altLang="en-US" sz="2000" dirty="0" smtClean="0">
              <a:solidFill>
                <a:srgbClr val="FFFFFF"/>
              </a:solidFill>
              <a:ea typeface="华文新魏" panose="02010800040101010101" pitchFamily="2" charset="-122"/>
            </a:endParaRPr>
          </a:p>
        </p:txBody>
      </p:sp>
      <p:sp>
        <p:nvSpPr>
          <p:cNvPr id="11273" name="Rectangle 28"/>
          <p:cNvSpPr>
            <a:spLocks noChangeArrowheads="1"/>
          </p:cNvSpPr>
          <p:nvPr/>
        </p:nvSpPr>
        <p:spPr bwMode="gray">
          <a:xfrm>
            <a:off x="2916238" y="24209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r>
              <a:rPr lang="zh-CN" altLang="zh-CN" sz="2000" dirty="0"/>
              <a:t>材质文件</a:t>
            </a:r>
            <a:endParaRPr lang="zh-CN" altLang="en-US" sz="2000" dirty="0" smtClean="0">
              <a:solidFill>
                <a:srgbClr val="FFFFFF"/>
              </a:solidFill>
              <a:ea typeface="华文新魏" panose="02010800040101010101" pitchFamily="2" charset="-122"/>
            </a:endParaRPr>
          </a:p>
        </p:txBody>
      </p:sp>
      <p:sp>
        <p:nvSpPr>
          <p:cNvPr id="11274" name="Rectangle 29"/>
          <p:cNvSpPr>
            <a:spLocks noChangeArrowheads="1"/>
          </p:cNvSpPr>
          <p:nvPr/>
        </p:nvSpPr>
        <p:spPr bwMode="gray">
          <a:xfrm>
            <a:off x="4572000" y="2349500"/>
            <a:ext cx="14335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r>
              <a:rPr lang="zh-CN" altLang="zh-CN" sz="2000" dirty="0"/>
              <a:t>模型文件</a:t>
            </a:r>
            <a:endParaRPr lang="en-US" altLang="zh-CN" sz="2000" dirty="0" smtClean="0">
              <a:solidFill>
                <a:srgbClr val="FFFFFF"/>
              </a:solidFill>
              <a:ea typeface="宋体" panose="02010600030101010101" pitchFamily="2" charset="-122"/>
            </a:endParaRPr>
          </a:p>
        </p:txBody>
      </p:sp>
      <p:sp>
        <p:nvSpPr>
          <p:cNvPr id="11275" name="Rectangle 30"/>
          <p:cNvSpPr>
            <a:spLocks noChangeArrowheads="1"/>
          </p:cNvSpPr>
          <p:nvPr/>
        </p:nvSpPr>
        <p:spPr bwMode="gray">
          <a:xfrm>
            <a:off x="6372225" y="2349500"/>
            <a:ext cx="14526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r>
              <a:rPr lang="zh-CN" altLang="zh-CN" sz="2000" dirty="0"/>
              <a:t>Prefab文件</a:t>
            </a:r>
            <a:endParaRPr lang="zh-CN" altLang="en-US" sz="2000" dirty="0" smtClean="0">
              <a:solidFill>
                <a:srgbClr val="FFFFFF"/>
              </a:solidFill>
              <a:ea typeface="华文新魏" panose="02010800040101010101" pitchFamily="2" charset="-122"/>
            </a:endParaRPr>
          </a:p>
        </p:txBody>
      </p:sp>
      <p:sp>
        <p:nvSpPr>
          <p:cNvPr id="2" name="文本框 1"/>
          <p:cNvSpPr txBox="1"/>
          <p:nvPr/>
        </p:nvSpPr>
        <p:spPr>
          <a:xfrm>
            <a:off x="914400" y="3620310"/>
            <a:ext cx="6822686" cy="369332"/>
          </a:xfrm>
          <a:prstGeom prst="rect">
            <a:avLst/>
          </a:prstGeom>
          <a:noFill/>
        </p:spPr>
        <p:txBody>
          <a:bodyPr wrap="square" rtlCol="0">
            <a:spAutoFit/>
          </a:bodyPr>
          <a:lstStyle/>
          <a:p>
            <a:r>
              <a:rPr lang="en-US" altLang="zh-CN" dirty="0" smtClean="0"/>
              <a:t>   </a:t>
            </a:r>
            <a:r>
              <a:rPr lang="zh-CN" altLang="zh-CN" dirty="0" smtClean="0"/>
              <a:t>碰撞</a:t>
            </a:r>
            <a:r>
              <a:rPr lang="zh-CN" altLang="zh-CN" dirty="0"/>
              <a:t>检测的方式有两种：碰撞器和触发器</a:t>
            </a:r>
            <a:endParaRPr lang="zh-CN" altLang="en-US" dirty="0"/>
          </a:p>
        </p:txBody>
      </p:sp>
      <p:sp>
        <p:nvSpPr>
          <p:cNvPr id="3" name="文本框 2"/>
          <p:cNvSpPr txBox="1"/>
          <p:nvPr/>
        </p:nvSpPr>
        <p:spPr>
          <a:xfrm>
            <a:off x="1069472" y="4147263"/>
            <a:ext cx="7236328" cy="1323439"/>
          </a:xfrm>
          <a:prstGeom prst="rect">
            <a:avLst/>
          </a:prstGeom>
          <a:noFill/>
        </p:spPr>
        <p:txBody>
          <a:bodyPr wrap="square" rtlCol="0">
            <a:spAutoFit/>
          </a:bodyPr>
          <a:lstStyle/>
          <a:p>
            <a:r>
              <a:rPr lang="zh-CN" altLang="zh-CN" sz="2000" dirty="0"/>
              <a:t>碰撞器有很多的种类，如盒子碰撞器、球形碰撞器、胶囊碰撞器等，要使用这些碰撞器都必须把该碰撞器组件添加到一个游戏对象上面。如果在检视面板中勾选了</a:t>
            </a:r>
            <a:r>
              <a:rPr lang="zh-CN" altLang="zh-CN" sz="2000" dirty="0" smtClean="0"/>
              <a:t>Is</a:t>
            </a:r>
            <a:r>
              <a:rPr lang="en-US" altLang="zh-CN" sz="2000" dirty="0" smtClean="0"/>
              <a:t> </a:t>
            </a:r>
            <a:r>
              <a:rPr lang="zh-CN" altLang="zh-CN" sz="2000" dirty="0" smtClean="0"/>
              <a:t>Trigger</a:t>
            </a:r>
            <a:r>
              <a:rPr lang="zh-CN" altLang="zh-CN" sz="2000" dirty="0"/>
              <a:t>，那么就成了触发器。</a:t>
            </a:r>
            <a:endParaRPr lang="zh-CN" altLang="en-US" sz="2000" dirty="0"/>
          </a:p>
        </p:txBody>
      </p:sp>
    </p:spTree>
    <p:extLst>
      <p:ext uri="{BB962C8B-B14F-4D97-AF65-F5344CB8AC3E}">
        <p14:creationId xmlns:p14="http://schemas.microsoft.com/office/powerpoint/2010/main" val="309001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72">
                                            <p:txEl>
                                              <p:pRg st="0" end="0"/>
                                            </p:txEl>
                                          </p:spTgt>
                                        </p:tgtEl>
                                        <p:attrNameLst>
                                          <p:attrName>style.visibility</p:attrName>
                                        </p:attrNameLst>
                                      </p:cBhvr>
                                      <p:to>
                                        <p:strVal val="visible"/>
                                      </p:to>
                                    </p:set>
                                    <p:animEffect transition="in" filter="fade">
                                      <p:cBhvr>
                                        <p:cTn id="7" dur="1000"/>
                                        <p:tgtEl>
                                          <p:spTgt spid="11272">
                                            <p:txEl>
                                              <p:pRg st="0" end="0"/>
                                            </p:txEl>
                                          </p:spTgt>
                                        </p:tgtEl>
                                      </p:cBhvr>
                                    </p:animEffect>
                                    <p:anim calcmode="lin" valueType="num">
                                      <p:cBhvr>
                                        <p:cTn id="8" dur="1000" fill="hold"/>
                                        <p:tgtEl>
                                          <p:spTgt spid="1127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7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273">
                                            <p:txEl>
                                              <p:pRg st="0" end="0"/>
                                            </p:txEl>
                                          </p:spTgt>
                                        </p:tgtEl>
                                        <p:attrNameLst>
                                          <p:attrName>style.visibility</p:attrName>
                                        </p:attrNameLst>
                                      </p:cBhvr>
                                      <p:to>
                                        <p:strVal val="visible"/>
                                      </p:to>
                                    </p:set>
                                    <p:animEffect transition="in" filter="fade">
                                      <p:cBhvr>
                                        <p:cTn id="14" dur="1000"/>
                                        <p:tgtEl>
                                          <p:spTgt spid="11273">
                                            <p:txEl>
                                              <p:pRg st="0" end="0"/>
                                            </p:txEl>
                                          </p:spTgt>
                                        </p:tgtEl>
                                      </p:cBhvr>
                                    </p:animEffect>
                                    <p:anim calcmode="lin" valueType="num">
                                      <p:cBhvr>
                                        <p:cTn id="15" dur="1000" fill="hold"/>
                                        <p:tgtEl>
                                          <p:spTgt spid="1127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127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274">
                                            <p:txEl>
                                              <p:pRg st="0" end="0"/>
                                            </p:txEl>
                                          </p:spTgt>
                                        </p:tgtEl>
                                        <p:attrNameLst>
                                          <p:attrName>style.visibility</p:attrName>
                                        </p:attrNameLst>
                                      </p:cBhvr>
                                      <p:to>
                                        <p:strVal val="visible"/>
                                      </p:to>
                                    </p:set>
                                    <p:animEffect transition="in" filter="fade">
                                      <p:cBhvr>
                                        <p:cTn id="21" dur="1000"/>
                                        <p:tgtEl>
                                          <p:spTgt spid="11274">
                                            <p:txEl>
                                              <p:pRg st="0" end="0"/>
                                            </p:txEl>
                                          </p:spTgt>
                                        </p:tgtEl>
                                      </p:cBhvr>
                                    </p:animEffect>
                                    <p:anim calcmode="lin" valueType="num">
                                      <p:cBhvr>
                                        <p:cTn id="22" dur="1000" fill="hold"/>
                                        <p:tgtEl>
                                          <p:spTgt spid="1127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127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275">
                                            <p:txEl>
                                              <p:pRg st="0" end="0"/>
                                            </p:txEl>
                                          </p:spTgt>
                                        </p:tgtEl>
                                        <p:attrNameLst>
                                          <p:attrName>style.visibility</p:attrName>
                                        </p:attrNameLst>
                                      </p:cBhvr>
                                      <p:to>
                                        <p:strVal val="visible"/>
                                      </p:to>
                                    </p:set>
                                    <p:animEffect transition="in" filter="fade">
                                      <p:cBhvr>
                                        <p:cTn id="28" dur="1000"/>
                                        <p:tgtEl>
                                          <p:spTgt spid="11275">
                                            <p:txEl>
                                              <p:pRg st="0" end="0"/>
                                            </p:txEl>
                                          </p:spTgt>
                                        </p:tgtEl>
                                      </p:cBhvr>
                                    </p:animEffect>
                                    <p:anim calcmode="lin" valueType="num">
                                      <p:cBhvr>
                                        <p:cTn id="29" dur="1000" fill="hold"/>
                                        <p:tgtEl>
                                          <p:spTgt spid="11275">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12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anim calcmode="lin" valueType="num">
                                      <p:cBhvr additive="base">
                                        <p:cTn id="3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anim calcmode="lin" valueType="num">
                                      <p:cBhvr>
                                        <p:cTn id="41"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42"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43"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44"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Unity 3D</a:t>
            </a:r>
            <a:r>
              <a:rPr lang="zh-CN" altLang="en-US" dirty="0" smtClean="0"/>
              <a:t>模型设计预览</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608" y="1700808"/>
            <a:ext cx="7033564" cy="4800600"/>
          </a:xfrm>
        </p:spPr>
      </p:pic>
    </p:spTree>
    <p:extLst>
      <p:ext uri="{BB962C8B-B14F-4D97-AF65-F5344CB8AC3E}">
        <p14:creationId xmlns:p14="http://schemas.microsoft.com/office/powerpoint/2010/main" val="170871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游戏效果预览</a:t>
            </a:r>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340768"/>
            <a:ext cx="5524500" cy="2924175"/>
          </a:xfr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872" y="3750716"/>
            <a:ext cx="5524500" cy="2924175"/>
          </a:xfrm>
          <a:prstGeom prst="rect">
            <a:avLst/>
          </a:prstGeom>
        </p:spPr>
      </p:pic>
    </p:spTree>
    <p:extLst>
      <p:ext uri="{BB962C8B-B14F-4D97-AF65-F5344CB8AC3E}">
        <p14:creationId xmlns:p14="http://schemas.microsoft.com/office/powerpoint/2010/main" val="353476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9458" name="图片 19457" desc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8025" y="2884488"/>
            <a:ext cx="3363913"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图片 19458"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278188" cy="315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图片 1945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311775"/>
            <a:ext cx="55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图片 19460" descr="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988" y="5014913"/>
            <a:ext cx="193833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图片 19461" descr="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9263" y="3883025"/>
            <a:ext cx="13303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图片 19462" descr="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0463" y="3013075"/>
            <a:ext cx="646112"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图片 19463" descr="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997200"/>
            <a:ext cx="1219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图片 19464" descr="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4700" y="0"/>
            <a:ext cx="11684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6" name="图片 19465" descr="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02075" y="701675"/>
            <a:ext cx="5969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7" name="图片 19466" descr="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06713" y="1239838"/>
            <a:ext cx="1371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8" name="图片 19467" descr="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73338" y="0"/>
            <a:ext cx="698500" cy="163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9" name="图片 19468" descr="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07038" y="1520825"/>
            <a:ext cx="9779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0" name="图片 19469" descr="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22950" y="2270125"/>
            <a:ext cx="1447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1" name="图片 19470" descr="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37413" y="107950"/>
            <a:ext cx="1943100"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2" name="图片 19471" descr="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83263" y="0"/>
            <a:ext cx="1828800"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3" name="图片 19472" descr="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27538" y="4827588"/>
            <a:ext cx="1295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4" name="图片 19473" descr="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70450" y="4578350"/>
            <a:ext cx="15113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5" name="图片 19474" descr="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043613" y="5018088"/>
            <a:ext cx="13843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6" name="图片 19475" descr="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27538" y="0"/>
            <a:ext cx="2019300" cy="191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7" name="图片 19476" descr="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66950" y="4816475"/>
            <a:ext cx="22098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8" name="图片 19477" descr="手"/>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0" y="0"/>
            <a:ext cx="9180513" cy="683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9" name="图片 19478" descr="y1"/>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0" y="0"/>
            <a:ext cx="9121775"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0" name="图片 19479" descr="y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9121775" cy="683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1" name="图片 19480" descr="y3"/>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7938" y="0"/>
            <a:ext cx="9144000" cy="683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2" name="图片 19481" descr="y4"/>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58737" y="17462"/>
            <a:ext cx="9121776" cy="6835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3" name="文本框 19482"/>
          <p:cNvSpPr txBox="1">
            <a:spLocks noChangeArrowheads="1"/>
          </p:cNvSpPr>
          <p:nvPr/>
        </p:nvSpPr>
        <p:spPr bwMode="auto">
          <a:xfrm>
            <a:off x="2922588" y="2923094"/>
            <a:ext cx="36335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buFont typeface="Arial" panose="020B0604020202020204" pitchFamily="34" charset="0"/>
              <a:buNone/>
            </a:pPr>
            <a:r>
              <a:rPr lang="en-US" altLang="zh-CN" sz="3200" b="1" dirty="0" smtClean="0">
                <a:solidFill>
                  <a:srgbClr val="000000"/>
                </a:solidFill>
                <a:ea typeface="微软雅黑" panose="020B0503020204020204" pitchFamily="34" charset="-122"/>
              </a:rPr>
              <a:t>Thank you</a:t>
            </a:r>
            <a:r>
              <a:rPr lang="zh-CN" altLang="en-US" sz="3200" b="1" dirty="0" smtClean="0">
                <a:solidFill>
                  <a:srgbClr val="000000"/>
                </a:solidFill>
                <a:ea typeface="微软雅黑" panose="020B0503020204020204" pitchFamily="34" charset="-122"/>
              </a:rPr>
              <a:t>！！！</a:t>
            </a:r>
            <a:endParaRPr lang="en-US" altLang="zh-CN" sz="3200" b="1" dirty="0" smtClean="0">
              <a:solidFill>
                <a:srgbClr val="000000"/>
              </a:solidFill>
              <a:ea typeface="微软雅黑" panose="020B0503020204020204" pitchFamily="34" charset="-122"/>
            </a:endParaRPr>
          </a:p>
        </p:txBody>
      </p:sp>
      <p:sp>
        <p:nvSpPr>
          <p:cNvPr id="19484" name="文本框 19483"/>
          <p:cNvSpPr txBox="1">
            <a:spLocks noChangeArrowheads="1"/>
          </p:cNvSpPr>
          <p:nvPr/>
        </p:nvSpPr>
        <p:spPr bwMode="auto">
          <a:xfrm>
            <a:off x="3700463" y="3532001"/>
            <a:ext cx="26812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buFont typeface="Arial" panose="020B0604020202020204" pitchFamily="34" charset="0"/>
              <a:buNone/>
            </a:pPr>
            <a:r>
              <a:rPr lang="zh-CN" altLang="en-US" sz="1200" dirty="0" smtClean="0">
                <a:solidFill>
                  <a:srgbClr val="000000"/>
                </a:solidFill>
                <a:latin typeface="Andalus" pitchFamily="18" charset="-78"/>
              </a:rPr>
              <a:t> </a:t>
            </a:r>
          </a:p>
        </p:txBody>
      </p:sp>
      <p:pic>
        <p:nvPicPr>
          <p:cNvPr id="19485" name="图片 19484" descr="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938" y="5724525"/>
            <a:ext cx="2670176"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8386918"/>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9485"/>
                                        </p:tgtEl>
                                        <p:attrNameLst>
                                          <p:attrName>style.visibility</p:attrName>
                                        </p:attrNameLst>
                                      </p:cBhvr>
                                      <p:to>
                                        <p:strVal val="visible"/>
                                      </p:to>
                                    </p:set>
                                    <p:animEffect transition="in" filter="wipe(left)">
                                      <p:cBhvr>
                                        <p:cTn id="7" dur="500"/>
                                        <p:tgtEl>
                                          <p:spTgt spid="19485"/>
                                        </p:tgtEl>
                                      </p:cBhvr>
                                    </p:animEffect>
                                  </p:childTnLst>
                                </p:cTn>
                              </p:par>
                              <p:par>
                                <p:cTn id="8" presetID="22" presetClass="exit" presetSubtype="8" fill="hold" nodeType="withEffect">
                                  <p:stCondLst>
                                    <p:cond delay="0"/>
                                  </p:stCondLst>
                                  <p:childTnLst>
                                    <p:animEffect transition="out" filter="wipe(left)">
                                      <p:cBhvr>
                                        <p:cTn id="9" dur="1000"/>
                                        <p:tgtEl>
                                          <p:spTgt spid="19485"/>
                                        </p:tgtEl>
                                      </p:cBhvr>
                                    </p:animEffect>
                                    <p:set>
                                      <p:cBhvr>
                                        <p:cTn id="10" dur="1" fill="hold">
                                          <p:stCondLst>
                                            <p:cond delay="998"/>
                                          </p:stCondLst>
                                        </p:cTn>
                                        <p:tgtEl>
                                          <p:spTgt spid="19485"/>
                                        </p:tgtEl>
                                        <p:attrNameLst>
                                          <p:attrName>style.visibility</p:attrName>
                                        </p:attrNameLst>
                                      </p:cBhvr>
                                      <p:to>
                                        <p:strVal val="hidden"/>
                                      </p:to>
                                    </p:set>
                                  </p:childTnLst>
                                </p:cTn>
                              </p:par>
                            </p:childTnLst>
                          </p:cTn>
                        </p:par>
                        <p:par>
                          <p:cTn id="11" fill="hold" nodeType="afterGroup">
                            <p:stCondLst>
                              <p:cond delay="1000"/>
                            </p:stCondLst>
                            <p:childTnLst>
                              <p:par>
                                <p:cTn id="12" presetID="22" presetClass="entr" presetSubtype="4" fill="hold" nodeType="afterEffect">
                                  <p:stCondLst>
                                    <p:cond delay="0"/>
                                  </p:stCondLst>
                                  <p:childTnLst>
                                    <p:set>
                                      <p:cBhvr>
                                        <p:cTn id="13" dur="1" fill="hold">
                                          <p:stCondLst>
                                            <p:cond delay="0"/>
                                          </p:stCondLst>
                                        </p:cTn>
                                        <p:tgtEl>
                                          <p:spTgt spid="19460"/>
                                        </p:tgtEl>
                                        <p:attrNameLst>
                                          <p:attrName>style.visibility</p:attrName>
                                        </p:attrNameLst>
                                      </p:cBhvr>
                                      <p:to>
                                        <p:strVal val="visible"/>
                                      </p:to>
                                    </p:set>
                                    <p:animEffect transition="in" filter="wipe(down)">
                                      <p:cBhvr>
                                        <p:cTn id="14" dur="500"/>
                                        <p:tgtEl>
                                          <p:spTgt spid="19460"/>
                                        </p:tgtEl>
                                      </p:cBhvr>
                                    </p:animEffect>
                                  </p:childTnLst>
                                </p:cTn>
                              </p:par>
                              <p:par>
                                <p:cTn id="15" presetID="22" presetClass="entr" presetSubtype="1" fill="hold" nodeType="withEffect">
                                  <p:stCondLst>
                                    <p:cond delay="0"/>
                                  </p:stCondLst>
                                  <p:childTnLst>
                                    <p:set>
                                      <p:cBhvr>
                                        <p:cTn id="16" dur="1" fill="hold">
                                          <p:stCondLst>
                                            <p:cond delay="0"/>
                                          </p:stCondLst>
                                        </p:cTn>
                                        <p:tgtEl>
                                          <p:spTgt spid="19472"/>
                                        </p:tgtEl>
                                        <p:attrNameLst>
                                          <p:attrName>style.visibility</p:attrName>
                                        </p:attrNameLst>
                                      </p:cBhvr>
                                      <p:to>
                                        <p:strVal val="visible"/>
                                      </p:to>
                                    </p:set>
                                    <p:animEffect transition="in" filter="wipe(up)">
                                      <p:cBhvr>
                                        <p:cTn id="17" dur="500"/>
                                        <p:tgtEl>
                                          <p:spTgt spid="19472"/>
                                        </p:tgtEl>
                                      </p:cBhvr>
                                    </p:animEffect>
                                  </p:childTnLst>
                                </p:cTn>
                              </p:par>
                              <p:par>
                                <p:cTn id="18" presetID="22" presetClass="entr" presetSubtype="1" fill="hold" nodeType="withEffect">
                                  <p:stCondLst>
                                    <p:cond delay="0"/>
                                  </p:stCondLst>
                                  <p:childTnLst>
                                    <p:set>
                                      <p:cBhvr>
                                        <p:cTn id="19" dur="1" fill="hold">
                                          <p:stCondLst>
                                            <p:cond delay="0"/>
                                          </p:stCondLst>
                                        </p:cTn>
                                        <p:tgtEl>
                                          <p:spTgt spid="19468"/>
                                        </p:tgtEl>
                                        <p:attrNameLst>
                                          <p:attrName>style.visibility</p:attrName>
                                        </p:attrNameLst>
                                      </p:cBhvr>
                                      <p:to>
                                        <p:strVal val="visible"/>
                                      </p:to>
                                    </p:set>
                                    <p:animEffect transition="in" filter="wipe(up)">
                                      <p:cBhvr>
                                        <p:cTn id="20" dur="500"/>
                                        <p:tgtEl>
                                          <p:spTgt spid="19468"/>
                                        </p:tgtEl>
                                      </p:cBhvr>
                                    </p:animEffect>
                                  </p:childTnLst>
                                </p:cTn>
                              </p:par>
                              <p:par>
                                <p:cTn id="21" presetID="22" presetClass="entr" presetSubtype="4" fill="hold" nodeType="withEffect">
                                  <p:stCondLst>
                                    <p:cond delay="0"/>
                                  </p:stCondLst>
                                  <p:childTnLst>
                                    <p:set>
                                      <p:cBhvr>
                                        <p:cTn id="22" dur="1" fill="hold">
                                          <p:stCondLst>
                                            <p:cond delay="0"/>
                                          </p:stCondLst>
                                        </p:cTn>
                                        <p:tgtEl>
                                          <p:spTgt spid="19473"/>
                                        </p:tgtEl>
                                        <p:attrNameLst>
                                          <p:attrName>style.visibility</p:attrName>
                                        </p:attrNameLst>
                                      </p:cBhvr>
                                      <p:to>
                                        <p:strVal val="visible"/>
                                      </p:to>
                                    </p:set>
                                    <p:animEffect transition="in" filter="wipe(down)">
                                      <p:cBhvr>
                                        <p:cTn id="23" dur="500"/>
                                        <p:tgtEl>
                                          <p:spTgt spid="19473"/>
                                        </p:tgtEl>
                                      </p:cBhvr>
                                    </p:animEffect>
                                  </p:childTnLst>
                                </p:cTn>
                              </p:par>
                            </p:childTnLst>
                          </p:cTn>
                        </p:par>
                        <p:par>
                          <p:cTn id="24" fill="hold" nodeType="afterGroup">
                            <p:stCondLst>
                              <p:cond delay="1500"/>
                            </p:stCondLst>
                            <p:childTnLst>
                              <p:par>
                                <p:cTn id="25" presetID="22" presetClass="entr" presetSubtype="8" fill="hold" nodeType="afterEffect">
                                  <p:stCondLst>
                                    <p:cond delay="0"/>
                                  </p:stCondLst>
                                  <p:childTnLst>
                                    <p:set>
                                      <p:cBhvr>
                                        <p:cTn id="26" dur="1" fill="hold">
                                          <p:stCondLst>
                                            <p:cond delay="0"/>
                                          </p:stCondLst>
                                        </p:cTn>
                                        <p:tgtEl>
                                          <p:spTgt spid="19461"/>
                                        </p:tgtEl>
                                        <p:attrNameLst>
                                          <p:attrName>style.visibility</p:attrName>
                                        </p:attrNameLst>
                                      </p:cBhvr>
                                      <p:to>
                                        <p:strVal val="visible"/>
                                      </p:to>
                                    </p:set>
                                    <p:animEffect transition="in" filter="wipe(left)">
                                      <p:cBhvr>
                                        <p:cTn id="27" dur="500"/>
                                        <p:tgtEl>
                                          <p:spTgt spid="19461"/>
                                        </p:tgtEl>
                                      </p:cBhvr>
                                    </p:animEffect>
                                  </p:childTnLst>
                                </p:cTn>
                              </p:par>
                              <p:par>
                                <p:cTn id="28" presetID="22" presetClass="entr" presetSubtype="1" fill="hold" nodeType="withEffect">
                                  <p:stCondLst>
                                    <p:cond delay="0"/>
                                  </p:stCondLst>
                                  <p:childTnLst>
                                    <p:set>
                                      <p:cBhvr>
                                        <p:cTn id="29" dur="1" fill="hold">
                                          <p:stCondLst>
                                            <p:cond delay="0"/>
                                          </p:stCondLst>
                                        </p:cTn>
                                        <p:tgtEl>
                                          <p:spTgt spid="19469"/>
                                        </p:tgtEl>
                                        <p:attrNameLst>
                                          <p:attrName>style.visibility</p:attrName>
                                        </p:attrNameLst>
                                      </p:cBhvr>
                                      <p:to>
                                        <p:strVal val="visible"/>
                                      </p:to>
                                    </p:set>
                                    <p:animEffect transition="in" filter="wipe(up)">
                                      <p:cBhvr>
                                        <p:cTn id="30" dur="500"/>
                                        <p:tgtEl>
                                          <p:spTgt spid="19469"/>
                                        </p:tgtEl>
                                      </p:cBhvr>
                                    </p:animEffect>
                                  </p:childTnLst>
                                </p:cTn>
                              </p:par>
                              <p:par>
                                <p:cTn id="31" presetID="22" presetClass="entr" presetSubtype="8" fill="hold" nodeType="withEffect">
                                  <p:stCondLst>
                                    <p:cond delay="0"/>
                                  </p:stCondLst>
                                  <p:childTnLst>
                                    <p:set>
                                      <p:cBhvr>
                                        <p:cTn id="32" dur="1" fill="hold">
                                          <p:stCondLst>
                                            <p:cond delay="0"/>
                                          </p:stCondLst>
                                        </p:cTn>
                                        <p:tgtEl>
                                          <p:spTgt spid="19467"/>
                                        </p:tgtEl>
                                        <p:attrNameLst>
                                          <p:attrName>style.visibility</p:attrName>
                                        </p:attrNameLst>
                                      </p:cBhvr>
                                      <p:to>
                                        <p:strVal val="visible"/>
                                      </p:to>
                                    </p:set>
                                    <p:animEffect transition="in" filter="wipe(left)">
                                      <p:cBhvr>
                                        <p:cTn id="33" dur="500"/>
                                        <p:tgtEl>
                                          <p:spTgt spid="19467"/>
                                        </p:tgtEl>
                                      </p:cBhvr>
                                    </p:animEffect>
                                  </p:childTnLst>
                                </p:cTn>
                              </p:par>
                              <p:par>
                                <p:cTn id="34" presetID="22" presetClass="entr" presetSubtype="8" fill="hold" nodeType="withEffect">
                                  <p:stCondLst>
                                    <p:cond delay="0"/>
                                  </p:stCondLst>
                                  <p:childTnLst>
                                    <p:set>
                                      <p:cBhvr>
                                        <p:cTn id="35" dur="1" fill="hold">
                                          <p:stCondLst>
                                            <p:cond delay="0"/>
                                          </p:stCondLst>
                                        </p:cTn>
                                        <p:tgtEl>
                                          <p:spTgt spid="19474"/>
                                        </p:tgtEl>
                                        <p:attrNameLst>
                                          <p:attrName>style.visibility</p:attrName>
                                        </p:attrNameLst>
                                      </p:cBhvr>
                                      <p:to>
                                        <p:strVal val="visible"/>
                                      </p:to>
                                    </p:set>
                                    <p:animEffect transition="in" filter="wipe(left)">
                                      <p:cBhvr>
                                        <p:cTn id="36" dur="500"/>
                                        <p:tgtEl>
                                          <p:spTgt spid="19474"/>
                                        </p:tgtEl>
                                      </p:cBhvr>
                                    </p:animEffect>
                                  </p:childTnLst>
                                </p:cTn>
                              </p:par>
                            </p:childTnLst>
                          </p:cTn>
                        </p:par>
                        <p:par>
                          <p:cTn id="37" fill="hold" nodeType="afterGroup">
                            <p:stCondLst>
                              <p:cond delay="2000"/>
                            </p:stCondLst>
                            <p:childTnLst>
                              <p:par>
                                <p:cTn id="38" presetID="22" presetClass="entr" presetSubtype="4" fill="hold" nodeType="afterEffect">
                                  <p:stCondLst>
                                    <p:cond delay="0"/>
                                  </p:stCondLst>
                                  <p:childTnLst>
                                    <p:set>
                                      <p:cBhvr>
                                        <p:cTn id="39" dur="1" fill="hold">
                                          <p:stCondLst>
                                            <p:cond delay="0"/>
                                          </p:stCondLst>
                                        </p:cTn>
                                        <p:tgtEl>
                                          <p:spTgt spid="19462"/>
                                        </p:tgtEl>
                                        <p:attrNameLst>
                                          <p:attrName>style.visibility</p:attrName>
                                        </p:attrNameLst>
                                      </p:cBhvr>
                                      <p:to>
                                        <p:strVal val="visible"/>
                                      </p:to>
                                    </p:set>
                                    <p:animEffect transition="in" filter="wipe(down)">
                                      <p:cBhvr>
                                        <p:cTn id="40" dur="500"/>
                                        <p:tgtEl>
                                          <p:spTgt spid="19462"/>
                                        </p:tgtEl>
                                      </p:cBhvr>
                                    </p:animEffect>
                                  </p:childTnLst>
                                </p:cTn>
                              </p:par>
                              <p:par>
                                <p:cTn id="41" presetID="22" presetClass="entr" presetSubtype="8" fill="hold" nodeType="withEffect">
                                  <p:stCondLst>
                                    <p:cond delay="0"/>
                                  </p:stCondLst>
                                  <p:childTnLst>
                                    <p:set>
                                      <p:cBhvr>
                                        <p:cTn id="42" dur="1" fill="hold">
                                          <p:stCondLst>
                                            <p:cond delay="0"/>
                                          </p:stCondLst>
                                        </p:cTn>
                                        <p:tgtEl>
                                          <p:spTgt spid="19470"/>
                                        </p:tgtEl>
                                        <p:attrNameLst>
                                          <p:attrName>style.visibility</p:attrName>
                                        </p:attrNameLst>
                                      </p:cBhvr>
                                      <p:to>
                                        <p:strVal val="visible"/>
                                      </p:to>
                                    </p:set>
                                    <p:animEffect transition="in" filter="wipe(left)">
                                      <p:cBhvr>
                                        <p:cTn id="43" dur="500"/>
                                        <p:tgtEl>
                                          <p:spTgt spid="19470"/>
                                        </p:tgtEl>
                                      </p:cBhvr>
                                    </p:animEffect>
                                  </p:childTnLst>
                                </p:cTn>
                              </p:par>
                              <p:par>
                                <p:cTn id="44" presetID="22" presetClass="entr" presetSubtype="4" fill="hold" nodeType="withEffect">
                                  <p:stCondLst>
                                    <p:cond delay="0"/>
                                  </p:stCondLst>
                                  <p:childTnLst>
                                    <p:set>
                                      <p:cBhvr>
                                        <p:cTn id="45" dur="1" fill="hold">
                                          <p:stCondLst>
                                            <p:cond delay="0"/>
                                          </p:stCondLst>
                                        </p:cTn>
                                        <p:tgtEl>
                                          <p:spTgt spid="19466"/>
                                        </p:tgtEl>
                                        <p:attrNameLst>
                                          <p:attrName>style.visibility</p:attrName>
                                        </p:attrNameLst>
                                      </p:cBhvr>
                                      <p:to>
                                        <p:strVal val="visible"/>
                                      </p:to>
                                    </p:set>
                                    <p:animEffect transition="in" filter="wipe(down)">
                                      <p:cBhvr>
                                        <p:cTn id="46" dur="500"/>
                                        <p:tgtEl>
                                          <p:spTgt spid="19466"/>
                                        </p:tgtEl>
                                      </p:cBhvr>
                                    </p:animEffect>
                                  </p:childTnLst>
                                </p:cTn>
                              </p:par>
                              <p:par>
                                <p:cTn id="47" presetID="22" presetClass="entr" presetSubtype="1" fill="hold" nodeType="withEffect">
                                  <p:stCondLst>
                                    <p:cond delay="0"/>
                                  </p:stCondLst>
                                  <p:childTnLst>
                                    <p:set>
                                      <p:cBhvr>
                                        <p:cTn id="48" dur="1" fill="hold">
                                          <p:stCondLst>
                                            <p:cond delay="0"/>
                                          </p:stCondLst>
                                        </p:cTn>
                                        <p:tgtEl>
                                          <p:spTgt spid="19475"/>
                                        </p:tgtEl>
                                        <p:attrNameLst>
                                          <p:attrName>style.visibility</p:attrName>
                                        </p:attrNameLst>
                                      </p:cBhvr>
                                      <p:to>
                                        <p:strVal val="visible"/>
                                      </p:to>
                                    </p:set>
                                    <p:animEffect transition="in" filter="wipe(up)">
                                      <p:cBhvr>
                                        <p:cTn id="49" dur="500"/>
                                        <p:tgtEl>
                                          <p:spTgt spid="19475"/>
                                        </p:tgtEl>
                                      </p:cBhvr>
                                    </p:animEffect>
                                  </p:childTnLst>
                                </p:cTn>
                              </p:par>
                            </p:childTnLst>
                          </p:cTn>
                        </p:par>
                        <p:par>
                          <p:cTn id="50" fill="hold" nodeType="afterGroup">
                            <p:stCondLst>
                              <p:cond delay="2500"/>
                            </p:stCondLst>
                            <p:childTnLst>
                              <p:par>
                                <p:cTn id="51" presetID="22" presetClass="entr" presetSubtype="4" fill="hold" nodeType="afterEffect">
                                  <p:stCondLst>
                                    <p:cond delay="0"/>
                                  </p:stCondLst>
                                  <p:childTnLst>
                                    <p:set>
                                      <p:cBhvr>
                                        <p:cTn id="52" dur="1" fill="hold">
                                          <p:stCondLst>
                                            <p:cond delay="0"/>
                                          </p:stCondLst>
                                        </p:cTn>
                                        <p:tgtEl>
                                          <p:spTgt spid="19463"/>
                                        </p:tgtEl>
                                        <p:attrNameLst>
                                          <p:attrName>style.visibility</p:attrName>
                                        </p:attrNameLst>
                                      </p:cBhvr>
                                      <p:to>
                                        <p:strVal val="visible"/>
                                      </p:to>
                                    </p:set>
                                    <p:animEffect transition="in" filter="wipe(down)">
                                      <p:cBhvr>
                                        <p:cTn id="53" dur="500"/>
                                        <p:tgtEl>
                                          <p:spTgt spid="19463"/>
                                        </p:tgtEl>
                                      </p:cBhvr>
                                    </p:animEffect>
                                  </p:childTnLst>
                                </p:cTn>
                              </p:par>
                              <p:par>
                                <p:cTn id="54" presetID="22" presetClass="entr" presetSubtype="4" fill="hold" nodeType="withEffect">
                                  <p:stCondLst>
                                    <p:cond delay="0"/>
                                  </p:stCondLst>
                                  <p:childTnLst>
                                    <p:set>
                                      <p:cBhvr>
                                        <p:cTn id="55" dur="1" fill="hold">
                                          <p:stCondLst>
                                            <p:cond delay="0"/>
                                          </p:stCondLst>
                                        </p:cTn>
                                        <p:tgtEl>
                                          <p:spTgt spid="19471"/>
                                        </p:tgtEl>
                                        <p:attrNameLst>
                                          <p:attrName>style.visibility</p:attrName>
                                        </p:attrNameLst>
                                      </p:cBhvr>
                                      <p:to>
                                        <p:strVal val="visible"/>
                                      </p:to>
                                    </p:set>
                                    <p:animEffect transition="in" filter="wipe(down)">
                                      <p:cBhvr>
                                        <p:cTn id="56" dur="500"/>
                                        <p:tgtEl>
                                          <p:spTgt spid="19471"/>
                                        </p:tgtEl>
                                      </p:cBhvr>
                                    </p:animEffect>
                                  </p:childTnLst>
                                </p:cTn>
                              </p:par>
                              <p:par>
                                <p:cTn id="57" presetID="22" presetClass="entr" presetSubtype="4" fill="hold" nodeType="withEffect">
                                  <p:stCondLst>
                                    <p:cond delay="0"/>
                                  </p:stCondLst>
                                  <p:childTnLst>
                                    <p:set>
                                      <p:cBhvr>
                                        <p:cTn id="58" dur="1" fill="hold">
                                          <p:stCondLst>
                                            <p:cond delay="0"/>
                                          </p:stCondLst>
                                        </p:cTn>
                                        <p:tgtEl>
                                          <p:spTgt spid="19465"/>
                                        </p:tgtEl>
                                        <p:attrNameLst>
                                          <p:attrName>style.visibility</p:attrName>
                                        </p:attrNameLst>
                                      </p:cBhvr>
                                      <p:to>
                                        <p:strVal val="visible"/>
                                      </p:to>
                                    </p:set>
                                    <p:animEffect transition="in" filter="wipe(down)">
                                      <p:cBhvr>
                                        <p:cTn id="59" dur="500"/>
                                        <p:tgtEl>
                                          <p:spTgt spid="19465"/>
                                        </p:tgtEl>
                                      </p:cBhvr>
                                    </p:animEffect>
                                  </p:childTnLst>
                                </p:cTn>
                              </p:par>
                            </p:childTnLst>
                          </p:cTn>
                        </p:par>
                        <p:par>
                          <p:cTn id="60" fill="hold" nodeType="afterGroup">
                            <p:stCondLst>
                              <p:cond delay="3000"/>
                            </p:stCondLst>
                            <p:childTnLst>
                              <p:par>
                                <p:cTn id="61" presetID="22" presetClass="entr" presetSubtype="2" fill="hold" nodeType="afterEffect">
                                  <p:stCondLst>
                                    <p:cond delay="0"/>
                                  </p:stCondLst>
                                  <p:childTnLst>
                                    <p:set>
                                      <p:cBhvr>
                                        <p:cTn id="62" dur="1" fill="hold">
                                          <p:stCondLst>
                                            <p:cond delay="0"/>
                                          </p:stCondLst>
                                        </p:cTn>
                                        <p:tgtEl>
                                          <p:spTgt spid="19464"/>
                                        </p:tgtEl>
                                        <p:attrNameLst>
                                          <p:attrName>style.visibility</p:attrName>
                                        </p:attrNameLst>
                                      </p:cBhvr>
                                      <p:to>
                                        <p:strVal val="visible"/>
                                      </p:to>
                                    </p:set>
                                    <p:animEffect transition="in" filter="wipe(right)">
                                      <p:cBhvr>
                                        <p:cTn id="63" dur="500"/>
                                        <p:tgtEl>
                                          <p:spTgt spid="19464"/>
                                        </p:tgtEl>
                                      </p:cBhvr>
                                    </p:animEffect>
                                  </p:childTnLst>
                                </p:cTn>
                              </p:par>
                            </p:childTnLst>
                          </p:cTn>
                        </p:par>
                        <p:par>
                          <p:cTn id="64" fill="hold" nodeType="afterGroup">
                            <p:stCondLst>
                              <p:cond delay="3500"/>
                            </p:stCondLst>
                            <p:childTnLst>
                              <p:par>
                                <p:cTn id="65" presetID="2" presetClass="entr" presetSubtype="9" fill="hold" nodeType="afterEffect">
                                  <p:stCondLst>
                                    <p:cond delay="0"/>
                                  </p:stCondLst>
                                  <p:childTnLst>
                                    <p:set>
                                      <p:cBhvr>
                                        <p:cTn id="66" dur="1" fill="hold">
                                          <p:stCondLst>
                                            <p:cond delay="0"/>
                                          </p:stCondLst>
                                        </p:cTn>
                                        <p:tgtEl>
                                          <p:spTgt spid="19459"/>
                                        </p:tgtEl>
                                        <p:attrNameLst>
                                          <p:attrName>style.visibility</p:attrName>
                                        </p:attrNameLst>
                                      </p:cBhvr>
                                      <p:to>
                                        <p:strVal val="visible"/>
                                      </p:to>
                                    </p:set>
                                    <p:anim calcmode="lin" valueType="num">
                                      <p:cBhvr>
                                        <p:cTn id="67" dur="500" fill="hold"/>
                                        <p:tgtEl>
                                          <p:spTgt spid="19459"/>
                                        </p:tgtEl>
                                        <p:attrNameLst>
                                          <p:attrName>ppt_x</p:attrName>
                                        </p:attrNameLst>
                                      </p:cBhvr>
                                      <p:tavLst>
                                        <p:tav tm="0">
                                          <p:val>
                                            <p:strVal val="0-#ppt_w/2"/>
                                          </p:val>
                                        </p:tav>
                                        <p:tav tm="100000">
                                          <p:val>
                                            <p:strVal val="#ppt_x"/>
                                          </p:val>
                                        </p:tav>
                                      </p:tavLst>
                                    </p:anim>
                                    <p:anim calcmode="lin" valueType="num">
                                      <p:cBhvr>
                                        <p:cTn id="68" dur="500" fill="hold"/>
                                        <p:tgtEl>
                                          <p:spTgt spid="19459"/>
                                        </p:tgtEl>
                                        <p:attrNameLst>
                                          <p:attrName>ppt_y</p:attrName>
                                        </p:attrNameLst>
                                      </p:cBhvr>
                                      <p:tavLst>
                                        <p:tav tm="0">
                                          <p:val>
                                            <p:strVal val="0-#ppt_h/2"/>
                                          </p:val>
                                        </p:tav>
                                        <p:tav tm="100000">
                                          <p:val>
                                            <p:strVal val="#ppt_y"/>
                                          </p:val>
                                        </p:tav>
                                      </p:tavLst>
                                    </p:anim>
                                  </p:childTnLst>
                                </p:cTn>
                              </p:par>
                            </p:childTnLst>
                          </p:cTn>
                        </p:par>
                        <p:par>
                          <p:cTn id="69" fill="hold" nodeType="afterGroup">
                            <p:stCondLst>
                              <p:cond delay="4000"/>
                            </p:stCondLst>
                            <p:childTnLst>
                              <p:par>
                                <p:cTn id="70" presetID="2" presetClass="entr" presetSubtype="3" fill="hold" nodeType="afterEffect">
                                  <p:stCondLst>
                                    <p:cond delay="0"/>
                                  </p:stCondLst>
                                  <p:childTnLst>
                                    <p:set>
                                      <p:cBhvr>
                                        <p:cTn id="71" dur="1" fill="hold">
                                          <p:stCondLst>
                                            <p:cond delay="0"/>
                                          </p:stCondLst>
                                        </p:cTn>
                                        <p:tgtEl>
                                          <p:spTgt spid="19476"/>
                                        </p:tgtEl>
                                        <p:attrNameLst>
                                          <p:attrName>style.visibility</p:attrName>
                                        </p:attrNameLst>
                                      </p:cBhvr>
                                      <p:to>
                                        <p:strVal val="visible"/>
                                      </p:to>
                                    </p:set>
                                    <p:anim calcmode="lin" valueType="num">
                                      <p:cBhvr>
                                        <p:cTn id="72" dur="500" fill="hold"/>
                                        <p:tgtEl>
                                          <p:spTgt spid="19476"/>
                                        </p:tgtEl>
                                        <p:attrNameLst>
                                          <p:attrName>ppt_x</p:attrName>
                                        </p:attrNameLst>
                                      </p:cBhvr>
                                      <p:tavLst>
                                        <p:tav tm="0">
                                          <p:val>
                                            <p:strVal val="1+#ppt_w/2"/>
                                          </p:val>
                                        </p:tav>
                                        <p:tav tm="100000">
                                          <p:val>
                                            <p:strVal val="#ppt_x"/>
                                          </p:val>
                                        </p:tav>
                                      </p:tavLst>
                                    </p:anim>
                                    <p:anim calcmode="lin" valueType="num">
                                      <p:cBhvr>
                                        <p:cTn id="73" dur="500" fill="hold"/>
                                        <p:tgtEl>
                                          <p:spTgt spid="19476"/>
                                        </p:tgtEl>
                                        <p:attrNameLst>
                                          <p:attrName>ppt_y</p:attrName>
                                        </p:attrNameLst>
                                      </p:cBhvr>
                                      <p:tavLst>
                                        <p:tav tm="0">
                                          <p:val>
                                            <p:strVal val="0-#ppt_h/2"/>
                                          </p:val>
                                        </p:tav>
                                        <p:tav tm="100000">
                                          <p:val>
                                            <p:strVal val="#ppt_y"/>
                                          </p:val>
                                        </p:tav>
                                      </p:tavLst>
                                    </p:anim>
                                  </p:childTnLst>
                                </p:cTn>
                              </p:par>
                            </p:childTnLst>
                          </p:cTn>
                        </p:par>
                        <p:par>
                          <p:cTn id="74" fill="hold" nodeType="afterGroup">
                            <p:stCondLst>
                              <p:cond delay="4500"/>
                            </p:stCondLst>
                            <p:childTnLst>
                              <p:par>
                                <p:cTn id="75" presetID="2" presetClass="entr" presetSubtype="6" fill="hold" nodeType="afterEffect">
                                  <p:stCondLst>
                                    <p:cond delay="0"/>
                                  </p:stCondLst>
                                  <p:childTnLst>
                                    <p:set>
                                      <p:cBhvr>
                                        <p:cTn id="76" dur="1" fill="hold">
                                          <p:stCondLst>
                                            <p:cond delay="0"/>
                                          </p:stCondLst>
                                        </p:cTn>
                                        <p:tgtEl>
                                          <p:spTgt spid="19458"/>
                                        </p:tgtEl>
                                        <p:attrNameLst>
                                          <p:attrName>style.visibility</p:attrName>
                                        </p:attrNameLst>
                                      </p:cBhvr>
                                      <p:to>
                                        <p:strVal val="visible"/>
                                      </p:to>
                                    </p:set>
                                    <p:anim calcmode="lin" valueType="num">
                                      <p:cBhvr>
                                        <p:cTn id="77" dur="500" fill="hold"/>
                                        <p:tgtEl>
                                          <p:spTgt spid="19458"/>
                                        </p:tgtEl>
                                        <p:attrNameLst>
                                          <p:attrName>ppt_x</p:attrName>
                                        </p:attrNameLst>
                                      </p:cBhvr>
                                      <p:tavLst>
                                        <p:tav tm="0">
                                          <p:val>
                                            <p:strVal val="1+#ppt_w/2"/>
                                          </p:val>
                                        </p:tav>
                                        <p:tav tm="100000">
                                          <p:val>
                                            <p:strVal val="#ppt_x"/>
                                          </p:val>
                                        </p:tav>
                                      </p:tavLst>
                                    </p:anim>
                                    <p:anim calcmode="lin" valueType="num">
                                      <p:cBhvr>
                                        <p:cTn id="78" dur="500" fill="hold"/>
                                        <p:tgtEl>
                                          <p:spTgt spid="19458"/>
                                        </p:tgtEl>
                                        <p:attrNameLst>
                                          <p:attrName>ppt_y</p:attrName>
                                        </p:attrNameLst>
                                      </p:cBhvr>
                                      <p:tavLst>
                                        <p:tav tm="0">
                                          <p:val>
                                            <p:strVal val="1+#ppt_h/2"/>
                                          </p:val>
                                        </p:tav>
                                        <p:tav tm="100000">
                                          <p:val>
                                            <p:strVal val="#ppt_y"/>
                                          </p:val>
                                        </p:tav>
                                      </p:tavLst>
                                    </p:anim>
                                  </p:childTnLst>
                                </p:cTn>
                              </p:par>
                            </p:childTnLst>
                          </p:cTn>
                        </p:par>
                        <p:par>
                          <p:cTn id="79" fill="hold" nodeType="afterGroup">
                            <p:stCondLst>
                              <p:cond delay="5000"/>
                            </p:stCondLst>
                            <p:childTnLst>
                              <p:par>
                                <p:cTn id="80" presetID="2" presetClass="entr" presetSubtype="4" fill="hold" nodeType="afterEffect">
                                  <p:stCondLst>
                                    <p:cond delay="0"/>
                                  </p:stCondLst>
                                  <p:childTnLst>
                                    <p:set>
                                      <p:cBhvr>
                                        <p:cTn id="81" dur="1" fill="hold">
                                          <p:stCondLst>
                                            <p:cond delay="0"/>
                                          </p:stCondLst>
                                        </p:cTn>
                                        <p:tgtEl>
                                          <p:spTgt spid="19477"/>
                                        </p:tgtEl>
                                        <p:attrNameLst>
                                          <p:attrName>style.visibility</p:attrName>
                                        </p:attrNameLst>
                                      </p:cBhvr>
                                      <p:to>
                                        <p:strVal val="visible"/>
                                      </p:to>
                                    </p:set>
                                    <p:anim calcmode="lin" valueType="num">
                                      <p:cBhvr>
                                        <p:cTn id="82" dur="500" fill="hold"/>
                                        <p:tgtEl>
                                          <p:spTgt spid="19477"/>
                                        </p:tgtEl>
                                        <p:attrNameLst>
                                          <p:attrName>ppt_x</p:attrName>
                                        </p:attrNameLst>
                                      </p:cBhvr>
                                      <p:tavLst>
                                        <p:tav tm="0">
                                          <p:val>
                                            <p:strVal val="#ppt_x"/>
                                          </p:val>
                                        </p:tav>
                                        <p:tav tm="100000">
                                          <p:val>
                                            <p:strVal val="#ppt_x"/>
                                          </p:val>
                                        </p:tav>
                                      </p:tavLst>
                                    </p:anim>
                                    <p:anim calcmode="lin" valueType="num">
                                      <p:cBhvr>
                                        <p:cTn id="83" dur="500" fill="hold"/>
                                        <p:tgtEl>
                                          <p:spTgt spid="19477"/>
                                        </p:tgtEl>
                                        <p:attrNameLst>
                                          <p:attrName>ppt_y</p:attrName>
                                        </p:attrNameLst>
                                      </p:cBhvr>
                                      <p:tavLst>
                                        <p:tav tm="0">
                                          <p:val>
                                            <p:strVal val="1+#ppt_h/2"/>
                                          </p:val>
                                        </p:tav>
                                        <p:tav tm="100000">
                                          <p:val>
                                            <p:strVal val="#ppt_y"/>
                                          </p:val>
                                        </p:tav>
                                      </p:tavLst>
                                    </p:anim>
                                  </p:childTnLst>
                                </p:cTn>
                              </p:par>
                            </p:childTnLst>
                          </p:cTn>
                        </p:par>
                        <p:par>
                          <p:cTn id="84" fill="hold" nodeType="afterGroup">
                            <p:stCondLst>
                              <p:cond delay="5500"/>
                            </p:stCondLst>
                            <p:childTnLst>
                              <p:par>
                                <p:cTn id="85" presetID="22" presetClass="entr" presetSubtype="1" fill="hold" nodeType="afterEffect">
                                  <p:stCondLst>
                                    <p:cond delay="0"/>
                                  </p:stCondLst>
                                  <p:childTnLst>
                                    <p:set>
                                      <p:cBhvr>
                                        <p:cTn id="86" dur="1" fill="hold">
                                          <p:stCondLst>
                                            <p:cond delay="0"/>
                                          </p:stCondLst>
                                        </p:cTn>
                                        <p:tgtEl>
                                          <p:spTgt spid="19478"/>
                                        </p:tgtEl>
                                        <p:attrNameLst>
                                          <p:attrName>style.visibility</p:attrName>
                                        </p:attrNameLst>
                                      </p:cBhvr>
                                      <p:to>
                                        <p:strVal val="visible"/>
                                      </p:to>
                                    </p:set>
                                    <p:animEffect transition="in" filter="wipe(up)">
                                      <p:cBhvr>
                                        <p:cTn id="87" dur="500"/>
                                        <p:tgtEl>
                                          <p:spTgt spid="19478"/>
                                        </p:tgtEl>
                                      </p:cBhvr>
                                    </p:animEffect>
                                  </p:childTnLst>
                                </p:cTn>
                              </p:par>
                            </p:childTnLst>
                          </p:cTn>
                        </p:par>
                        <p:par>
                          <p:cTn id="88" fill="hold" nodeType="afterGroup">
                            <p:stCondLst>
                              <p:cond delay="6000"/>
                            </p:stCondLst>
                            <p:childTnLst>
                              <p:par>
                                <p:cTn id="89" presetID="10" presetClass="entr" presetSubtype="0" fill="hold" nodeType="afterEffect">
                                  <p:stCondLst>
                                    <p:cond delay="0"/>
                                  </p:stCondLst>
                                  <p:childTnLst>
                                    <p:set>
                                      <p:cBhvr>
                                        <p:cTn id="90" dur="1" fill="hold">
                                          <p:stCondLst>
                                            <p:cond delay="0"/>
                                          </p:stCondLst>
                                        </p:cTn>
                                        <p:tgtEl>
                                          <p:spTgt spid="19479"/>
                                        </p:tgtEl>
                                        <p:attrNameLst>
                                          <p:attrName>style.visibility</p:attrName>
                                        </p:attrNameLst>
                                      </p:cBhvr>
                                      <p:to>
                                        <p:strVal val="visible"/>
                                      </p:to>
                                    </p:set>
                                    <p:animEffect transition="in" filter="fade">
                                      <p:cBhvr>
                                        <p:cTn id="91" dur="500"/>
                                        <p:tgtEl>
                                          <p:spTgt spid="19479"/>
                                        </p:tgtEl>
                                      </p:cBhvr>
                                    </p:animEffect>
                                  </p:childTnLst>
                                </p:cTn>
                              </p:par>
                            </p:childTnLst>
                          </p:cTn>
                        </p:par>
                        <p:par>
                          <p:cTn id="92" fill="hold" nodeType="afterGroup">
                            <p:stCondLst>
                              <p:cond delay="6500"/>
                            </p:stCondLst>
                            <p:childTnLst>
                              <p:par>
                                <p:cTn id="93" presetID="10" presetClass="entr" presetSubtype="0" fill="hold" nodeType="afterEffect">
                                  <p:stCondLst>
                                    <p:cond delay="0"/>
                                  </p:stCondLst>
                                  <p:childTnLst>
                                    <p:set>
                                      <p:cBhvr>
                                        <p:cTn id="94" dur="1" fill="hold">
                                          <p:stCondLst>
                                            <p:cond delay="0"/>
                                          </p:stCondLst>
                                        </p:cTn>
                                        <p:tgtEl>
                                          <p:spTgt spid="19480"/>
                                        </p:tgtEl>
                                        <p:attrNameLst>
                                          <p:attrName>style.visibility</p:attrName>
                                        </p:attrNameLst>
                                      </p:cBhvr>
                                      <p:to>
                                        <p:strVal val="visible"/>
                                      </p:to>
                                    </p:set>
                                    <p:animEffect transition="in" filter="fade">
                                      <p:cBhvr>
                                        <p:cTn id="95" dur="500"/>
                                        <p:tgtEl>
                                          <p:spTgt spid="19480"/>
                                        </p:tgtEl>
                                      </p:cBhvr>
                                    </p:animEffect>
                                  </p:childTnLst>
                                </p:cTn>
                              </p:par>
                            </p:childTnLst>
                          </p:cTn>
                        </p:par>
                        <p:par>
                          <p:cTn id="96" fill="hold" nodeType="afterGroup">
                            <p:stCondLst>
                              <p:cond delay="7000"/>
                            </p:stCondLst>
                            <p:childTnLst>
                              <p:par>
                                <p:cTn id="97" presetID="10" presetClass="entr" presetSubtype="0" fill="hold" nodeType="afterEffect">
                                  <p:stCondLst>
                                    <p:cond delay="0"/>
                                  </p:stCondLst>
                                  <p:childTnLst>
                                    <p:set>
                                      <p:cBhvr>
                                        <p:cTn id="98" dur="1" fill="hold">
                                          <p:stCondLst>
                                            <p:cond delay="0"/>
                                          </p:stCondLst>
                                        </p:cTn>
                                        <p:tgtEl>
                                          <p:spTgt spid="19481"/>
                                        </p:tgtEl>
                                        <p:attrNameLst>
                                          <p:attrName>style.visibility</p:attrName>
                                        </p:attrNameLst>
                                      </p:cBhvr>
                                      <p:to>
                                        <p:strVal val="visible"/>
                                      </p:to>
                                    </p:set>
                                    <p:animEffect transition="in" filter="fade">
                                      <p:cBhvr>
                                        <p:cTn id="99" dur="500"/>
                                        <p:tgtEl>
                                          <p:spTgt spid="19481"/>
                                        </p:tgtEl>
                                      </p:cBhvr>
                                    </p:animEffect>
                                  </p:childTnLst>
                                </p:cTn>
                              </p:par>
                            </p:childTnLst>
                          </p:cTn>
                        </p:par>
                        <p:par>
                          <p:cTn id="100" fill="hold" nodeType="afterGroup">
                            <p:stCondLst>
                              <p:cond delay="7500"/>
                            </p:stCondLst>
                            <p:childTnLst>
                              <p:par>
                                <p:cTn id="101" presetID="10" presetClass="entr" presetSubtype="0" fill="hold" nodeType="afterEffect">
                                  <p:stCondLst>
                                    <p:cond delay="0"/>
                                  </p:stCondLst>
                                  <p:childTnLst>
                                    <p:set>
                                      <p:cBhvr>
                                        <p:cTn id="102" dur="1" fill="hold">
                                          <p:stCondLst>
                                            <p:cond delay="0"/>
                                          </p:stCondLst>
                                        </p:cTn>
                                        <p:tgtEl>
                                          <p:spTgt spid="19482"/>
                                        </p:tgtEl>
                                        <p:attrNameLst>
                                          <p:attrName>style.visibility</p:attrName>
                                        </p:attrNameLst>
                                      </p:cBhvr>
                                      <p:to>
                                        <p:strVal val="visible"/>
                                      </p:to>
                                    </p:set>
                                    <p:animEffect transition="in" filter="fade">
                                      <p:cBhvr>
                                        <p:cTn id="103" dur="500"/>
                                        <p:tgtEl>
                                          <p:spTgt spid="19482"/>
                                        </p:tgtEl>
                                      </p:cBhvr>
                                    </p:animEffect>
                                  </p:childTnLst>
                                </p:cTn>
                              </p:par>
                            </p:childTnLst>
                          </p:cTn>
                        </p:par>
                        <p:par>
                          <p:cTn id="104" fill="hold" nodeType="afterGroup">
                            <p:stCondLst>
                              <p:cond delay="8000"/>
                            </p:stCondLst>
                            <p:childTnLst>
                              <p:par>
                                <p:cTn id="105" presetID="38" presetClass="entr" presetSubtype="0" accel="50000" fill="hold" grpId="0" nodeType="afterEffect">
                                  <p:stCondLst>
                                    <p:cond delay="0"/>
                                  </p:stCondLst>
                                  <p:iterate type="lt">
                                    <p:tmPct val="50000"/>
                                  </p:iterate>
                                  <p:childTnLst>
                                    <p:set>
                                      <p:cBhvr>
                                        <p:cTn id="106" dur="1" fill="hold">
                                          <p:stCondLst>
                                            <p:cond delay="0"/>
                                          </p:stCondLst>
                                        </p:cTn>
                                        <p:tgtEl>
                                          <p:spTgt spid="19483"/>
                                        </p:tgtEl>
                                        <p:attrNameLst>
                                          <p:attrName>style.visibility</p:attrName>
                                        </p:attrNameLst>
                                      </p:cBhvr>
                                      <p:to>
                                        <p:strVal val="visible"/>
                                      </p:to>
                                    </p:set>
                                    <p:set>
                                      <p:cBhvr>
                                        <p:cTn id="107" dur="455" fill="hold">
                                          <p:stCondLst>
                                            <p:cond delay="0"/>
                                          </p:stCondLst>
                                        </p:cTn>
                                        <p:tgtEl>
                                          <p:spTgt spid="19483"/>
                                        </p:tgtEl>
                                        <p:attrNameLst>
                                          <p:attrName>style.rotation</p:attrName>
                                        </p:attrNameLst>
                                      </p:cBhvr>
                                      <p:to>
                                        <p:strVal val="-45.0"/>
                                      </p:to>
                                    </p:set>
                                    <p:anim calcmode="lin" valueType="num">
                                      <p:cBhvr>
                                        <p:cTn id="108" dur="455" fill="hold">
                                          <p:stCondLst>
                                            <p:cond delay="455"/>
                                          </p:stCondLst>
                                        </p:cTn>
                                        <p:tgtEl>
                                          <p:spTgt spid="19483"/>
                                        </p:tgtEl>
                                        <p:attrNameLst>
                                          <p:attrName>style.rotation</p:attrName>
                                        </p:attrNameLst>
                                      </p:cBhvr>
                                      <p:tavLst>
                                        <p:tav tm="0">
                                          <p:val>
                                            <p:fltVal val="-45"/>
                                          </p:val>
                                        </p:tav>
                                        <p:tav tm="69900">
                                          <p:val>
                                            <p:fltVal val="45"/>
                                          </p:val>
                                        </p:tav>
                                        <p:tav tm="100000">
                                          <p:val>
                                            <p:fltVal val="0"/>
                                          </p:val>
                                        </p:tav>
                                      </p:tavLst>
                                    </p:anim>
                                    <p:anim calcmode="lin" valueType="num">
                                      <p:cBhvr>
                                        <p:cTn id="109" dur="455" fill="hold">
                                          <p:stCondLst>
                                            <p:cond delay="0"/>
                                          </p:stCondLst>
                                        </p:cTn>
                                        <p:tgtEl>
                                          <p:spTgt spid="19483"/>
                                        </p:tgtEl>
                                        <p:attrNameLst>
                                          <p:attrName>ppt_y</p:attrName>
                                        </p:attrNameLst>
                                      </p:cBhvr>
                                      <p:tavLst>
                                        <p:tav tm="0">
                                          <p:val>
                                            <p:strVal val="#ppt_y-1"/>
                                          </p:val>
                                        </p:tav>
                                        <p:tav tm="100000">
                                          <p:val>
                                            <p:strVal val="#ppt_y-(0.354*#ppt_w-0.172*#ppt_h)"/>
                                          </p:val>
                                        </p:tav>
                                      </p:tavLst>
                                    </p:anim>
                                    <p:anim calcmode="lin" valueType="num">
                                      <p:cBhvr>
                                        <p:cTn id="110" dur="156" decel="50000" autoRev="1" fill="hold">
                                          <p:stCondLst>
                                            <p:cond delay="455"/>
                                          </p:stCondLst>
                                        </p:cTn>
                                        <p:tgtEl>
                                          <p:spTgt spid="19483"/>
                                        </p:tgtEl>
                                        <p:attrNameLst>
                                          <p:attrName>ppt_y</p:attrName>
                                        </p:attrNameLst>
                                      </p:cBhvr>
                                      <p:tavLst>
                                        <p:tav tm="0">
                                          <p:val>
                                            <p:strVal val="#ppt_y-(0.354*#ppt_w-0.172*#ppt_h)"/>
                                          </p:val>
                                        </p:tav>
                                        <p:tav tm="100000">
                                          <p:val>
                                            <p:strVal val="#ppt_y-(0.354*#ppt_w-0.172*#ppt_h)-#ppt_h/2"/>
                                          </p:val>
                                        </p:tav>
                                      </p:tavLst>
                                    </p:anim>
                                    <p:anim calcmode="lin" valueType="num">
                                      <p:cBhvr>
                                        <p:cTn id="111" dur="136" fill="hold">
                                          <p:stCondLst>
                                            <p:cond delay="864"/>
                                          </p:stCondLst>
                                        </p:cTn>
                                        <p:tgtEl>
                                          <p:spTgt spid="19483"/>
                                        </p:tgtEl>
                                        <p:attrNameLst>
                                          <p:attrName>ppt_y</p:attrName>
                                        </p:attrNameLst>
                                      </p:cBhvr>
                                      <p:tavLst>
                                        <p:tav tm="0">
                                          <p:val>
                                            <p:strVal val="#ppt_y-(0.354*#ppt_w-0.172*#ppt_h)"/>
                                          </p:val>
                                        </p:tav>
                                        <p:tav tm="100000">
                                          <p:val>
                                            <p:strVal val="#ppt_y"/>
                                          </p:val>
                                        </p:tav>
                                      </p:tavLst>
                                    </p:anim>
                                  </p:childTnLst>
                                </p:cTn>
                              </p:par>
                            </p:childTnLst>
                          </p:cTn>
                        </p:par>
                        <p:par>
                          <p:cTn id="112" fill="hold" nodeType="afterGroup">
                            <p:stCondLst>
                              <p:cond delay="14000"/>
                            </p:stCondLst>
                            <p:childTnLst>
                              <p:par>
                                <p:cTn id="113" presetID="34" presetClass="entr" presetSubtype="0" fill="hold" grpId="0" nodeType="afterEffect">
                                  <p:stCondLst>
                                    <p:cond delay="0"/>
                                  </p:stCondLst>
                                  <p:childTnLst>
                                    <p:set>
                                      <p:cBhvr>
                                        <p:cTn id="114" dur="1" fill="hold">
                                          <p:stCondLst>
                                            <p:cond delay="0"/>
                                          </p:stCondLst>
                                        </p:cTn>
                                        <p:tgtEl>
                                          <p:spTgt spid="19484"/>
                                        </p:tgtEl>
                                        <p:attrNameLst>
                                          <p:attrName>style.visibility</p:attrName>
                                        </p:attrNameLst>
                                      </p:cBhvr>
                                      <p:to>
                                        <p:strVal val="visible"/>
                                      </p:to>
                                    </p:set>
                                    <p:anim from="(-#ppt_w/2)" to="(#ppt_x)" calcmode="lin" valueType="num">
                                      <p:cBhvr>
                                        <p:cTn id="115" dur="300" fill="hold">
                                          <p:stCondLst>
                                            <p:cond delay="0"/>
                                          </p:stCondLst>
                                        </p:cTn>
                                        <p:tgtEl>
                                          <p:spTgt spid="19484"/>
                                        </p:tgtEl>
                                        <p:attrNameLst>
                                          <p:attrName>ppt_x</p:attrName>
                                        </p:attrNameLst>
                                      </p:cBhvr>
                                    </p:anim>
                                    <p:anim from="0" to="-1.0" calcmode="lin" valueType="num">
                                      <p:cBhvr>
                                        <p:cTn id="116" dur="100" decel="50000" autoRev="1" fill="hold">
                                          <p:stCondLst>
                                            <p:cond delay="300"/>
                                          </p:stCondLst>
                                        </p:cTn>
                                        <p:tgtEl>
                                          <p:spTgt spid="19484"/>
                                        </p:tgtEl>
                                        <p:attrNameLst>
                                          <p:attrName>xshear</p:attrName>
                                        </p:attrNameLst>
                                      </p:cBhvr>
                                    </p:anim>
                                    <p:animScale>
                                      <p:cBhvr>
                                        <p:cTn id="117" dur="100" decel="100000" autoRev="1" fill="hold">
                                          <p:stCondLst>
                                            <p:cond delay="300"/>
                                          </p:stCondLst>
                                        </p:cTn>
                                        <p:tgtEl>
                                          <p:spTgt spid="19484"/>
                                        </p:tgtEl>
                                      </p:cBhvr>
                                      <p:from x="100000" y="100000"/>
                                      <p:to x="80000" y="100000"/>
                                    </p:animScale>
                                    <p:anim by="(#ppt_h/3+#ppt_w*0.1)" calcmode="lin" valueType="num">
                                      <p:cBhvr>
                                        <p:cTn id="118" dur="100" decel="100000" autoRev="1" fill="hold">
                                          <p:stCondLst>
                                            <p:cond delay="300"/>
                                          </p:stCondLst>
                                        </p:cTn>
                                        <p:tgtEl>
                                          <p:spTgt spid="19484"/>
                                        </p:tgtEl>
                                        <p:attrNameLst>
                                          <p:attrName>ppt_x</p:attrName>
                                        </p:attrNameLst>
                                      </p:cBhvr>
                                    </p:anim>
                                  </p:childTnLst>
                                </p:cTn>
                              </p:par>
                            </p:childTnLst>
                          </p:cTn>
                        </p:par>
                        <p:par>
                          <p:cTn id="119" fill="hold" nodeType="afterGroup">
                            <p:stCondLst>
                              <p:cond delay="14500"/>
                            </p:stCondLst>
                            <p:childTnLst>
                              <p:par>
                                <p:cTn id="120" presetID="34" presetClass="emph" presetSubtype="0" fill="hold" grpId="7" nodeType="afterEffect">
                                  <p:stCondLst>
                                    <p:cond delay="0"/>
                                  </p:stCondLst>
                                  <p:iterate type="lt">
                                    <p:tmPct val="10000"/>
                                  </p:iterate>
                                  <p:childTnLst>
                                    <p:animMotion origin="layout" path="M 0.0 0.0 L 0.0 -0.07213" pathEditMode="relative" rAng="0" ptsTypes="">
                                      <p:cBhvr>
                                        <p:cTn id="121" dur="250" accel="50000" decel="50000" autoRev="1" fill="hold">
                                          <p:stCondLst>
                                            <p:cond delay="0"/>
                                          </p:stCondLst>
                                        </p:cTn>
                                        <p:tgtEl>
                                          <p:spTgt spid="19483"/>
                                        </p:tgtEl>
                                        <p:attrNameLst>
                                          <p:attrName>ppt_x,ppt_y</p:attrName>
                                        </p:attrNameLst>
                                      </p:cBhvr>
                                      <p:rCtr x="0" y="0"/>
                                    </p:animMotion>
                                    <p:animRot by="1500000">
                                      <p:cBhvr>
                                        <p:cTn id="122" dur="125" fill="hold">
                                          <p:stCondLst>
                                            <p:cond delay="0"/>
                                          </p:stCondLst>
                                        </p:cTn>
                                        <p:tgtEl>
                                          <p:spTgt spid="19483"/>
                                        </p:tgtEl>
                                        <p:attrNameLst>
                                          <p:attrName>r</p:attrName>
                                        </p:attrNameLst>
                                      </p:cBhvr>
                                    </p:animRot>
                                    <p:animRot by="-1498440">
                                      <p:cBhvr>
                                        <p:cTn id="123" dur="125" fill="hold">
                                          <p:stCondLst>
                                            <p:cond delay="125"/>
                                          </p:stCondLst>
                                        </p:cTn>
                                        <p:tgtEl>
                                          <p:spTgt spid="19483"/>
                                        </p:tgtEl>
                                        <p:attrNameLst>
                                          <p:attrName>r</p:attrName>
                                        </p:attrNameLst>
                                      </p:cBhvr>
                                    </p:animRot>
                                    <p:animRot by="-1498440">
                                      <p:cBhvr>
                                        <p:cTn id="124" dur="125" fill="hold">
                                          <p:stCondLst>
                                            <p:cond delay="250"/>
                                          </p:stCondLst>
                                        </p:cTn>
                                        <p:tgtEl>
                                          <p:spTgt spid="19483"/>
                                        </p:tgtEl>
                                        <p:attrNameLst>
                                          <p:attrName>r</p:attrName>
                                        </p:attrNameLst>
                                      </p:cBhvr>
                                    </p:animRot>
                                    <p:animRot by="1500000">
                                      <p:cBhvr>
                                        <p:cTn id="125" dur="125" fill="hold">
                                          <p:stCondLst>
                                            <p:cond delay="375"/>
                                          </p:stCondLst>
                                        </p:cTn>
                                        <p:tgtEl>
                                          <p:spTgt spid="1948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3" grpId="0" bldLvl="0"/>
      <p:bldP spid="19483" grpId="1" bldLvl="0"/>
      <p:bldP spid="19483" grpId="2" bldLvl="0"/>
      <p:bldP spid="19483" grpId="3" bldLvl="0"/>
      <p:bldP spid="19483" grpId="4" bldLvl="0"/>
      <p:bldP spid="19483" grpId="5" bldLvl="0"/>
      <p:bldP spid="19483" grpId="6" bldLvl="0"/>
      <p:bldP spid="19483" grpId="7" bldLvl="0"/>
      <p:bldP spid="19484" grpId="0" bldLvl="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91680" y="1340768"/>
            <a:ext cx="6850008" cy="4800600"/>
          </a:xfrm>
        </p:spPr>
        <p:txBody>
          <a:bodyPr>
            <a:normAutofit/>
          </a:bodyPr>
          <a:lstStyle/>
          <a:p>
            <a:pPr>
              <a:buFont typeface="Wingdings" pitchFamily="2" charset="2"/>
              <a:buChar char="l"/>
            </a:pPr>
            <a:r>
              <a:rPr lang="zh-CN" altLang="en-US" dirty="0" smtClean="0"/>
              <a:t>项目计划</a:t>
            </a:r>
            <a:endParaRPr lang="en-US" altLang="zh-CN" dirty="0" smtClean="0"/>
          </a:p>
          <a:p>
            <a:pPr>
              <a:buFont typeface="Wingdings" pitchFamily="2" charset="2"/>
              <a:buChar char="l"/>
            </a:pPr>
            <a:r>
              <a:rPr lang="zh-CN" altLang="en-US" dirty="0"/>
              <a:t>人员</a:t>
            </a:r>
            <a:r>
              <a:rPr lang="zh-CN" altLang="en-US" dirty="0" smtClean="0"/>
              <a:t>分配</a:t>
            </a:r>
            <a:endParaRPr lang="en-US" altLang="zh-CN" dirty="0" smtClean="0"/>
          </a:p>
          <a:p>
            <a:pPr>
              <a:buFont typeface="Wingdings" pitchFamily="2" charset="2"/>
              <a:buChar char="l"/>
            </a:pPr>
            <a:r>
              <a:rPr lang="zh-CN" altLang="en-US" dirty="0"/>
              <a:t>进度</a:t>
            </a:r>
            <a:endParaRPr lang="en-US" altLang="zh-CN" dirty="0" smtClean="0"/>
          </a:p>
          <a:p>
            <a:pPr>
              <a:buFont typeface="Wingdings" pitchFamily="2" charset="2"/>
              <a:buChar char="l"/>
            </a:pPr>
            <a:r>
              <a:rPr lang="zh-CN" altLang="en-US" dirty="0" smtClean="0"/>
              <a:t>开发描述</a:t>
            </a:r>
            <a:endParaRPr lang="en-US" altLang="zh-CN" dirty="0" smtClean="0"/>
          </a:p>
          <a:p>
            <a:pPr>
              <a:buFont typeface="Wingdings" pitchFamily="2" charset="2"/>
              <a:buChar char="l"/>
            </a:pPr>
            <a:r>
              <a:rPr lang="zh-CN" altLang="en-US" dirty="0" smtClean="0"/>
              <a:t>游戏流程及说明</a:t>
            </a:r>
            <a:endParaRPr lang="en-US" altLang="zh-CN" dirty="0" smtClean="0"/>
          </a:p>
          <a:p>
            <a:pPr>
              <a:buFont typeface="Wingdings" pitchFamily="2" charset="2"/>
              <a:buChar char="l"/>
            </a:pPr>
            <a:r>
              <a:rPr lang="zh-CN" altLang="en-US" dirty="0" smtClean="0"/>
              <a:t>测试与成果展示</a:t>
            </a:r>
            <a:endParaRPr lang="en-US" altLang="zh-CN" dirty="0" smtClean="0"/>
          </a:p>
          <a:p>
            <a:pPr>
              <a:buFont typeface="Wingdings" pitchFamily="2" charset="2"/>
              <a:buChar char="l"/>
            </a:pPr>
            <a:r>
              <a:rPr lang="zh-CN" altLang="en-US" dirty="0" smtClean="0"/>
              <a:t>项目总结</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274638"/>
            <a:ext cx="7890080" cy="1143000"/>
          </a:xfrm>
        </p:spPr>
        <p:txBody>
          <a:bodyPr/>
          <a:lstStyle/>
          <a:p>
            <a:r>
              <a:rPr lang="zh-CN" altLang="en-US" dirty="0" smtClean="0"/>
              <a:t>项目计划</a:t>
            </a:r>
            <a:endParaRPr lang="zh-CN" altLang="en-US" dirty="0"/>
          </a:p>
        </p:txBody>
      </p:sp>
      <p:sp>
        <p:nvSpPr>
          <p:cNvPr id="3" name="内容占位符 2"/>
          <p:cNvSpPr>
            <a:spLocks noGrp="1"/>
          </p:cNvSpPr>
          <p:nvPr>
            <p:ph idx="1"/>
          </p:nvPr>
        </p:nvSpPr>
        <p:spPr>
          <a:xfrm>
            <a:off x="1043608" y="1447800"/>
            <a:ext cx="7890080" cy="4800600"/>
          </a:xfrm>
        </p:spPr>
        <p:txBody>
          <a:bodyPr>
            <a:normAutofit fontScale="92500"/>
          </a:bodyPr>
          <a:lstStyle/>
          <a:p>
            <a:pPr>
              <a:buFont typeface="Wingdings" pitchFamily="2" charset="2"/>
              <a:buChar char="l"/>
            </a:pPr>
            <a:r>
              <a:rPr lang="zh-CN" altLang="en-US" dirty="0" smtClean="0"/>
              <a:t>背景</a:t>
            </a:r>
            <a:endParaRPr lang="en-US" altLang="zh-CN" dirty="0" smtClean="0"/>
          </a:p>
          <a:p>
            <a:pPr marL="252000" indent="540000">
              <a:buNone/>
            </a:pPr>
            <a:r>
              <a:rPr lang="zh-CN" altLang="zh-CN" sz="2400" dirty="0" smtClean="0"/>
              <a:t>社会</a:t>
            </a:r>
            <a:r>
              <a:rPr lang="zh-CN" altLang="zh-CN" sz="2400" dirty="0"/>
              <a:t>发展日新月异，网络、计算机、互联网已占据着我们生活得每一个领域网络。因为有了网络，我们可以和外界更畅通的联络，可以更方便的搜集自己需要的信息，也可以和远隔千里家人、朋友通过视屏见面、聊天、、、、、提到这些，当然还有必不可少的娱乐，包括乐享自己喜欢的音乐、电视、电影等，还有用以释放压力、减轻烦恼、寻求刺激的游戏。游戏的发展趋势和社会现状也愈来愈紧密，所以不少随着社会背景的变化应运而生的游戏广受欢迎</a:t>
            </a:r>
            <a:r>
              <a:rPr lang="zh-CN" altLang="zh-CN" sz="2400" dirty="0" smtClean="0"/>
              <a:t>。</a:t>
            </a:r>
            <a:endParaRPr lang="en-US" altLang="zh-CN" sz="2400" dirty="0" smtClean="0"/>
          </a:p>
          <a:p>
            <a:pPr marL="82550" indent="0">
              <a:buNone/>
            </a:pPr>
            <a:endParaRPr lang="zh-CN" altLang="en-US" sz="2000" dirty="0" smtClean="0"/>
          </a:p>
          <a:p>
            <a:pPr>
              <a:buFont typeface="Wingdings" pitchFamily="2" charset="2"/>
              <a:buChar char="l"/>
            </a:pPr>
            <a:r>
              <a:rPr lang="zh-CN" altLang="zh-CN" dirty="0"/>
              <a:t>关键词</a:t>
            </a:r>
            <a:r>
              <a:rPr lang="zh-CN" altLang="zh-CN" dirty="0" smtClean="0"/>
              <a:t>：</a:t>
            </a:r>
            <a:endParaRPr lang="en-US" altLang="zh-CN" dirty="0" smtClean="0"/>
          </a:p>
          <a:p>
            <a:pPr marL="82550" indent="0">
              <a:buNone/>
            </a:pPr>
            <a:r>
              <a:rPr lang="en-US" altLang="zh-CN" sz="2400" dirty="0"/>
              <a:t> </a:t>
            </a:r>
            <a:r>
              <a:rPr lang="en-US" altLang="zh-CN" sz="2400" dirty="0" smtClean="0"/>
              <a:t>   </a:t>
            </a:r>
            <a:r>
              <a:rPr lang="zh-CN" altLang="zh-CN" sz="2400" dirty="0" smtClean="0"/>
              <a:t>荒岛</a:t>
            </a:r>
            <a:r>
              <a:rPr lang="zh-CN" altLang="zh-CN" sz="2400" dirty="0"/>
              <a:t>求生、解密探索、建房、生存</a:t>
            </a:r>
            <a:r>
              <a:rPr lang="zh-CN" altLang="zh-CN" sz="2400" dirty="0" smtClean="0"/>
              <a:t>技能</a:t>
            </a:r>
            <a:r>
              <a:rPr lang="zh-CN" altLang="en-US" sz="2400" dirty="0" smtClean="0"/>
              <a:t>、冒险</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188640"/>
            <a:ext cx="7715200" cy="6408712"/>
          </a:xfrm>
        </p:spPr>
        <p:txBody>
          <a:bodyPr/>
          <a:lstStyle/>
          <a:p>
            <a:pPr>
              <a:buFont typeface="Wingdings" pitchFamily="2" charset="2"/>
              <a:buChar char="l"/>
            </a:pPr>
            <a:r>
              <a:rPr lang="zh-CN" altLang="en-US" dirty="0" smtClean="0"/>
              <a:t>人员及分工</a:t>
            </a:r>
            <a:endParaRPr lang="en-US" altLang="zh-CN" dirty="0" smtClean="0"/>
          </a:p>
          <a:p>
            <a:pPr marL="0" indent="0">
              <a:buNone/>
            </a:pP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026465081"/>
              </p:ext>
            </p:extLst>
          </p:nvPr>
        </p:nvGraphicFramePr>
        <p:xfrm>
          <a:off x="1259632" y="908721"/>
          <a:ext cx="6984776" cy="4752529"/>
        </p:xfrm>
        <a:graphic>
          <a:graphicData uri="http://schemas.openxmlformats.org/drawingml/2006/table">
            <a:tbl>
              <a:tblPr>
                <a:tableStyleId>{3C2FFA5D-87B4-456A-9821-1D502468CF0F}</a:tableStyleId>
              </a:tblPr>
              <a:tblGrid>
                <a:gridCol w="3375974"/>
                <a:gridCol w="3608802"/>
              </a:tblGrid>
              <a:tr h="651761">
                <a:tc>
                  <a:txBody>
                    <a:bodyPr/>
                    <a:lstStyle/>
                    <a:p>
                      <a:r>
                        <a:rPr lang="zh-CN" altLang="en-US" dirty="0" smtClean="0"/>
                        <a:t>人员</a:t>
                      </a:r>
                      <a:endParaRPr lang="zh-CN" alt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zh-CN" altLang="en-US" dirty="0" smtClean="0"/>
                        <a:t>任务</a:t>
                      </a:r>
                      <a:endParaRPr lang="zh-CN" alt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878104">
                <a:tc>
                  <a:txBody>
                    <a:bodyPr/>
                    <a:lstStyle/>
                    <a:p>
                      <a:r>
                        <a:rPr lang="zh-CN" altLang="en-US" dirty="0" smtClean="0"/>
                        <a:t>苏晨 陆新宇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t>需求分析</a:t>
                      </a:r>
                      <a:endParaRPr lang="en-US" altLang="zh-CN" dirty="0" smtClean="0"/>
                    </a:p>
                    <a:p>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33228">
                <a:tc>
                  <a:txBody>
                    <a:bodyPr/>
                    <a:lstStyle/>
                    <a:p>
                      <a:r>
                        <a:rPr lang="zh-CN" altLang="en-US" dirty="0" smtClean="0"/>
                        <a:t>刘帅 郑思露 苏晨 </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t>代码设计与实现</a:t>
                      </a:r>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33228">
                <a:tc>
                  <a:txBody>
                    <a:bodyPr/>
                    <a:lstStyle/>
                    <a:p>
                      <a:r>
                        <a:rPr lang="zh-CN" altLang="en-US" dirty="0" smtClean="0"/>
                        <a:t>陆新宇 刘帅 郑思露</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t>主题设计</a:t>
                      </a:r>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781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陆新宇 朱晶灵</a:t>
                      </a:r>
                    </a:p>
                    <a:p>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测试及维护</a:t>
                      </a:r>
                    </a:p>
                    <a:p>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781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苏晨 朱静灵</a:t>
                      </a:r>
                    </a:p>
                    <a:p>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t>文档</a:t>
                      </a:r>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0"/>
            <a:ext cx="7715200" cy="6126163"/>
          </a:xfrm>
        </p:spPr>
        <p:txBody>
          <a:bodyPr/>
          <a:lstStyle/>
          <a:p>
            <a:pPr>
              <a:buFont typeface="Wingdings" pitchFamily="2" charset="2"/>
              <a:buChar char="l"/>
            </a:pPr>
            <a:r>
              <a:rPr lang="zh-CN" altLang="en-US" dirty="0" smtClean="0"/>
              <a:t>进度</a:t>
            </a:r>
            <a:endParaRPr lang="en-US" altLang="zh-CN" dirty="0" smtClean="0"/>
          </a:p>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8125027"/>
              </p:ext>
            </p:extLst>
          </p:nvPr>
        </p:nvGraphicFramePr>
        <p:xfrm>
          <a:off x="1043608" y="620688"/>
          <a:ext cx="7992890" cy="4902965"/>
        </p:xfrm>
        <a:graphic>
          <a:graphicData uri="http://schemas.openxmlformats.org/drawingml/2006/table">
            <a:tbl>
              <a:tblPr firstRow="1" bandRow="1">
                <a:tableStyleId>{5C22544A-7EE6-4342-B048-85BDC9FD1C3A}</a:tableStyleId>
              </a:tblPr>
              <a:tblGrid>
                <a:gridCol w="1512168"/>
                <a:gridCol w="1684988"/>
                <a:gridCol w="1598578"/>
                <a:gridCol w="1598578"/>
                <a:gridCol w="1598578"/>
              </a:tblGrid>
              <a:tr h="619925">
                <a:tc>
                  <a:txBody>
                    <a:bodyPr/>
                    <a:lstStyle/>
                    <a:p>
                      <a:r>
                        <a:rPr lang="zh-CN" altLang="en-US" dirty="0" smtClean="0"/>
                        <a:t>任务及完成先后顺序</a:t>
                      </a:r>
                      <a:endParaRPr lang="zh-CN" altLang="en-US" dirty="0"/>
                    </a:p>
                  </a:txBody>
                  <a:tcPr/>
                </a:tc>
                <a:tc>
                  <a:txBody>
                    <a:bodyPr/>
                    <a:lstStyle/>
                    <a:p>
                      <a:r>
                        <a:rPr lang="zh-CN" altLang="en-US" dirty="0" smtClean="0"/>
                        <a:t>开始时间</a:t>
                      </a:r>
                      <a:endParaRPr lang="zh-CN" altLang="en-US" dirty="0"/>
                    </a:p>
                  </a:txBody>
                  <a:tcPr/>
                </a:tc>
                <a:tc>
                  <a:txBody>
                    <a:bodyPr/>
                    <a:lstStyle/>
                    <a:p>
                      <a:r>
                        <a:rPr lang="zh-CN" altLang="en-US" dirty="0" smtClean="0"/>
                        <a:t>完成时间</a:t>
                      </a:r>
                      <a:endParaRPr lang="zh-CN" altLang="en-US" dirty="0"/>
                    </a:p>
                  </a:txBody>
                  <a:tcPr/>
                </a:tc>
                <a:tc>
                  <a:txBody>
                    <a:bodyPr/>
                    <a:lstStyle/>
                    <a:p>
                      <a:r>
                        <a:rPr lang="zh-CN" altLang="en-US" dirty="0" smtClean="0"/>
                        <a:t>所需资源</a:t>
                      </a:r>
                      <a:endParaRPr lang="zh-CN" altLang="en-US" dirty="0"/>
                    </a:p>
                  </a:txBody>
                  <a:tcPr/>
                </a:tc>
                <a:tc>
                  <a:txBody>
                    <a:bodyPr/>
                    <a:lstStyle/>
                    <a:p>
                      <a:r>
                        <a:rPr lang="zh-CN" altLang="en-US" dirty="0" smtClean="0"/>
                        <a:t>里程碑</a:t>
                      </a:r>
                      <a:endParaRPr lang="zh-CN" altLang="en-US" dirty="0"/>
                    </a:p>
                  </a:txBody>
                  <a:tcPr/>
                </a:tc>
              </a:tr>
              <a:tr h="669697">
                <a:tc>
                  <a:txBody>
                    <a:bodyPr/>
                    <a:lstStyle/>
                    <a:p>
                      <a:r>
                        <a:rPr lang="zh-CN" altLang="en-US" dirty="0" smtClean="0"/>
                        <a:t>需求分析</a:t>
                      </a:r>
                      <a:endParaRPr lang="zh-CN" altLang="en-US" dirty="0"/>
                    </a:p>
                  </a:txBody>
                  <a:tcPr/>
                </a:tc>
                <a:tc>
                  <a:txBody>
                    <a:bodyPr/>
                    <a:lstStyle/>
                    <a:p>
                      <a:r>
                        <a:rPr lang="en-US" altLang="zh-CN" dirty="0" smtClean="0"/>
                        <a:t>2017.10.10</a:t>
                      </a:r>
                      <a:endParaRPr lang="zh-CN" altLang="en-US" dirty="0"/>
                    </a:p>
                  </a:txBody>
                  <a:tcPr/>
                </a:tc>
                <a:tc>
                  <a:txBody>
                    <a:bodyPr/>
                    <a:lstStyle/>
                    <a:p>
                      <a:r>
                        <a:rPr lang="en-US" altLang="zh-CN" dirty="0" smtClean="0"/>
                        <a:t>2017.10.14</a:t>
                      </a:r>
                      <a:endParaRPr lang="zh-CN" altLang="en-US" dirty="0"/>
                    </a:p>
                  </a:txBody>
                  <a:tcPr/>
                </a:tc>
                <a:tc>
                  <a:txBody>
                    <a:bodyPr/>
                    <a:lstStyle/>
                    <a:p>
                      <a:r>
                        <a:rPr lang="zh-CN" altLang="en-US" dirty="0" smtClean="0"/>
                        <a:t>用户游戏需求，游戏市场效应</a:t>
                      </a:r>
                      <a:endParaRPr lang="zh-CN" altLang="en-US" dirty="0"/>
                    </a:p>
                  </a:txBody>
                  <a:tcPr/>
                </a:tc>
                <a:tc>
                  <a:txBody>
                    <a:bodyPr/>
                    <a:lstStyle/>
                    <a:p>
                      <a:r>
                        <a:rPr lang="zh-CN" altLang="en-US" dirty="0" smtClean="0"/>
                        <a:t>适应市场需求</a:t>
                      </a:r>
                      <a:endParaRPr lang="zh-CN" altLang="en-US" dirty="0"/>
                    </a:p>
                  </a:txBody>
                  <a:tcPr/>
                </a:tc>
              </a:tr>
              <a:tr h="829558">
                <a:tc>
                  <a:txBody>
                    <a:bodyPr/>
                    <a:lstStyle/>
                    <a:p>
                      <a:r>
                        <a:rPr lang="zh-CN" altLang="en-US" dirty="0" smtClean="0"/>
                        <a:t>设计</a:t>
                      </a:r>
                      <a:endParaRPr lang="zh-CN" altLang="en-US" dirty="0"/>
                    </a:p>
                  </a:txBody>
                  <a:tcPr/>
                </a:tc>
                <a:tc>
                  <a:txBody>
                    <a:bodyPr/>
                    <a:lstStyle/>
                    <a:p>
                      <a:r>
                        <a:rPr lang="en-US" altLang="zh-CN" dirty="0" smtClean="0"/>
                        <a:t>2017.10.15</a:t>
                      </a:r>
                      <a:endParaRPr lang="zh-CN" altLang="en-US" dirty="0"/>
                    </a:p>
                  </a:txBody>
                  <a:tcPr/>
                </a:tc>
                <a:tc>
                  <a:txBody>
                    <a:bodyPr/>
                    <a:lstStyle/>
                    <a:p>
                      <a:r>
                        <a:rPr lang="en-US" altLang="zh-CN" dirty="0" smtClean="0"/>
                        <a:t>2017.10.20</a:t>
                      </a:r>
                      <a:endParaRPr lang="zh-CN" altLang="en-US" dirty="0"/>
                    </a:p>
                  </a:txBody>
                  <a:tcPr/>
                </a:tc>
                <a:tc>
                  <a:txBody>
                    <a:bodyPr/>
                    <a:lstStyle/>
                    <a:p>
                      <a:r>
                        <a:rPr lang="zh-CN" altLang="en-US" dirty="0" smtClean="0"/>
                        <a:t>以往编写案例，重要文献书籍，市场需求</a:t>
                      </a:r>
                      <a:endParaRPr lang="zh-CN" altLang="en-US" dirty="0"/>
                    </a:p>
                  </a:txBody>
                  <a:tcPr/>
                </a:tc>
                <a:tc>
                  <a:txBody>
                    <a:bodyPr/>
                    <a:lstStyle/>
                    <a:p>
                      <a:r>
                        <a:rPr lang="zh-CN" altLang="en-US" dirty="0" smtClean="0"/>
                        <a:t>设计新颖</a:t>
                      </a:r>
                      <a:endParaRPr lang="zh-CN" altLang="en-US" dirty="0"/>
                    </a:p>
                  </a:txBody>
                  <a:tcPr/>
                </a:tc>
              </a:tr>
              <a:tr h="669697">
                <a:tc>
                  <a:txBody>
                    <a:bodyPr/>
                    <a:lstStyle/>
                    <a:p>
                      <a:r>
                        <a:rPr lang="zh-CN" altLang="en-US" dirty="0" smtClean="0"/>
                        <a:t>编码实现</a:t>
                      </a:r>
                      <a:endParaRPr lang="zh-CN" altLang="en-US" dirty="0"/>
                    </a:p>
                  </a:txBody>
                  <a:tcPr/>
                </a:tc>
                <a:tc>
                  <a:txBody>
                    <a:bodyPr/>
                    <a:lstStyle/>
                    <a:p>
                      <a:r>
                        <a:rPr lang="en-US" altLang="zh-CN" sz="1800" kern="1200" dirty="0" smtClean="0">
                          <a:solidFill>
                            <a:schemeClr val="dk1"/>
                          </a:solidFill>
                          <a:effectLst/>
                          <a:latin typeface="+mn-lt"/>
                          <a:ea typeface="+mn-ea"/>
                          <a:cs typeface="+mn-cs"/>
                        </a:rPr>
                        <a:t>2017.10.21</a:t>
                      </a:r>
                      <a:endParaRPr lang="zh-CN" altLang="en-US" dirty="0"/>
                    </a:p>
                  </a:txBody>
                  <a:tcPr/>
                </a:tc>
                <a:tc>
                  <a:txBody>
                    <a:bodyPr/>
                    <a:lstStyle/>
                    <a:p>
                      <a:r>
                        <a:rPr lang="en-US" altLang="zh-CN" sz="1800" kern="1200" dirty="0" smtClean="0">
                          <a:solidFill>
                            <a:schemeClr val="dk1"/>
                          </a:solidFill>
                          <a:effectLst/>
                          <a:latin typeface="+mn-lt"/>
                          <a:ea typeface="+mn-ea"/>
                          <a:cs typeface="+mn-cs"/>
                        </a:rPr>
                        <a:t>2017.12.08</a:t>
                      </a:r>
                      <a:endParaRPr lang="zh-CN" altLang="en-US" dirty="0"/>
                    </a:p>
                  </a:txBody>
                  <a:tcPr/>
                </a:tc>
                <a:tc>
                  <a:txBody>
                    <a:bodyPr/>
                    <a:lstStyle/>
                    <a:p>
                      <a:r>
                        <a:rPr lang="zh-CN" altLang="zh-CN" sz="1800" kern="1200" dirty="0" smtClean="0">
                          <a:solidFill>
                            <a:schemeClr val="dk1"/>
                          </a:solidFill>
                          <a:effectLst/>
                          <a:latin typeface="+mn-lt"/>
                          <a:ea typeface="+mn-ea"/>
                          <a:cs typeface="+mn-cs"/>
                        </a:rPr>
                        <a:t>旧代码，程序员，参考资料</a:t>
                      </a:r>
                      <a:endParaRPr lang="zh-CN" altLang="en-US" dirty="0"/>
                    </a:p>
                  </a:txBody>
                  <a:tcPr/>
                </a:tc>
                <a:tc>
                  <a:txBody>
                    <a:bodyPr/>
                    <a:lstStyle/>
                    <a:p>
                      <a:r>
                        <a:rPr lang="zh-CN" altLang="zh-CN" sz="1800" kern="1200" dirty="0" smtClean="0">
                          <a:solidFill>
                            <a:schemeClr val="dk1"/>
                          </a:solidFill>
                          <a:effectLst/>
                          <a:latin typeface="+mn-lt"/>
                          <a:ea typeface="+mn-ea"/>
                          <a:cs typeface="+mn-cs"/>
                        </a:rPr>
                        <a:t>各种功能达成</a:t>
                      </a:r>
                      <a:endParaRPr lang="zh-CN" altLang="en-US" dirty="0"/>
                    </a:p>
                  </a:txBody>
                  <a:tcPr/>
                </a:tc>
              </a:tr>
              <a:tr h="669697">
                <a:tc>
                  <a:txBody>
                    <a:bodyPr/>
                    <a:lstStyle/>
                    <a:p>
                      <a:r>
                        <a:rPr lang="zh-CN" altLang="en-US" dirty="0" smtClean="0"/>
                        <a:t>测试</a:t>
                      </a:r>
                      <a:endParaRPr lang="zh-CN" altLang="en-US" dirty="0"/>
                    </a:p>
                  </a:txBody>
                  <a:tcPr/>
                </a:tc>
                <a:tc>
                  <a:txBody>
                    <a:bodyPr/>
                    <a:lstStyle/>
                    <a:p>
                      <a:r>
                        <a:rPr lang="en-US" altLang="zh-CN" sz="1800" kern="1200" dirty="0" smtClean="0">
                          <a:solidFill>
                            <a:schemeClr val="dk1"/>
                          </a:solidFill>
                          <a:effectLst/>
                          <a:latin typeface="+mn-lt"/>
                          <a:ea typeface="+mn-ea"/>
                          <a:cs typeface="+mn-cs"/>
                        </a:rPr>
                        <a:t>2017.12.09</a:t>
                      </a:r>
                      <a:endParaRPr lang="zh-CN" altLang="en-US" dirty="0"/>
                    </a:p>
                  </a:txBody>
                  <a:tcPr/>
                </a:tc>
                <a:tc>
                  <a:txBody>
                    <a:bodyPr/>
                    <a:lstStyle/>
                    <a:p>
                      <a:r>
                        <a:rPr lang="en-US" altLang="zh-CN" sz="1800" kern="1200" dirty="0" smtClean="0">
                          <a:solidFill>
                            <a:schemeClr val="dk1"/>
                          </a:solidFill>
                          <a:effectLst/>
                          <a:latin typeface="+mn-lt"/>
                          <a:ea typeface="+mn-ea"/>
                          <a:cs typeface="+mn-cs"/>
                        </a:rPr>
                        <a:t>2017.12.05</a:t>
                      </a:r>
                      <a:endParaRPr lang="zh-CN" altLang="en-US" dirty="0"/>
                    </a:p>
                  </a:txBody>
                  <a:tcPr/>
                </a:tc>
                <a:tc>
                  <a:txBody>
                    <a:bodyPr/>
                    <a:lstStyle/>
                    <a:p>
                      <a:r>
                        <a:rPr lang="zh-CN" altLang="zh-CN" sz="1800" kern="1200" dirty="0" smtClean="0">
                          <a:solidFill>
                            <a:schemeClr val="dk1"/>
                          </a:solidFill>
                          <a:effectLst/>
                          <a:latin typeface="+mn-lt"/>
                          <a:ea typeface="+mn-ea"/>
                          <a:cs typeface="+mn-cs"/>
                        </a:rPr>
                        <a:t>运行环境，程序测试人员</a:t>
                      </a:r>
                      <a:endParaRPr lang="zh-CN" altLang="en-US" dirty="0"/>
                    </a:p>
                  </a:txBody>
                  <a:tcPr/>
                </a:tc>
                <a:tc>
                  <a:txBody>
                    <a:bodyPr/>
                    <a:lstStyle/>
                    <a:p>
                      <a:r>
                        <a:rPr lang="zh-CN" altLang="zh-CN" sz="1800" kern="1200" dirty="0" smtClean="0">
                          <a:solidFill>
                            <a:schemeClr val="dk1"/>
                          </a:solidFill>
                          <a:effectLst/>
                          <a:latin typeface="+mn-lt"/>
                          <a:ea typeface="+mn-ea"/>
                          <a:cs typeface="+mn-cs"/>
                        </a:rPr>
                        <a:t>测试无误</a:t>
                      </a:r>
                      <a:endParaRPr lang="zh-CN" altLang="en-US" dirty="0"/>
                    </a:p>
                  </a:txBody>
                  <a:tcPr/>
                </a:tc>
              </a:tr>
              <a:tr h="669697">
                <a:tc>
                  <a:txBody>
                    <a:bodyPr/>
                    <a:lstStyle/>
                    <a:p>
                      <a:r>
                        <a:rPr lang="zh-CN" altLang="en-US" dirty="0" smtClean="0"/>
                        <a:t>移交</a:t>
                      </a:r>
                      <a:endParaRPr lang="zh-CN" altLang="en-US" dirty="0"/>
                    </a:p>
                  </a:txBody>
                  <a:tcPr/>
                </a:tc>
                <a:tc>
                  <a:txBody>
                    <a:bodyPr/>
                    <a:lstStyle/>
                    <a:p>
                      <a:r>
                        <a:rPr lang="en-US" altLang="zh-CN" sz="1800" kern="1200" dirty="0" smtClean="0">
                          <a:solidFill>
                            <a:schemeClr val="dk1"/>
                          </a:solidFill>
                          <a:effectLst/>
                          <a:latin typeface="+mn-lt"/>
                          <a:ea typeface="+mn-ea"/>
                          <a:cs typeface="+mn-cs"/>
                        </a:rPr>
                        <a:t>2017.12.06</a:t>
                      </a:r>
                      <a:endParaRPr lang="zh-CN" altLang="en-US" dirty="0"/>
                    </a:p>
                  </a:txBody>
                  <a:tcPr/>
                </a:tc>
                <a:tc>
                  <a:txBody>
                    <a:bodyPr/>
                    <a:lstStyle/>
                    <a:p>
                      <a:r>
                        <a:rPr lang="en-US" altLang="zh-CN" sz="1800" kern="1200" dirty="0" smtClean="0">
                          <a:solidFill>
                            <a:schemeClr val="dk1"/>
                          </a:solidFill>
                          <a:effectLst/>
                          <a:latin typeface="+mn-lt"/>
                          <a:ea typeface="+mn-ea"/>
                          <a:cs typeface="+mn-cs"/>
                        </a:rPr>
                        <a:t>2017.12.07</a:t>
                      </a:r>
                      <a:endParaRPr lang="zh-CN" altLang="en-US" dirty="0"/>
                    </a:p>
                  </a:txBody>
                  <a:tcPr/>
                </a:tc>
                <a:tc>
                  <a:txBody>
                    <a:bodyPr/>
                    <a:lstStyle/>
                    <a:p>
                      <a:r>
                        <a:rPr lang="zh-CN" altLang="zh-CN" sz="1800" kern="1200" dirty="0" smtClean="0">
                          <a:solidFill>
                            <a:schemeClr val="dk1"/>
                          </a:solidFill>
                          <a:effectLst/>
                          <a:latin typeface="+mn-lt"/>
                          <a:ea typeface="+mn-ea"/>
                          <a:cs typeface="+mn-cs"/>
                        </a:rPr>
                        <a:t>相关人员</a:t>
                      </a:r>
                      <a:endParaRPr lang="zh-CN" altLang="en-US" dirty="0"/>
                    </a:p>
                  </a:txBody>
                  <a:tcPr/>
                </a:tc>
                <a:tc>
                  <a:txBody>
                    <a:bodyPr/>
                    <a:lstStyle/>
                    <a:p>
                      <a:r>
                        <a:rPr lang="zh-CN" altLang="zh-CN" sz="1800" kern="1200" dirty="0" smtClean="0">
                          <a:solidFill>
                            <a:schemeClr val="dk1"/>
                          </a:solidFill>
                          <a:effectLst/>
                          <a:latin typeface="+mn-lt"/>
                          <a:ea typeface="+mn-ea"/>
                          <a:cs typeface="+mn-cs"/>
                        </a:rPr>
                        <a:t>移交无误</a:t>
                      </a:r>
                      <a:endParaRPr lang="zh-CN" altLang="en-US" dirty="0"/>
                    </a:p>
                  </a:txBody>
                  <a:tcPr/>
                </a:tc>
              </a:tr>
              <a:tr h="669697">
                <a:tc>
                  <a:txBody>
                    <a:bodyPr/>
                    <a:lstStyle/>
                    <a:p>
                      <a:r>
                        <a:rPr lang="zh-CN" altLang="en-US" dirty="0" smtClean="0"/>
                        <a:t>总结</a:t>
                      </a:r>
                      <a:endParaRPr lang="zh-CN" altLang="en-US" dirty="0"/>
                    </a:p>
                  </a:txBody>
                  <a:tcPr/>
                </a:tc>
                <a:tc>
                  <a:txBody>
                    <a:bodyPr/>
                    <a:lstStyle/>
                    <a:p>
                      <a:r>
                        <a:rPr lang="en-US" altLang="zh-CN" sz="1800" kern="1200" dirty="0" smtClean="0">
                          <a:solidFill>
                            <a:schemeClr val="dk1"/>
                          </a:solidFill>
                          <a:effectLst/>
                          <a:latin typeface="+mn-lt"/>
                          <a:ea typeface="+mn-ea"/>
                          <a:cs typeface="+mn-cs"/>
                        </a:rPr>
                        <a:t>2017.12.08</a:t>
                      </a:r>
                      <a:endParaRPr lang="zh-CN" altLang="en-US" dirty="0"/>
                    </a:p>
                  </a:txBody>
                  <a:tcPr/>
                </a:tc>
                <a:tc>
                  <a:txBody>
                    <a:bodyPr/>
                    <a:lstStyle/>
                    <a:p>
                      <a:r>
                        <a:rPr lang="en-US" altLang="zh-CN" sz="1800" kern="1200" dirty="0" smtClean="0">
                          <a:solidFill>
                            <a:schemeClr val="dk1"/>
                          </a:solidFill>
                          <a:effectLst/>
                          <a:latin typeface="+mn-lt"/>
                          <a:ea typeface="+mn-ea"/>
                          <a:cs typeface="+mn-cs"/>
                        </a:rPr>
                        <a:t>2017.12.10</a:t>
                      </a:r>
                      <a:endParaRPr lang="zh-CN" altLang="en-US" dirty="0"/>
                    </a:p>
                  </a:txBody>
                  <a:tcPr/>
                </a:tc>
                <a:tc>
                  <a:txBody>
                    <a:bodyPr/>
                    <a:lstStyle/>
                    <a:p>
                      <a:r>
                        <a:rPr lang="zh-CN" altLang="en-US" dirty="0" smtClean="0"/>
                        <a:t>相关人员</a:t>
                      </a:r>
                      <a:endParaRPr lang="zh-CN" altLang="en-US" dirty="0"/>
                    </a:p>
                  </a:txBody>
                  <a:tcPr/>
                </a:tc>
                <a:tc>
                  <a:txBody>
                    <a:bodyPr/>
                    <a:lstStyle/>
                    <a:p>
                      <a:r>
                        <a:rPr lang="zh-CN" altLang="zh-CN" sz="1800" kern="1200" dirty="0" smtClean="0">
                          <a:solidFill>
                            <a:schemeClr val="dk1"/>
                          </a:solidFill>
                          <a:effectLst/>
                          <a:latin typeface="+mn-lt"/>
                          <a:ea typeface="+mn-ea"/>
                          <a:cs typeface="+mn-cs"/>
                        </a:rPr>
                        <a:t>可以实现产品运行</a:t>
                      </a:r>
                      <a:endParaRPr lang="zh-CN" alt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043608" y="1628800"/>
            <a:ext cx="7848872" cy="4680519"/>
          </a:xfrm>
          <a:solidFill>
            <a:schemeClr val="bg1"/>
          </a:solidFill>
        </p:spPr>
        <p:txBody>
          <a:bodyPr>
            <a:noAutofit/>
          </a:bodyPr>
          <a:lstStyle/>
          <a:p>
            <a:pPr>
              <a:buFont typeface="Wingdings" pitchFamily="2" charset="2"/>
              <a:buChar char="l"/>
            </a:pPr>
            <a:r>
              <a:rPr lang="zh-CN" altLang="en-US" dirty="0" smtClean="0"/>
              <a:t>运行环境</a:t>
            </a:r>
            <a:endParaRPr lang="en-US" altLang="zh-CN" dirty="0" smtClean="0"/>
          </a:p>
          <a:p>
            <a:pPr marL="82550" indent="0">
              <a:buNone/>
            </a:pPr>
            <a:r>
              <a:rPr lang="en-US" altLang="zh-CN" sz="2800" dirty="0" smtClean="0">
                <a:latin typeface="+mn-ea"/>
              </a:rPr>
              <a:t>win7/win8/win10</a:t>
            </a:r>
          </a:p>
          <a:p>
            <a:pPr>
              <a:buFont typeface="Wingdings" pitchFamily="2" charset="2"/>
              <a:buChar char="l"/>
            </a:pPr>
            <a:r>
              <a:rPr lang="en-US" altLang="zh-CN" sz="2800" dirty="0"/>
              <a:t> </a:t>
            </a:r>
            <a:r>
              <a:rPr lang="en-US" altLang="zh-CN" dirty="0"/>
              <a:t>Unity </a:t>
            </a:r>
            <a:r>
              <a:rPr lang="en-US" altLang="zh-CN" dirty="0" smtClean="0"/>
              <a:t>3d</a:t>
            </a:r>
            <a:endParaRPr lang="en-US" altLang="zh-CN" sz="2400" dirty="0" smtClean="0"/>
          </a:p>
          <a:p>
            <a:pPr marL="0" indent="0">
              <a:buNone/>
            </a:pPr>
            <a:r>
              <a:rPr lang="zh-CN" altLang="zh-CN" sz="2000" dirty="0" smtClean="0"/>
              <a:t>为了</a:t>
            </a:r>
            <a:r>
              <a:rPr lang="zh-CN" altLang="zh-CN" sz="2000" dirty="0"/>
              <a:t>学习Unity3D游戏引擎，为了进一步了解并熟悉该款引擎，通过对该项目的制作和学习，本文所述的游戏项目开发所用的开发工具是Unity3D自带的开发工具，叫做MonoBehaviour，选择的开发语言是C#。该游戏项目是一个小型</a:t>
            </a:r>
            <a:r>
              <a:rPr lang="zh-CN" altLang="zh-CN" sz="2000" dirty="0" smtClean="0"/>
              <a:t>的</a:t>
            </a:r>
            <a:r>
              <a:rPr lang="en-US" altLang="zh-CN" sz="2000" dirty="0"/>
              <a:t>3</a:t>
            </a:r>
            <a:r>
              <a:rPr lang="zh-CN" altLang="zh-CN" sz="2000" dirty="0" smtClean="0"/>
              <a:t>D</a:t>
            </a:r>
            <a:r>
              <a:rPr lang="zh-CN" altLang="zh-CN" sz="2000" dirty="0"/>
              <a:t>游戏制作，开发周期短，通过学习Unity3D必备的一些知识，把Unity3D的各个功能模块一点点组织拼接起来而成的。</a:t>
            </a:r>
          </a:p>
          <a:p>
            <a:pPr marL="0" indent="0">
              <a:buNone/>
            </a:pPr>
            <a:endParaRPr lang="en-US" altLang="zh-CN" sz="2400" dirty="0" smtClean="0"/>
          </a:p>
        </p:txBody>
      </p:sp>
      <p:sp>
        <p:nvSpPr>
          <p:cNvPr id="3" name="TextBox 2"/>
          <p:cNvSpPr txBox="1"/>
          <p:nvPr/>
        </p:nvSpPr>
        <p:spPr>
          <a:xfrm>
            <a:off x="1043608" y="770126"/>
            <a:ext cx="8100392" cy="769441"/>
          </a:xfrm>
          <a:prstGeom prst="rect">
            <a:avLst/>
          </a:prstGeom>
          <a:noFill/>
        </p:spPr>
        <p:txBody>
          <a:bodyPr wrap="square" rtlCol="0">
            <a:spAutoFit/>
          </a:bodyPr>
          <a:lstStyle/>
          <a:p>
            <a:r>
              <a:rPr lang="zh-CN" altLang="en-US" sz="4400" dirty="0" smtClean="0"/>
              <a:t>开发描述</a:t>
            </a:r>
            <a:endParaRPr lang="zh-CN" alt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wheel(1)">
                                      <p:cBhvr>
                                        <p:cTn id="18" dur="20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1000"/>
                                        <p:tgtEl>
                                          <p:spTgt spid="5">
                                            <p:txEl>
                                              <p:pRg st="3" end="3"/>
                                            </p:txEl>
                                          </p:spTgt>
                                        </p:tgtEl>
                                      </p:cBhvr>
                                    </p:animEffect>
                                    <p:anim calcmode="lin" valueType="num">
                                      <p:cBhvr>
                                        <p:cTn id="24"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9118" y="3050168"/>
            <a:ext cx="2520666" cy="3781000"/>
          </a:xfrm>
          <a:prstGeom prst="rect">
            <a:avLst/>
          </a:prstGeom>
        </p:spPr>
      </p:pic>
      <p:sp>
        <p:nvSpPr>
          <p:cNvPr id="12290" name="Rectangle 2"/>
          <p:cNvSpPr>
            <a:spLocks noGrp="1" noChangeArrowheads="1"/>
          </p:cNvSpPr>
          <p:nvPr>
            <p:ph type="title"/>
          </p:nvPr>
        </p:nvSpPr>
        <p:spPr/>
        <p:txBody>
          <a:bodyPr/>
          <a:lstStyle/>
          <a:p>
            <a:pPr eaLnBrk="1" hangingPunct="1"/>
            <a:r>
              <a:rPr lang="zh-CN" altLang="en-US" sz="4000" dirty="0" smtClean="0">
                <a:ea typeface="隶书" panose="02010509060101010101" pitchFamily="49" charset="-122"/>
              </a:rPr>
              <a:t>游戏流程</a:t>
            </a:r>
            <a:endParaRPr lang="zh-CN" altLang="en-US" sz="2400" dirty="0" smtClean="0">
              <a:ea typeface="隶书" panose="02010509060101010101" pitchFamily="49" charset="-122"/>
            </a:endParaRPr>
          </a:p>
        </p:txBody>
      </p:sp>
      <p:sp>
        <p:nvSpPr>
          <p:cNvPr id="12291" name="Freeform 3"/>
          <p:cNvSpPr>
            <a:spLocks noEditPoints="1"/>
          </p:cNvSpPr>
          <p:nvPr/>
        </p:nvSpPr>
        <p:spPr bwMode="gray">
          <a:xfrm>
            <a:off x="1049338" y="1985963"/>
            <a:ext cx="5503862" cy="3970337"/>
          </a:xfrm>
          <a:custGeom>
            <a:avLst/>
            <a:gdLst>
              <a:gd name="T0" fmla="*/ 2147483646 w 2820"/>
              <a:gd name="T1" fmla="*/ 2147483646 h 2912"/>
              <a:gd name="T2" fmla="*/ 2147483646 w 2820"/>
              <a:gd name="T3" fmla="*/ 2147483646 h 2912"/>
              <a:gd name="T4" fmla="*/ 2147483646 w 2820"/>
              <a:gd name="T5" fmla="*/ 2147483646 h 2912"/>
              <a:gd name="T6" fmla="*/ 2147483646 w 2820"/>
              <a:gd name="T7" fmla="*/ 2147483646 h 2912"/>
              <a:gd name="T8" fmla="*/ 2147483646 w 2820"/>
              <a:gd name="T9" fmla="*/ 2147483646 h 2912"/>
              <a:gd name="T10" fmla="*/ 2147483646 w 2820"/>
              <a:gd name="T11" fmla="*/ 2147483646 h 2912"/>
              <a:gd name="T12" fmla="*/ 2147483646 w 2820"/>
              <a:gd name="T13" fmla="*/ 2147483646 h 2912"/>
              <a:gd name="T14" fmla="*/ 2147483646 w 2820"/>
              <a:gd name="T15" fmla="*/ 2147483646 h 2912"/>
              <a:gd name="T16" fmla="*/ 0 w 2820"/>
              <a:gd name="T17" fmla="*/ 2147483646 h 2912"/>
              <a:gd name="T18" fmla="*/ 2147483646 w 2820"/>
              <a:gd name="T19" fmla="*/ 2147483646 h 2912"/>
              <a:gd name="T20" fmla="*/ 2147483646 w 2820"/>
              <a:gd name="T21" fmla="*/ 2147483646 h 2912"/>
              <a:gd name="T22" fmla="*/ 2147483646 w 2820"/>
              <a:gd name="T23" fmla="*/ 2147483646 h 2912"/>
              <a:gd name="T24" fmla="*/ 2147483646 w 2820"/>
              <a:gd name="T25" fmla="*/ 2147483646 h 2912"/>
              <a:gd name="T26" fmla="*/ 2147483646 w 2820"/>
              <a:gd name="T27" fmla="*/ 2147483646 h 2912"/>
              <a:gd name="T28" fmla="*/ 2147483646 w 2820"/>
              <a:gd name="T29" fmla="*/ 2147483646 h 2912"/>
              <a:gd name="T30" fmla="*/ 2147483646 w 2820"/>
              <a:gd name="T31" fmla="*/ 2147483646 h 2912"/>
              <a:gd name="T32" fmla="*/ 2147483646 w 2820"/>
              <a:gd name="T33" fmla="*/ 2147483646 h 2912"/>
              <a:gd name="T34" fmla="*/ 2147483646 w 2820"/>
              <a:gd name="T35" fmla="*/ 2147483646 h 2912"/>
              <a:gd name="T36" fmla="*/ 2147483646 w 2820"/>
              <a:gd name="T37" fmla="*/ 2147483646 h 2912"/>
              <a:gd name="T38" fmla="*/ 2147483646 w 2820"/>
              <a:gd name="T39" fmla="*/ 2147483646 h 2912"/>
              <a:gd name="T40" fmla="*/ 2147483646 w 2820"/>
              <a:gd name="T41" fmla="*/ 2147483646 h 2912"/>
              <a:gd name="T42" fmla="*/ 2147483646 w 2820"/>
              <a:gd name="T43" fmla="*/ 2147483646 h 2912"/>
              <a:gd name="T44" fmla="*/ 2147483646 w 2820"/>
              <a:gd name="T45" fmla="*/ 2147483646 h 2912"/>
              <a:gd name="T46" fmla="*/ 2147483646 w 2820"/>
              <a:gd name="T47" fmla="*/ 2147483646 h 2912"/>
              <a:gd name="T48" fmla="*/ 2147483646 w 2820"/>
              <a:gd name="T49" fmla="*/ 2147483646 h 2912"/>
              <a:gd name="T50" fmla="*/ 2147483646 w 2820"/>
              <a:gd name="T51" fmla="*/ 2147483646 h 2912"/>
              <a:gd name="T52" fmla="*/ 2147483646 w 2820"/>
              <a:gd name="T53" fmla="*/ 2147483646 h 2912"/>
              <a:gd name="T54" fmla="*/ 2147483646 w 2820"/>
              <a:gd name="T55" fmla="*/ 2147483646 h 2912"/>
              <a:gd name="T56" fmla="*/ 2147483646 w 2820"/>
              <a:gd name="T57" fmla="*/ 2147483646 h 2912"/>
              <a:gd name="T58" fmla="*/ 2147483646 w 2820"/>
              <a:gd name="T59" fmla="*/ 2147483646 h 2912"/>
              <a:gd name="T60" fmla="*/ 2147483646 w 2820"/>
              <a:gd name="T61" fmla="*/ 2147483646 h 2912"/>
              <a:gd name="T62" fmla="*/ 2147483646 w 2820"/>
              <a:gd name="T63" fmla="*/ 2147483646 h 2912"/>
              <a:gd name="T64" fmla="*/ 2147483646 w 2820"/>
              <a:gd name="T65" fmla="*/ 2147483646 h 2912"/>
              <a:gd name="T66" fmla="*/ 2147483646 w 2820"/>
              <a:gd name="T67" fmla="*/ 2147483646 h 2912"/>
              <a:gd name="T68" fmla="*/ 2147483646 w 2820"/>
              <a:gd name="T69" fmla="*/ 2147483646 h 2912"/>
              <a:gd name="T70" fmla="*/ 2147483646 w 2820"/>
              <a:gd name="T71" fmla="*/ 2147483646 h 2912"/>
              <a:gd name="T72" fmla="*/ 2147483646 w 2820"/>
              <a:gd name="T73" fmla="*/ 2147483646 h 2912"/>
              <a:gd name="T74" fmla="*/ 2147483646 w 2820"/>
              <a:gd name="T75" fmla="*/ 2147483646 h 2912"/>
              <a:gd name="T76" fmla="*/ 2147483646 w 2820"/>
              <a:gd name="T77" fmla="*/ 2147483646 h 2912"/>
              <a:gd name="T78" fmla="*/ 2147483646 w 2820"/>
              <a:gd name="T79" fmla="*/ 2147483646 h 2912"/>
              <a:gd name="T80" fmla="*/ 2147483646 w 2820"/>
              <a:gd name="T81" fmla="*/ 2147483646 h 2912"/>
              <a:gd name="T82" fmla="*/ 2147483646 w 2820"/>
              <a:gd name="T83" fmla="*/ 2147483646 h 2912"/>
              <a:gd name="T84" fmla="*/ 2147483646 w 2820"/>
              <a:gd name="T85" fmla="*/ 2147483646 h 2912"/>
              <a:gd name="T86" fmla="*/ 2147483646 w 2820"/>
              <a:gd name="T87" fmla="*/ 2147483646 h 2912"/>
              <a:gd name="T88" fmla="*/ 2147483646 w 2820"/>
              <a:gd name="T89" fmla="*/ 2147483646 h 2912"/>
              <a:gd name="T90" fmla="*/ 2147483646 w 2820"/>
              <a:gd name="T91" fmla="*/ 0 h 2912"/>
              <a:gd name="T92" fmla="*/ 2147483646 w 2820"/>
              <a:gd name="T93" fmla="*/ 2147483646 h 2912"/>
              <a:gd name="T94" fmla="*/ 2147483646 w 2820"/>
              <a:gd name="T95" fmla="*/ 2147483646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accent2"/>
              </a:gs>
              <a:gs pos="100000">
                <a:schemeClr val="hlink"/>
              </a:gs>
            </a:gsLst>
            <a:lin ang="5400000" scaled="1"/>
          </a:gradFill>
          <a:ln>
            <a:noFill/>
          </a:ln>
          <a:effectLst>
            <a:outerShdw dist="206741" dir="8249373" algn="ctr" rotWithShape="0">
              <a:schemeClr val="bg2">
                <a:alpha val="50000"/>
              </a:scheme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sz="2400" smtClean="0">
              <a:solidFill>
                <a:srgbClr val="000000"/>
              </a:solidFill>
            </a:endParaRPr>
          </a:p>
        </p:txBody>
      </p:sp>
      <p:grpSp>
        <p:nvGrpSpPr>
          <p:cNvPr id="12292" name="Group 4"/>
          <p:cNvGrpSpPr>
            <a:grpSpLocks/>
          </p:cNvGrpSpPr>
          <p:nvPr/>
        </p:nvGrpSpPr>
        <p:grpSpPr bwMode="auto">
          <a:xfrm>
            <a:off x="4564940" y="3858066"/>
            <a:ext cx="2165350" cy="2235229"/>
            <a:chOff x="1610" y="1344"/>
            <a:chExt cx="2041" cy="2223"/>
          </a:xfrm>
        </p:grpSpPr>
        <p:sp>
          <p:nvSpPr>
            <p:cNvPr id="12316" name="Oval 5"/>
            <p:cNvSpPr>
              <a:spLocks noChangeArrowheads="1"/>
            </p:cNvSpPr>
            <p:nvPr/>
          </p:nvSpPr>
          <p:spPr bwMode="gray">
            <a:xfrm>
              <a:off x="1610" y="2704"/>
              <a:ext cx="2041" cy="863"/>
            </a:xfrm>
            <a:prstGeom prst="ellipse">
              <a:avLst/>
            </a:prstGeom>
            <a:gradFill rotWithShape="1">
              <a:gsLst>
                <a:gs pos="0">
                  <a:srgbClr val="000000">
                    <a:alpha val="51999"/>
                  </a:srgbClr>
                </a:gs>
                <a:gs pos="100000">
                  <a:srgbClr val="000000">
                    <a:alpha val="0"/>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12317" name="Oval 6"/>
            <p:cNvSpPr>
              <a:spLocks noChangeArrowheads="1"/>
            </p:cNvSpPr>
            <p:nvPr/>
          </p:nvSpPr>
          <p:spPr bwMode="gray">
            <a:xfrm>
              <a:off x="1701" y="1344"/>
              <a:ext cx="1859" cy="1859"/>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12318" name="Oval 7"/>
            <p:cNvSpPr>
              <a:spLocks noChangeArrowheads="1"/>
            </p:cNvSpPr>
            <p:nvPr/>
          </p:nvSpPr>
          <p:spPr bwMode="gray">
            <a:xfrm>
              <a:off x="1725" y="1354"/>
              <a:ext cx="1814" cy="1814"/>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12319" name="Oval 8"/>
            <p:cNvSpPr>
              <a:spLocks noChangeArrowheads="1"/>
            </p:cNvSpPr>
            <p:nvPr/>
          </p:nvSpPr>
          <p:spPr bwMode="gray">
            <a:xfrm>
              <a:off x="1744" y="1372"/>
              <a:ext cx="1726" cy="1695"/>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12320" name="Oval 9"/>
            <p:cNvSpPr>
              <a:spLocks noChangeArrowheads="1"/>
            </p:cNvSpPr>
            <p:nvPr/>
          </p:nvSpPr>
          <p:spPr bwMode="gray">
            <a:xfrm>
              <a:off x="1844" y="1420"/>
              <a:ext cx="1535" cy="137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grpSp>
      <p:grpSp>
        <p:nvGrpSpPr>
          <p:cNvPr id="12293" name="Group 10"/>
          <p:cNvGrpSpPr>
            <a:grpSpLocks/>
          </p:cNvGrpSpPr>
          <p:nvPr/>
        </p:nvGrpSpPr>
        <p:grpSpPr bwMode="auto">
          <a:xfrm>
            <a:off x="1129133" y="3103466"/>
            <a:ext cx="1627599" cy="1741583"/>
            <a:chOff x="1610" y="1344"/>
            <a:chExt cx="2041" cy="2223"/>
          </a:xfrm>
        </p:grpSpPr>
        <p:sp>
          <p:nvSpPr>
            <p:cNvPr id="12311" name="Oval 11"/>
            <p:cNvSpPr>
              <a:spLocks noChangeArrowheads="1"/>
            </p:cNvSpPr>
            <p:nvPr/>
          </p:nvSpPr>
          <p:spPr bwMode="gray">
            <a:xfrm>
              <a:off x="1610" y="2704"/>
              <a:ext cx="2041" cy="863"/>
            </a:xfrm>
            <a:prstGeom prst="ellipse">
              <a:avLst/>
            </a:prstGeom>
            <a:gradFill rotWithShape="1">
              <a:gsLst>
                <a:gs pos="0">
                  <a:srgbClr val="000000">
                    <a:alpha val="51999"/>
                  </a:srgbClr>
                </a:gs>
                <a:gs pos="100000">
                  <a:srgbClr val="000000">
                    <a:alpha val="0"/>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12312" name="Oval 12"/>
            <p:cNvSpPr>
              <a:spLocks noChangeArrowheads="1"/>
            </p:cNvSpPr>
            <p:nvPr/>
          </p:nvSpPr>
          <p:spPr bwMode="gray">
            <a:xfrm>
              <a:off x="1701" y="1344"/>
              <a:ext cx="1859" cy="1859"/>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12313" name="Oval 13"/>
            <p:cNvSpPr>
              <a:spLocks noChangeArrowheads="1"/>
            </p:cNvSpPr>
            <p:nvPr/>
          </p:nvSpPr>
          <p:spPr bwMode="gray">
            <a:xfrm>
              <a:off x="1725" y="1354"/>
              <a:ext cx="1814" cy="1814"/>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12314" name="Oval 14"/>
            <p:cNvSpPr>
              <a:spLocks noChangeArrowheads="1"/>
            </p:cNvSpPr>
            <p:nvPr/>
          </p:nvSpPr>
          <p:spPr bwMode="gray">
            <a:xfrm>
              <a:off x="1744" y="1372"/>
              <a:ext cx="1726" cy="1695"/>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12315" name="Oval 15"/>
            <p:cNvSpPr>
              <a:spLocks noChangeArrowheads="1"/>
            </p:cNvSpPr>
            <p:nvPr/>
          </p:nvSpPr>
          <p:spPr bwMode="gray">
            <a:xfrm>
              <a:off x="1844" y="1420"/>
              <a:ext cx="1535" cy="137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grpSp>
      <p:grpSp>
        <p:nvGrpSpPr>
          <p:cNvPr id="12294" name="Group 16"/>
          <p:cNvGrpSpPr>
            <a:grpSpLocks/>
          </p:cNvGrpSpPr>
          <p:nvPr/>
        </p:nvGrpSpPr>
        <p:grpSpPr bwMode="auto">
          <a:xfrm>
            <a:off x="1254743" y="1999233"/>
            <a:ext cx="1125538" cy="1223962"/>
            <a:chOff x="1610" y="1344"/>
            <a:chExt cx="2041" cy="2223"/>
          </a:xfrm>
        </p:grpSpPr>
        <p:sp>
          <p:nvSpPr>
            <p:cNvPr id="12306" name="Oval 17"/>
            <p:cNvSpPr>
              <a:spLocks noChangeArrowheads="1"/>
            </p:cNvSpPr>
            <p:nvPr/>
          </p:nvSpPr>
          <p:spPr bwMode="gray">
            <a:xfrm>
              <a:off x="1610" y="2704"/>
              <a:ext cx="2041" cy="863"/>
            </a:xfrm>
            <a:prstGeom prst="ellipse">
              <a:avLst/>
            </a:prstGeom>
            <a:gradFill rotWithShape="1">
              <a:gsLst>
                <a:gs pos="0">
                  <a:srgbClr val="000000">
                    <a:alpha val="51999"/>
                  </a:srgbClr>
                </a:gs>
                <a:gs pos="100000">
                  <a:srgbClr val="000000">
                    <a:alpha val="0"/>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12307" name="Oval 18"/>
            <p:cNvSpPr>
              <a:spLocks noChangeArrowheads="1"/>
            </p:cNvSpPr>
            <p:nvPr/>
          </p:nvSpPr>
          <p:spPr bwMode="gray">
            <a:xfrm>
              <a:off x="1701" y="1344"/>
              <a:ext cx="1859" cy="1859"/>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12308" name="Oval 19"/>
            <p:cNvSpPr>
              <a:spLocks noChangeArrowheads="1"/>
            </p:cNvSpPr>
            <p:nvPr/>
          </p:nvSpPr>
          <p:spPr bwMode="gray">
            <a:xfrm>
              <a:off x="1725" y="1354"/>
              <a:ext cx="1814" cy="1814"/>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12309" name="Oval 20"/>
            <p:cNvSpPr>
              <a:spLocks noChangeArrowheads="1"/>
            </p:cNvSpPr>
            <p:nvPr/>
          </p:nvSpPr>
          <p:spPr bwMode="gray">
            <a:xfrm>
              <a:off x="1744" y="1372"/>
              <a:ext cx="1726" cy="1695"/>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12310" name="Oval 21"/>
            <p:cNvSpPr>
              <a:spLocks noChangeArrowheads="1"/>
            </p:cNvSpPr>
            <p:nvPr/>
          </p:nvSpPr>
          <p:spPr bwMode="gray">
            <a:xfrm>
              <a:off x="1844" y="1420"/>
              <a:ext cx="1535" cy="137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grpSp>
      <p:grpSp>
        <p:nvGrpSpPr>
          <p:cNvPr id="12295" name="Group 22"/>
          <p:cNvGrpSpPr>
            <a:grpSpLocks/>
          </p:cNvGrpSpPr>
          <p:nvPr/>
        </p:nvGrpSpPr>
        <p:grpSpPr bwMode="auto">
          <a:xfrm>
            <a:off x="2462213" y="1524000"/>
            <a:ext cx="749300" cy="815975"/>
            <a:chOff x="1610" y="1344"/>
            <a:chExt cx="2041" cy="2223"/>
          </a:xfrm>
        </p:grpSpPr>
        <p:sp>
          <p:nvSpPr>
            <p:cNvPr id="12301" name="Oval 23"/>
            <p:cNvSpPr>
              <a:spLocks noChangeArrowheads="1"/>
            </p:cNvSpPr>
            <p:nvPr/>
          </p:nvSpPr>
          <p:spPr bwMode="gray">
            <a:xfrm>
              <a:off x="1610" y="2704"/>
              <a:ext cx="2041" cy="863"/>
            </a:xfrm>
            <a:prstGeom prst="ellipse">
              <a:avLst/>
            </a:prstGeom>
            <a:gradFill rotWithShape="1">
              <a:gsLst>
                <a:gs pos="0">
                  <a:srgbClr val="000000">
                    <a:alpha val="51999"/>
                  </a:srgbClr>
                </a:gs>
                <a:gs pos="100000">
                  <a:srgbClr val="000000">
                    <a:alpha val="0"/>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12302" name="Oval 24"/>
            <p:cNvSpPr>
              <a:spLocks noChangeArrowheads="1"/>
            </p:cNvSpPr>
            <p:nvPr/>
          </p:nvSpPr>
          <p:spPr bwMode="gray">
            <a:xfrm>
              <a:off x="1701" y="1344"/>
              <a:ext cx="1859" cy="1859"/>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12303" name="Oval 25"/>
            <p:cNvSpPr>
              <a:spLocks noChangeArrowheads="1"/>
            </p:cNvSpPr>
            <p:nvPr/>
          </p:nvSpPr>
          <p:spPr bwMode="gray">
            <a:xfrm>
              <a:off x="1725" y="1354"/>
              <a:ext cx="1814" cy="1814"/>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12304" name="Oval 26"/>
            <p:cNvSpPr>
              <a:spLocks noChangeArrowheads="1"/>
            </p:cNvSpPr>
            <p:nvPr/>
          </p:nvSpPr>
          <p:spPr bwMode="gray">
            <a:xfrm>
              <a:off x="1744" y="1372"/>
              <a:ext cx="1726" cy="1695"/>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12305" name="Oval 27"/>
            <p:cNvSpPr>
              <a:spLocks noChangeArrowheads="1"/>
            </p:cNvSpPr>
            <p:nvPr/>
          </p:nvSpPr>
          <p:spPr bwMode="gray">
            <a:xfrm>
              <a:off x="1844" y="1420"/>
              <a:ext cx="1535" cy="137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grpSp>
      <p:sp>
        <p:nvSpPr>
          <p:cNvPr id="12296" name="Text Box 28"/>
          <p:cNvSpPr txBox="1">
            <a:spLocks noChangeArrowheads="1"/>
          </p:cNvSpPr>
          <p:nvPr/>
        </p:nvSpPr>
        <p:spPr bwMode="auto">
          <a:xfrm>
            <a:off x="2387046" y="1736725"/>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0" fontAlgn="base" hangingPunct="0">
              <a:spcBef>
                <a:spcPct val="0"/>
              </a:spcBef>
              <a:spcAft>
                <a:spcPct val="0"/>
              </a:spcAft>
              <a:buClrTx/>
              <a:buFontTx/>
              <a:buNone/>
            </a:pPr>
            <a:r>
              <a:rPr lang="zh-CN" altLang="en-US" sz="1400" b="1" dirty="0" smtClean="0">
                <a:solidFill>
                  <a:srgbClr val="000000"/>
                </a:solidFill>
                <a:ea typeface="宋体" panose="02010600030101010101" pitchFamily="2" charset="-122"/>
              </a:rPr>
              <a:t>不停跑动</a:t>
            </a:r>
          </a:p>
        </p:txBody>
      </p:sp>
      <p:sp>
        <p:nvSpPr>
          <p:cNvPr id="12297" name="Text Box 29"/>
          <p:cNvSpPr txBox="1">
            <a:spLocks noChangeArrowheads="1"/>
          </p:cNvSpPr>
          <p:nvPr/>
        </p:nvSpPr>
        <p:spPr bwMode="auto">
          <a:xfrm>
            <a:off x="1129134" y="2230074"/>
            <a:ext cx="1349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0" fontAlgn="base" hangingPunct="0">
              <a:spcBef>
                <a:spcPct val="0"/>
              </a:spcBef>
              <a:spcAft>
                <a:spcPct val="0"/>
              </a:spcAft>
              <a:buClrTx/>
              <a:buFontTx/>
              <a:buNone/>
            </a:pPr>
            <a:r>
              <a:rPr lang="zh-CN" altLang="en-US" sz="1800" b="1" dirty="0" smtClean="0">
                <a:solidFill>
                  <a:srgbClr val="000000"/>
                </a:solidFill>
                <a:ea typeface="宋体" panose="02010600030101010101" pitchFamily="2" charset="-122"/>
              </a:rPr>
              <a:t>寻找食物</a:t>
            </a:r>
          </a:p>
        </p:txBody>
      </p:sp>
      <p:sp>
        <p:nvSpPr>
          <p:cNvPr id="12298" name="Text Box 30"/>
          <p:cNvSpPr txBox="1">
            <a:spLocks noChangeArrowheads="1"/>
          </p:cNvSpPr>
          <p:nvPr/>
        </p:nvSpPr>
        <p:spPr bwMode="auto">
          <a:xfrm>
            <a:off x="1067221" y="3429000"/>
            <a:ext cx="18319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0" fontAlgn="base" hangingPunct="0">
              <a:spcBef>
                <a:spcPct val="0"/>
              </a:spcBef>
              <a:spcAft>
                <a:spcPct val="0"/>
              </a:spcAft>
              <a:buClrTx/>
              <a:buFontTx/>
              <a:buNone/>
            </a:pPr>
            <a:r>
              <a:rPr lang="zh-CN" altLang="en-US" sz="2400" b="1" dirty="0" smtClean="0">
                <a:solidFill>
                  <a:srgbClr val="000000"/>
                </a:solidFill>
                <a:ea typeface="宋体" panose="02010600030101010101" pitchFamily="2" charset="-122"/>
              </a:rPr>
              <a:t>抵御生存</a:t>
            </a:r>
          </a:p>
        </p:txBody>
      </p:sp>
      <p:sp>
        <p:nvSpPr>
          <p:cNvPr id="12299" name="Text Box 31"/>
          <p:cNvSpPr txBox="1">
            <a:spLocks noChangeArrowheads="1"/>
          </p:cNvSpPr>
          <p:nvPr/>
        </p:nvSpPr>
        <p:spPr bwMode="auto">
          <a:xfrm>
            <a:off x="4697518" y="4479003"/>
            <a:ext cx="2165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0" fontAlgn="base" hangingPunct="0">
              <a:spcBef>
                <a:spcPct val="0"/>
              </a:spcBef>
              <a:spcAft>
                <a:spcPct val="0"/>
              </a:spcAft>
              <a:buClrTx/>
              <a:buFontTx/>
              <a:buNone/>
            </a:pPr>
            <a:r>
              <a:rPr lang="zh-CN" altLang="en-US" sz="2400" b="1" dirty="0">
                <a:solidFill>
                  <a:srgbClr val="000000"/>
                </a:solidFill>
                <a:ea typeface="宋体" panose="02010600030101010101" pitchFamily="2" charset="-122"/>
              </a:rPr>
              <a:t>逃出荒岛</a:t>
            </a:r>
            <a:endParaRPr lang="zh-CN" altLang="en-US" sz="2400" b="1" dirty="0" smtClean="0">
              <a:solidFill>
                <a:srgbClr val="000000"/>
              </a:solidFill>
              <a:ea typeface="宋体" panose="02010600030101010101" pitchFamily="2" charset="-122"/>
            </a:endParaRPr>
          </a:p>
        </p:txBody>
      </p:sp>
      <p:sp>
        <p:nvSpPr>
          <p:cNvPr id="50208" name="Text Box 32"/>
          <p:cNvSpPr txBox="1">
            <a:spLocks noChangeArrowheads="1"/>
          </p:cNvSpPr>
          <p:nvPr/>
        </p:nvSpPr>
        <p:spPr bwMode="auto">
          <a:xfrm>
            <a:off x="6156176" y="3022780"/>
            <a:ext cx="298782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0"/>
              </a:spcAft>
              <a:defRPr/>
            </a:pPr>
            <a:r>
              <a:rPr lang="en-US" altLang="zh-CN" sz="5400" dirty="0" smtClean="0">
                <a:solidFill>
                  <a:srgbClr val="233DA9"/>
                </a:solidFill>
                <a:effectLst>
                  <a:outerShdw blurRad="38100" dist="38100" dir="2700000" algn="tl">
                    <a:srgbClr val="C0C0C0"/>
                  </a:outerShdw>
                </a:effectLst>
                <a:ea typeface="华文新魏" panose="02010800040101010101" pitchFamily="2" charset="-122"/>
              </a:rPr>
              <a:t>WIN</a:t>
            </a:r>
            <a:r>
              <a:rPr lang="zh-CN" altLang="en-US" sz="3600" dirty="0" smtClean="0">
                <a:solidFill>
                  <a:srgbClr val="233DA9"/>
                </a:solidFill>
                <a:effectLst>
                  <a:outerShdw blurRad="38100" dist="38100" dir="2700000" algn="tl">
                    <a:srgbClr val="C0C0C0"/>
                  </a:outerShdw>
                </a:effectLst>
                <a:ea typeface="华文新魏" panose="02010800040101010101" pitchFamily="2" charset="-122"/>
              </a:rPr>
              <a:t>！！！</a:t>
            </a:r>
            <a:endParaRPr lang="zh-CN" altLang="en-US" sz="3600" dirty="0">
              <a:solidFill>
                <a:srgbClr val="233DA9"/>
              </a:solidFill>
              <a:effectLst>
                <a:outerShdw blurRad="38100" dist="38100" dir="2700000" algn="tl">
                  <a:srgbClr val="C0C0C0"/>
                </a:outerShdw>
              </a:effectLst>
              <a:ea typeface="华文新魏" panose="02010800040101010101" pitchFamily="2" charset="-122"/>
            </a:endParaRPr>
          </a:p>
        </p:txBody>
      </p:sp>
      <p:grpSp>
        <p:nvGrpSpPr>
          <p:cNvPr id="34" name="Group 10"/>
          <p:cNvGrpSpPr>
            <a:grpSpLocks/>
          </p:cNvGrpSpPr>
          <p:nvPr/>
        </p:nvGrpSpPr>
        <p:grpSpPr bwMode="auto">
          <a:xfrm>
            <a:off x="2714512" y="3755274"/>
            <a:ext cx="1850428" cy="1977982"/>
            <a:chOff x="1610" y="1344"/>
            <a:chExt cx="2041" cy="2223"/>
          </a:xfrm>
        </p:grpSpPr>
        <p:sp>
          <p:nvSpPr>
            <p:cNvPr id="35" name="Oval 11"/>
            <p:cNvSpPr>
              <a:spLocks noChangeArrowheads="1"/>
            </p:cNvSpPr>
            <p:nvPr/>
          </p:nvSpPr>
          <p:spPr bwMode="gray">
            <a:xfrm>
              <a:off x="1610" y="2704"/>
              <a:ext cx="2041" cy="863"/>
            </a:xfrm>
            <a:prstGeom prst="ellipse">
              <a:avLst/>
            </a:prstGeom>
            <a:gradFill rotWithShape="1">
              <a:gsLst>
                <a:gs pos="0">
                  <a:srgbClr val="000000">
                    <a:alpha val="51999"/>
                  </a:srgbClr>
                </a:gs>
                <a:gs pos="100000">
                  <a:srgbClr val="000000">
                    <a:alpha val="0"/>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36" name="Oval 12"/>
            <p:cNvSpPr>
              <a:spLocks noChangeArrowheads="1"/>
            </p:cNvSpPr>
            <p:nvPr/>
          </p:nvSpPr>
          <p:spPr bwMode="gray">
            <a:xfrm>
              <a:off x="1701" y="1344"/>
              <a:ext cx="1859" cy="1859"/>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37" name="Oval 13"/>
            <p:cNvSpPr>
              <a:spLocks noChangeArrowheads="1"/>
            </p:cNvSpPr>
            <p:nvPr/>
          </p:nvSpPr>
          <p:spPr bwMode="gray">
            <a:xfrm>
              <a:off x="1725" y="1354"/>
              <a:ext cx="1814" cy="1814"/>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38" name="Oval 14"/>
            <p:cNvSpPr>
              <a:spLocks noChangeArrowheads="1"/>
            </p:cNvSpPr>
            <p:nvPr/>
          </p:nvSpPr>
          <p:spPr bwMode="gray">
            <a:xfrm>
              <a:off x="1744" y="1372"/>
              <a:ext cx="1726" cy="1695"/>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sp>
          <p:nvSpPr>
            <p:cNvPr id="39" name="Oval 15"/>
            <p:cNvSpPr>
              <a:spLocks noChangeArrowheads="1"/>
            </p:cNvSpPr>
            <p:nvPr/>
          </p:nvSpPr>
          <p:spPr bwMode="gray">
            <a:xfrm>
              <a:off x="1844" y="1420"/>
              <a:ext cx="1535" cy="137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ClrTx/>
                <a:buFontTx/>
                <a:buNone/>
              </a:pPr>
              <a:endParaRPr lang="zh-CN" altLang="en-US" sz="2400" smtClean="0">
                <a:solidFill>
                  <a:srgbClr val="000000"/>
                </a:solidFill>
                <a:ea typeface="宋体" panose="02010600030101010101" pitchFamily="2" charset="-122"/>
              </a:endParaRPr>
            </a:p>
          </p:txBody>
        </p:sp>
      </p:grpSp>
      <p:sp>
        <p:nvSpPr>
          <p:cNvPr id="40" name="Text Box 30"/>
          <p:cNvSpPr txBox="1">
            <a:spLocks noChangeArrowheads="1"/>
          </p:cNvSpPr>
          <p:nvPr/>
        </p:nvSpPr>
        <p:spPr bwMode="auto">
          <a:xfrm>
            <a:off x="2732753" y="4163304"/>
            <a:ext cx="18319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0" fontAlgn="base" hangingPunct="0">
              <a:spcBef>
                <a:spcPct val="0"/>
              </a:spcBef>
              <a:spcAft>
                <a:spcPct val="0"/>
              </a:spcAft>
              <a:buClrTx/>
              <a:buFontTx/>
              <a:buNone/>
            </a:pPr>
            <a:r>
              <a:rPr lang="zh-CN" altLang="en-US" sz="2400" b="1" dirty="0">
                <a:solidFill>
                  <a:srgbClr val="000000"/>
                </a:solidFill>
                <a:ea typeface="宋体" panose="02010600030101010101" pitchFamily="2" charset="-122"/>
              </a:rPr>
              <a:t>建造工具</a:t>
            </a:r>
            <a:endParaRPr lang="zh-CN" altLang="en-US" sz="2400" b="1" dirty="0" smtClean="0">
              <a:solidFill>
                <a:srgbClr val="000000"/>
              </a:solidFill>
              <a:ea typeface="宋体" panose="02010600030101010101" pitchFamily="2" charset="-122"/>
            </a:endParaRPr>
          </a:p>
        </p:txBody>
      </p:sp>
    </p:spTree>
    <p:extLst>
      <p:ext uri="{BB962C8B-B14F-4D97-AF65-F5344CB8AC3E}">
        <p14:creationId xmlns:p14="http://schemas.microsoft.com/office/powerpoint/2010/main" val="110629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296">
                                            <p:txEl>
                                              <p:pRg st="0" end="0"/>
                                            </p:txEl>
                                          </p:spTgt>
                                        </p:tgtEl>
                                        <p:attrNameLst>
                                          <p:attrName>style.visibility</p:attrName>
                                        </p:attrNameLst>
                                      </p:cBhvr>
                                      <p:to>
                                        <p:strVal val="visible"/>
                                      </p:to>
                                    </p:set>
                                    <p:animEffect transition="in" filter="circle(in)">
                                      <p:cBhvr>
                                        <p:cTn id="7" dur="2000"/>
                                        <p:tgtEl>
                                          <p:spTgt spid="122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297">
                                            <p:txEl>
                                              <p:pRg st="0" end="0"/>
                                            </p:txEl>
                                          </p:spTgt>
                                        </p:tgtEl>
                                        <p:attrNameLst>
                                          <p:attrName>style.visibility</p:attrName>
                                        </p:attrNameLst>
                                      </p:cBhvr>
                                      <p:to>
                                        <p:strVal val="visible"/>
                                      </p:to>
                                    </p:set>
                                    <p:anim calcmode="lin" valueType="num">
                                      <p:cBhvr>
                                        <p:cTn id="12" dur="500" fill="hold"/>
                                        <p:tgtEl>
                                          <p:spTgt spid="12297">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2297">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229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2298">
                                            <p:txEl>
                                              <p:pRg st="0" end="0"/>
                                            </p:txEl>
                                          </p:spTgt>
                                        </p:tgtEl>
                                        <p:attrNameLst>
                                          <p:attrName>style.visibility</p:attrName>
                                        </p:attrNameLst>
                                      </p:cBhvr>
                                      <p:to>
                                        <p:strVal val="visible"/>
                                      </p:to>
                                    </p:set>
                                    <p:animEffect transition="in" filter="randombar(horizontal)">
                                      <p:cBhvr>
                                        <p:cTn id="19" dur="500"/>
                                        <p:tgtEl>
                                          <p:spTgt spid="12298">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5" presetClass="entr" presetSubtype="0" fill="hold" nodeType="clickEffect">
                                  <p:stCondLst>
                                    <p:cond delay="0"/>
                                  </p:stCondLst>
                                  <p:childTnLst>
                                    <p:set>
                                      <p:cBhvr>
                                        <p:cTn id="23" dur="1" fill="hold">
                                          <p:stCondLst>
                                            <p:cond delay="0"/>
                                          </p:stCondLst>
                                        </p:cTn>
                                        <p:tgtEl>
                                          <p:spTgt spid="40">
                                            <p:txEl>
                                              <p:pRg st="0" end="0"/>
                                            </p:txEl>
                                          </p:spTgt>
                                        </p:tgtEl>
                                        <p:attrNameLst>
                                          <p:attrName>style.visibility</p:attrName>
                                        </p:attrNameLst>
                                      </p:cBhvr>
                                      <p:to>
                                        <p:strVal val="visible"/>
                                      </p:to>
                                    </p:set>
                                    <p:animEffect transition="in" filter="fade">
                                      <p:cBhvr>
                                        <p:cTn id="24" dur="2000"/>
                                        <p:tgtEl>
                                          <p:spTgt spid="40">
                                            <p:txEl>
                                              <p:pRg st="0" end="0"/>
                                            </p:txEl>
                                          </p:spTgt>
                                        </p:tgtEl>
                                      </p:cBhvr>
                                    </p:animEffect>
                                    <p:anim calcmode="lin" valueType="num">
                                      <p:cBhvr>
                                        <p:cTn id="25" dur="2000" fill="hold"/>
                                        <p:tgtEl>
                                          <p:spTgt spid="40">
                                            <p:txEl>
                                              <p:pRg st="0" end="0"/>
                                            </p:txEl>
                                          </p:spTgt>
                                        </p:tgtEl>
                                        <p:attrNameLst>
                                          <p:attrName>ppt_w</p:attrName>
                                        </p:attrNameLst>
                                      </p:cBhvr>
                                      <p:tavLst>
                                        <p:tav tm="0" fmla="#ppt_w*sin(2.5*pi*$)">
                                          <p:val>
                                            <p:fltVal val="0"/>
                                          </p:val>
                                        </p:tav>
                                        <p:tav tm="100000">
                                          <p:val>
                                            <p:fltVal val="1"/>
                                          </p:val>
                                        </p:tav>
                                      </p:tavLst>
                                    </p:anim>
                                    <p:anim calcmode="lin" valueType="num">
                                      <p:cBhvr>
                                        <p:cTn id="26" dur="2000" fill="hold"/>
                                        <p:tgtEl>
                                          <p:spTgt spid="40">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12299">
                                            <p:txEl>
                                              <p:pRg st="0" end="0"/>
                                            </p:txEl>
                                          </p:spTgt>
                                        </p:tgtEl>
                                        <p:attrNameLst>
                                          <p:attrName>style.visibility</p:attrName>
                                        </p:attrNameLst>
                                      </p:cBhvr>
                                      <p:to>
                                        <p:strVal val="visible"/>
                                      </p:to>
                                    </p:set>
                                    <p:animEffect transition="in" filter="wipe(down)">
                                      <p:cBhvr>
                                        <p:cTn id="31" dur="580">
                                          <p:stCondLst>
                                            <p:cond delay="0"/>
                                          </p:stCondLst>
                                        </p:cTn>
                                        <p:tgtEl>
                                          <p:spTgt spid="12299">
                                            <p:txEl>
                                              <p:pRg st="0" end="0"/>
                                            </p:txEl>
                                          </p:spTgt>
                                        </p:tgtEl>
                                      </p:cBhvr>
                                    </p:animEffect>
                                    <p:anim calcmode="lin" valueType="num">
                                      <p:cBhvr>
                                        <p:cTn id="32" dur="1822" tmFilter="0,0; 0.14,0.36; 0.43,0.73; 0.71,0.91; 1.0,1.0">
                                          <p:stCondLst>
                                            <p:cond delay="0"/>
                                          </p:stCondLst>
                                        </p:cTn>
                                        <p:tgtEl>
                                          <p:spTgt spid="12299">
                                            <p:txEl>
                                              <p:pRg st="0" end="0"/>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2299">
                                            <p:txEl>
                                              <p:pRg st="0" end="0"/>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2299">
                                            <p:txEl>
                                              <p:pRg st="0" end="0"/>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2299">
                                            <p:txEl>
                                              <p:pRg st="0" end="0"/>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2299">
                                            <p:txEl>
                                              <p:pRg st="0" end="0"/>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12299">
                                            <p:txEl>
                                              <p:pRg st="0" end="0"/>
                                            </p:txEl>
                                          </p:spTgt>
                                        </p:tgtEl>
                                      </p:cBhvr>
                                      <p:to x="100000" y="60000"/>
                                    </p:animScale>
                                    <p:animScale>
                                      <p:cBhvr>
                                        <p:cTn id="38" dur="166" decel="50000">
                                          <p:stCondLst>
                                            <p:cond delay="676"/>
                                          </p:stCondLst>
                                        </p:cTn>
                                        <p:tgtEl>
                                          <p:spTgt spid="12299">
                                            <p:txEl>
                                              <p:pRg st="0" end="0"/>
                                            </p:txEl>
                                          </p:spTgt>
                                        </p:tgtEl>
                                      </p:cBhvr>
                                      <p:to x="100000" y="100000"/>
                                    </p:animScale>
                                    <p:animScale>
                                      <p:cBhvr>
                                        <p:cTn id="39" dur="26">
                                          <p:stCondLst>
                                            <p:cond delay="1312"/>
                                          </p:stCondLst>
                                        </p:cTn>
                                        <p:tgtEl>
                                          <p:spTgt spid="12299">
                                            <p:txEl>
                                              <p:pRg st="0" end="0"/>
                                            </p:txEl>
                                          </p:spTgt>
                                        </p:tgtEl>
                                      </p:cBhvr>
                                      <p:to x="100000" y="80000"/>
                                    </p:animScale>
                                    <p:animScale>
                                      <p:cBhvr>
                                        <p:cTn id="40" dur="166" decel="50000">
                                          <p:stCondLst>
                                            <p:cond delay="1338"/>
                                          </p:stCondLst>
                                        </p:cTn>
                                        <p:tgtEl>
                                          <p:spTgt spid="12299">
                                            <p:txEl>
                                              <p:pRg st="0" end="0"/>
                                            </p:txEl>
                                          </p:spTgt>
                                        </p:tgtEl>
                                      </p:cBhvr>
                                      <p:to x="100000" y="100000"/>
                                    </p:animScale>
                                    <p:animScale>
                                      <p:cBhvr>
                                        <p:cTn id="41" dur="26">
                                          <p:stCondLst>
                                            <p:cond delay="1642"/>
                                          </p:stCondLst>
                                        </p:cTn>
                                        <p:tgtEl>
                                          <p:spTgt spid="12299">
                                            <p:txEl>
                                              <p:pRg st="0" end="0"/>
                                            </p:txEl>
                                          </p:spTgt>
                                        </p:tgtEl>
                                      </p:cBhvr>
                                      <p:to x="100000" y="90000"/>
                                    </p:animScale>
                                    <p:animScale>
                                      <p:cBhvr>
                                        <p:cTn id="42" dur="166" decel="50000">
                                          <p:stCondLst>
                                            <p:cond delay="1668"/>
                                          </p:stCondLst>
                                        </p:cTn>
                                        <p:tgtEl>
                                          <p:spTgt spid="12299">
                                            <p:txEl>
                                              <p:pRg st="0" end="0"/>
                                            </p:txEl>
                                          </p:spTgt>
                                        </p:tgtEl>
                                      </p:cBhvr>
                                      <p:to x="100000" y="100000"/>
                                    </p:animScale>
                                    <p:animScale>
                                      <p:cBhvr>
                                        <p:cTn id="43" dur="26">
                                          <p:stCondLst>
                                            <p:cond delay="1808"/>
                                          </p:stCondLst>
                                        </p:cTn>
                                        <p:tgtEl>
                                          <p:spTgt spid="12299">
                                            <p:txEl>
                                              <p:pRg st="0" end="0"/>
                                            </p:txEl>
                                          </p:spTgt>
                                        </p:tgtEl>
                                      </p:cBhvr>
                                      <p:to x="100000" y="95000"/>
                                    </p:animScale>
                                    <p:animScale>
                                      <p:cBhvr>
                                        <p:cTn id="44" dur="166" decel="50000">
                                          <p:stCondLst>
                                            <p:cond delay="1834"/>
                                          </p:stCondLst>
                                        </p:cTn>
                                        <p:tgtEl>
                                          <p:spTgt spid="12299">
                                            <p:txEl>
                                              <p:pRg st="0" end="0"/>
                                            </p:txEl>
                                          </p:spTgt>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p:cTn id="49" dur="1000" fill="hold"/>
                                        <p:tgtEl>
                                          <p:spTgt spid="3"/>
                                        </p:tgtEl>
                                        <p:attrNameLst>
                                          <p:attrName>ppt_w</p:attrName>
                                        </p:attrNameLst>
                                      </p:cBhvr>
                                      <p:tavLst>
                                        <p:tav tm="0">
                                          <p:val>
                                            <p:fltVal val="0"/>
                                          </p:val>
                                        </p:tav>
                                        <p:tav tm="100000">
                                          <p:val>
                                            <p:strVal val="#ppt_w"/>
                                          </p:val>
                                        </p:tav>
                                      </p:tavLst>
                                    </p:anim>
                                    <p:anim calcmode="lin" valueType="num">
                                      <p:cBhvr>
                                        <p:cTn id="50" dur="1000" fill="hold"/>
                                        <p:tgtEl>
                                          <p:spTgt spid="3"/>
                                        </p:tgtEl>
                                        <p:attrNameLst>
                                          <p:attrName>ppt_h</p:attrName>
                                        </p:attrNameLst>
                                      </p:cBhvr>
                                      <p:tavLst>
                                        <p:tav tm="0">
                                          <p:val>
                                            <p:fltVal val="0"/>
                                          </p:val>
                                        </p:tav>
                                        <p:tav tm="100000">
                                          <p:val>
                                            <p:strVal val="#ppt_h"/>
                                          </p:val>
                                        </p:tav>
                                      </p:tavLst>
                                    </p:anim>
                                    <p:anim calcmode="lin" valueType="num">
                                      <p:cBhvr>
                                        <p:cTn id="51" dur="1000" fill="hold"/>
                                        <p:tgtEl>
                                          <p:spTgt spid="3"/>
                                        </p:tgtEl>
                                        <p:attrNameLst>
                                          <p:attrName>style.rotation</p:attrName>
                                        </p:attrNameLst>
                                      </p:cBhvr>
                                      <p:tavLst>
                                        <p:tav tm="0">
                                          <p:val>
                                            <p:fltVal val="90"/>
                                          </p:val>
                                        </p:tav>
                                        <p:tav tm="100000">
                                          <p:val>
                                            <p:fltVal val="0"/>
                                          </p:val>
                                        </p:tav>
                                      </p:tavLst>
                                    </p:anim>
                                    <p:animEffect transition="in" filter="fade">
                                      <p:cBhvr>
                                        <p:cTn id="52" dur="10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50208">
                                            <p:txEl>
                                              <p:pRg st="0" end="0"/>
                                            </p:txEl>
                                          </p:spTgt>
                                        </p:tgtEl>
                                        <p:attrNameLst>
                                          <p:attrName>style.visibility</p:attrName>
                                        </p:attrNameLst>
                                      </p:cBhvr>
                                      <p:to>
                                        <p:strVal val="visible"/>
                                      </p:to>
                                    </p:set>
                                    <p:animEffect transition="in" filter="wipe(down)">
                                      <p:cBhvr>
                                        <p:cTn id="57" dur="580">
                                          <p:stCondLst>
                                            <p:cond delay="0"/>
                                          </p:stCondLst>
                                        </p:cTn>
                                        <p:tgtEl>
                                          <p:spTgt spid="50208">
                                            <p:txEl>
                                              <p:pRg st="0" end="0"/>
                                            </p:txEl>
                                          </p:spTgt>
                                        </p:tgtEl>
                                      </p:cBhvr>
                                    </p:animEffect>
                                    <p:anim calcmode="lin" valueType="num">
                                      <p:cBhvr>
                                        <p:cTn id="58" dur="1822" tmFilter="0,0; 0.14,0.36; 0.43,0.73; 0.71,0.91; 1.0,1.0">
                                          <p:stCondLst>
                                            <p:cond delay="0"/>
                                          </p:stCondLst>
                                        </p:cTn>
                                        <p:tgtEl>
                                          <p:spTgt spid="50208">
                                            <p:txEl>
                                              <p:pRg st="0" end="0"/>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50208">
                                            <p:txEl>
                                              <p:pRg st="0" end="0"/>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50208">
                                            <p:txEl>
                                              <p:pRg st="0" end="0"/>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50208">
                                            <p:txEl>
                                              <p:pRg st="0" end="0"/>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50208">
                                            <p:txEl>
                                              <p:pRg st="0" end="0"/>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50208">
                                            <p:txEl>
                                              <p:pRg st="0" end="0"/>
                                            </p:txEl>
                                          </p:spTgt>
                                        </p:tgtEl>
                                      </p:cBhvr>
                                      <p:to x="100000" y="60000"/>
                                    </p:animScale>
                                    <p:animScale>
                                      <p:cBhvr>
                                        <p:cTn id="64" dur="166" decel="50000">
                                          <p:stCondLst>
                                            <p:cond delay="676"/>
                                          </p:stCondLst>
                                        </p:cTn>
                                        <p:tgtEl>
                                          <p:spTgt spid="50208">
                                            <p:txEl>
                                              <p:pRg st="0" end="0"/>
                                            </p:txEl>
                                          </p:spTgt>
                                        </p:tgtEl>
                                      </p:cBhvr>
                                      <p:to x="100000" y="100000"/>
                                    </p:animScale>
                                    <p:animScale>
                                      <p:cBhvr>
                                        <p:cTn id="65" dur="26">
                                          <p:stCondLst>
                                            <p:cond delay="1312"/>
                                          </p:stCondLst>
                                        </p:cTn>
                                        <p:tgtEl>
                                          <p:spTgt spid="50208">
                                            <p:txEl>
                                              <p:pRg st="0" end="0"/>
                                            </p:txEl>
                                          </p:spTgt>
                                        </p:tgtEl>
                                      </p:cBhvr>
                                      <p:to x="100000" y="80000"/>
                                    </p:animScale>
                                    <p:animScale>
                                      <p:cBhvr>
                                        <p:cTn id="66" dur="166" decel="50000">
                                          <p:stCondLst>
                                            <p:cond delay="1338"/>
                                          </p:stCondLst>
                                        </p:cTn>
                                        <p:tgtEl>
                                          <p:spTgt spid="50208">
                                            <p:txEl>
                                              <p:pRg st="0" end="0"/>
                                            </p:txEl>
                                          </p:spTgt>
                                        </p:tgtEl>
                                      </p:cBhvr>
                                      <p:to x="100000" y="100000"/>
                                    </p:animScale>
                                    <p:animScale>
                                      <p:cBhvr>
                                        <p:cTn id="67" dur="26">
                                          <p:stCondLst>
                                            <p:cond delay="1642"/>
                                          </p:stCondLst>
                                        </p:cTn>
                                        <p:tgtEl>
                                          <p:spTgt spid="50208">
                                            <p:txEl>
                                              <p:pRg st="0" end="0"/>
                                            </p:txEl>
                                          </p:spTgt>
                                        </p:tgtEl>
                                      </p:cBhvr>
                                      <p:to x="100000" y="90000"/>
                                    </p:animScale>
                                    <p:animScale>
                                      <p:cBhvr>
                                        <p:cTn id="68" dur="166" decel="50000">
                                          <p:stCondLst>
                                            <p:cond delay="1668"/>
                                          </p:stCondLst>
                                        </p:cTn>
                                        <p:tgtEl>
                                          <p:spTgt spid="50208">
                                            <p:txEl>
                                              <p:pRg st="0" end="0"/>
                                            </p:txEl>
                                          </p:spTgt>
                                        </p:tgtEl>
                                      </p:cBhvr>
                                      <p:to x="100000" y="100000"/>
                                    </p:animScale>
                                    <p:animScale>
                                      <p:cBhvr>
                                        <p:cTn id="69" dur="26">
                                          <p:stCondLst>
                                            <p:cond delay="1808"/>
                                          </p:stCondLst>
                                        </p:cTn>
                                        <p:tgtEl>
                                          <p:spTgt spid="50208">
                                            <p:txEl>
                                              <p:pRg st="0" end="0"/>
                                            </p:txEl>
                                          </p:spTgt>
                                        </p:tgtEl>
                                      </p:cBhvr>
                                      <p:to x="100000" y="95000"/>
                                    </p:animScale>
                                    <p:animScale>
                                      <p:cBhvr>
                                        <p:cTn id="70" dur="166" decel="50000">
                                          <p:stCondLst>
                                            <p:cond delay="1834"/>
                                          </p:stCondLst>
                                        </p:cTn>
                                        <p:tgtEl>
                                          <p:spTgt spid="50208">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3253503"/>
            <a:ext cx="5721424" cy="3604497"/>
          </a:xfrm>
          <a:prstGeom prst="rect">
            <a:avLst/>
          </a:prstGeom>
        </p:spPr>
      </p:pic>
      <p:sp>
        <p:nvSpPr>
          <p:cNvPr id="2" name="标题 1"/>
          <p:cNvSpPr>
            <a:spLocks noGrp="1"/>
          </p:cNvSpPr>
          <p:nvPr>
            <p:ph type="title"/>
          </p:nvPr>
        </p:nvSpPr>
        <p:spPr/>
        <p:txBody>
          <a:bodyPr/>
          <a:lstStyle/>
          <a:p>
            <a:r>
              <a:rPr lang="zh-CN" altLang="en-US" dirty="0" smtClean="0">
                <a:solidFill>
                  <a:schemeClr val="tx1"/>
                </a:solidFill>
              </a:rPr>
              <a:t>目的</a:t>
            </a:r>
            <a:endParaRPr lang="zh-CN" altLang="en-US" dirty="0">
              <a:solidFill>
                <a:schemeClr val="tx1"/>
              </a:solidFill>
            </a:endParaRPr>
          </a:p>
        </p:txBody>
      </p:sp>
      <p:sp>
        <p:nvSpPr>
          <p:cNvPr id="3" name="内容占位符 2"/>
          <p:cNvSpPr>
            <a:spLocks noGrp="1"/>
          </p:cNvSpPr>
          <p:nvPr>
            <p:ph idx="1"/>
          </p:nvPr>
        </p:nvSpPr>
        <p:spPr/>
        <p:txBody>
          <a:bodyPr/>
          <a:lstStyle/>
          <a:p>
            <a:pPr marL="82550" indent="540000">
              <a:buNone/>
            </a:pPr>
            <a:r>
              <a:rPr lang="zh-CN" altLang="zh-CN" sz="2800" dirty="0"/>
              <a:t>游戏主要是为了丰富大家的业余生活。面对着知识大爆炸的时代，社会发展日新月异，经济压力愈发沉重。随着生活压力愈来愈大，为了缓解大家的压力，开发该款游戏，希望玩家通过这个游戏，能过释放压力、减轻烦恼、寻求刺激。 </a:t>
            </a:r>
          </a:p>
          <a:p>
            <a:endParaRPr lang="zh-CN" altLang="en-US" dirty="0"/>
          </a:p>
        </p:txBody>
      </p:sp>
    </p:spTree>
    <p:extLst>
      <p:ext uri="{BB962C8B-B14F-4D97-AF65-F5344CB8AC3E}">
        <p14:creationId xmlns:p14="http://schemas.microsoft.com/office/powerpoint/2010/main" val="9858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67940"/>
            <a:ext cx="8100392" cy="6912768"/>
          </a:xfrm>
          <a:prstGeom prst="rect">
            <a:avLst/>
          </a:prstGeom>
        </p:spPr>
      </p:pic>
      <p:sp>
        <p:nvSpPr>
          <p:cNvPr id="5" name="内容占位符 4"/>
          <p:cNvSpPr>
            <a:spLocks noGrp="1"/>
          </p:cNvSpPr>
          <p:nvPr>
            <p:ph idx="1"/>
          </p:nvPr>
        </p:nvSpPr>
        <p:spPr>
          <a:xfrm>
            <a:off x="1043608" y="0"/>
            <a:ext cx="7200800" cy="6584206"/>
          </a:xfrm>
        </p:spPr>
        <p:txBody>
          <a:bodyPr>
            <a:normAutofit/>
          </a:bodyPr>
          <a:lstStyle/>
          <a:p>
            <a:pPr>
              <a:buFont typeface="Wingdings" pitchFamily="2" charset="2"/>
              <a:buChar char="l"/>
            </a:pPr>
            <a:r>
              <a:rPr lang="zh-CN" altLang="en-US" sz="4000" dirty="0" smtClean="0">
                <a:solidFill>
                  <a:schemeClr val="bg1"/>
                </a:solidFill>
              </a:rPr>
              <a:t>功能需求</a:t>
            </a:r>
            <a:endParaRPr lang="en-US" altLang="zh-CN" dirty="0" smtClean="0">
              <a:solidFill>
                <a:schemeClr val="bg1"/>
              </a:solidFill>
            </a:endParaRPr>
          </a:p>
          <a:p>
            <a:r>
              <a:rPr lang="zh-CN" altLang="zh-CN" sz="3000" dirty="0">
                <a:solidFill>
                  <a:schemeClr val="bg1"/>
                </a:solidFill>
              </a:rPr>
              <a:t>本游戏主要</a:t>
            </a:r>
            <a:r>
              <a:rPr lang="zh-CN" altLang="zh-CN" sz="3000" dirty="0" smtClean="0">
                <a:solidFill>
                  <a:schemeClr val="bg1"/>
                </a:solidFill>
              </a:rPr>
              <a:t>是</a:t>
            </a:r>
            <a:r>
              <a:rPr lang="zh-CN" altLang="en-US" sz="3000" dirty="0">
                <a:solidFill>
                  <a:schemeClr val="bg1"/>
                </a:solidFill>
              </a:rPr>
              <a:t>一</a:t>
            </a:r>
            <a:r>
              <a:rPr lang="zh-CN" altLang="en-US" sz="3000" dirty="0" smtClean="0">
                <a:solidFill>
                  <a:schemeClr val="bg1"/>
                </a:solidFill>
              </a:rPr>
              <a:t>个落难者</a:t>
            </a:r>
            <a:r>
              <a:rPr lang="zh-CN" altLang="zh-CN" sz="3000" dirty="0" smtClean="0">
                <a:solidFill>
                  <a:schemeClr val="bg1"/>
                </a:solidFill>
              </a:rPr>
              <a:t>在</a:t>
            </a:r>
            <a:r>
              <a:rPr lang="zh-CN" altLang="zh-CN" sz="3000" dirty="0">
                <a:solidFill>
                  <a:schemeClr val="bg1"/>
                </a:solidFill>
              </a:rPr>
              <a:t>小岛上的历险。在这个过程中会遇到一系列问题和挑战，包括寻找搭建住处、寻找水源和食物，遇到敌人（狼、野猪等）以及在恶劣天气下的生存问题。以小人逃生为蓝本，弘扬了自强不息的精神</a:t>
            </a:r>
            <a:r>
              <a:rPr lang="zh-CN" altLang="zh-CN" sz="3000" dirty="0" smtClean="0">
                <a:solidFill>
                  <a:schemeClr val="bg1"/>
                </a:solidFill>
              </a:rPr>
              <a:t>！</a:t>
            </a:r>
            <a:endParaRPr lang="en-US" altLang="zh-CN" sz="3000" dirty="0" smtClean="0">
              <a:solidFill>
                <a:schemeClr val="bg1"/>
              </a:solidFill>
            </a:endParaRPr>
          </a:p>
          <a:p>
            <a:pPr marL="82550" indent="0">
              <a:buNone/>
            </a:pPr>
            <a:endParaRPr lang="en-US" altLang="zh-CN" sz="3000" dirty="0" smtClean="0">
              <a:solidFill>
                <a:schemeClr val="bg1"/>
              </a:solidFill>
            </a:endParaRPr>
          </a:p>
          <a:p>
            <a:r>
              <a:rPr lang="zh-CN" altLang="zh-CN" sz="3000" dirty="0" smtClean="0">
                <a:solidFill>
                  <a:schemeClr val="bg1"/>
                </a:solidFill>
              </a:rPr>
              <a:t>游戏</a:t>
            </a:r>
            <a:r>
              <a:rPr lang="zh-CN" altLang="zh-CN" sz="3000" dirty="0">
                <a:solidFill>
                  <a:schemeClr val="bg1"/>
                </a:solidFill>
              </a:rPr>
              <a:t>会劲量搭建出真实的场景，模拟出现实中的会遇到的大部分</a:t>
            </a:r>
            <a:r>
              <a:rPr lang="zh-CN" altLang="zh-CN" sz="3000" dirty="0" smtClean="0">
                <a:solidFill>
                  <a:schemeClr val="bg1"/>
                </a:solidFill>
              </a:rPr>
              <a:t>问题</a:t>
            </a:r>
            <a:r>
              <a:rPr lang="zh-CN" altLang="en-US" sz="3000" dirty="0" smtClean="0">
                <a:solidFill>
                  <a:schemeClr val="bg1"/>
                </a:solidFill>
              </a:rPr>
              <a:t>例如缺少水和食物，没有住处，遇到风暴、石流等</a:t>
            </a:r>
            <a:r>
              <a:rPr lang="zh-CN" altLang="zh-CN" sz="3000" dirty="0" smtClean="0">
                <a:solidFill>
                  <a:schemeClr val="bg1"/>
                </a:solidFill>
              </a:rPr>
              <a:t>，</a:t>
            </a:r>
            <a:r>
              <a:rPr lang="zh-CN" altLang="zh-CN" sz="3000" dirty="0">
                <a:solidFill>
                  <a:schemeClr val="bg1"/>
                </a:solidFill>
              </a:rPr>
              <a:t>为玩家营造出在现实世界的真实感。 </a:t>
            </a:r>
            <a:endParaRPr lang="en-US" altLang="zh-CN" sz="3000" dirty="0" smtClean="0">
              <a:solidFill>
                <a:schemeClr val="bg1"/>
              </a:solidFill>
            </a:endParaRPr>
          </a:p>
          <a:p>
            <a:endParaRPr lang="zh-CN" altLang="zh-CN" sz="2000" dirty="0"/>
          </a:p>
        </p:txBody>
      </p:sp>
    </p:spTree>
    <p:extLst>
      <p:ext uri="{BB962C8B-B14F-4D97-AF65-F5344CB8AC3E}">
        <p14:creationId xmlns:p14="http://schemas.microsoft.com/office/powerpoint/2010/main" val="239052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wheel(1)">
                                      <p:cBhvr>
                                        <p:cTn id="13" dur="2000"/>
                                        <p:tgtEl>
                                          <p:spTgt spid="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wipe(down)">
                                      <p:cBhvr>
                                        <p:cTn id="18" dur="580">
                                          <p:stCondLst>
                                            <p:cond delay="0"/>
                                          </p:stCondLst>
                                        </p:cTn>
                                        <p:tgtEl>
                                          <p:spTgt spid="5">
                                            <p:txEl>
                                              <p:pRg st="3" end="3"/>
                                            </p:txEl>
                                          </p:spTgt>
                                        </p:tgtEl>
                                      </p:cBhvr>
                                    </p:animEffect>
                                    <p:anim calcmode="lin" valueType="num">
                                      <p:cBhvr>
                                        <p:cTn id="19" dur="1822" tmFilter="0,0; 0.14,0.36; 0.43,0.73; 0.71,0.91; 1.0,1.0">
                                          <p:stCondLst>
                                            <p:cond delay="0"/>
                                          </p:stCondLst>
                                        </p:cTn>
                                        <p:tgtEl>
                                          <p:spTgt spid="5">
                                            <p:txEl>
                                              <p:pRg st="3" end="3"/>
                                            </p:txEl>
                                          </p:spTgt>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5">
                                            <p:txEl>
                                              <p:pRg st="3" end="3"/>
                                            </p:txEl>
                                          </p:spTgt>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5">
                                            <p:txEl>
                                              <p:pRg st="3" end="3"/>
                                            </p:txEl>
                                          </p:spTgt>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5">
                                            <p:txEl>
                                              <p:pRg st="3" end="3"/>
                                            </p:txEl>
                                          </p:spTgt>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5">
                                            <p:txEl>
                                              <p:pRg st="3" end="3"/>
                                            </p:txEl>
                                          </p:spTgt>
                                        </p:tgtEl>
                                        <p:attrNameLst>
                                          <p:attrName>ppt_y</p:attrName>
                                        </p:attrNameLst>
                                      </p:cBhvr>
                                      <p:tavLst>
                                        <p:tav tm="0" fmla="#ppt_y-sin(pi*$)/81">
                                          <p:val>
                                            <p:fltVal val="0"/>
                                          </p:val>
                                        </p:tav>
                                        <p:tav tm="100000">
                                          <p:val>
                                            <p:fltVal val="1"/>
                                          </p:val>
                                        </p:tav>
                                      </p:tavLst>
                                    </p:anim>
                                    <p:animScale>
                                      <p:cBhvr>
                                        <p:cTn id="24" dur="26">
                                          <p:stCondLst>
                                            <p:cond delay="650"/>
                                          </p:stCondLst>
                                        </p:cTn>
                                        <p:tgtEl>
                                          <p:spTgt spid="5">
                                            <p:txEl>
                                              <p:pRg st="3" end="3"/>
                                            </p:txEl>
                                          </p:spTgt>
                                        </p:tgtEl>
                                      </p:cBhvr>
                                      <p:to x="100000" y="60000"/>
                                    </p:animScale>
                                    <p:animScale>
                                      <p:cBhvr>
                                        <p:cTn id="25" dur="166" decel="50000">
                                          <p:stCondLst>
                                            <p:cond delay="676"/>
                                          </p:stCondLst>
                                        </p:cTn>
                                        <p:tgtEl>
                                          <p:spTgt spid="5">
                                            <p:txEl>
                                              <p:pRg st="3" end="3"/>
                                            </p:txEl>
                                          </p:spTgt>
                                        </p:tgtEl>
                                      </p:cBhvr>
                                      <p:to x="100000" y="100000"/>
                                    </p:animScale>
                                    <p:animScale>
                                      <p:cBhvr>
                                        <p:cTn id="26" dur="26">
                                          <p:stCondLst>
                                            <p:cond delay="1312"/>
                                          </p:stCondLst>
                                        </p:cTn>
                                        <p:tgtEl>
                                          <p:spTgt spid="5">
                                            <p:txEl>
                                              <p:pRg st="3" end="3"/>
                                            </p:txEl>
                                          </p:spTgt>
                                        </p:tgtEl>
                                      </p:cBhvr>
                                      <p:to x="100000" y="80000"/>
                                    </p:animScale>
                                    <p:animScale>
                                      <p:cBhvr>
                                        <p:cTn id="27" dur="166" decel="50000">
                                          <p:stCondLst>
                                            <p:cond delay="1338"/>
                                          </p:stCondLst>
                                        </p:cTn>
                                        <p:tgtEl>
                                          <p:spTgt spid="5">
                                            <p:txEl>
                                              <p:pRg st="3" end="3"/>
                                            </p:txEl>
                                          </p:spTgt>
                                        </p:tgtEl>
                                      </p:cBhvr>
                                      <p:to x="100000" y="100000"/>
                                    </p:animScale>
                                    <p:animScale>
                                      <p:cBhvr>
                                        <p:cTn id="28" dur="26">
                                          <p:stCondLst>
                                            <p:cond delay="1642"/>
                                          </p:stCondLst>
                                        </p:cTn>
                                        <p:tgtEl>
                                          <p:spTgt spid="5">
                                            <p:txEl>
                                              <p:pRg st="3" end="3"/>
                                            </p:txEl>
                                          </p:spTgt>
                                        </p:tgtEl>
                                      </p:cBhvr>
                                      <p:to x="100000" y="90000"/>
                                    </p:animScale>
                                    <p:animScale>
                                      <p:cBhvr>
                                        <p:cTn id="29" dur="166" decel="50000">
                                          <p:stCondLst>
                                            <p:cond delay="1668"/>
                                          </p:stCondLst>
                                        </p:cTn>
                                        <p:tgtEl>
                                          <p:spTgt spid="5">
                                            <p:txEl>
                                              <p:pRg st="3" end="3"/>
                                            </p:txEl>
                                          </p:spTgt>
                                        </p:tgtEl>
                                      </p:cBhvr>
                                      <p:to x="100000" y="100000"/>
                                    </p:animScale>
                                    <p:animScale>
                                      <p:cBhvr>
                                        <p:cTn id="30" dur="26">
                                          <p:stCondLst>
                                            <p:cond delay="1808"/>
                                          </p:stCondLst>
                                        </p:cTn>
                                        <p:tgtEl>
                                          <p:spTgt spid="5">
                                            <p:txEl>
                                              <p:pRg st="3" end="3"/>
                                            </p:txEl>
                                          </p:spTgt>
                                        </p:tgtEl>
                                      </p:cBhvr>
                                      <p:to x="100000" y="95000"/>
                                    </p:animScale>
                                    <p:animScale>
                                      <p:cBhvr>
                                        <p:cTn id="31" dur="166" decel="50000">
                                          <p:stCondLst>
                                            <p:cond delay="1834"/>
                                          </p:stCondLst>
                                        </p:cTn>
                                        <p:tgtEl>
                                          <p:spTgt spid="5">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自定义设计方案">
  <a:themeElements>
    <a:clrScheme name="自定义 28">
      <a:dk1>
        <a:sysClr val="windowText" lastClr="000000"/>
      </a:dk1>
      <a:lt1>
        <a:sysClr val="window" lastClr="FFFFFF"/>
      </a:lt1>
      <a:dk2>
        <a:srgbClr val="44546A"/>
      </a:dk2>
      <a:lt2>
        <a:srgbClr val="E7E6E6"/>
      </a:lt2>
      <a:accent1>
        <a:srgbClr val="44546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毕业设计">
  <a:themeElements>
    <a:clrScheme name="毕业设计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毕业设计">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毕业设计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毕业设计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毕业设计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1_毕业设计">
  <a:themeElements>
    <a:clrScheme name="毕业设计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毕业设计">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毕业设计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毕业设计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毕业设计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486</TotalTime>
  <Words>1130</Words>
  <Application>Microsoft Office PowerPoint</Application>
  <PresentationFormat>全屏显示(4:3)</PresentationFormat>
  <Paragraphs>118</Paragraphs>
  <Slides>19</Slides>
  <Notes>0</Notes>
  <HiddenSlides>0</HiddenSlides>
  <MMClips>0</MMClips>
  <ScaleCrop>false</ScaleCrop>
  <HeadingPairs>
    <vt:vector size="6" baseType="variant">
      <vt:variant>
        <vt:lpstr>主题</vt:lpstr>
      </vt:variant>
      <vt:variant>
        <vt:i4>7</vt:i4>
      </vt:variant>
      <vt:variant>
        <vt:lpstr>嵌入 OLE 服务器</vt:lpstr>
      </vt:variant>
      <vt:variant>
        <vt:i4>1</vt:i4>
      </vt:variant>
      <vt:variant>
        <vt:lpstr>幻灯片标题</vt:lpstr>
      </vt:variant>
      <vt:variant>
        <vt:i4>19</vt:i4>
      </vt:variant>
    </vt:vector>
  </HeadingPairs>
  <TitlesOfParts>
    <vt:vector size="27" baseType="lpstr">
      <vt:lpstr>夏至</vt:lpstr>
      <vt:lpstr>Office 主题</vt:lpstr>
      <vt:lpstr>自定义设计方案</vt:lpstr>
      <vt:lpstr>默认设计模板</vt:lpstr>
      <vt:lpstr>毕业设计</vt:lpstr>
      <vt:lpstr>默认设计模板_2</vt:lpstr>
      <vt:lpstr>1_毕业设计</vt:lpstr>
      <vt:lpstr>Image</vt:lpstr>
      <vt:lpstr>PowerPoint 演示文稿</vt:lpstr>
      <vt:lpstr>PowerPoint 演示文稿</vt:lpstr>
      <vt:lpstr>项目计划</vt:lpstr>
      <vt:lpstr>PowerPoint 演示文稿</vt:lpstr>
      <vt:lpstr>PowerPoint 演示文稿</vt:lpstr>
      <vt:lpstr>PowerPoint 演示文稿</vt:lpstr>
      <vt:lpstr>游戏流程</vt:lpstr>
      <vt:lpstr>目的</vt:lpstr>
      <vt:lpstr>PowerPoint 演示文稿</vt:lpstr>
      <vt:lpstr>PowerPoint 演示文稿</vt:lpstr>
      <vt:lpstr>游戏说明</vt:lpstr>
      <vt:lpstr>游戏控制模块：主要完成游戏的开始、暂停、帮助、退出等功能</vt:lpstr>
      <vt:lpstr>PowerPoint 演示文稿</vt:lpstr>
      <vt:lpstr>两个方向</vt:lpstr>
      <vt:lpstr>*当玩家登上荒岛另一处的高山山顶时会遇到过路船只，这是挥动道具就可以离开小岛，游戏结束</vt:lpstr>
      <vt:lpstr>需求分析</vt:lpstr>
      <vt:lpstr>Unity 3D模型设计预览</vt:lpstr>
      <vt:lpstr>游戏效果预览</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扫雷游戏设计</dc:title>
  <dc:creator>Administrator</dc:creator>
  <cp:lastModifiedBy>FtpDown</cp:lastModifiedBy>
  <cp:revision>64</cp:revision>
  <dcterms:created xsi:type="dcterms:W3CDTF">2015-12-12T10:19:00Z</dcterms:created>
  <dcterms:modified xsi:type="dcterms:W3CDTF">2017-12-11T01:44:53Z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