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3716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8716" autoAdjust="0"/>
  </p:normalViewPr>
  <p:slideViewPr>
    <p:cSldViewPr>
      <p:cViewPr>
        <p:scale>
          <a:sx n="100" d="100"/>
          <a:sy n="100" d="100"/>
        </p:scale>
        <p:origin x="-24" y="-132"/>
      </p:cViewPr>
      <p:guideLst>
        <p:guide orient="horz" pos="216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130426"/>
            <a:ext cx="116586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3886200"/>
            <a:ext cx="9601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1B3F-F425-43A1-A5D6-4A28EB036C8A}" type="datetimeFigureOut">
              <a:rPr lang="en-US" smtClean="0"/>
              <a:t>2010-06-07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09F5-3231-45AB-B761-5B1B524C5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03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1B3F-F425-43A1-A5D6-4A28EB036C8A}" type="datetimeFigureOut">
              <a:rPr lang="en-US" smtClean="0"/>
              <a:t>2010-06-07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09F5-3231-45AB-B761-5B1B524C5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53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916150" y="274639"/>
            <a:ext cx="46291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74639"/>
            <a:ext cx="136588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1B3F-F425-43A1-A5D6-4A28EB036C8A}" type="datetimeFigureOut">
              <a:rPr lang="en-US" smtClean="0"/>
              <a:t>2010-06-07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09F5-3231-45AB-B761-5B1B524C5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51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1B3F-F425-43A1-A5D6-4A28EB036C8A}" type="datetimeFigureOut">
              <a:rPr lang="en-US" smtClean="0"/>
              <a:t>2010-06-07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09F5-3231-45AB-B761-5B1B524C5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69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4406901"/>
            <a:ext cx="116586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2906713"/>
            <a:ext cx="116586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1B3F-F425-43A1-A5D6-4A28EB036C8A}" type="datetimeFigureOut">
              <a:rPr lang="en-US" smtClean="0"/>
              <a:t>2010-06-07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09F5-3231-45AB-B761-5B1B524C5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7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1600201"/>
            <a:ext cx="9144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01300" y="1600201"/>
            <a:ext cx="9144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1B3F-F425-43A1-A5D6-4A28EB036C8A}" type="datetimeFigureOut">
              <a:rPr lang="en-US" smtClean="0"/>
              <a:t>2010-06-07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09F5-3231-45AB-B761-5B1B524C5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777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12344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606028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606028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38" y="1535113"/>
            <a:ext cx="60626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38" y="2174875"/>
            <a:ext cx="60626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1B3F-F425-43A1-A5D6-4A28EB036C8A}" type="datetimeFigureOut">
              <a:rPr lang="en-US" smtClean="0"/>
              <a:t>2010-06-07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09F5-3231-45AB-B761-5B1B524C5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145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1B3F-F425-43A1-A5D6-4A28EB036C8A}" type="datetimeFigureOut">
              <a:rPr lang="en-US" smtClean="0"/>
              <a:t>2010-06-07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09F5-3231-45AB-B761-5B1B524C5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35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1B3F-F425-43A1-A5D6-4A28EB036C8A}" type="datetimeFigureOut">
              <a:rPr lang="en-US" smtClean="0"/>
              <a:t>2010-06-07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09F5-3231-45AB-B761-5B1B524C5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509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73050"/>
            <a:ext cx="451247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5" y="273051"/>
            <a:ext cx="76676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1435101"/>
            <a:ext cx="451247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1B3F-F425-43A1-A5D6-4A28EB036C8A}" type="datetimeFigureOut">
              <a:rPr lang="en-US" smtClean="0"/>
              <a:t>2010-06-07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09F5-3231-45AB-B761-5B1B524C5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07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4800600"/>
            <a:ext cx="8229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612775"/>
            <a:ext cx="8229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5367338"/>
            <a:ext cx="8229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1B3F-F425-43A1-A5D6-4A28EB036C8A}" type="datetimeFigureOut">
              <a:rPr lang="en-US" smtClean="0"/>
              <a:t>2010-06-07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B09F5-3231-45AB-B761-5B1B524C5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93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1234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1"/>
            <a:ext cx="12344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356351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F1B3F-F425-43A1-A5D6-4A28EB036C8A}" type="datetimeFigureOut">
              <a:rPr lang="en-US" smtClean="0"/>
              <a:t>2010-06-07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6300" y="6356351"/>
            <a:ext cx="434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56351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B09F5-3231-45AB-B761-5B1B524C5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38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331" y="2999605"/>
            <a:ext cx="8660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Client app</a:t>
            </a:r>
            <a:endParaRPr lang="en-US" sz="1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896572" y="3124200"/>
            <a:ext cx="586737" cy="0"/>
          </a:xfrm>
          <a:prstGeom prst="straightConnector1">
            <a:avLst/>
          </a:prstGeom>
          <a:ln w="19050" cap="flat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896570" y="3200400"/>
            <a:ext cx="586739" cy="0"/>
          </a:xfrm>
          <a:prstGeom prst="straightConnector1">
            <a:avLst/>
          </a:prstGeom>
          <a:ln w="19050" cap="flat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76986" y="2924788"/>
            <a:ext cx="717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Minerva</a:t>
            </a:r>
          </a:p>
          <a:p>
            <a:pPr algn="ctr"/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Stream</a:t>
            </a:r>
            <a:endParaRPr lang="en-US" sz="1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7441" y="2215173"/>
            <a:ext cx="20981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Stream creates transports.</a:t>
            </a:r>
          </a:p>
          <a:p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Stream has a reliable send queue.</a:t>
            </a:r>
          </a:p>
          <a:p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Stream has a receive window.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6750" y="3284577"/>
            <a:ext cx="1066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bidirectional stream of ordered</a:t>
            </a:r>
            <a:r>
              <a:rPr lang="en-US" sz="1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strings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145812" y="2895600"/>
            <a:ext cx="586737" cy="0"/>
          </a:xfrm>
          <a:prstGeom prst="straightConnector1">
            <a:avLst/>
          </a:prstGeom>
          <a:ln w="19050" cap="flat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143190" y="2971800"/>
            <a:ext cx="586739" cy="0"/>
          </a:xfrm>
          <a:prstGeom prst="straightConnector1">
            <a:avLst/>
          </a:prstGeom>
          <a:ln w="19050" cap="flat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161509" y="3272135"/>
            <a:ext cx="586737" cy="0"/>
          </a:xfrm>
          <a:prstGeom prst="straightConnector1">
            <a:avLst/>
          </a:prstGeom>
          <a:ln w="19050" cap="flat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158887" y="3348335"/>
            <a:ext cx="586739" cy="0"/>
          </a:xfrm>
          <a:prstGeom prst="straightConnector1">
            <a:avLst/>
          </a:prstGeom>
          <a:ln w="19050" cap="flat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819402" y="2696188"/>
            <a:ext cx="800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Primary</a:t>
            </a:r>
          </a:p>
          <a:p>
            <a:pPr algn="ctr"/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transport</a:t>
            </a:r>
            <a:endParaRPr lang="en-US" sz="1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22390" y="3079203"/>
            <a:ext cx="1015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 secondary</a:t>
            </a:r>
          </a:p>
          <a:p>
            <a:pPr algn="ctr"/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transport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19400" y="1428690"/>
            <a:ext cx="1630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Transport may be HTTP, TCP Socket, </a:t>
            </a:r>
            <a:r>
              <a:rPr lang="en-US" sz="10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WebSocket</a:t>
            </a:r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19400" y="1805226"/>
            <a:ext cx="1828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Primary receives strings. Secondary transport only needed if primary is HTTP. Can’t upload data over an already-open HTTP request.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660224" y="2877768"/>
            <a:ext cx="586737" cy="0"/>
          </a:xfrm>
          <a:prstGeom prst="straightConnector1">
            <a:avLst/>
          </a:prstGeom>
          <a:ln w="19050" cap="flat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657602" y="2953968"/>
            <a:ext cx="586739" cy="0"/>
          </a:xfrm>
          <a:prstGeom prst="straightConnector1">
            <a:avLst/>
          </a:prstGeom>
          <a:ln w="19050" cap="flat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675921" y="3254303"/>
            <a:ext cx="586737" cy="0"/>
          </a:xfrm>
          <a:prstGeom prst="straightConnector1">
            <a:avLst/>
          </a:prstGeom>
          <a:ln w="19050" cap="flat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673299" y="3340231"/>
            <a:ext cx="586739" cy="0"/>
          </a:xfrm>
          <a:prstGeom prst="straightConnector1">
            <a:avLst/>
          </a:prstGeom>
          <a:ln w="19050" cap="flat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235482" y="2771005"/>
            <a:ext cx="8699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TCP/HTTP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232234" y="3130316"/>
            <a:ext cx="8699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TCP/HTTP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092327" y="2876546"/>
            <a:ext cx="586737" cy="0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5089705" y="2952746"/>
            <a:ext cx="586739" cy="0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108024" y="3253081"/>
            <a:ext cx="586737" cy="0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5085946" y="3329281"/>
            <a:ext cx="586739" cy="0"/>
          </a:xfrm>
          <a:prstGeom prst="straightConnector1">
            <a:avLst/>
          </a:prstGeom>
          <a:ln w="19050" cap="flat">
            <a:solidFill>
              <a:schemeClr val="tx1"/>
            </a:solidFill>
            <a:prstDash val="sys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Left Brace 27"/>
          <p:cNvSpPr/>
          <p:nvPr/>
        </p:nvSpPr>
        <p:spPr>
          <a:xfrm rot="16200000">
            <a:off x="2934730" y="2028128"/>
            <a:ext cx="123217" cy="4186736"/>
          </a:xfrm>
          <a:prstGeom prst="leftBrac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514602" y="4173379"/>
            <a:ext cx="9701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Minerva client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635396" y="2769175"/>
            <a:ext cx="8699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TCP/HTTP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632148" y="3128486"/>
            <a:ext cx="8699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TCP/HTTP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492240" y="2874716"/>
            <a:ext cx="586737" cy="0"/>
          </a:xfrm>
          <a:prstGeom prst="straightConnector1">
            <a:avLst/>
          </a:prstGeom>
          <a:ln w="19050" cap="flat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6489618" y="2950916"/>
            <a:ext cx="586739" cy="0"/>
          </a:xfrm>
          <a:prstGeom prst="straightConnector1">
            <a:avLst/>
          </a:prstGeom>
          <a:ln w="19050" cap="flat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507937" y="3251251"/>
            <a:ext cx="586737" cy="0"/>
          </a:xfrm>
          <a:prstGeom prst="straightConnector1">
            <a:avLst/>
          </a:prstGeom>
          <a:ln w="19050" cap="flat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6485859" y="3327451"/>
            <a:ext cx="586739" cy="0"/>
          </a:xfrm>
          <a:prstGeom prst="straightConnector1">
            <a:avLst/>
          </a:prstGeom>
          <a:ln w="19050" cap="flat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907442" y="3409890"/>
            <a:ext cx="979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TCP stream over Internet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505200" y="3409890"/>
            <a:ext cx="915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Minerva wire protocol</a:t>
            </a:r>
          </a:p>
        </p:txBody>
      </p:sp>
      <p:sp>
        <p:nvSpPr>
          <p:cNvPr id="42" name="Left Brace 41"/>
          <p:cNvSpPr/>
          <p:nvPr/>
        </p:nvSpPr>
        <p:spPr>
          <a:xfrm rot="16200000">
            <a:off x="7795221" y="1979665"/>
            <a:ext cx="123219" cy="4283660"/>
          </a:xfrm>
          <a:prstGeom prst="leftBrac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326632" y="4173379"/>
            <a:ext cx="10198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Minerva server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183612" y="2696188"/>
            <a:ext cx="800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Primary</a:t>
            </a:r>
          </a:p>
          <a:p>
            <a:pPr algn="ctr"/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transport</a:t>
            </a:r>
            <a:endParaRPr lang="en-US" sz="1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086600" y="3079203"/>
            <a:ext cx="1015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 secondary</a:t>
            </a:r>
          </a:p>
          <a:p>
            <a:pPr algn="ctr"/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transport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8047534" y="2857504"/>
            <a:ext cx="586737" cy="0"/>
          </a:xfrm>
          <a:prstGeom prst="straightConnector1">
            <a:avLst/>
          </a:prstGeom>
          <a:ln w="19050" cap="flat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8044912" y="2933704"/>
            <a:ext cx="586739" cy="0"/>
          </a:xfrm>
          <a:prstGeom prst="straightConnector1">
            <a:avLst/>
          </a:prstGeom>
          <a:ln w="19050" cap="flat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8063231" y="3234039"/>
            <a:ext cx="586737" cy="0"/>
          </a:xfrm>
          <a:prstGeom prst="straightConnector1">
            <a:avLst/>
          </a:prstGeom>
          <a:ln w="19050" cap="flat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8060609" y="3310239"/>
            <a:ext cx="586739" cy="0"/>
          </a:xfrm>
          <a:prstGeom prst="straightConnector1">
            <a:avLst/>
          </a:prstGeom>
          <a:ln w="19050" cap="flat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667750" y="2857504"/>
            <a:ext cx="717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Minerva</a:t>
            </a:r>
          </a:p>
          <a:p>
            <a:pPr algn="ctr"/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Stream</a:t>
            </a:r>
            <a:endParaRPr lang="en-US" sz="1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042688" y="2133600"/>
            <a:ext cx="11869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Server knows about transports created by client.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188841" y="2133600"/>
            <a:ext cx="20981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Stream receives new transports.</a:t>
            </a:r>
          </a:p>
          <a:p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Stream has a reliable send queue.</a:t>
            </a:r>
          </a:p>
          <a:p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Stream has a receive window.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066925" y="3408402"/>
            <a:ext cx="7753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Unordered strings, ACKS, etc.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997745" y="3381315"/>
            <a:ext cx="7753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Unordered strings, ACKS, etc.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343343" y="3409890"/>
            <a:ext cx="915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Minerva wire protocol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033052" y="2924014"/>
            <a:ext cx="919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Server app</a:t>
            </a:r>
            <a:endParaRPr lang="en-US" sz="1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9411922" y="3048000"/>
            <a:ext cx="586737" cy="0"/>
          </a:xfrm>
          <a:prstGeom prst="straightConnector1">
            <a:avLst/>
          </a:prstGeom>
          <a:ln w="19050" cap="flat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9411920" y="3124200"/>
            <a:ext cx="586739" cy="0"/>
          </a:xfrm>
          <a:prstGeom prst="straightConnector1">
            <a:avLst/>
          </a:prstGeom>
          <a:ln w="19050" cap="flat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9182100" y="3208377"/>
            <a:ext cx="1066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bidirectional stream of ordered</a:t>
            </a:r>
            <a:r>
              <a:rPr lang="en-US" sz="1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strings</a:t>
            </a:r>
            <a:endParaRPr lang="en-US" sz="1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52400" y="5486400"/>
            <a:ext cx="11517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Important omissions: transport authentication (</a:t>
            </a:r>
            <a:r>
              <a:rPr lang="en-US" sz="1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credentialsData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), 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Stream reset (disconnection), 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transport implementation details (XHR, Flash Socket).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52400" y="4648200"/>
            <a:ext cx="9951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Minerva strings are restricted to 0x20 (“ 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”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 – 0x7E (“~”), allowing these 95 characters (“ 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”</a:t>
            </a: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is first):</a:t>
            </a:r>
          </a:p>
          <a:p>
            <a:r>
              <a:rPr lang="en-US" sz="1200" dirty="0" smtClean="0">
                <a:latin typeface="Courier New" pitchFamily="49" charset="0"/>
                <a:ea typeface="Tahoma" pitchFamily="34" charset="0"/>
                <a:cs typeface="Courier New" pitchFamily="49" charset="0"/>
              </a:rPr>
              <a:t> !"#$%&amp;\'()*+,-./0123456789:;&lt;=&gt;?@ABCDEFGHIJKLMNOPQRSTUVWXYZ[\]^_`abcdefghijklmnopqrstuvwxyz{|}~</a:t>
            </a:r>
          </a:p>
          <a:p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This is usable for 7-bit JSON, Base64, Base85, and custom serialization formats.</a:t>
            </a:r>
          </a:p>
        </p:txBody>
      </p:sp>
    </p:spTree>
    <p:extLst>
      <p:ext uri="{BB962C8B-B14F-4D97-AF65-F5344CB8AC3E}">
        <p14:creationId xmlns:p14="http://schemas.microsoft.com/office/powerpoint/2010/main" val="1035968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D4D0C8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201</Words>
  <Application>Microsoft Office PowerPoint</Application>
  <PresentationFormat>Custom</PresentationFormat>
  <Paragraphs>40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16</cp:revision>
  <dcterms:created xsi:type="dcterms:W3CDTF">2010-06-07T20:45:30Z</dcterms:created>
  <dcterms:modified xsi:type="dcterms:W3CDTF">2010-06-07T21:16:01Z</dcterms:modified>
</cp:coreProperties>
</file>