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358" autoAdjust="0"/>
  </p:normalViewPr>
  <p:slideViewPr>
    <p:cSldViewPr>
      <p:cViewPr>
        <p:scale>
          <a:sx n="100" d="100"/>
          <a:sy n="100" d="100"/>
        </p:scale>
        <p:origin x="-72" y="-114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1B3F-F425-43A1-A5D6-4A28EB036C8A}" type="datetimeFigureOut">
              <a:rPr lang="en-US" smtClean="0"/>
              <a:t>2010-09-23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31" y="2999605"/>
            <a:ext cx="86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6572" y="31242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96570" y="32004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1544" y="2924788"/>
            <a:ext cx="66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441" y="2119923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Stream creates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" y="32845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45812" y="28956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3190" y="29718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1509" y="3272135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8887" y="3348335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86077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9065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8952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may be HTTP, TCP Socket,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WebSocket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9875" y="1805226"/>
            <a:ext cx="1817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receives strings. Secondary transport is only needed if primary is HTTP,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because 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an’t upload data after opening HTTP request.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42485" y="287654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39863" y="295274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58182" y="325308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36104" y="332928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2409178" y="2553681"/>
            <a:ext cx="123219" cy="3135629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01663" y="4173379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client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3409890"/>
            <a:ext cx="979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 over TCP or HTTP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Left Brace 41"/>
          <p:cNvSpPr/>
          <p:nvPr/>
        </p:nvSpPr>
        <p:spPr>
          <a:xfrm rot="16200000">
            <a:off x="5797879" y="2529209"/>
            <a:ext cx="123218" cy="3184571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80969" y="417337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8149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1137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500646" y="2857504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498024" y="2933704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16343" y="3234039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513721" y="3310239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45420" y="2857504"/>
            <a:ext cx="66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5800" y="2103477"/>
            <a:ext cx="118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knows about transports created by client.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1952" y="2105025"/>
            <a:ext cx="2511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Stream listens for new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6925" y="3408402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50857" y="3381315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86164" y="2924014"/>
            <a:ext cx="919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865034" y="30480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865032" y="31242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35212" y="32083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400" y="5486400"/>
            <a:ext cx="1151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Important omissions: transport authentication (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credentialsData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reset/disconnection,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implementation details (XHR, Flash Socket).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" y="464820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maximum compatibility with current and future transports, and for client-side flow control reasons, Minerva strings are restricted to a range of characters. The range is 0x20 (“ ”) – 0x7E (“~”), allowing these 95 characters (“ ” is first):</a:t>
            </a:r>
          </a:p>
          <a:p>
            <a:r>
              <a:rPr lang="en-US" sz="12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!"#$%&amp;'()*+,-./</a:t>
            </a:r>
            <a:r>
              <a:rPr lang="en-US" sz="12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0123456789:;&lt;=&gt;?@ABCDEFGHIJKLMNOPQRSTUVWXYZ[\]^_`abcdefghijklmnopqrstuvwxyz{|}~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usable for 7-bit JSON, Base64, Base85, and custom serialization formats.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819400" y="1274802"/>
            <a:ext cx="17491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creates only one TCP connection or one HTTP request. Not reused.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234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34</cp:revision>
  <dcterms:created xsi:type="dcterms:W3CDTF">2010-06-07T20:45:30Z</dcterms:created>
  <dcterms:modified xsi:type="dcterms:W3CDTF">2010-09-23T23:42:08Z</dcterms:modified>
</cp:coreProperties>
</file>