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3716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72" y="-132"/>
      </p:cViewPr>
      <p:guideLst>
        <p:guide orient="horz" pos="216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130426"/>
            <a:ext cx="116586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9601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0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5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16150" y="274639"/>
            <a:ext cx="4629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74639"/>
            <a:ext cx="136588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1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6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4406901"/>
            <a:ext cx="11658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2906713"/>
            <a:ext cx="11658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7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600201"/>
            <a:ext cx="91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1600201"/>
            <a:ext cx="91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7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60602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606028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1535113"/>
            <a:ext cx="60626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174875"/>
            <a:ext cx="60626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4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3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0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3050"/>
            <a:ext cx="45124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273051"/>
            <a:ext cx="76676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435101"/>
            <a:ext cx="45124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0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4800600"/>
            <a:ext cx="822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612775"/>
            <a:ext cx="8229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5367338"/>
            <a:ext cx="822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9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1"/>
            <a:ext cx="1234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1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6356351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56351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38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331" y="2999605"/>
            <a:ext cx="866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Client app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96572" y="3124200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896570" y="3200400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76986" y="2924788"/>
            <a:ext cx="717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Minerva</a:t>
            </a: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6793" y="3429000"/>
            <a:ext cx="20762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 creates transports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 has a reliable send queue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 has a receive window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2258" y="2676728"/>
            <a:ext cx="622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ordered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strings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45812" y="2895600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143190" y="2971800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61509" y="3272135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158887" y="3348335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19402" y="2696188"/>
            <a:ext cx="800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Primary</a:t>
            </a: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22390" y="3079203"/>
            <a:ext cx="1015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secondary</a:t>
            </a: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62202" y="1428690"/>
            <a:ext cx="1630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 may be HTTP, TCP Socket, </a:t>
            </a:r>
            <a:r>
              <a:rPr lang="en-US" sz="1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WebSocket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62200" y="1805226"/>
            <a:ext cx="1828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Primary receives strings. Secondary transport only needed if primary is HTTP. Can’t upload data over an already-open HTTP request.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660224" y="2877768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57602" y="2953968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675921" y="3254303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673299" y="3340231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35482" y="2771005"/>
            <a:ext cx="869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TCP/HTTP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32234" y="3130316"/>
            <a:ext cx="869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TCP/HTTP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092327" y="2876546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089705" y="2952746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108024" y="3253081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085946" y="3329281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ft Brace 27"/>
          <p:cNvSpPr/>
          <p:nvPr/>
        </p:nvSpPr>
        <p:spPr>
          <a:xfrm rot="16200000">
            <a:off x="2934730" y="1951932"/>
            <a:ext cx="123217" cy="4186736"/>
          </a:xfrm>
          <a:prstGeom prst="lef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14602" y="4097183"/>
            <a:ext cx="970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Minerva client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35396" y="2769175"/>
            <a:ext cx="869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TCP/HTTP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2148" y="3128486"/>
            <a:ext cx="869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TCP/HTTP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492240" y="2874716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489618" y="2950916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507937" y="3251251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485859" y="3327451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968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D4D0C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</cp:revision>
  <dcterms:created xsi:type="dcterms:W3CDTF">2010-06-07T20:45:30Z</dcterms:created>
  <dcterms:modified xsi:type="dcterms:W3CDTF">2010-06-07T20:46:16Z</dcterms:modified>
</cp:coreProperties>
</file>