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6012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84" y="-522"/>
      </p:cViewPr>
      <p:guideLst>
        <p:guide orient="horz" pos="1584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1562312"/>
            <a:ext cx="816102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180" y="2849880"/>
            <a:ext cx="672084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BCE8-D54F-415E-BBF0-38E28FFDB94B}" type="datetimeFigureOut">
              <a:rPr lang="en-US" smtClean="0"/>
              <a:t>2011-06-08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2B0D3-8BF5-4F79-A944-1C01CA440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45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BCE8-D54F-415E-BBF0-38E28FFDB94B}" type="datetimeFigureOut">
              <a:rPr lang="en-US" smtClean="0"/>
              <a:t>2011-06-08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2B0D3-8BF5-4F79-A944-1C01CA440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9248" y="147850"/>
            <a:ext cx="2268616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397" y="147850"/>
            <a:ext cx="6645831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BCE8-D54F-415E-BBF0-38E28FFDB94B}" type="datetimeFigureOut">
              <a:rPr lang="en-US" smtClean="0"/>
              <a:t>2011-06-08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2B0D3-8BF5-4F79-A944-1C01CA440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71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BCE8-D54F-415E-BBF0-38E28FFDB94B}" type="datetimeFigureOut">
              <a:rPr lang="en-US" smtClean="0"/>
              <a:t>2011-06-08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2B0D3-8BF5-4F79-A944-1C01CA440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96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429" y="3231727"/>
            <a:ext cx="816102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429" y="2131590"/>
            <a:ext cx="816102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BCE8-D54F-415E-BBF0-38E28FFDB94B}" type="datetimeFigureOut">
              <a:rPr lang="en-US" smtClean="0"/>
              <a:t>2011-06-08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2B0D3-8BF5-4F79-A944-1C01CA440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31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397" y="860320"/>
            <a:ext cx="4457224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0640" y="860320"/>
            <a:ext cx="4457224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BCE8-D54F-415E-BBF0-38E28FFDB94B}" type="datetimeFigureOut">
              <a:rPr lang="en-US" smtClean="0"/>
              <a:t>2011-06-08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2B0D3-8BF5-4F79-A944-1C01CA440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201401"/>
            <a:ext cx="864108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" y="1125749"/>
            <a:ext cx="4242197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" y="1594908"/>
            <a:ext cx="4242197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7277" y="1125749"/>
            <a:ext cx="4243864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7277" y="1594908"/>
            <a:ext cx="4243864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BCE8-D54F-415E-BBF0-38E28FFDB94B}" type="datetimeFigureOut">
              <a:rPr lang="en-US" smtClean="0"/>
              <a:t>2011-06-08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2B0D3-8BF5-4F79-A944-1C01CA440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19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BCE8-D54F-415E-BBF0-38E28FFDB94B}" type="datetimeFigureOut">
              <a:rPr lang="en-US" smtClean="0"/>
              <a:t>2011-06-08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2B0D3-8BF5-4F79-A944-1C01CA440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93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BCE8-D54F-415E-BBF0-38E28FFDB94B}" type="datetimeFigureOut">
              <a:rPr lang="en-US" smtClean="0"/>
              <a:t>2011-06-08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2B0D3-8BF5-4F79-A944-1C01CA440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200237"/>
            <a:ext cx="3158729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3802" y="200237"/>
            <a:ext cx="5367338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60" y="1052407"/>
            <a:ext cx="3158729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BCE8-D54F-415E-BBF0-38E28FFDB94B}" type="datetimeFigureOut">
              <a:rPr lang="en-US" smtClean="0"/>
              <a:t>2011-06-08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2B0D3-8BF5-4F79-A944-1C01CA440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69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902" y="3520440"/>
            <a:ext cx="576072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81902" y="449368"/>
            <a:ext cx="576072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902" y="3936048"/>
            <a:ext cx="576072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BCE8-D54F-415E-BBF0-38E28FFDB94B}" type="datetimeFigureOut">
              <a:rPr lang="en-US" smtClean="0"/>
              <a:t>2011-06-08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2B0D3-8BF5-4F79-A944-1C01CA440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311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060" y="201401"/>
            <a:ext cx="864108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" y="1173480"/>
            <a:ext cx="864108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0060" y="4661324"/>
            <a:ext cx="224028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9BCE8-D54F-415E-BBF0-38E28FFDB94B}" type="datetimeFigureOut">
              <a:rPr lang="en-US" smtClean="0"/>
              <a:t>2011-06-08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0410" y="4661324"/>
            <a:ext cx="304038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0860" y="4661324"/>
            <a:ext cx="224028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2B0D3-8BF5-4F79-A944-1C01CA440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49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124531" y="2353274"/>
            <a:ext cx="866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Client app</a:t>
            </a:r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972772" y="2477869"/>
            <a:ext cx="586737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972770" y="2554069"/>
            <a:ext cx="586739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577744" y="2278457"/>
            <a:ext cx="66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Client</a:t>
            </a:r>
          </a:p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Stream</a:t>
            </a:r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73641" y="1473592"/>
            <a:ext cx="20981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Client Stream creates transports.</a:t>
            </a:r>
          </a:p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Stream has a reliable send queue.</a:t>
            </a:r>
          </a:p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Stream has a receive window.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42950" y="2638246"/>
            <a:ext cx="1066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ahoma" pitchFamily="34" charset="0"/>
                <a:ea typeface="Tahoma" pitchFamily="34" charset="0"/>
                <a:cs typeface="Tahoma" pitchFamily="34" charset="0"/>
              </a:rPr>
              <a:t>B</a:t>
            </a: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idirectional stream of ordered</a:t>
            </a:r>
            <a:r>
              <a:rPr lang="en-US" sz="1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strings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2222012" y="2249269"/>
            <a:ext cx="586737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2219390" y="2325469"/>
            <a:ext cx="586739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2237709" y="2625804"/>
            <a:ext cx="586737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2235087" y="2702004"/>
            <a:ext cx="586739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962277" y="2049857"/>
            <a:ext cx="800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Primary</a:t>
            </a:r>
          </a:p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transport</a:t>
            </a:r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865265" y="2432872"/>
            <a:ext cx="1015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 secondary</a:t>
            </a:r>
          </a:p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transport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895600" y="248959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Transport may be </a:t>
            </a: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HTTP or TCP Socket</a:t>
            </a:r>
            <a:endParaRPr lang="en-US" sz="1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886075" y="1158895"/>
            <a:ext cx="18172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Primary receives strings. Secondary transport is only needed if primary is HTTP,</a:t>
            </a:r>
          </a:p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because </a:t>
            </a:r>
            <a:r>
              <a:rPr lang="en-US" sz="1000" dirty="0">
                <a:latin typeface="Tahoma" pitchFamily="34" charset="0"/>
                <a:ea typeface="Tahoma" pitchFamily="34" charset="0"/>
                <a:cs typeface="Tahoma" pitchFamily="34" charset="0"/>
              </a:rPr>
              <a:t>c</a:t>
            </a: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an’t upload data after opening HTTP request.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3918685" y="2230215"/>
            <a:ext cx="586737" cy="0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3916063" y="2306415"/>
            <a:ext cx="586739" cy="0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934382" y="2606750"/>
            <a:ext cx="586737" cy="0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912304" y="2682950"/>
            <a:ext cx="586739" cy="0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Left Brace 61"/>
          <p:cNvSpPr/>
          <p:nvPr/>
        </p:nvSpPr>
        <p:spPr>
          <a:xfrm rot="16200000">
            <a:off x="2485378" y="1907350"/>
            <a:ext cx="123219" cy="3135629"/>
          </a:xfrm>
          <a:prstGeom prst="leftBrac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077863" y="3527048"/>
            <a:ext cx="9701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Minerva client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33800" y="2763559"/>
            <a:ext cx="9790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Minerva wire protocol over TCP or HTTP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5" name="Left Brace 64"/>
          <p:cNvSpPr/>
          <p:nvPr/>
        </p:nvSpPr>
        <p:spPr>
          <a:xfrm rot="16200000">
            <a:off x="5874079" y="1882878"/>
            <a:ext cx="123218" cy="3184571"/>
          </a:xfrm>
          <a:prstGeom prst="leftBrac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457169" y="3527048"/>
            <a:ext cx="10198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Minerva server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684349" y="2049857"/>
            <a:ext cx="800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Primary</a:t>
            </a:r>
          </a:p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transport</a:t>
            </a:r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587337" y="2432872"/>
            <a:ext cx="1015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 secondary</a:t>
            </a:r>
          </a:p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transport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5576846" y="2211173"/>
            <a:ext cx="586737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5574224" y="2287373"/>
            <a:ext cx="586739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5592543" y="2587708"/>
            <a:ext cx="586737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5589921" y="2663908"/>
            <a:ext cx="586739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221620" y="2211173"/>
            <a:ext cx="66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Server</a:t>
            </a:r>
          </a:p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Stream</a:t>
            </a:r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572000" y="1457146"/>
            <a:ext cx="11869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Server knows about transports created by client.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718152" y="1458694"/>
            <a:ext cx="25114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Server Stream listens for new transports.</a:t>
            </a:r>
          </a:p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Stream has a reliable send queue.</a:t>
            </a:r>
          </a:p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Stream has a receive window.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143125" y="2762071"/>
            <a:ext cx="7753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Unordered strings, ACKS, etc.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527057" y="2734984"/>
            <a:ext cx="7753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Unordered strings, ACKS, etc.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562364" y="2277683"/>
            <a:ext cx="919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Server app</a:t>
            </a:r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6941234" y="2401669"/>
            <a:ext cx="586737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>
            <a:off x="6941232" y="2477869"/>
            <a:ext cx="586739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711412" y="2562046"/>
            <a:ext cx="1066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ahoma" pitchFamily="34" charset="0"/>
                <a:ea typeface="Tahoma" pitchFamily="34" charset="0"/>
                <a:cs typeface="Tahoma" pitchFamily="34" charset="0"/>
              </a:rPr>
              <a:t>B</a:t>
            </a: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idirectional stream of ordered</a:t>
            </a:r>
            <a:r>
              <a:rPr lang="en-US" sz="1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strings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28600" y="4001869"/>
            <a:ext cx="922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Minerva 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strings are restricted to a range of characters. The range is 0x20 (“ ”) – 0x7E (“~”), allowing these 95 characters (“ ” is first):</a:t>
            </a:r>
          </a:p>
          <a:p>
            <a:r>
              <a:rPr lang="en-US" sz="12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 !"#$%&amp;'()*+,-./0123456789:;&lt;=&gt;?@ABCDEFGHIJKLMNOPQRSTUVWXYZ[\]^_`abcdefghijklmnopqrstuvwxyz{|}~</a:t>
            </a:r>
          </a:p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This is usable for 7-bit JSON, Base64, Base85, and custom serialization formats.</a:t>
            </a:r>
          </a:p>
        </p:txBody>
      </p:sp>
      <p:sp>
        <p:nvSpPr>
          <p:cNvPr id="83" name="Rectangle 82"/>
          <p:cNvSpPr/>
          <p:nvPr/>
        </p:nvSpPr>
        <p:spPr>
          <a:xfrm>
            <a:off x="2895600" y="628471"/>
            <a:ext cx="174918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Transport creates only one TCP connection or one HTTP request. Not reused.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349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D4D0C8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195</Words>
  <Application>Microsoft Office PowerPoint</Application>
  <PresentationFormat>Custom</PresentationFormat>
  <Paragraphs>35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</cp:revision>
  <dcterms:created xsi:type="dcterms:W3CDTF">2011-06-08T02:58:07Z</dcterms:created>
  <dcterms:modified xsi:type="dcterms:W3CDTF">2011-06-08T02:59:47Z</dcterms:modified>
</cp:coreProperties>
</file>