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716" autoAdjust="0"/>
  </p:normalViewPr>
  <p:slideViewPr>
    <p:cSldViewPr>
      <p:cViewPr>
        <p:scale>
          <a:sx n="100" d="100"/>
          <a:sy n="100" d="100"/>
        </p:scale>
        <p:origin x="-72" y="-132"/>
      </p:cViewPr>
      <p:guideLst>
        <p:guide orient="horz" pos="216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6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0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5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274639"/>
            <a:ext cx="4629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74639"/>
            <a:ext cx="136588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1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6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406901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7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600201"/>
            <a:ext cx="91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1600201"/>
            <a:ext cx="91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7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4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0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1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1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0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9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1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1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3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31" y="2999605"/>
            <a:ext cx="866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Client app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96572" y="3124200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896570" y="3200400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6986" y="2924788"/>
            <a:ext cx="717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7441" y="2215173"/>
            <a:ext cx="2098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creates transports.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has a reliable send queue.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has a receive window.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750" y="3284577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idirectional stream of ordered</a:t>
            </a:r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strings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45812" y="2895600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143190" y="2971800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61509" y="3272135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58887" y="3348335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19402" y="2696188"/>
            <a:ext cx="800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Primary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22390" y="3079203"/>
            <a:ext cx="1015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secondary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9400" y="89529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 may be HTTP, TCP Socket, </a:t>
            </a:r>
            <a:r>
              <a:rPr lang="en-US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WebSocket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19400" y="1805226"/>
            <a:ext cx="182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Primary receives strings. Secondary transport only needed if primary is HTTP. Can’t upload data over an already-open HTTP request.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60224" y="2877768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57602" y="2953968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75921" y="3254303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673299" y="3340231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35482" y="2771005"/>
            <a:ext cx="869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TCP/HTTP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32234" y="3130316"/>
            <a:ext cx="869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TCP/HTTP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092327" y="2876546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089705" y="2952746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08024" y="3253081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085946" y="3329281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ft Brace 27"/>
          <p:cNvSpPr/>
          <p:nvPr/>
        </p:nvSpPr>
        <p:spPr>
          <a:xfrm rot="16200000">
            <a:off x="2934730" y="2028128"/>
            <a:ext cx="123217" cy="4186736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2" y="4173379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 client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35396" y="2769175"/>
            <a:ext cx="869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TCP/HTTP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2148" y="3128486"/>
            <a:ext cx="869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TCP/HTTP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492240" y="2874716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489618" y="2950916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507937" y="3251251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485859" y="3327451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07442" y="3409890"/>
            <a:ext cx="979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TCP stream over Internet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05200" y="3409890"/>
            <a:ext cx="915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 wire protocol</a:t>
            </a:r>
          </a:p>
        </p:txBody>
      </p:sp>
      <p:sp>
        <p:nvSpPr>
          <p:cNvPr id="42" name="Left Brace 41"/>
          <p:cNvSpPr/>
          <p:nvPr/>
        </p:nvSpPr>
        <p:spPr>
          <a:xfrm rot="16200000">
            <a:off x="7795221" y="1979665"/>
            <a:ext cx="123219" cy="4283660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326632" y="4173379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 server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183612" y="2696188"/>
            <a:ext cx="800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Primary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86600" y="3079203"/>
            <a:ext cx="1015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secondary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047534" y="2857504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8044912" y="2933704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063231" y="3234039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8060609" y="3310239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667750" y="2857504"/>
            <a:ext cx="717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42688" y="2133600"/>
            <a:ext cx="11869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Server knows about transports created by client.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188841" y="2133600"/>
            <a:ext cx="2098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receives new transports.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has a reliable send queue.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has a receive window.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66925" y="3408402"/>
            <a:ext cx="775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Unordered strings, ACKS, etc.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997745" y="3381315"/>
            <a:ext cx="775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Unordered strings, ACKS, etc.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43343" y="3409890"/>
            <a:ext cx="915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 wire protocol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033052" y="2924014"/>
            <a:ext cx="919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Server app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9411922" y="3048000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9411920" y="3124200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182100" y="3208377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idirectional stream of ordered</a:t>
            </a:r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strings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2400" y="5486400"/>
            <a:ext cx="1151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Important omissions: transport authentication (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credentialsData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),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reset (disconnection),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 implementation details (XHR, Flash Socket).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2400" y="4648200"/>
            <a:ext cx="995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 strings are restricted to 0x20 (“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”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– 0x7E (“~”), allowing these 95 characters (“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”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is first):</a:t>
            </a:r>
          </a:p>
          <a:p>
            <a:r>
              <a:rPr lang="en-US" sz="12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!"#$%&amp;\'()*+,-./0123456789:;&lt;=&gt;?@ABCDEFGHIJKLMNOPQRSTUVWXYZ[\]^_`abcdefghijklmnopqrstuvwxyz{|}~</a:t>
            </a: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This is usable for 7-bit JSON, Base64, Base85, and custom serialization formats.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819400" y="1274802"/>
            <a:ext cx="17491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 creates only one HTTP request or one TCP connection. Not reused.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6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4D0C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215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19</cp:revision>
  <dcterms:created xsi:type="dcterms:W3CDTF">2010-06-07T20:45:30Z</dcterms:created>
  <dcterms:modified xsi:type="dcterms:W3CDTF">2010-06-08T00:26:21Z</dcterms:modified>
</cp:coreProperties>
</file>