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716" autoAdjust="0"/>
  </p:normalViewPr>
  <p:slideViewPr>
    <p:cSldViewPr>
      <p:cViewPr>
        <p:scale>
          <a:sx n="100" d="100"/>
          <a:sy n="100" d="100"/>
        </p:scale>
        <p:origin x="-72" y="-132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1" y="2999605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6572" y="31242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6570" y="32004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6986" y="2924788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441" y="2215173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creates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32845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45812" y="28956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3190" y="29718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1509" y="327213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8887" y="334833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239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8952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HTTP, TCP Socket,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WebSocket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1805226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only needed if primary is HTTP. Can’t upload data over an already-open HTTP 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60224" y="2877768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2" y="2953968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75921" y="3254303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73299" y="334023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5482" y="277100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32234" y="313031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2327" y="287654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89705" y="295274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8024" y="325308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85946" y="332928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934730" y="2028128"/>
            <a:ext cx="123217" cy="4186736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2" y="4173379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client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5396" y="276917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2148" y="312848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92240" y="287471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89618" y="295091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07937" y="325125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85859" y="332745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07442" y="3409890"/>
            <a:ext cx="979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 stream over Internet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5200" y="3409890"/>
            <a:ext cx="9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</a:t>
            </a:r>
          </a:p>
        </p:txBody>
      </p:sp>
      <p:sp>
        <p:nvSpPr>
          <p:cNvPr id="42" name="Left Brace 41"/>
          <p:cNvSpPr/>
          <p:nvPr/>
        </p:nvSpPr>
        <p:spPr>
          <a:xfrm rot="16200000">
            <a:off x="7795221" y="1979665"/>
            <a:ext cx="123219" cy="4283660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26632" y="417337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8361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660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47534" y="2857504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044912" y="2933704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63231" y="323403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060609" y="331023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67750" y="2857504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2688" y="2133600"/>
            <a:ext cx="118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knows about transports created by client.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8841" y="2133600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receives new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6925" y="3408402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97745" y="3381315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43343" y="3409890"/>
            <a:ext cx="9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33052" y="2924014"/>
            <a:ext cx="919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411922" y="30480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411920" y="31242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82100" y="32083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" y="5486400"/>
            <a:ext cx="1151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Important omissions: transport authentication (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credentialsData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reset (disconnection),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implementation details (XHR, Flash Socket).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" y="4648200"/>
            <a:ext cx="995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strings are restricted to 0x20 (“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– 0x7E (“~”), allowing these 95 characters (“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first):</a:t>
            </a:r>
          </a:p>
          <a:p>
            <a:r>
              <a:rPr lang="en-US" sz="12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!"#$%&amp;\'()*+,-./0123456789:;&lt;=&gt;?@ABCDEFGHIJKLMNOPQRSTUVWXYZ[\]^_`abcdefghijklmnopqrstuvwxyz{|}~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usable for 7-bit JSON, Base64, Base85, and custom serialization formats.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19400" y="1274802"/>
            <a:ext cx="17491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creates only one HTTP request or one TCP connection. Not reused.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2010-06-07T20:45:30Z</dcterms:created>
  <dcterms:modified xsi:type="dcterms:W3CDTF">2010-06-07T21:21:51Z</dcterms:modified>
</cp:coreProperties>
</file>