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137-069B-44A0-A12B-A82CC5AD1C56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DE0-1F99-4CFE-9550-B96AF481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137-069B-44A0-A12B-A82CC5AD1C56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DE0-1F99-4CFE-9550-B96AF481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137-069B-44A0-A12B-A82CC5AD1C56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DE0-1F99-4CFE-9550-B96AF481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137-069B-44A0-A12B-A82CC5AD1C56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DE0-1F99-4CFE-9550-B96AF481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2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137-069B-44A0-A12B-A82CC5AD1C56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DE0-1F99-4CFE-9550-B96AF481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137-069B-44A0-A12B-A82CC5AD1C56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DE0-1F99-4CFE-9550-B96AF481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7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137-069B-44A0-A12B-A82CC5AD1C56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DE0-1F99-4CFE-9550-B96AF481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4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137-069B-44A0-A12B-A82CC5AD1C56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DE0-1F99-4CFE-9550-B96AF481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137-069B-44A0-A12B-A82CC5AD1C56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DE0-1F99-4CFE-9550-B96AF481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137-069B-44A0-A12B-A82CC5AD1C56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DE0-1F99-4CFE-9550-B96AF481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137-069B-44A0-A12B-A82CC5AD1C56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7DE0-1F99-4CFE-9550-B96AF481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E137-069B-44A0-A12B-A82CC5AD1C56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57DE0-1F99-4CFE-9550-B96AF481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29" y="2999601"/>
            <a:ext cx="866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6570" y="31242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96568" y="32004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6984" y="2924784"/>
            <a:ext cx="71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6791" y="3637002"/>
            <a:ext cx="1968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creates transports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reliable send queue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receive window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8547" y="2667000"/>
            <a:ext cx="62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ordered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45810" y="28956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143188" y="29718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61507" y="3272135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58885" y="3348335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3200" y="2667000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5453" y="3195935"/>
            <a:ext cx="988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Secondary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transport(s)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1428690"/>
            <a:ext cx="1630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may be HTTP, TCP Socket, 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WebSocket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62200" y="1805226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receives strings. Secondary transport only needed if primary is HTTP. Can’t upload data over an already-open HTTP request.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660222" y="2877768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57600" y="2953968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75919" y="3254303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673297" y="3330503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35482" y="2771001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2234" y="3130312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92325" y="2868441"/>
            <a:ext cx="586737" cy="0"/>
          </a:xfrm>
          <a:prstGeom prst="straightConnector1">
            <a:avLst/>
          </a:prstGeom>
          <a:ln w="47625" cap="flat" cmpd="dbl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089703" y="2944641"/>
            <a:ext cx="586739" cy="0"/>
          </a:xfrm>
          <a:prstGeom prst="straightConnector1">
            <a:avLst/>
          </a:prstGeom>
          <a:ln w="47625" cap="flat" cmpd="dbl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08022" y="3244976"/>
            <a:ext cx="586737" cy="0"/>
          </a:xfrm>
          <a:prstGeom prst="straightConnector1">
            <a:avLst/>
          </a:prstGeom>
          <a:ln w="47625" cap="flat" cmpd="dbl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5400" y="3321176"/>
            <a:ext cx="586739" cy="0"/>
          </a:xfrm>
          <a:prstGeom prst="straightConnector1">
            <a:avLst/>
          </a:prstGeom>
          <a:ln w="47625" cap="flat" cmpd="dbl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8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4D0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2010-06-07T20:07:07Z</dcterms:created>
  <dcterms:modified xsi:type="dcterms:W3CDTF">2010-06-07T20:35:32Z</dcterms:modified>
</cp:coreProperties>
</file>