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358" autoAdjust="0"/>
  </p:normalViewPr>
  <p:slideViewPr>
    <p:cSldViewPr>
      <p:cViewPr>
        <p:scale>
          <a:sx n="100" d="100"/>
          <a:sy n="100" d="100"/>
        </p:scale>
        <p:origin x="-72" y="-114"/>
      </p:cViewPr>
      <p:guideLst>
        <p:guide orient="horz" pos="216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6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0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5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274639"/>
            <a:ext cx="4629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74639"/>
            <a:ext cx="136588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1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6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406901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7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600201"/>
            <a:ext cx="91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1600201"/>
            <a:ext cx="91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7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4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0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1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1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0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9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1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F1B3F-F425-43A1-A5D6-4A28EB036C8A}" type="datetimeFigureOut">
              <a:rPr lang="en-US" smtClean="0"/>
              <a:t>2010-06-10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1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3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31" y="2999605"/>
            <a:ext cx="866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Client app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96572" y="3124200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896570" y="3200400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01544" y="2924788"/>
            <a:ext cx="66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Client</a:t>
            </a: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7441" y="2119923"/>
            <a:ext cx="2098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Client Stream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creates transports.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has a reliable send queue.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has a receive window.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750" y="3284577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idirectional stream of ordered</a:t>
            </a:r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strings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45812" y="2895600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143190" y="2971800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61509" y="3272135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58887" y="3348335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86077" y="2696188"/>
            <a:ext cx="800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Primary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9065" y="3079203"/>
            <a:ext cx="1015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secondary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9400" y="89529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 may be HTTP, TCP Socket, </a:t>
            </a:r>
            <a:r>
              <a:rPr lang="en-US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WebSocket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09875" y="1805226"/>
            <a:ext cx="18172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Primary receives strings. Secondary transport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is only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needed if primary is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HTTP,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because </a:t>
            </a:r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an’t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upload data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after opening HTTP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request.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842485" y="2876546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39863" y="2952746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858182" y="3253081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36104" y="3329281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ft Brace 27"/>
          <p:cNvSpPr/>
          <p:nvPr/>
        </p:nvSpPr>
        <p:spPr>
          <a:xfrm rot="16200000">
            <a:off x="2409178" y="2553681"/>
            <a:ext cx="123219" cy="3135629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001663" y="4173379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 client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57600" y="3409890"/>
            <a:ext cx="9790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 wire protocol over TCP or HTTP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2" name="Left Brace 41"/>
          <p:cNvSpPr/>
          <p:nvPr/>
        </p:nvSpPr>
        <p:spPr>
          <a:xfrm rot="16200000">
            <a:off x="5797879" y="2529209"/>
            <a:ext cx="123218" cy="3184571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80969" y="4173379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 server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08149" y="2696188"/>
            <a:ext cx="800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Primary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1137" y="3079203"/>
            <a:ext cx="1015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secondary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500646" y="2857504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498024" y="2933704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516343" y="3234039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513721" y="3310239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45420" y="2857504"/>
            <a:ext cx="66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Server</a:t>
            </a: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95800" y="2103477"/>
            <a:ext cx="11869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Server knows about transports created by client.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41952" y="2105025"/>
            <a:ext cx="2511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Server Stream listens for new transports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has a reliable send queue.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has a receive window.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66925" y="3408402"/>
            <a:ext cx="775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Unordered strings, ACKS, etc.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50857" y="3381315"/>
            <a:ext cx="775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Unordered strings, ACKS, etc.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86164" y="2924014"/>
            <a:ext cx="919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Server app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865034" y="3048000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865032" y="3124200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35212" y="3208377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idirectional stream of ordered</a:t>
            </a:r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strings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2400" y="5486400"/>
            <a:ext cx="1151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Important omissions: transport authentication (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credentialsData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), </a:t>
            </a:r>
            <a:r>
              <a:rPr lang="en-US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reset/disconnection,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 implementation details (XHR, Flash Socket).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2400" y="4648200"/>
            <a:ext cx="922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 maximum compatibility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with current and future transports, and for client-side flow control reasons,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strings are restricted to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range of characters. The range is 0x20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(“ ”) – 0x7E (“~”), allowing these 95 characters (“ ” is first):</a:t>
            </a:r>
          </a:p>
          <a:p>
            <a:r>
              <a:rPr lang="en-US" sz="12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!"#$%&amp;\'()*+,-./0123456789:;&lt;=&gt;?@ABCDEFGHIJKLMNOPQRSTUVWXYZ[\]^_`abcdefghijklmnopqrstuvwxyz{|}~</a:t>
            </a: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This is usable for 7-bit JSON, Base64, Base85, and custom serialization formats.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819400" y="1274802"/>
            <a:ext cx="17491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 creates only one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TCP connection or one HTTP request.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Not reused.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6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4D0C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234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33</cp:revision>
  <dcterms:created xsi:type="dcterms:W3CDTF">2010-06-07T20:45:30Z</dcterms:created>
  <dcterms:modified xsi:type="dcterms:W3CDTF">2010-06-10T21:08:26Z</dcterms:modified>
</cp:coreProperties>
</file>