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27B4-03BF-4E91-8CC8-438E98FC1A6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370-67DF-499E-BA9E-11510038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27B4-03BF-4E91-8CC8-438E98FC1A6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370-67DF-499E-BA9E-11510038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9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27B4-03BF-4E91-8CC8-438E98FC1A6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370-67DF-499E-BA9E-11510038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3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27B4-03BF-4E91-8CC8-438E98FC1A6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370-67DF-499E-BA9E-11510038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6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27B4-03BF-4E91-8CC8-438E98FC1A6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370-67DF-499E-BA9E-11510038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4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27B4-03BF-4E91-8CC8-438E98FC1A6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370-67DF-499E-BA9E-11510038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8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27B4-03BF-4E91-8CC8-438E98FC1A6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370-67DF-499E-BA9E-11510038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27B4-03BF-4E91-8CC8-438E98FC1A6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370-67DF-499E-BA9E-11510038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27B4-03BF-4E91-8CC8-438E98FC1A6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370-67DF-499E-BA9E-11510038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27B4-03BF-4E91-8CC8-438E98FC1A6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370-67DF-499E-BA9E-11510038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27B4-03BF-4E91-8CC8-438E98FC1A6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370-67DF-499E-BA9E-11510038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A27B4-03BF-4E91-8CC8-438E98FC1A63}" type="datetimeFigureOut">
              <a:rPr lang="en-US" smtClean="0"/>
              <a:t>2/28/2014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3370-67DF-499E-BA9E-11510038A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3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br>
              <a:rPr lang="en-US" dirty="0" smtClean="0"/>
            </a:br>
            <a:r>
              <a:rPr lang="en-US" dirty="0" smtClean="0"/>
              <a:t>Sections 8.1-8.3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Mallek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en-US" dirty="0" smtClean="0"/>
          </a:p>
          <a:p>
            <a:r>
              <a:rPr lang="en-US" dirty="0" smtClean="0"/>
              <a:t>Fred</a:t>
            </a:r>
          </a:p>
          <a:p>
            <a:r>
              <a:rPr lang="en-US" dirty="0" smtClean="0"/>
              <a:t>Derrick </a:t>
            </a:r>
          </a:p>
          <a:p>
            <a:r>
              <a:rPr lang="en-US" dirty="0" smtClean="0"/>
              <a:t>Amber</a:t>
            </a:r>
          </a:p>
          <a:p>
            <a:r>
              <a:rPr lang="en-US" dirty="0" smtClean="0"/>
              <a:t>Linder</a:t>
            </a:r>
          </a:p>
          <a:p>
            <a:r>
              <a:rPr lang="en-US" dirty="0" smtClean="0"/>
              <a:t>James</a:t>
            </a:r>
          </a:p>
          <a:p>
            <a:r>
              <a:rPr lang="en-US" dirty="0" smtClean="0"/>
              <a:t>Kenny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1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Extraction substring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fullName</a:t>
            </a:r>
            <a:r>
              <a:rPr lang="en-US" dirty="0" smtClean="0"/>
              <a:t> = “Cynthia Susan Smith”;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lastName</a:t>
            </a:r>
            <a:r>
              <a:rPr lang="en-US" dirty="0" smtClean="0"/>
              <a:t> = </a:t>
            </a:r>
            <a:r>
              <a:rPr lang="en-US" dirty="0" err="1" smtClean="0"/>
              <a:t>fullName.substring</a:t>
            </a:r>
            <a:r>
              <a:rPr lang="en-US" dirty="0" smtClean="0"/>
              <a:t>(14);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(“The full name is “ + </a:t>
            </a:r>
            <a:r>
              <a:rPr lang="en-US" dirty="0" err="1" smtClean="0"/>
              <a:t>fullName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(“The last name is “ + </a:t>
            </a:r>
            <a:r>
              <a:rPr lang="en-US" dirty="0" err="1" smtClean="0"/>
              <a:t>lastName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getChars</a:t>
            </a:r>
            <a:r>
              <a:rPr lang="en-US" dirty="0" smtClean="0"/>
              <a:t> and </a:t>
            </a:r>
            <a:r>
              <a:rPr lang="en-US" dirty="0" err="1" smtClean="0"/>
              <a:t>toCharArray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 smtClean="0"/>
              <a:t>getChars</a:t>
            </a:r>
            <a:r>
              <a:rPr lang="en-US" sz="2400" b="1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String </a:t>
            </a:r>
            <a:r>
              <a:rPr lang="en-US" sz="2400" dirty="0" err="1" smtClean="0"/>
              <a:t>fullName</a:t>
            </a:r>
            <a:r>
              <a:rPr lang="en-US" sz="2400" dirty="0" smtClean="0"/>
              <a:t> = “Cynthia Susan Smith”;</a:t>
            </a:r>
          </a:p>
          <a:p>
            <a:pPr marL="0" indent="0">
              <a:buNone/>
            </a:pPr>
            <a:r>
              <a:rPr lang="en-US" sz="2400" dirty="0" smtClean="0"/>
              <a:t>char[] </a:t>
            </a:r>
            <a:r>
              <a:rPr lang="en-US" sz="2400" dirty="0" err="1" smtClean="0"/>
              <a:t>nameArray</a:t>
            </a:r>
            <a:r>
              <a:rPr lang="en-US" sz="2400" dirty="0" smtClean="0"/>
              <a:t> = new char[5];</a:t>
            </a:r>
          </a:p>
          <a:p>
            <a:pPr marL="0" indent="0">
              <a:buNone/>
            </a:pPr>
            <a:r>
              <a:rPr lang="en-US" sz="2400" dirty="0" err="1" smtClean="0"/>
              <a:t>fullName.getChars</a:t>
            </a:r>
            <a:r>
              <a:rPr lang="en-US" sz="2400" dirty="0" smtClean="0"/>
              <a:t>(8,13,nameArray,0);</a:t>
            </a:r>
          </a:p>
          <a:p>
            <a:pPr marL="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(“The values in the array are : “ );</a:t>
            </a:r>
          </a:p>
          <a:p>
            <a:pPr marL="0" indent="0">
              <a:buNone/>
            </a:pPr>
            <a:r>
              <a:rPr lang="en-US" sz="2400" dirty="0"/>
              <a:t>f</a:t>
            </a:r>
            <a:r>
              <a:rPr lang="en-US" sz="2400" dirty="0" smtClean="0"/>
              <a:t>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0; I &lt; </a:t>
            </a:r>
            <a:r>
              <a:rPr lang="en-US" sz="2400" dirty="0" err="1" smtClean="0"/>
              <a:t>nameArray.length</a:t>
            </a:r>
            <a:r>
              <a:rPr lang="en-US" sz="2400" dirty="0" smtClean="0"/>
              <a:t>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  <a:r>
              <a:rPr lang="en-US" sz="2000" dirty="0" smtClean="0"/>
              <a:t> 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nameArray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 + “ “);</a:t>
            </a:r>
          </a:p>
          <a:p>
            <a:pPr marL="0" indent="0">
              <a:buNone/>
            </a:pPr>
            <a:r>
              <a:rPr lang="en-US" sz="2000" b="1" dirty="0" err="1" smtClean="0"/>
              <a:t>toCharArray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String </a:t>
            </a:r>
            <a:r>
              <a:rPr lang="en-US" sz="2000" dirty="0" err="1" smtClean="0"/>
              <a:t>fullName</a:t>
            </a:r>
            <a:r>
              <a:rPr lang="en-US" sz="2000" dirty="0" smtClean="0"/>
              <a:t> = “Cynthia Susan Smith”;</a:t>
            </a:r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en-US" sz="2000" dirty="0" smtClean="0"/>
              <a:t>har[] </a:t>
            </a:r>
            <a:r>
              <a:rPr lang="en-US" sz="2000" dirty="0" err="1" smtClean="0"/>
              <a:t>nameArray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err="1" smtClean="0"/>
              <a:t>nameArray</a:t>
            </a:r>
            <a:r>
              <a:rPr lang="en-US" sz="2000" dirty="0" smtClean="0"/>
              <a:t> = </a:t>
            </a:r>
            <a:r>
              <a:rPr lang="en-US" sz="2000" dirty="0" err="1" smtClean="0"/>
              <a:t>fullName.toCharArray</a:t>
            </a:r>
            <a:r>
              <a:rPr lang="en-US" sz="2000" dirty="0" smtClean="0"/>
              <a:t>();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759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concat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1400" b="1" dirty="0" smtClean="0"/>
              <a:t>String </a:t>
            </a:r>
            <a:r>
              <a:rPr lang="en-US" sz="1400" b="1" dirty="0" err="1" smtClean="0"/>
              <a:t>fullname</a:t>
            </a:r>
            <a:r>
              <a:rPr lang="en-US" sz="1400" b="1" dirty="0" smtClean="0"/>
              <a:t>,</a:t>
            </a:r>
          </a:p>
          <a:p>
            <a:pPr marL="457200" lvl="1" indent="0">
              <a:buNone/>
            </a:pPr>
            <a:r>
              <a:rPr lang="en-US" sz="1400" b="1" dirty="0" smtClean="0"/>
              <a:t>		</a:t>
            </a:r>
            <a:r>
              <a:rPr lang="en-US" sz="1400" b="1" dirty="0" err="1" smtClean="0"/>
              <a:t>firstName</a:t>
            </a:r>
            <a:r>
              <a:rPr lang="en-US" sz="1400" b="1" dirty="0" smtClean="0"/>
              <a:t> = “Timothy”;</a:t>
            </a:r>
          </a:p>
          <a:p>
            <a:pPr marL="457200" lvl="1" indent="0">
              <a:buNone/>
            </a:pPr>
            <a:r>
              <a:rPr lang="en-US" sz="1400" b="1" dirty="0" smtClean="0"/>
              <a:t>		</a:t>
            </a:r>
            <a:r>
              <a:rPr lang="en-US" sz="1400" b="1" dirty="0" err="1" smtClean="0"/>
              <a:t>lastName</a:t>
            </a:r>
            <a:r>
              <a:rPr lang="en-US" sz="1400" b="1" dirty="0" smtClean="0"/>
              <a:t> = “Haynes”;</a:t>
            </a:r>
          </a:p>
          <a:p>
            <a:pPr marL="457200" lvl="1" indent="0">
              <a:buNone/>
            </a:pPr>
            <a:r>
              <a:rPr lang="en-US" sz="1400" b="1" dirty="0" smtClean="0"/>
              <a:t>	</a:t>
            </a:r>
            <a:r>
              <a:rPr lang="en-US" sz="1400" b="1" dirty="0" err="1" smtClean="0"/>
              <a:t>fullName</a:t>
            </a:r>
            <a:r>
              <a:rPr lang="en-US" sz="1400" b="1" dirty="0" smtClean="0"/>
              <a:t> = </a:t>
            </a:r>
            <a:r>
              <a:rPr lang="en-US" sz="1400" b="1" dirty="0" err="1" smtClean="0"/>
              <a:t>firstName.concat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lastName</a:t>
            </a:r>
            <a:r>
              <a:rPr lang="en-US" sz="1400" b="1" dirty="0" smtClean="0"/>
              <a:t>);</a:t>
            </a:r>
          </a:p>
          <a:p>
            <a:pPr marL="457200" lvl="1" indent="0">
              <a:buNone/>
            </a:pPr>
            <a:r>
              <a:rPr lang="en-US" sz="1400" b="1" dirty="0" smtClean="0"/>
              <a:t>Output:</a:t>
            </a:r>
          </a:p>
          <a:p>
            <a:pPr marL="457200" lvl="1" indent="0">
              <a:buNone/>
            </a:pPr>
            <a:r>
              <a:rPr lang="en-US" sz="1400" b="1" dirty="0"/>
              <a:t>	</a:t>
            </a:r>
            <a:r>
              <a:rPr lang="en-US" sz="1400" b="1" dirty="0" smtClean="0"/>
              <a:t>Timothy Haynes</a:t>
            </a:r>
          </a:p>
          <a:p>
            <a:r>
              <a:rPr lang="en-US" dirty="0" smtClean="0"/>
              <a:t>String replace(char </a:t>
            </a:r>
            <a:r>
              <a:rPr lang="en-US" dirty="0" err="1" smtClean="0"/>
              <a:t>oldChar</a:t>
            </a:r>
            <a:r>
              <a:rPr lang="en-US" dirty="0" smtClean="0"/>
              <a:t>, char </a:t>
            </a:r>
            <a:r>
              <a:rPr lang="en-US" dirty="0" err="1" smtClean="0"/>
              <a:t>newChar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300" b="1" dirty="0" smtClean="0"/>
              <a:t>String str1 = “Tom Talbert Tried Trains”;</a:t>
            </a:r>
          </a:p>
          <a:p>
            <a:pPr marL="0" indent="0">
              <a:buNone/>
            </a:pPr>
            <a:r>
              <a:rPr lang="en-US" sz="1300" b="1" dirty="0" smtClean="0"/>
              <a:t>	String str2;</a:t>
            </a:r>
          </a:p>
          <a:p>
            <a:pPr marL="0" indent="0">
              <a:buNone/>
            </a:pPr>
            <a:r>
              <a:rPr lang="en-US" sz="1300" b="1" dirty="0" smtClean="0"/>
              <a:t>	str2 = str1.replace(‘T’, ‘D’);</a:t>
            </a:r>
          </a:p>
          <a:p>
            <a:pPr marL="0" indent="0">
              <a:buNone/>
            </a:pPr>
            <a:r>
              <a:rPr lang="en-US" sz="1300" b="1" dirty="0" smtClean="0"/>
              <a:t>            Output:</a:t>
            </a:r>
          </a:p>
          <a:p>
            <a:pPr marL="0" indent="0">
              <a:buNone/>
            </a:pPr>
            <a:r>
              <a:rPr lang="en-US" sz="1300" b="1" dirty="0" smtClean="0"/>
              <a:t>	Dom </a:t>
            </a:r>
            <a:r>
              <a:rPr lang="en-US" sz="1300" b="1" dirty="0" err="1" smtClean="0"/>
              <a:t>Dalbert</a:t>
            </a:r>
            <a:r>
              <a:rPr lang="en-US" sz="1300" b="1" dirty="0" smtClean="0"/>
              <a:t> Dried Drains</a:t>
            </a:r>
          </a:p>
          <a:p>
            <a:r>
              <a:rPr lang="en-US" dirty="0" smtClean="0"/>
              <a:t>String trim()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4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valueOfMethods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Returns a string representation of a value.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valueOf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b)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b = true;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String.valueOf</a:t>
            </a:r>
            <a:r>
              <a:rPr lang="en-US" dirty="0" smtClean="0"/>
              <a:t>(b));</a:t>
            </a:r>
          </a:p>
          <a:p>
            <a:pPr lvl="3"/>
            <a:r>
              <a:rPr lang="en-US" dirty="0" smtClean="0"/>
              <a:t>Output: true</a:t>
            </a:r>
            <a:endParaRPr lang="en-US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valueOf</a:t>
            </a:r>
            <a:r>
              <a:rPr lang="en-US" dirty="0" smtClean="0"/>
              <a:t>(char c)</a:t>
            </a:r>
          </a:p>
          <a:p>
            <a:pPr marL="457200" lvl="1" indent="0">
              <a:buNone/>
            </a:pPr>
            <a:r>
              <a:rPr lang="en-US" dirty="0" smtClean="0"/>
              <a:t>	char[] letters =  { ‘a’, ’b’, ’c’, ’d’, ’e’ };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String.valueOf</a:t>
            </a:r>
            <a:r>
              <a:rPr lang="en-US" dirty="0" smtClean="0"/>
              <a:t>(letters));</a:t>
            </a:r>
          </a:p>
          <a:p>
            <a:pPr lvl="3"/>
            <a:r>
              <a:rPr lang="en-US" dirty="0" smtClean="0"/>
              <a:t>Output: </a:t>
            </a:r>
            <a:r>
              <a:rPr lang="en-US" dirty="0" err="1" smtClean="0"/>
              <a:t>abcde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329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Wrappers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wrapper class is a class that is “wrapped around” a primitive data type and allows you to create objects instead of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 Testing with the Character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isDigit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isLetter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isLetterOrDigit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isLowerCase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isUpperCase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isSpaceChar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isWhiteSpace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Case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 </a:t>
            </a:r>
            <a:r>
              <a:rPr lang="en-US" dirty="0" err="1" smtClean="0"/>
              <a:t>toLowerCase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System.out.println</a:t>
            </a:r>
            <a:r>
              <a:rPr lang="en-US" i="1" dirty="0" smtClean="0"/>
              <a:t>(</a:t>
            </a:r>
            <a:r>
              <a:rPr lang="en-US" i="1" dirty="0" err="1" smtClean="0"/>
              <a:t>Character.toLowerCase</a:t>
            </a:r>
            <a:r>
              <a:rPr lang="en-US" i="1" dirty="0" smtClean="0"/>
              <a:t>(‘A’);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toUpperCase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pPr lvl="1"/>
            <a:r>
              <a:rPr lang="en-US" i="1" dirty="0" err="1" smtClean="0"/>
              <a:t>System.out.println</a:t>
            </a:r>
            <a:r>
              <a:rPr lang="en-US" i="1" dirty="0" smtClean="0"/>
              <a:t>(</a:t>
            </a:r>
            <a:r>
              <a:rPr lang="en-US" i="1" dirty="0" err="1" smtClean="0"/>
              <a:t>Character.toUpperCase</a:t>
            </a:r>
            <a:r>
              <a:rPr lang="en-US" i="1" dirty="0" smtClean="0"/>
              <a:t>(‘A’);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5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Substring: Used to refer to a string that is part of another string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err="1" smtClean="0"/>
              <a:t>startsWith</a:t>
            </a:r>
            <a:r>
              <a:rPr lang="en-US" dirty="0" smtClean="0"/>
              <a:t>: tests to see if object string begins with a substring</a:t>
            </a:r>
          </a:p>
          <a:p>
            <a:pPr lvl="1"/>
            <a:r>
              <a:rPr lang="en-US" dirty="0" err="1" smtClean="0"/>
              <a:t>endsWith</a:t>
            </a:r>
            <a:r>
              <a:rPr lang="en-US" dirty="0" smtClean="0"/>
              <a:t>: </a:t>
            </a:r>
            <a:r>
              <a:rPr lang="en-US" dirty="0" smtClean="0"/>
              <a:t>tests to see if object string ends with a substring</a:t>
            </a:r>
          </a:p>
          <a:p>
            <a:pPr marL="457200" lvl="1" indent="0">
              <a:buNone/>
            </a:pPr>
            <a:r>
              <a:rPr lang="en-US" dirty="0" smtClean="0"/>
              <a:t>  	</a:t>
            </a:r>
            <a:r>
              <a:rPr lang="en-US" sz="2400" dirty="0" smtClean="0"/>
              <a:t>String </a:t>
            </a:r>
            <a:r>
              <a:rPr lang="en-US" sz="2400" dirty="0" err="1" smtClean="0"/>
              <a:t>str</a:t>
            </a:r>
            <a:r>
              <a:rPr lang="en-US" sz="2400" dirty="0" smtClean="0"/>
              <a:t> = “Four score and seven years ago”;</a:t>
            </a:r>
          </a:p>
          <a:p>
            <a:pPr marL="457200" lvl="1" indent="0">
              <a:buNone/>
            </a:pPr>
            <a:r>
              <a:rPr lang="en-US" sz="2100" dirty="0" smtClean="0"/>
              <a:t>	if(</a:t>
            </a:r>
            <a:r>
              <a:rPr lang="en-US" sz="2100" dirty="0" err="1" smtClean="0"/>
              <a:t>str.startsWith</a:t>
            </a:r>
            <a:r>
              <a:rPr lang="en-US" sz="2100" dirty="0" smtClean="0"/>
              <a:t>(“Four”)) {</a:t>
            </a:r>
          </a:p>
          <a:p>
            <a:pPr marL="914400" lvl="2" indent="0">
              <a:buNone/>
            </a:pPr>
            <a:r>
              <a:rPr lang="en-US" sz="1900" dirty="0" smtClean="0"/>
              <a:t> </a:t>
            </a:r>
            <a:r>
              <a:rPr lang="en-US" sz="1900" dirty="0" err="1" smtClean="0"/>
              <a:t>System.out.println</a:t>
            </a:r>
            <a:r>
              <a:rPr lang="en-US" sz="1900" dirty="0" smtClean="0"/>
              <a:t>(“The string starts with four.”);</a:t>
            </a:r>
          </a:p>
          <a:p>
            <a:pPr marL="914400" lvl="2" indent="0">
              <a:buNone/>
            </a:pPr>
            <a:r>
              <a:rPr lang="en-US" sz="1900" dirty="0" smtClean="0"/>
              <a:t>} else {</a:t>
            </a:r>
          </a:p>
          <a:p>
            <a:pPr marL="914400" lvl="2" indent="0">
              <a:buNone/>
            </a:pPr>
            <a:r>
              <a:rPr lang="en-US" sz="1900" dirty="0" err="1" smtClean="0"/>
              <a:t>System.out.println</a:t>
            </a:r>
            <a:r>
              <a:rPr lang="en-US" sz="1900" dirty="0" smtClean="0"/>
              <a:t>(“The string does not start with four.”);</a:t>
            </a:r>
          </a:p>
          <a:p>
            <a:pPr marL="914400" lvl="2" indent="0">
              <a:buNone/>
            </a:pPr>
            <a:r>
              <a:rPr lang="en-US" sz="1900" dirty="0"/>
              <a:t>}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280402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methods that search for a substring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regionMatches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start, 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start2,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 </a:t>
            </a:r>
            <a:r>
              <a:rPr lang="en-US" dirty="0" err="1" smtClean="0"/>
              <a:t>regionMatches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ignoreCase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start, 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start2,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2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String methods for getting a character or substring’s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indexof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indexOf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start)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indexOf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indexOf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start)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6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characters using </a:t>
            </a:r>
            <a:r>
              <a:rPr lang="en-US" dirty="0" err="1" smtClean="0"/>
              <a:t>indexOf</a:t>
            </a:r>
            <a:r>
              <a:rPr lang="en-US" dirty="0" smtClean="0"/>
              <a:t> and </a:t>
            </a:r>
            <a:r>
              <a:rPr lang="en-US" dirty="0" err="1" smtClean="0"/>
              <a:t>lastIndexOf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 = “Four score and seven years ago”;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first, last;</a:t>
            </a:r>
          </a:p>
          <a:p>
            <a:pPr marL="0" indent="0">
              <a:buNone/>
            </a:pPr>
            <a:r>
              <a:rPr lang="en-US" sz="2800" dirty="0" smtClean="0"/>
              <a:t>	first = </a:t>
            </a:r>
            <a:r>
              <a:rPr lang="en-US" sz="2800" dirty="0" err="1" smtClean="0"/>
              <a:t>str.indexOf</a:t>
            </a:r>
            <a:r>
              <a:rPr lang="en-US" sz="2800" dirty="0" smtClean="0"/>
              <a:t>(‘r’);</a:t>
            </a:r>
          </a:p>
          <a:p>
            <a:pPr marL="0" indent="0">
              <a:buNone/>
            </a:pPr>
            <a:r>
              <a:rPr lang="en-US" sz="2800" dirty="0" smtClean="0"/>
              <a:t>	last = </a:t>
            </a:r>
            <a:r>
              <a:rPr lang="en-US" sz="2800" dirty="0" err="1" smtClean="0"/>
              <a:t>str.lastIndexOf</a:t>
            </a:r>
            <a:r>
              <a:rPr lang="en-US" sz="2800" dirty="0" smtClean="0"/>
              <a:t>(‘r’);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(“Letter r first appears “ + 	first);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(“Letter r last appears “ + last);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801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Substrings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extract a substring from another string.</a:t>
            </a:r>
          </a:p>
          <a:p>
            <a:r>
              <a:rPr lang="en-US" dirty="0" smtClean="0"/>
              <a:t>Methods: </a:t>
            </a:r>
          </a:p>
          <a:p>
            <a:r>
              <a:rPr lang="en-US" dirty="0" smtClean="0"/>
              <a:t>String substring(</a:t>
            </a:r>
            <a:r>
              <a:rPr lang="en-US" dirty="0" err="1" smtClean="0"/>
              <a:t>int</a:t>
            </a:r>
            <a:r>
              <a:rPr lang="en-US" dirty="0" smtClean="0"/>
              <a:t> start)</a:t>
            </a:r>
          </a:p>
          <a:p>
            <a:r>
              <a:rPr lang="en-US" dirty="0" smtClean="0"/>
              <a:t>String substring(</a:t>
            </a:r>
            <a:r>
              <a:rPr lang="en-US" dirty="0" err="1" smtClean="0"/>
              <a:t>int</a:t>
            </a:r>
            <a:r>
              <a:rPr lang="en-US" dirty="0" smtClean="0"/>
              <a:t> start, </a:t>
            </a:r>
            <a:r>
              <a:rPr lang="en-US" dirty="0" err="1" smtClean="0"/>
              <a:t>int</a:t>
            </a:r>
            <a:r>
              <a:rPr lang="en-US" dirty="0" smtClean="0"/>
              <a:t> end)</a:t>
            </a:r>
          </a:p>
        </p:txBody>
      </p:sp>
    </p:spTree>
    <p:extLst>
      <p:ext uri="{BB962C8B-B14F-4D97-AF65-F5344CB8AC3E}">
        <p14:creationId xmlns:p14="http://schemas.microsoft.com/office/powerpoint/2010/main" val="59823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347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Chapter 8 Sections 8.1-8.3</vt:lpstr>
      <vt:lpstr>Introduction to Wrappers</vt:lpstr>
      <vt:lpstr>Character Testing with the Character class</vt:lpstr>
      <vt:lpstr>Character Case Conversion</vt:lpstr>
      <vt:lpstr>String objects</vt:lpstr>
      <vt:lpstr>Other methods that search for a substring</vt:lpstr>
      <vt:lpstr>String methods for getting a character or substring’s location</vt:lpstr>
      <vt:lpstr>Finding characters using indexOf and lastIndexOf Methods</vt:lpstr>
      <vt:lpstr>Extracting Substrings</vt:lpstr>
      <vt:lpstr>Extraction substring example</vt:lpstr>
      <vt:lpstr>getChars and toCharArray  methods</vt:lpstr>
      <vt:lpstr>Modified Strings</vt:lpstr>
      <vt:lpstr>valueOfMethods</vt:lpstr>
    </vt:vector>
  </TitlesOfParts>
  <Company>Winston Salem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Sections 8.1-8.3</dc:title>
  <dc:creator>ramadmin</dc:creator>
  <cp:lastModifiedBy>ramadmin</cp:lastModifiedBy>
  <cp:revision>7</cp:revision>
  <dcterms:created xsi:type="dcterms:W3CDTF">2014-02-28T15:54:25Z</dcterms:created>
  <dcterms:modified xsi:type="dcterms:W3CDTF">2014-02-28T16:56:29Z</dcterms:modified>
</cp:coreProperties>
</file>