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334E9F-CA1C-4243-8D6E-789C50B31A0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B8BE9F8-39D0-46D6-BE6C-DD6346DBACE3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695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4E9F-CA1C-4243-8D6E-789C50B31A0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E9F8-39D0-46D6-BE6C-DD6346DB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7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4E9F-CA1C-4243-8D6E-789C50B31A0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E9F8-39D0-46D6-BE6C-DD6346DB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96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4E9F-CA1C-4243-8D6E-789C50B31A0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E9F8-39D0-46D6-BE6C-DD6346DBACE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605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4E9F-CA1C-4243-8D6E-789C50B31A0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E9F8-39D0-46D6-BE6C-DD6346DB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82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4E9F-CA1C-4243-8D6E-789C50B31A0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E9F8-39D0-46D6-BE6C-DD6346DB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1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4E9F-CA1C-4243-8D6E-789C50B31A0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E9F8-39D0-46D6-BE6C-DD6346DB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43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4E9F-CA1C-4243-8D6E-789C50B31A0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E9F8-39D0-46D6-BE6C-DD6346DB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88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4E9F-CA1C-4243-8D6E-789C50B31A0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E9F8-39D0-46D6-BE6C-DD6346DB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3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4E9F-CA1C-4243-8D6E-789C50B31A0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E9F8-39D0-46D6-BE6C-DD6346DB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9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4E9F-CA1C-4243-8D6E-789C50B31A0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E9F8-39D0-46D6-BE6C-DD6346DB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6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4E9F-CA1C-4243-8D6E-789C50B31A0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E9F8-39D0-46D6-BE6C-DD6346DB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2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4E9F-CA1C-4243-8D6E-789C50B31A0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E9F8-39D0-46D6-BE6C-DD6346DB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0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4E9F-CA1C-4243-8D6E-789C50B31A0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E9F8-39D0-46D6-BE6C-DD6346DB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4E9F-CA1C-4243-8D6E-789C50B31A0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E9F8-39D0-46D6-BE6C-DD6346DB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1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4E9F-CA1C-4243-8D6E-789C50B31A0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E9F8-39D0-46D6-BE6C-DD6346DB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0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4E9F-CA1C-4243-8D6E-789C50B31A0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E9F8-39D0-46D6-BE6C-DD6346DB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7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334E9F-CA1C-4243-8D6E-789C50B31A0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B8BE9F8-39D0-46D6-BE6C-DD6346DB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7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053015" cy="952097"/>
          </a:xfrm>
        </p:spPr>
        <p:txBody>
          <a:bodyPr>
            <a:normAutofit fontScale="90000"/>
          </a:bodyPr>
          <a:lstStyle/>
          <a:p>
            <a:r>
              <a:rPr lang="en-US" dirty="0"/>
              <a:t>Winston-Salem State University Ram 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51881"/>
            <a:ext cx="9230436" cy="346653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About:  This project is about an online store for the RAM-store convenience store.</a:t>
            </a:r>
          </a:p>
          <a:p>
            <a:r>
              <a:rPr lang="en-US" dirty="0">
                <a:solidFill>
                  <a:schemeClr val="tx1"/>
                </a:solidFill>
              </a:rPr>
              <a:t>Motivation: One of our team members will be working on an online store after graduation.</a:t>
            </a:r>
          </a:p>
          <a:p>
            <a:r>
              <a:rPr lang="en-US" dirty="0">
                <a:solidFill>
                  <a:schemeClr val="tx1"/>
                </a:solidFill>
              </a:rPr>
              <a:t>Users: Manager, Employee, User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6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Products to choose from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76" b="676"/>
          <a:stretch>
            <a:fillRect/>
          </a:stretch>
        </p:blipFill>
        <p:spPr>
          <a:xfrm>
            <a:off x="685781" y="432261"/>
            <a:ext cx="9853252" cy="334156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Convenient shopping experience &amp; Fair pricing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230" y="564782"/>
            <a:ext cx="3541221" cy="30765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10" y="654561"/>
            <a:ext cx="3059820" cy="305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8399" y="654561"/>
            <a:ext cx="2710686" cy="296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6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Use Case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71" y="2520023"/>
            <a:ext cx="2232660" cy="3032879"/>
          </a:xfrm>
        </p:spPr>
      </p:pic>
      <p:sp>
        <p:nvSpPr>
          <p:cNvPr id="4" name="TextBox 3"/>
          <p:cNvSpPr txBox="1"/>
          <p:nvPr/>
        </p:nvSpPr>
        <p:spPr>
          <a:xfrm>
            <a:off x="2458523" y="1765303"/>
            <a:ext cx="1574351" cy="117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006" y="978693"/>
            <a:ext cx="2232660" cy="23505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4592" y="2451273"/>
            <a:ext cx="4758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Orders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Inventory</a:t>
            </a:r>
          </a:p>
          <a:p>
            <a:pPr algn="ctr"/>
            <a:r>
              <a:rPr lang="en-US" sz="2400" dirty="0" err="1">
                <a:solidFill>
                  <a:srgbClr val="FF0000"/>
                </a:solidFill>
              </a:rPr>
              <a:t>productName</a:t>
            </a:r>
            <a:endParaRPr lang="en-US" sz="2400" dirty="0">
              <a:solidFill>
                <a:srgbClr val="FF0000"/>
              </a:solidFill>
            </a:endParaRPr>
          </a:p>
          <a:p>
            <a:pPr algn="ctr"/>
            <a:r>
              <a:rPr lang="en-US" sz="2400" dirty="0" err="1">
                <a:solidFill>
                  <a:srgbClr val="FF0000"/>
                </a:solidFill>
              </a:rPr>
              <a:t>productsPrice</a:t>
            </a:r>
            <a:endParaRPr lang="en-US" sz="2400" dirty="0">
              <a:solidFill>
                <a:srgbClr val="FF0000"/>
              </a:solidFill>
            </a:endParaRPr>
          </a:p>
          <a:p>
            <a:pPr algn="ctr"/>
            <a:r>
              <a:rPr lang="en-US" sz="2400" dirty="0" err="1">
                <a:solidFill>
                  <a:srgbClr val="FF0000"/>
                </a:solidFill>
              </a:rPr>
              <a:t>shoppingCart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537927" y="2735901"/>
            <a:ext cx="2285706" cy="495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37927" y="3314387"/>
            <a:ext cx="2127063" cy="77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21902" y="3391594"/>
            <a:ext cx="1954265" cy="400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038" y="3314387"/>
            <a:ext cx="1822820" cy="2259235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6994340" y="3127881"/>
            <a:ext cx="2074017" cy="1114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924479" y="1399593"/>
            <a:ext cx="2143878" cy="1120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003718" y="1600823"/>
            <a:ext cx="2064639" cy="173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273579" y="4258837"/>
            <a:ext cx="1700459" cy="7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083122" y="1700308"/>
            <a:ext cx="1985235" cy="209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461664" y="529731"/>
            <a:ext cx="1791477" cy="371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Online Employee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68357" y="3021517"/>
            <a:ext cx="19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Manager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8724" y="2187260"/>
            <a:ext cx="248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Customer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621902" y="3527151"/>
            <a:ext cx="2085076" cy="714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823633" y="2451273"/>
            <a:ext cx="2100846" cy="2137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7003718" y="2749804"/>
            <a:ext cx="1996121" cy="1286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07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What’s Visible to the user and how they will interact</a:t>
            </a:r>
          </a:p>
        </p:txBody>
      </p:sp>
    </p:spTree>
    <p:extLst>
      <p:ext uri="{BB962C8B-B14F-4D97-AF65-F5344CB8AC3E}">
        <p14:creationId xmlns:p14="http://schemas.microsoft.com/office/powerpoint/2010/main" val="164792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7651" y="1629295"/>
            <a:ext cx="16459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3" name="Rectangle 2"/>
          <p:cNvSpPr/>
          <p:nvPr/>
        </p:nvSpPr>
        <p:spPr>
          <a:xfrm>
            <a:off x="947651" y="2527069"/>
            <a:ext cx="164592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7724" y="4056611"/>
            <a:ext cx="1745672" cy="4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5" name="Rectangle 4"/>
          <p:cNvSpPr/>
          <p:nvPr/>
        </p:nvSpPr>
        <p:spPr>
          <a:xfrm>
            <a:off x="6467302" y="4056611"/>
            <a:ext cx="1762298" cy="4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4262" y="4854633"/>
            <a:ext cx="2144683" cy="3491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Forgot Password</a:t>
            </a:r>
          </a:p>
        </p:txBody>
      </p:sp>
      <p:sp>
        <p:nvSpPr>
          <p:cNvPr id="7" name="Rectangle 6"/>
          <p:cNvSpPr/>
          <p:nvPr/>
        </p:nvSpPr>
        <p:spPr>
          <a:xfrm>
            <a:off x="3607724" y="1629295"/>
            <a:ext cx="423949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07724" y="2527069"/>
            <a:ext cx="4239491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63782" y="382385"/>
            <a:ext cx="9293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Winston-Salem State University Online Ram Store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851" y="2975956"/>
            <a:ext cx="3408220" cy="258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833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  <p:sndAc>
          <p:stSnd>
            <p:snd r:embed="rId2" name="cashreg.wav"/>
          </p:stSnd>
        </p:sndAc>
      </p:transition>
    </mc:Choice>
    <mc:Fallback>
      <p:transition spd="slow">
        <p:fade/>
        <p:sndAc>
          <p:stSnd>
            <p:snd r:embed="rId2" name="cashreg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Forgot Your Password?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Our Team is considering implementing an e-mail accessed reset. </a:t>
            </a:r>
          </a:p>
          <a:p>
            <a:r>
              <a:rPr lang="en-US" dirty="0"/>
              <a:t>If this is not achievable there will be a contact phone number to reach the service desk</a:t>
            </a:r>
          </a:p>
        </p:txBody>
      </p:sp>
    </p:spTree>
    <p:extLst>
      <p:ext uri="{BB962C8B-B14F-4D97-AF65-F5344CB8AC3E}">
        <p14:creationId xmlns:p14="http://schemas.microsoft.com/office/powerpoint/2010/main" val="228681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 Responsibility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43" b="2314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Ensure Product inventory is accurate.</a:t>
            </a:r>
          </a:p>
          <a:p>
            <a:r>
              <a:rPr lang="en-US" dirty="0"/>
              <a:t>This will reduce the amount of shrink that the online store generates.</a:t>
            </a:r>
          </a:p>
        </p:txBody>
      </p:sp>
    </p:spTree>
    <p:extLst>
      <p:ext uri="{BB962C8B-B14F-4D97-AF65-F5344CB8AC3E}">
        <p14:creationId xmlns:p14="http://schemas.microsoft.com/office/powerpoint/2010/main" val="66484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are discussing implementing a not Available notification or sold out at the moment notification to inform the customer.</a:t>
            </a:r>
          </a:p>
          <a:p>
            <a:r>
              <a:rPr lang="en-US" dirty="0"/>
              <a:t>We also added a shopping cart to give estimate with tax included. The task would be associating the zip code location with the tax applied to that specific State.</a:t>
            </a:r>
          </a:p>
        </p:txBody>
      </p:sp>
    </p:spTree>
    <p:extLst>
      <p:ext uri="{BB962C8B-B14F-4D97-AF65-F5344CB8AC3E}">
        <p14:creationId xmlns:p14="http://schemas.microsoft.com/office/powerpoint/2010/main" val="2844489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124</TotalTime>
  <Words>195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Impact</vt:lpstr>
      <vt:lpstr>Main Event</vt:lpstr>
      <vt:lpstr>Winston-Salem State University Ram Store</vt:lpstr>
      <vt:lpstr>Multiple Products to choose from</vt:lpstr>
      <vt:lpstr>Use Case</vt:lpstr>
      <vt:lpstr>User Interface</vt:lpstr>
      <vt:lpstr>PowerPoint Presentation</vt:lpstr>
      <vt:lpstr>Forgot Your Password?</vt:lpstr>
      <vt:lpstr>Manager Responsibility</vt:lpstr>
      <vt:lpstr>Additional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Store</dc:title>
  <dc:creator>A L</dc:creator>
  <cp:lastModifiedBy>Thomas, Jonathan C</cp:lastModifiedBy>
  <cp:revision>14</cp:revision>
  <dcterms:created xsi:type="dcterms:W3CDTF">2016-10-13T19:26:03Z</dcterms:created>
  <dcterms:modified xsi:type="dcterms:W3CDTF">2016-10-21T17:17:13Z</dcterms:modified>
</cp:coreProperties>
</file>