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20"/>
  </p:notesMasterIdLst>
  <p:handoutMasterIdLst>
    <p:handoutMasterId r:id="rId21"/>
  </p:handoutMasterIdLst>
  <p:sldIdLst>
    <p:sldId id="267" r:id="rId3"/>
    <p:sldId id="272" r:id="rId4"/>
    <p:sldId id="258" r:id="rId5"/>
    <p:sldId id="260" r:id="rId6"/>
    <p:sldId id="273" r:id="rId7"/>
    <p:sldId id="268" r:id="rId8"/>
    <p:sldId id="274" r:id="rId9"/>
    <p:sldId id="270" r:id="rId10"/>
    <p:sldId id="264" r:id="rId11"/>
    <p:sldId id="275" r:id="rId12"/>
    <p:sldId id="282" r:id="rId13"/>
    <p:sldId id="257" r:id="rId14"/>
    <p:sldId id="261" r:id="rId15"/>
    <p:sldId id="262" r:id="rId16"/>
    <p:sldId id="271" r:id="rId17"/>
    <p:sldId id="284" r:id="rId18"/>
    <p:sldId id="283" r:id="rId19"/>
  </p:sldIdLst>
  <p:sldSz cx="9144000" cy="6858000" type="screen4x3"/>
  <p:notesSz cx="6858000" cy="9144000"/>
  <p:defaultTextStyle>
    <a:defPPr>
      <a:defRPr lang="ru-RU"/>
    </a:defPPr>
    <a:lvl1pPr algn="l" rtl="0" fontAlgn="base">
      <a:spcBef>
        <a:spcPct val="0"/>
      </a:spcBef>
      <a:spcAft>
        <a:spcPct val="0"/>
      </a:spcAft>
      <a:defRPr sz="2800" kern="1200">
        <a:solidFill>
          <a:schemeClr val="tx2"/>
        </a:solidFill>
        <a:latin typeface="Futura LT Book" pitchFamily="2" charset="0"/>
        <a:ea typeface="굴림" pitchFamily="34" charset="-127"/>
        <a:cs typeface="+mn-cs"/>
      </a:defRPr>
    </a:lvl1pPr>
    <a:lvl2pPr marL="457200" algn="l" rtl="0" fontAlgn="base">
      <a:spcBef>
        <a:spcPct val="0"/>
      </a:spcBef>
      <a:spcAft>
        <a:spcPct val="0"/>
      </a:spcAft>
      <a:defRPr sz="2800" kern="1200">
        <a:solidFill>
          <a:schemeClr val="tx2"/>
        </a:solidFill>
        <a:latin typeface="Futura LT Book" pitchFamily="2" charset="0"/>
        <a:ea typeface="굴림" pitchFamily="34" charset="-127"/>
        <a:cs typeface="+mn-cs"/>
      </a:defRPr>
    </a:lvl2pPr>
    <a:lvl3pPr marL="914400" algn="l" rtl="0" fontAlgn="base">
      <a:spcBef>
        <a:spcPct val="0"/>
      </a:spcBef>
      <a:spcAft>
        <a:spcPct val="0"/>
      </a:spcAft>
      <a:defRPr sz="2800" kern="1200">
        <a:solidFill>
          <a:schemeClr val="tx2"/>
        </a:solidFill>
        <a:latin typeface="Futura LT Book" pitchFamily="2" charset="0"/>
        <a:ea typeface="굴림" pitchFamily="34" charset="-127"/>
        <a:cs typeface="+mn-cs"/>
      </a:defRPr>
    </a:lvl3pPr>
    <a:lvl4pPr marL="1371600" algn="l" rtl="0" fontAlgn="base">
      <a:spcBef>
        <a:spcPct val="0"/>
      </a:spcBef>
      <a:spcAft>
        <a:spcPct val="0"/>
      </a:spcAft>
      <a:defRPr sz="2800" kern="1200">
        <a:solidFill>
          <a:schemeClr val="tx2"/>
        </a:solidFill>
        <a:latin typeface="Futura LT Book" pitchFamily="2" charset="0"/>
        <a:ea typeface="굴림" pitchFamily="34" charset="-127"/>
        <a:cs typeface="+mn-cs"/>
      </a:defRPr>
    </a:lvl4pPr>
    <a:lvl5pPr marL="1828800" algn="l" rtl="0" fontAlgn="base">
      <a:spcBef>
        <a:spcPct val="0"/>
      </a:spcBef>
      <a:spcAft>
        <a:spcPct val="0"/>
      </a:spcAft>
      <a:defRPr sz="2800" kern="1200">
        <a:solidFill>
          <a:schemeClr val="tx2"/>
        </a:solidFill>
        <a:latin typeface="Futura LT Book" pitchFamily="2" charset="0"/>
        <a:ea typeface="굴림" pitchFamily="34" charset="-127"/>
        <a:cs typeface="+mn-cs"/>
      </a:defRPr>
    </a:lvl5pPr>
    <a:lvl6pPr marL="2286000" algn="l" defTabSz="914400" rtl="0" eaLnBrk="1" latinLnBrk="0" hangingPunct="1">
      <a:defRPr sz="2800" kern="1200">
        <a:solidFill>
          <a:schemeClr val="tx2"/>
        </a:solidFill>
        <a:latin typeface="Futura LT Book" pitchFamily="2" charset="0"/>
        <a:ea typeface="굴림" pitchFamily="34" charset="-127"/>
        <a:cs typeface="+mn-cs"/>
      </a:defRPr>
    </a:lvl6pPr>
    <a:lvl7pPr marL="2743200" algn="l" defTabSz="914400" rtl="0" eaLnBrk="1" latinLnBrk="0" hangingPunct="1">
      <a:defRPr sz="2800" kern="1200">
        <a:solidFill>
          <a:schemeClr val="tx2"/>
        </a:solidFill>
        <a:latin typeface="Futura LT Book" pitchFamily="2" charset="0"/>
        <a:ea typeface="굴림" pitchFamily="34" charset="-127"/>
        <a:cs typeface="+mn-cs"/>
      </a:defRPr>
    </a:lvl7pPr>
    <a:lvl8pPr marL="3200400" algn="l" defTabSz="914400" rtl="0" eaLnBrk="1" latinLnBrk="0" hangingPunct="1">
      <a:defRPr sz="2800" kern="1200">
        <a:solidFill>
          <a:schemeClr val="tx2"/>
        </a:solidFill>
        <a:latin typeface="Futura LT Book" pitchFamily="2" charset="0"/>
        <a:ea typeface="굴림" pitchFamily="34" charset="-127"/>
        <a:cs typeface="+mn-cs"/>
      </a:defRPr>
    </a:lvl8pPr>
    <a:lvl9pPr marL="3657600" algn="l" defTabSz="914400" rtl="0" eaLnBrk="1" latinLnBrk="0" hangingPunct="1">
      <a:defRPr sz="2800" kern="1200">
        <a:solidFill>
          <a:schemeClr val="tx2"/>
        </a:solidFill>
        <a:latin typeface="Futura LT Book" pitchFamily="2" charset="0"/>
        <a:ea typeface="굴림" pitchFamily="34"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482B"/>
    <a:srgbClr val="C75806"/>
    <a:srgbClr val="000000"/>
    <a:srgbClr val="00499F"/>
    <a:srgbClr val="0CC1E0"/>
    <a:srgbClr val="1C1C1C"/>
    <a:srgbClr val="C61701"/>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65" autoAdjust="0"/>
    <p:restoredTop sz="94648" autoAdjust="0"/>
  </p:normalViewPr>
  <p:slideViewPr>
    <p:cSldViewPr>
      <p:cViewPr varScale="1">
        <p:scale>
          <a:sx n="83" d="100"/>
          <a:sy n="83" d="100"/>
        </p:scale>
        <p:origin x="1680" y="67"/>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7260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endParaRPr 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fld id="{60D729AD-7AC5-4197-A2D9-D375AF07C183}" type="slidenum">
              <a:rPr lang="ru-RU"/>
              <a:pPr/>
              <a:t>‹#›</a:t>
            </a:fld>
            <a:endParaRPr lang="ru-RU"/>
          </a:p>
        </p:txBody>
      </p:sp>
    </p:spTree>
    <p:extLst>
      <p:ext uri="{BB962C8B-B14F-4D97-AF65-F5344CB8AC3E}">
        <p14:creationId xmlns:p14="http://schemas.microsoft.com/office/powerpoint/2010/main" val="338228351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763713" y="4149725"/>
            <a:ext cx="5616575" cy="1368425"/>
          </a:xfrm>
          <a:effectLst>
            <a:outerShdw dist="17961" dir="2700000" algn="ctr" rotWithShape="0">
              <a:schemeClr val="bg2"/>
            </a:outerShdw>
          </a:effectLst>
        </p:spPr>
        <p:txBody>
          <a:bodyPr/>
          <a:lstStyle>
            <a:lvl1pPr algn="ctr">
              <a:defRPr>
                <a:ea typeface="굴림" pitchFamily="34" charset="-127"/>
              </a:defRPr>
            </a:lvl1pPr>
          </a:lstStyle>
          <a:p>
            <a:pPr lvl="0"/>
            <a:r>
              <a:rPr lang="ru-RU" noProof="0"/>
              <a:t>Click to edit Master title style</a:t>
            </a:r>
          </a:p>
        </p:txBody>
      </p:sp>
      <p:sp>
        <p:nvSpPr>
          <p:cNvPr id="5123" name="Rectangle 3"/>
          <p:cNvSpPr>
            <a:spLocks noGrp="1" noChangeArrowheads="1"/>
          </p:cNvSpPr>
          <p:nvPr>
            <p:ph type="subTitle" idx="1"/>
          </p:nvPr>
        </p:nvSpPr>
        <p:spPr>
          <a:xfrm>
            <a:off x="1763713" y="5589588"/>
            <a:ext cx="5616575" cy="431800"/>
          </a:xfrm>
          <a:effectLst>
            <a:outerShdw dist="17961" dir="2700000" algn="ctr" rotWithShape="0">
              <a:schemeClr val="bg2"/>
            </a:outerShdw>
          </a:effectLst>
        </p:spPr>
        <p:txBody>
          <a:bodyPr/>
          <a:lstStyle>
            <a:lvl1pPr marL="0" indent="0" algn="ctr">
              <a:buFontTx/>
              <a:buNone/>
              <a:defRPr>
                <a:latin typeface="Futura LT Book" pitchFamily="2" charset="0"/>
                <a:ea typeface="굴림" pitchFamily="34" charset="-127"/>
              </a:defRPr>
            </a:lvl1pPr>
          </a:lstStyle>
          <a:p>
            <a:pPr lvl="0"/>
            <a:r>
              <a:rPr lang="ru-RU"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C0B4C0C8-092F-4D62-AC67-D12D0CB7E9FC}" type="slidenum">
              <a:rPr lang="ru-RU"/>
              <a:pPr/>
              <a:t>‹#›</a:t>
            </a:fld>
            <a:endParaRPr lang="ru-RU"/>
          </a:p>
        </p:txBody>
      </p:sp>
    </p:spTree>
    <p:extLst>
      <p:ext uri="{BB962C8B-B14F-4D97-AF65-F5344CB8AC3E}">
        <p14:creationId xmlns:p14="http://schemas.microsoft.com/office/powerpoint/2010/main" val="2600676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4638" y="188913"/>
            <a:ext cx="2051050" cy="5616575"/>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468313" y="188913"/>
            <a:ext cx="6003925" cy="5616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4C9B7F9E-B34F-4077-AA37-29768B8DC28E}" type="slidenum">
              <a:rPr lang="ru-RU"/>
              <a:pPr/>
              <a:t>‹#›</a:t>
            </a:fld>
            <a:endParaRPr lang="ru-RU"/>
          </a:p>
        </p:txBody>
      </p:sp>
    </p:spTree>
    <p:extLst>
      <p:ext uri="{BB962C8B-B14F-4D97-AF65-F5344CB8AC3E}">
        <p14:creationId xmlns:p14="http://schemas.microsoft.com/office/powerpoint/2010/main" val="2970322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ru-RU"/>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D3A72A8D-5593-4872-92A3-A979EC603351}" type="slidenum">
              <a:rPr lang="ru-RU"/>
              <a:pPr/>
              <a:t>‹#›</a:t>
            </a:fld>
            <a:endParaRPr lang="ru-RU"/>
          </a:p>
        </p:txBody>
      </p:sp>
    </p:spTree>
    <p:extLst>
      <p:ext uri="{BB962C8B-B14F-4D97-AF65-F5344CB8AC3E}">
        <p14:creationId xmlns:p14="http://schemas.microsoft.com/office/powerpoint/2010/main" val="3150957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521BDB1C-A39E-41C3-99BA-7AFD0CE5E647}" type="slidenum">
              <a:rPr lang="ru-RU"/>
              <a:pPr/>
              <a:t>‹#›</a:t>
            </a:fld>
            <a:endParaRPr lang="ru-RU"/>
          </a:p>
        </p:txBody>
      </p:sp>
    </p:spTree>
    <p:extLst>
      <p:ext uri="{BB962C8B-B14F-4D97-AF65-F5344CB8AC3E}">
        <p14:creationId xmlns:p14="http://schemas.microsoft.com/office/powerpoint/2010/main" val="41857876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8013D08E-4350-4B8B-B426-30F260B5EFE4}" type="slidenum">
              <a:rPr lang="ru-RU"/>
              <a:pPr/>
              <a:t>‹#›</a:t>
            </a:fld>
            <a:endParaRPr lang="ru-RU"/>
          </a:p>
        </p:txBody>
      </p:sp>
    </p:spTree>
    <p:extLst>
      <p:ext uri="{BB962C8B-B14F-4D97-AF65-F5344CB8AC3E}">
        <p14:creationId xmlns:p14="http://schemas.microsoft.com/office/powerpoint/2010/main" val="3860883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1908175" y="1600200"/>
            <a:ext cx="33131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5373688" y="1600200"/>
            <a:ext cx="33131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lvl1pPr>
              <a:defRPr/>
            </a:lvl1pPr>
          </a:lstStyle>
          <a:p>
            <a:endParaRPr lang="ru-RU"/>
          </a:p>
        </p:txBody>
      </p:sp>
      <p:sp>
        <p:nvSpPr>
          <p:cNvPr id="6" name="Footer Placeholder 5"/>
          <p:cNvSpPr>
            <a:spLocks noGrp="1"/>
          </p:cNvSpPr>
          <p:nvPr>
            <p:ph type="ftr" sz="quarter" idx="11"/>
          </p:nvPr>
        </p:nvSpPr>
        <p:spPr/>
        <p:txBody>
          <a:bodyPr/>
          <a:lstStyle>
            <a:lvl1pPr>
              <a:defRPr/>
            </a:lvl1pPr>
          </a:lstStyle>
          <a:p>
            <a:endParaRPr lang="ru-RU"/>
          </a:p>
        </p:txBody>
      </p:sp>
      <p:sp>
        <p:nvSpPr>
          <p:cNvPr id="7" name="Slide Number Placeholder 6"/>
          <p:cNvSpPr>
            <a:spLocks noGrp="1"/>
          </p:cNvSpPr>
          <p:nvPr>
            <p:ph type="sldNum" sz="quarter" idx="12"/>
          </p:nvPr>
        </p:nvSpPr>
        <p:spPr/>
        <p:txBody>
          <a:bodyPr/>
          <a:lstStyle>
            <a:lvl1pPr>
              <a:defRPr/>
            </a:lvl1pPr>
          </a:lstStyle>
          <a:p>
            <a:fld id="{7ADB9DD6-B286-43C9-A68F-FF56DA43D91B}" type="slidenum">
              <a:rPr lang="ru-RU"/>
              <a:pPr/>
              <a:t>‹#›</a:t>
            </a:fld>
            <a:endParaRPr lang="ru-RU"/>
          </a:p>
        </p:txBody>
      </p:sp>
    </p:spTree>
    <p:extLst>
      <p:ext uri="{BB962C8B-B14F-4D97-AF65-F5344CB8AC3E}">
        <p14:creationId xmlns:p14="http://schemas.microsoft.com/office/powerpoint/2010/main" val="3331531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lvl1pPr>
              <a:defRPr/>
            </a:lvl1pPr>
          </a:lstStyle>
          <a:p>
            <a:endParaRPr lang="ru-RU"/>
          </a:p>
        </p:txBody>
      </p:sp>
      <p:sp>
        <p:nvSpPr>
          <p:cNvPr id="8" name="Footer Placeholder 7"/>
          <p:cNvSpPr>
            <a:spLocks noGrp="1"/>
          </p:cNvSpPr>
          <p:nvPr>
            <p:ph type="ftr" sz="quarter" idx="11"/>
          </p:nvPr>
        </p:nvSpPr>
        <p:spPr/>
        <p:txBody>
          <a:bodyPr/>
          <a:lstStyle>
            <a:lvl1pPr>
              <a:defRPr/>
            </a:lvl1pPr>
          </a:lstStyle>
          <a:p>
            <a:endParaRPr lang="ru-RU"/>
          </a:p>
        </p:txBody>
      </p:sp>
      <p:sp>
        <p:nvSpPr>
          <p:cNvPr id="9" name="Slide Number Placeholder 8"/>
          <p:cNvSpPr>
            <a:spLocks noGrp="1"/>
          </p:cNvSpPr>
          <p:nvPr>
            <p:ph type="sldNum" sz="quarter" idx="12"/>
          </p:nvPr>
        </p:nvSpPr>
        <p:spPr/>
        <p:txBody>
          <a:bodyPr/>
          <a:lstStyle>
            <a:lvl1pPr>
              <a:defRPr/>
            </a:lvl1pPr>
          </a:lstStyle>
          <a:p>
            <a:fld id="{2A626348-668E-44C4-9F06-1E8B686F19D6}" type="slidenum">
              <a:rPr lang="ru-RU"/>
              <a:pPr/>
              <a:t>‹#›</a:t>
            </a:fld>
            <a:endParaRPr lang="ru-RU"/>
          </a:p>
        </p:txBody>
      </p:sp>
    </p:spTree>
    <p:extLst>
      <p:ext uri="{BB962C8B-B14F-4D97-AF65-F5344CB8AC3E}">
        <p14:creationId xmlns:p14="http://schemas.microsoft.com/office/powerpoint/2010/main" val="514936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lvl1pPr>
              <a:defRPr/>
            </a:lvl1pPr>
          </a:lstStyle>
          <a:p>
            <a:endParaRPr lang="ru-RU"/>
          </a:p>
        </p:txBody>
      </p:sp>
      <p:sp>
        <p:nvSpPr>
          <p:cNvPr id="4" name="Footer Placeholder 3"/>
          <p:cNvSpPr>
            <a:spLocks noGrp="1"/>
          </p:cNvSpPr>
          <p:nvPr>
            <p:ph type="ftr" sz="quarter" idx="11"/>
          </p:nvPr>
        </p:nvSpPr>
        <p:spPr/>
        <p:txBody>
          <a:bodyPr/>
          <a:lstStyle>
            <a:lvl1pPr>
              <a:defRPr/>
            </a:lvl1pPr>
          </a:lstStyle>
          <a:p>
            <a:endParaRPr lang="ru-RU"/>
          </a:p>
        </p:txBody>
      </p:sp>
      <p:sp>
        <p:nvSpPr>
          <p:cNvPr id="5" name="Slide Number Placeholder 4"/>
          <p:cNvSpPr>
            <a:spLocks noGrp="1"/>
          </p:cNvSpPr>
          <p:nvPr>
            <p:ph type="sldNum" sz="quarter" idx="12"/>
          </p:nvPr>
        </p:nvSpPr>
        <p:spPr/>
        <p:txBody>
          <a:bodyPr/>
          <a:lstStyle>
            <a:lvl1pPr>
              <a:defRPr/>
            </a:lvl1pPr>
          </a:lstStyle>
          <a:p>
            <a:fld id="{913E0A2C-E07E-433F-97A5-7FC78EF2D414}" type="slidenum">
              <a:rPr lang="ru-RU"/>
              <a:pPr/>
              <a:t>‹#›</a:t>
            </a:fld>
            <a:endParaRPr lang="ru-RU"/>
          </a:p>
        </p:txBody>
      </p:sp>
    </p:spTree>
    <p:extLst>
      <p:ext uri="{BB962C8B-B14F-4D97-AF65-F5344CB8AC3E}">
        <p14:creationId xmlns:p14="http://schemas.microsoft.com/office/powerpoint/2010/main" val="26829454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p>
        </p:txBody>
      </p:sp>
      <p:sp>
        <p:nvSpPr>
          <p:cNvPr id="3" name="Footer Placeholder 2"/>
          <p:cNvSpPr>
            <a:spLocks noGrp="1"/>
          </p:cNvSpPr>
          <p:nvPr>
            <p:ph type="ftr" sz="quarter" idx="11"/>
          </p:nvPr>
        </p:nvSpPr>
        <p:spPr/>
        <p:txBody>
          <a:bodyPr/>
          <a:lstStyle>
            <a:lvl1pPr>
              <a:defRPr/>
            </a:lvl1pPr>
          </a:lstStyle>
          <a:p>
            <a:endParaRPr lang="ru-RU"/>
          </a:p>
        </p:txBody>
      </p:sp>
      <p:sp>
        <p:nvSpPr>
          <p:cNvPr id="4" name="Slide Number Placeholder 3"/>
          <p:cNvSpPr>
            <a:spLocks noGrp="1"/>
          </p:cNvSpPr>
          <p:nvPr>
            <p:ph type="sldNum" sz="quarter" idx="12"/>
          </p:nvPr>
        </p:nvSpPr>
        <p:spPr/>
        <p:txBody>
          <a:bodyPr/>
          <a:lstStyle>
            <a:lvl1pPr>
              <a:defRPr/>
            </a:lvl1pPr>
          </a:lstStyle>
          <a:p>
            <a:fld id="{3077FE40-DA99-4E87-9A15-05E43B2BA8E9}" type="slidenum">
              <a:rPr lang="ru-RU"/>
              <a:pPr/>
              <a:t>‹#›</a:t>
            </a:fld>
            <a:endParaRPr lang="ru-RU"/>
          </a:p>
        </p:txBody>
      </p:sp>
    </p:spTree>
    <p:extLst>
      <p:ext uri="{BB962C8B-B14F-4D97-AF65-F5344CB8AC3E}">
        <p14:creationId xmlns:p14="http://schemas.microsoft.com/office/powerpoint/2010/main" val="2631084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ru-RU"/>
          </a:p>
        </p:txBody>
      </p:sp>
      <p:sp>
        <p:nvSpPr>
          <p:cNvPr id="6" name="Footer Placeholder 5"/>
          <p:cNvSpPr>
            <a:spLocks noGrp="1"/>
          </p:cNvSpPr>
          <p:nvPr>
            <p:ph type="ftr" sz="quarter" idx="11"/>
          </p:nvPr>
        </p:nvSpPr>
        <p:spPr/>
        <p:txBody>
          <a:bodyPr/>
          <a:lstStyle>
            <a:lvl1pPr>
              <a:defRPr/>
            </a:lvl1pPr>
          </a:lstStyle>
          <a:p>
            <a:endParaRPr lang="ru-RU"/>
          </a:p>
        </p:txBody>
      </p:sp>
      <p:sp>
        <p:nvSpPr>
          <p:cNvPr id="7" name="Slide Number Placeholder 6"/>
          <p:cNvSpPr>
            <a:spLocks noGrp="1"/>
          </p:cNvSpPr>
          <p:nvPr>
            <p:ph type="sldNum" sz="quarter" idx="12"/>
          </p:nvPr>
        </p:nvSpPr>
        <p:spPr/>
        <p:txBody>
          <a:bodyPr/>
          <a:lstStyle>
            <a:lvl1pPr>
              <a:defRPr/>
            </a:lvl1pPr>
          </a:lstStyle>
          <a:p>
            <a:fld id="{EB9BE127-009F-4412-8565-EFC868993BB8}" type="slidenum">
              <a:rPr lang="ru-RU"/>
              <a:pPr/>
              <a:t>‹#›</a:t>
            </a:fld>
            <a:endParaRPr lang="ru-RU"/>
          </a:p>
        </p:txBody>
      </p:sp>
    </p:spTree>
    <p:extLst>
      <p:ext uri="{BB962C8B-B14F-4D97-AF65-F5344CB8AC3E}">
        <p14:creationId xmlns:p14="http://schemas.microsoft.com/office/powerpoint/2010/main" val="3724044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DEED5EB5-BFC2-46B0-B2A4-D696AD5237CD}" type="slidenum">
              <a:rPr lang="ru-RU"/>
              <a:pPr/>
              <a:t>‹#›</a:t>
            </a:fld>
            <a:endParaRPr lang="ru-RU"/>
          </a:p>
        </p:txBody>
      </p:sp>
    </p:spTree>
    <p:extLst>
      <p:ext uri="{BB962C8B-B14F-4D97-AF65-F5344CB8AC3E}">
        <p14:creationId xmlns:p14="http://schemas.microsoft.com/office/powerpoint/2010/main" val="4283190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ru-RU"/>
          </a:p>
        </p:txBody>
      </p:sp>
      <p:sp>
        <p:nvSpPr>
          <p:cNvPr id="6" name="Footer Placeholder 5"/>
          <p:cNvSpPr>
            <a:spLocks noGrp="1"/>
          </p:cNvSpPr>
          <p:nvPr>
            <p:ph type="ftr" sz="quarter" idx="11"/>
          </p:nvPr>
        </p:nvSpPr>
        <p:spPr/>
        <p:txBody>
          <a:bodyPr/>
          <a:lstStyle>
            <a:lvl1pPr>
              <a:defRPr/>
            </a:lvl1pPr>
          </a:lstStyle>
          <a:p>
            <a:endParaRPr lang="ru-RU"/>
          </a:p>
        </p:txBody>
      </p:sp>
      <p:sp>
        <p:nvSpPr>
          <p:cNvPr id="7" name="Slide Number Placeholder 6"/>
          <p:cNvSpPr>
            <a:spLocks noGrp="1"/>
          </p:cNvSpPr>
          <p:nvPr>
            <p:ph type="sldNum" sz="quarter" idx="12"/>
          </p:nvPr>
        </p:nvSpPr>
        <p:spPr/>
        <p:txBody>
          <a:bodyPr/>
          <a:lstStyle>
            <a:lvl1pPr>
              <a:defRPr/>
            </a:lvl1pPr>
          </a:lstStyle>
          <a:p>
            <a:fld id="{19E76633-3292-4ECD-B20E-7E2617177FF4}" type="slidenum">
              <a:rPr lang="ru-RU"/>
              <a:pPr/>
              <a:t>‹#›</a:t>
            </a:fld>
            <a:endParaRPr lang="ru-RU"/>
          </a:p>
        </p:txBody>
      </p:sp>
    </p:spTree>
    <p:extLst>
      <p:ext uri="{BB962C8B-B14F-4D97-AF65-F5344CB8AC3E}">
        <p14:creationId xmlns:p14="http://schemas.microsoft.com/office/powerpoint/2010/main" val="23828827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2CB8ACF5-1D0E-4E4E-900B-89DCA4B14572}" type="slidenum">
              <a:rPr lang="ru-RU"/>
              <a:pPr/>
              <a:t>‹#›</a:t>
            </a:fld>
            <a:endParaRPr lang="ru-RU"/>
          </a:p>
        </p:txBody>
      </p:sp>
    </p:spTree>
    <p:extLst>
      <p:ext uri="{BB962C8B-B14F-4D97-AF65-F5344CB8AC3E}">
        <p14:creationId xmlns:p14="http://schemas.microsoft.com/office/powerpoint/2010/main" val="40367368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2938" y="274638"/>
            <a:ext cx="1693862" cy="5851525"/>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1908175" y="274638"/>
            <a:ext cx="493236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C5215790-49A3-4E3D-85EB-9CD622034440}" type="slidenum">
              <a:rPr lang="ru-RU"/>
              <a:pPr/>
              <a:t>‹#›</a:t>
            </a:fld>
            <a:endParaRPr lang="ru-RU"/>
          </a:p>
        </p:txBody>
      </p:sp>
    </p:spTree>
    <p:extLst>
      <p:ext uri="{BB962C8B-B14F-4D97-AF65-F5344CB8AC3E}">
        <p14:creationId xmlns:p14="http://schemas.microsoft.com/office/powerpoint/2010/main" val="3190987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F7321542-D6F1-4051-A838-F9600821A577}" type="slidenum">
              <a:rPr lang="ru-RU"/>
              <a:pPr/>
              <a:t>‹#›</a:t>
            </a:fld>
            <a:endParaRPr lang="ru-RU"/>
          </a:p>
        </p:txBody>
      </p:sp>
    </p:spTree>
    <p:extLst>
      <p:ext uri="{BB962C8B-B14F-4D97-AF65-F5344CB8AC3E}">
        <p14:creationId xmlns:p14="http://schemas.microsoft.com/office/powerpoint/2010/main" val="1477461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468313" y="1484313"/>
            <a:ext cx="4027487" cy="4321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4648200" y="1484313"/>
            <a:ext cx="4027488" cy="4321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lvl1pPr>
              <a:defRPr/>
            </a:lvl1pPr>
          </a:lstStyle>
          <a:p>
            <a:endParaRPr lang="ru-RU"/>
          </a:p>
        </p:txBody>
      </p:sp>
      <p:sp>
        <p:nvSpPr>
          <p:cNvPr id="6" name="Footer Placeholder 5"/>
          <p:cNvSpPr>
            <a:spLocks noGrp="1"/>
          </p:cNvSpPr>
          <p:nvPr>
            <p:ph type="ftr" sz="quarter" idx="11"/>
          </p:nvPr>
        </p:nvSpPr>
        <p:spPr/>
        <p:txBody>
          <a:bodyPr/>
          <a:lstStyle>
            <a:lvl1pPr>
              <a:defRPr/>
            </a:lvl1pPr>
          </a:lstStyle>
          <a:p>
            <a:endParaRPr lang="ru-RU"/>
          </a:p>
        </p:txBody>
      </p:sp>
      <p:sp>
        <p:nvSpPr>
          <p:cNvPr id="7" name="Slide Number Placeholder 6"/>
          <p:cNvSpPr>
            <a:spLocks noGrp="1"/>
          </p:cNvSpPr>
          <p:nvPr>
            <p:ph type="sldNum" sz="quarter" idx="12"/>
          </p:nvPr>
        </p:nvSpPr>
        <p:spPr/>
        <p:txBody>
          <a:bodyPr/>
          <a:lstStyle>
            <a:lvl1pPr>
              <a:defRPr/>
            </a:lvl1pPr>
          </a:lstStyle>
          <a:p>
            <a:fld id="{AD50892F-AEED-4EED-A314-AC3ED331FA01}" type="slidenum">
              <a:rPr lang="ru-RU"/>
              <a:pPr/>
              <a:t>‹#›</a:t>
            </a:fld>
            <a:endParaRPr lang="ru-RU"/>
          </a:p>
        </p:txBody>
      </p:sp>
    </p:spTree>
    <p:extLst>
      <p:ext uri="{BB962C8B-B14F-4D97-AF65-F5344CB8AC3E}">
        <p14:creationId xmlns:p14="http://schemas.microsoft.com/office/powerpoint/2010/main" val="1968596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lvl1pPr>
              <a:defRPr/>
            </a:lvl1pPr>
          </a:lstStyle>
          <a:p>
            <a:endParaRPr lang="ru-RU"/>
          </a:p>
        </p:txBody>
      </p:sp>
      <p:sp>
        <p:nvSpPr>
          <p:cNvPr id="8" name="Footer Placeholder 7"/>
          <p:cNvSpPr>
            <a:spLocks noGrp="1"/>
          </p:cNvSpPr>
          <p:nvPr>
            <p:ph type="ftr" sz="quarter" idx="11"/>
          </p:nvPr>
        </p:nvSpPr>
        <p:spPr/>
        <p:txBody>
          <a:bodyPr/>
          <a:lstStyle>
            <a:lvl1pPr>
              <a:defRPr/>
            </a:lvl1pPr>
          </a:lstStyle>
          <a:p>
            <a:endParaRPr lang="ru-RU"/>
          </a:p>
        </p:txBody>
      </p:sp>
      <p:sp>
        <p:nvSpPr>
          <p:cNvPr id="9" name="Slide Number Placeholder 8"/>
          <p:cNvSpPr>
            <a:spLocks noGrp="1"/>
          </p:cNvSpPr>
          <p:nvPr>
            <p:ph type="sldNum" sz="quarter" idx="12"/>
          </p:nvPr>
        </p:nvSpPr>
        <p:spPr/>
        <p:txBody>
          <a:bodyPr/>
          <a:lstStyle>
            <a:lvl1pPr>
              <a:defRPr/>
            </a:lvl1pPr>
          </a:lstStyle>
          <a:p>
            <a:fld id="{CA9E8FCC-5004-4807-9B34-584DC5302DB7}" type="slidenum">
              <a:rPr lang="ru-RU"/>
              <a:pPr/>
              <a:t>‹#›</a:t>
            </a:fld>
            <a:endParaRPr lang="ru-RU"/>
          </a:p>
        </p:txBody>
      </p:sp>
    </p:spTree>
    <p:extLst>
      <p:ext uri="{BB962C8B-B14F-4D97-AF65-F5344CB8AC3E}">
        <p14:creationId xmlns:p14="http://schemas.microsoft.com/office/powerpoint/2010/main" val="4116544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lvl1pPr>
              <a:defRPr/>
            </a:lvl1pPr>
          </a:lstStyle>
          <a:p>
            <a:endParaRPr lang="ru-RU"/>
          </a:p>
        </p:txBody>
      </p:sp>
      <p:sp>
        <p:nvSpPr>
          <p:cNvPr id="4" name="Footer Placeholder 3"/>
          <p:cNvSpPr>
            <a:spLocks noGrp="1"/>
          </p:cNvSpPr>
          <p:nvPr>
            <p:ph type="ftr" sz="quarter" idx="11"/>
          </p:nvPr>
        </p:nvSpPr>
        <p:spPr/>
        <p:txBody>
          <a:bodyPr/>
          <a:lstStyle>
            <a:lvl1pPr>
              <a:defRPr/>
            </a:lvl1pPr>
          </a:lstStyle>
          <a:p>
            <a:endParaRPr lang="ru-RU"/>
          </a:p>
        </p:txBody>
      </p:sp>
      <p:sp>
        <p:nvSpPr>
          <p:cNvPr id="5" name="Slide Number Placeholder 4"/>
          <p:cNvSpPr>
            <a:spLocks noGrp="1"/>
          </p:cNvSpPr>
          <p:nvPr>
            <p:ph type="sldNum" sz="quarter" idx="12"/>
          </p:nvPr>
        </p:nvSpPr>
        <p:spPr/>
        <p:txBody>
          <a:bodyPr/>
          <a:lstStyle>
            <a:lvl1pPr>
              <a:defRPr/>
            </a:lvl1pPr>
          </a:lstStyle>
          <a:p>
            <a:fld id="{05AE2A15-36FF-4D80-8D7B-BF6EA4120E4D}" type="slidenum">
              <a:rPr lang="ru-RU"/>
              <a:pPr/>
              <a:t>‹#›</a:t>
            </a:fld>
            <a:endParaRPr lang="ru-RU"/>
          </a:p>
        </p:txBody>
      </p:sp>
    </p:spTree>
    <p:extLst>
      <p:ext uri="{BB962C8B-B14F-4D97-AF65-F5344CB8AC3E}">
        <p14:creationId xmlns:p14="http://schemas.microsoft.com/office/powerpoint/2010/main" val="3044394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p>
        </p:txBody>
      </p:sp>
      <p:sp>
        <p:nvSpPr>
          <p:cNvPr id="3" name="Footer Placeholder 2"/>
          <p:cNvSpPr>
            <a:spLocks noGrp="1"/>
          </p:cNvSpPr>
          <p:nvPr>
            <p:ph type="ftr" sz="quarter" idx="11"/>
          </p:nvPr>
        </p:nvSpPr>
        <p:spPr/>
        <p:txBody>
          <a:bodyPr/>
          <a:lstStyle>
            <a:lvl1pPr>
              <a:defRPr/>
            </a:lvl1pPr>
          </a:lstStyle>
          <a:p>
            <a:endParaRPr lang="ru-RU"/>
          </a:p>
        </p:txBody>
      </p:sp>
      <p:sp>
        <p:nvSpPr>
          <p:cNvPr id="4" name="Slide Number Placeholder 3"/>
          <p:cNvSpPr>
            <a:spLocks noGrp="1"/>
          </p:cNvSpPr>
          <p:nvPr>
            <p:ph type="sldNum" sz="quarter" idx="12"/>
          </p:nvPr>
        </p:nvSpPr>
        <p:spPr/>
        <p:txBody>
          <a:bodyPr/>
          <a:lstStyle>
            <a:lvl1pPr>
              <a:defRPr/>
            </a:lvl1pPr>
          </a:lstStyle>
          <a:p>
            <a:fld id="{FE0D07E3-FC83-494F-B078-A80694434E39}" type="slidenum">
              <a:rPr lang="ru-RU"/>
              <a:pPr/>
              <a:t>‹#›</a:t>
            </a:fld>
            <a:endParaRPr lang="ru-RU"/>
          </a:p>
        </p:txBody>
      </p:sp>
    </p:spTree>
    <p:extLst>
      <p:ext uri="{BB962C8B-B14F-4D97-AF65-F5344CB8AC3E}">
        <p14:creationId xmlns:p14="http://schemas.microsoft.com/office/powerpoint/2010/main" val="1889170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ru-RU"/>
          </a:p>
        </p:txBody>
      </p:sp>
      <p:sp>
        <p:nvSpPr>
          <p:cNvPr id="6" name="Footer Placeholder 5"/>
          <p:cNvSpPr>
            <a:spLocks noGrp="1"/>
          </p:cNvSpPr>
          <p:nvPr>
            <p:ph type="ftr" sz="quarter" idx="11"/>
          </p:nvPr>
        </p:nvSpPr>
        <p:spPr/>
        <p:txBody>
          <a:bodyPr/>
          <a:lstStyle>
            <a:lvl1pPr>
              <a:defRPr/>
            </a:lvl1pPr>
          </a:lstStyle>
          <a:p>
            <a:endParaRPr lang="ru-RU"/>
          </a:p>
        </p:txBody>
      </p:sp>
      <p:sp>
        <p:nvSpPr>
          <p:cNvPr id="7" name="Slide Number Placeholder 6"/>
          <p:cNvSpPr>
            <a:spLocks noGrp="1"/>
          </p:cNvSpPr>
          <p:nvPr>
            <p:ph type="sldNum" sz="quarter" idx="12"/>
          </p:nvPr>
        </p:nvSpPr>
        <p:spPr/>
        <p:txBody>
          <a:bodyPr/>
          <a:lstStyle>
            <a:lvl1pPr>
              <a:defRPr/>
            </a:lvl1pPr>
          </a:lstStyle>
          <a:p>
            <a:fld id="{F7F9101C-893D-429A-B36D-94E050CC7479}" type="slidenum">
              <a:rPr lang="ru-RU"/>
              <a:pPr/>
              <a:t>‹#›</a:t>
            </a:fld>
            <a:endParaRPr lang="ru-RU"/>
          </a:p>
        </p:txBody>
      </p:sp>
    </p:spTree>
    <p:extLst>
      <p:ext uri="{BB962C8B-B14F-4D97-AF65-F5344CB8AC3E}">
        <p14:creationId xmlns:p14="http://schemas.microsoft.com/office/powerpoint/2010/main" val="18680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ru-RU"/>
          </a:p>
        </p:txBody>
      </p:sp>
      <p:sp>
        <p:nvSpPr>
          <p:cNvPr id="6" name="Footer Placeholder 5"/>
          <p:cNvSpPr>
            <a:spLocks noGrp="1"/>
          </p:cNvSpPr>
          <p:nvPr>
            <p:ph type="ftr" sz="quarter" idx="11"/>
          </p:nvPr>
        </p:nvSpPr>
        <p:spPr/>
        <p:txBody>
          <a:bodyPr/>
          <a:lstStyle>
            <a:lvl1pPr>
              <a:defRPr/>
            </a:lvl1pPr>
          </a:lstStyle>
          <a:p>
            <a:endParaRPr lang="ru-RU"/>
          </a:p>
        </p:txBody>
      </p:sp>
      <p:sp>
        <p:nvSpPr>
          <p:cNvPr id="7" name="Slide Number Placeholder 6"/>
          <p:cNvSpPr>
            <a:spLocks noGrp="1"/>
          </p:cNvSpPr>
          <p:nvPr>
            <p:ph type="sldNum" sz="quarter" idx="12"/>
          </p:nvPr>
        </p:nvSpPr>
        <p:spPr/>
        <p:txBody>
          <a:bodyPr/>
          <a:lstStyle>
            <a:lvl1pPr>
              <a:defRPr/>
            </a:lvl1pPr>
          </a:lstStyle>
          <a:p>
            <a:fld id="{17D81D18-37AB-48AD-BFFD-CBE2ED52217D}" type="slidenum">
              <a:rPr lang="ru-RU"/>
              <a:pPr/>
              <a:t>‹#›</a:t>
            </a:fld>
            <a:endParaRPr lang="ru-RU"/>
          </a:p>
        </p:txBody>
      </p:sp>
    </p:spTree>
    <p:extLst>
      <p:ext uri="{BB962C8B-B14F-4D97-AF65-F5344CB8AC3E}">
        <p14:creationId xmlns:p14="http://schemas.microsoft.com/office/powerpoint/2010/main" val="3191361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188913"/>
            <a:ext cx="8207375"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027" name="Rectangle 3"/>
          <p:cNvSpPr>
            <a:spLocks noGrp="1" noChangeArrowheads="1"/>
          </p:cNvSpPr>
          <p:nvPr>
            <p:ph type="body" idx="1"/>
          </p:nvPr>
        </p:nvSpPr>
        <p:spPr bwMode="auto">
          <a:xfrm>
            <a:off x="468313" y="1484313"/>
            <a:ext cx="8207375"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1033" name="Rectangle 9"/>
          <p:cNvSpPr>
            <a:spLocks noGrp="1" noChangeArrowheads="1"/>
          </p:cNvSpPr>
          <p:nvPr>
            <p:ph type="dt" sz="half" idx="2"/>
          </p:nvPr>
        </p:nvSpPr>
        <p:spPr bwMode="auto">
          <a:xfrm>
            <a:off x="457200" y="6453188"/>
            <a:ext cx="2133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a:solidFill>
                  <a:srgbClr val="000000"/>
                </a:solidFill>
                <a:latin typeface="Futura LT" pitchFamily="2" charset="0"/>
              </a:defRPr>
            </a:lvl1pPr>
          </a:lstStyle>
          <a:p>
            <a:endParaRPr lang="ru-RU"/>
          </a:p>
        </p:txBody>
      </p:sp>
      <p:sp>
        <p:nvSpPr>
          <p:cNvPr id="1034" name="Rectangle 10"/>
          <p:cNvSpPr>
            <a:spLocks noGrp="1" noChangeArrowheads="1"/>
          </p:cNvSpPr>
          <p:nvPr>
            <p:ph type="ftr" sz="quarter" idx="3"/>
          </p:nvPr>
        </p:nvSpPr>
        <p:spPr bwMode="auto">
          <a:xfrm>
            <a:off x="3124200" y="6453188"/>
            <a:ext cx="2895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900">
                <a:solidFill>
                  <a:srgbClr val="000000"/>
                </a:solidFill>
                <a:latin typeface="Futura LT" pitchFamily="2" charset="0"/>
              </a:defRPr>
            </a:lvl1pPr>
          </a:lstStyle>
          <a:p>
            <a:endParaRPr lang="ru-RU"/>
          </a:p>
        </p:txBody>
      </p:sp>
      <p:sp>
        <p:nvSpPr>
          <p:cNvPr id="1035" name="Rectangle 11"/>
          <p:cNvSpPr>
            <a:spLocks noGrp="1" noChangeArrowheads="1"/>
          </p:cNvSpPr>
          <p:nvPr>
            <p:ph type="sldNum" sz="quarter" idx="4"/>
          </p:nvPr>
        </p:nvSpPr>
        <p:spPr bwMode="auto">
          <a:xfrm>
            <a:off x="6553200" y="6453188"/>
            <a:ext cx="2133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900">
                <a:solidFill>
                  <a:srgbClr val="000000"/>
                </a:solidFill>
                <a:latin typeface="Futura LT" pitchFamily="2" charset="0"/>
              </a:defRPr>
            </a:lvl1pPr>
          </a:lstStyle>
          <a:p>
            <a:fld id="{FF032F3D-CFEB-4CB6-8299-157B8F577B33}"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rtl="0" fontAlgn="base">
        <a:spcBef>
          <a:spcPct val="0"/>
        </a:spcBef>
        <a:spcAft>
          <a:spcPct val="0"/>
        </a:spcAft>
        <a:defRPr sz="3200">
          <a:solidFill>
            <a:srgbClr val="000000"/>
          </a:solidFill>
          <a:latin typeface="+mj-lt"/>
          <a:ea typeface="+mj-ea"/>
          <a:cs typeface="+mj-cs"/>
        </a:defRPr>
      </a:lvl1pPr>
      <a:lvl2pPr algn="l" rtl="0" fontAlgn="base">
        <a:spcBef>
          <a:spcPct val="0"/>
        </a:spcBef>
        <a:spcAft>
          <a:spcPct val="0"/>
        </a:spcAft>
        <a:defRPr sz="3200">
          <a:solidFill>
            <a:srgbClr val="000000"/>
          </a:solidFill>
          <a:latin typeface="Futura LT Book" pitchFamily="2" charset="0"/>
        </a:defRPr>
      </a:lvl2pPr>
      <a:lvl3pPr algn="l" rtl="0" fontAlgn="base">
        <a:spcBef>
          <a:spcPct val="0"/>
        </a:spcBef>
        <a:spcAft>
          <a:spcPct val="0"/>
        </a:spcAft>
        <a:defRPr sz="3200">
          <a:solidFill>
            <a:srgbClr val="000000"/>
          </a:solidFill>
          <a:latin typeface="Futura LT Book" pitchFamily="2" charset="0"/>
        </a:defRPr>
      </a:lvl3pPr>
      <a:lvl4pPr algn="l" rtl="0" fontAlgn="base">
        <a:spcBef>
          <a:spcPct val="0"/>
        </a:spcBef>
        <a:spcAft>
          <a:spcPct val="0"/>
        </a:spcAft>
        <a:defRPr sz="3200">
          <a:solidFill>
            <a:srgbClr val="000000"/>
          </a:solidFill>
          <a:latin typeface="Futura LT Book" pitchFamily="2" charset="0"/>
        </a:defRPr>
      </a:lvl4pPr>
      <a:lvl5pPr algn="l" rtl="0" fontAlgn="base">
        <a:spcBef>
          <a:spcPct val="0"/>
        </a:spcBef>
        <a:spcAft>
          <a:spcPct val="0"/>
        </a:spcAft>
        <a:defRPr sz="3200">
          <a:solidFill>
            <a:srgbClr val="000000"/>
          </a:solidFill>
          <a:latin typeface="Futura LT Book" pitchFamily="2" charset="0"/>
        </a:defRPr>
      </a:lvl5pPr>
      <a:lvl6pPr marL="457200" algn="l" rtl="0" fontAlgn="base">
        <a:spcBef>
          <a:spcPct val="0"/>
        </a:spcBef>
        <a:spcAft>
          <a:spcPct val="0"/>
        </a:spcAft>
        <a:defRPr sz="3200">
          <a:solidFill>
            <a:srgbClr val="000000"/>
          </a:solidFill>
          <a:latin typeface="Futura LT Book" pitchFamily="2" charset="0"/>
        </a:defRPr>
      </a:lvl6pPr>
      <a:lvl7pPr marL="914400" algn="l" rtl="0" fontAlgn="base">
        <a:spcBef>
          <a:spcPct val="0"/>
        </a:spcBef>
        <a:spcAft>
          <a:spcPct val="0"/>
        </a:spcAft>
        <a:defRPr sz="3200">
          <a:solidFill>
            <a:srgbClr val="000000"/>
          </a:solidFill>
          <a:latin typeface="Futura LT Book" pitchFamily="2" charset="0"/>
        </a:defRPr>
      </a:lvl7pPr>
      <a:lvl8pPr marL="1371600" algn="l" rtl="0" fontAlgn="base">
        <a:spcBef>
          <a:spcPct val="0"/>
        </a:spcBef>
        <a:spcAft>
          <a:spcPct val="0"/>
        </a:spcAft>
        <a:defRPr sz="3200">
          <a:solidFill>
            <a:srgbClr val="000000"/>
          </a:solidFill>
          <a:latin typeface="Futura LT Book" pitchFamily="2" charset="0"/>
        </a:defRPr>
      </a:lvl8pPr>
      <a:lvl9pPr marL="1828800" algn="l" rtl="0" fontAlgn="base">
        <a:spcBef>
          <a:spcPct val="0"/>
        </a:spcBef>
        <a:spcAft>
          <a:spcPct val="0"/>
        </a:spcAft>
        <a:defRPr sz="3200">
          <a:solidFill>
            <a:srgbClr val="000000"/>
          </a:solidFill>
          <a:latin typeface="Futura LT Book" pitchFamily="2" charset="0"/>
        </a:defRPr>
      </a:lvl9pPr>
    </p:titleStyle>
    <p:bodyStyle>
      <a:lvl1pPr marL="342900" indent="-342900" algn="l" rtl="0" fontAlgn="base">
        <a:spcBef>
          <a:spcPct val="20000"/>
        </a:spcBef>
        <a:spcAft>
          <a:spcPct val="0"/>
        </a:spcAft>
        <a:buChar char="•"/>
        <a:defRPr sz="2000">
          <a:solidFill>
            <a:srgbClr val="000000"/>
          </a:solidFill>
          <a:latin typeface="+mn-lt"/>
          <a:ea typeface="+mn-ea"/>
          <a:cs typeface="+mn-cs"/>
        </a:defRPr>
      </a:lvl1pPr>
      <a:lvl2pPr marL="742950" indent="-285750" algn="l" rtl="0" fontAlgn="base">
        <a:spcBef>
          <a:spcPct val="20000"/>
        </a:spcBef>
        <a:spcAft>
          <a:spcPct val="0"/>
        </a:spcAft>
        <a:buChar char="–"/>
        <a:defRPr sz="2000">
          <a:solidFill>
            <a:srgbClr val="000000"/>
          </a:solidFill>
          <a:latin typeface="+mn-lt"/>
        </a:defRPr>
      </a:lvl2pPr>
      <a:lvl3pPr marL="1143000" indent="-228600" algn="l" rtl="0" fontAlgn="base">
        <a:spcBef>
          <a:spcPct val="20000"/>
        </a:spcBef>
        <a:spcAft>
          <a:spcPct val="0"/>
        </a:spcAft>
        <a:buChar char="•"/>
        <a:defRPr sz="2000">
          <a:solidFill>
            <a:srgbClr val="000000"/>
          </a:solidFill>
          <a:latin typeface="+mn-lt"/>
        </a:defRPr>
      </a:lvl3pPr>
      <a:lvl4pPr marL="1600200" indent="-228600" algn="l" rtl="0" fontAlgn="base">
        <a:spcBef>
          <a:spcPct val="20000"/>
        </a:spcBef>
        <a:spcAft>
          <a:spcPct val="0"/>
        </a:spcAft>
        <a:buChar char="–"/>
        <a:defRPr sz="2000">
          <a:solidFill>
            <a:srgbClr val="000000"/>
          </a:solidFill>
          <a:latin typeface="+mn-lt"/>
        </a:defRPr>
      </a:lvl4pPr>
      <a:lvl5pPr marL="2057400" indent="-228600" algn="l" rtl="0" fontAlgn="base">
        <a:spcBef>
          <a:spcPct val="20000"/>
        </a:spcBef>
        <a:spcAft>
          <a:spcPct val="0"/>
        </a:spcAft>
        <a:buChar char="»"/>
        <a:defRPr sz="2000">
          <a:solidFill>
            <a:srgbClr val="000000"/>
          </a:solidFill>
          <a:latin typeface="+mn-lt"/>
        </a:defRPr>
      </a:lvl5pPr>
      <a:lvl6pPr marL="2514600" indent="-228600" algn="l" rtl="0" fontAlgn="base">
        <a:spcBef>
          <a:spcPct val="20000"/>
        </a:spcBef>
        <a:spcAft>
          <a:spcPct val="0"/>
        </a:spcAft>
        <a:buChar char="»"/>
        <a:defRPr sz="2000">
          <a:solidFill>
            <a:srgbClr val="000000"/>
          </a:solidFill>
          <a:latin typeface="+mn-lt"/>
        </a:defRPr>
      </a:lvl6pPr>
      <a:lvl7pPr marL="2971800" indent="-228600" algn="l" rtl="0" fontAlgn="base">
        <a:spcBef>
          <a:spcPct val="20000"/>
        </a:spcBef>
        <a:spcAft>
          <a:spcPct val="0"/>
        </a:spcAft>
        <a:buChar char="»"/>
        <a:defRPr sz="2000">
          <a:solidFill>
            <a:srgbClr val="000000"/>
          </a:solidFill>
          <a:latin typeface="+mn-lt"/>
        </a:defRPr>
      </a:lvl7pPr>
      <a:lvl8pPr marL="3429000" indent="-228600" algn="l" rtl="0" fontAlgn="base">
        <a:spcBef>
          <a:spcPct val="20000"/>
        </a:spcBef>
        <a:spcAft>
          <a:spcPct val="0"/>
        </a:spcAft>
        <a:buChar char="»"/>
        <a:defRPr sz="2000">
          <a:solidFill>
            <a:srgbClr val="000000"/>
          </a:solidFill>
          <a:latin typeface="+mn-lt"/>
        </a:defRPr>
      </a:lvl8pPr>
      <a:lvl9pPr marL="3886200" indent="-228600" algn="l" rtl="0" fontAlgn="base">
        <a:spcBef>
          <a:spcPct val="20000"/>
        </a:spcBef>
        <a:spcAft>
          <a:spcPct val="0"/>
        </a:spcAft>
        <a:buChar char="»"/>
        <a:defRPr sz="2000">
          <a:solidFill>
            <a:srgbClr val="000000"/>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08175" y="274638"/>
            <a:ext cx="67675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90467"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190468" name="Rectangle 4"/>
          <p:cNvSpPr>
            <a:spLocks noGrp="1" noChangeArrowheads="1"/>
          </p:cNvSpPr>
          <p:nvPr>
            <p:ph type="dt" sz="half" idx="2"/>
          </p:nvPr>
        </p:nvSpPr>
        <p:spPr bwMode="auto">
          <a:xfrm>
            <a:off x="457200" y="6524625"/>
            <a:ext cx="2133600"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a:solidFill>
                  <a:schemeClr val="tx1"/>
                </a:solidFill>
                <a:latin typeface="Futura LT" pitchFamily="2" charset="0"/>
              </a:defRPr>
            </a:lvl1pPr>
          </a:lstStyle>
          <a:p>
            <a:endParaRPr lang="ru-RU"/>
          </a:p>
        </p:txBody>
      </p:sp>
      <p:sp>
        <p:nvSpPr>
          <p:cNvPr id="190469" name="Rectangle 5"/>
          <p:cNvSpPr>
            <a:spLocks noGrp="1" noChangeArrowheads="1"/>
          </p:cNvSpPr>
          <p:nvPr>
            <p:ph type="ftr" sz="quarter" idx="3"/>
          </p:nvPr>
        </p:nvSpPr>
        <p:spPr bwMode="auto">
          <a:xfrm>
            <a:off x="3124200" y="6524625"/>
            <a:ext cx="2895600"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900">
                <a:solidFill>
                  <a:schemeClr val="tx1"/>
                </a:solidFill>
                <a:latin typeface="Futura LT" pitchFamily="2" charset="0"/>
              </a:defRPr>
            </a:lvl1pPr>
          </a:lstStyle>
          <a:p>
            <a:endParaRPr lang="ru-RU"/>
          </a:p>
        </p:txBody>
      </p:sp>
      <p:sp>
        <p:nvSpPr>
          <p:cNvPr id="190470" name="Rectangle 6"/>
          <p:cNvSpPr>
            <a:spLocks noGrp="1" noChangeArrowheads="1"/>
          </p:cNvSpPr>
          <p:nvPr>
            <p:ph type="sldNum" sz="quarter" idx="4"/>
          </p:nvPr>
        </p:nvSpPr>
        <p:spPr bwMode="auto">
          <a:xfrm>
            <a:off x="6553200" y="6524625"/>
            <a:ext cx="2133600"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900">
                <a:solidFill>
                  <a:schemeClr val="tx1"/>
                </a:solidFill>
                <a:latin typeface="Futura LT" pitchFamily="2" charset="0"/>
              </a:defRPr>
            </a:lvl1pPr>
          </a:lstStyle>
          <a:p>
            <a:fld id="{6C9385D7-B6D8-4278-97A4-EE218B7808C0}"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fontAlgn="base">
        <a:spcBef>
          <a:spcPct val="0"/>
        </a:spcBef>
        <a:spcAft>
          <a:spcPct val="0"/>
        </a:spcAft>
        <a:defRPr sz="3200">
          <a:solidFill>
            <a:srgbClr val="666666"/>
          </a:solidFill>
          <a:latin typeface="+mj-lt"/>
          <a:ea typeface="+mj-ea"/>
          <a:cs typeface="+mj-cs"/>
        </a:defRPr>
      </a:lvl1pPr>
      <a:lvl2pPr algn="l" rtl="0" fontAlgn="base">
        <a:spcBef>
          <a:spcPct val="0"/>
        </a:spcBef>
        <a:spcAft>
          <a:spcPct val="0"/>
        </a:spcAft>
        <a:defRPr sz="3200">
          <a:solidFill>
            <a:srgbClr val="666666"/>
          </a:solidFill>
          <a:latin typeface="Futura LT Book" pitchFamily="2" charset="0"/>
        </a:defRPr>
      </a:lvl2pPr>
      <a:lvl3pPr algn="l" rtl="0" fontAlgn="base">
        <a:spcBef>
          <a:spcPct val="0"/>
        </a:spcBef>
        <a:spcAft>
          <a:spcPct val="0"/>
        </a:spcAft>
        <a:defRPr sz="3200">
          <a:solidFill>
            <a:srgbClr val="666666"/>
          </a:solidFill>
          <a:latin typeface="Futura LT Book" pitchFamily="2" charset="0"/>
        </a:defRPr>
      </a:lvl3pPr>
      <a:lvl4pPr algn="l" rtl="0" fontAlgn="base">
        <a:spcBef>
          <a:spcPct val="0"/>
        </a:spcBef>
        <a:spcAft>
          <a:spcPct val="0"/>
        </a:spcAft>
        <a:defRPr sz="3200">
          <a:solidFill>
            <a:srgbClr val="666666"/>
          </a:solidFill>
          <a:latin typeface="Futura LT Book" pitchFamily="2" charset="0"/>
        </a:defRPr>
      </a:lvl4pPr>
      <a:lvl5pPr algn="l" rtl="0" fontAlgn="base">
        <a:spcBef>
          <a:spcPct val="0"/>
        </a:spcBef>
        <a:spcAft>
          <a:spcPct val="0"/>
        </a:spcAft>
        <a:defRPr sz="3200">
          <a:solidFill>
            <a:srgbClr val="666666"/>
          </a:solidFill>
          <a:latin typeface="Futura LT Book" pitchFamily="2" charset="0"/>
        </a:defRPr>
      </a:lvl5pPr>
      <a:lvl6pPr marL="457200" algn="l" rtl="0" fontAlgn="base">
        <a:spcBef>
          <a:spcPct val="0"/>
        </a:spcBef>
        <a:spcAft>
          <a:spcPct val="0"/>
        </a:spcAft>
        <a:defRPr sz="3200">
          <a:solidFill>
            <a:srgbClr val="666666"/>
          </a:solidFill>
          <a:latin typeface="Futura LT Book" pitchFamily="2" charset="0"/>
        </a:defRPr>
      </a:lvl6pPr>
      <a:lvl7pPr marL="914400" algn="l" rtl="0" fontAlgn="base">
        <a:spcBef>
          <a:spcPct val="0"/>
        </a:spcBef>
        <a:spcAft>
          <a:spcPct val="0"/>
        </a:spcAft>
        <a:defRPr sz="3200">
          <a:solidFill>
            <a:srgbClr val="666666"/>
          </a:solidFill>
          <a:latin typeface="Futura LT Book" pitchFamily="2" charset="0"/>
        </a:defRPr>
      </a:lvl7pPr>
      <a:lvl8pPr marL="1371600" algn="l" rtl="0" fontAlgn="base">
        <a:spcBef>
          <a:spcPct val="0"/>
        </a:spcBef>
        <a:spcAft>
          <a:spcPct val="0"/>
        </a:spcAft>
        <a:defRPr sz="3200">
          <a:solidFill>
            <a:srgbClr val="666666"/>
          </a:solidFill>
          <a:latin typeface="Futura LT Book" pitchFamily="2" charset="0"/>
        </a:defRPr>
      </a:lvl8pPr>
      <a:lvl9pPr marL="1828800" algn="l" rtl="0" fontAlgn="base">
        <a:spcBef>
          <a:spcPct val="0"/>
        </a:spcBef>
        <a:spcAft>
          <a:spcPct val="0"/>
        </a:spcAft>
        <a:defRPr sz="3200">
          <a:solidFill>
            <a:srgbClr val="666666"/>
          </a:solidFill>
          <a:latin typeface="Futura LT Book" pitchFamily="2" charset="0"/>
        </a:defRPr>
      </a:lvl9pPr>
    </p:titleStyle>
    <p:bodyStyle>
      <a:lvl1pPr marL="342900" indent="-342900" algn="l" rtl="0" fontAlgn="base">
        <a:spcBef>
          <a:spcPct val="20000"/>
        </a:spcBef>
        <a:spcAft>
          <a:spcPct val="0"/>
        </a:spcAft>
        <a:buChar char="•"/>
        <a:defRPr sz="2000">
          <a:solidFill>
            <a:srgbClr val="666666"/>
          </a:solidFill>
          <a:latin typeface="+mn-lt"/>
          <a:ea typeface="+mn-ea"/>
          <a:cs typeface="+mn-cs"/>
        </a:defRPr>
      </a:lvl1pPr>
      <a:lvl2pPr marL="742950" indent="-285750" algn="l" rtl="0" fontAlgn="base">
        <a:spcBef>
          <a:spcPct val="20000"/>
        </a:spcBef>
        <a:spcAft>
          <a:spcPct val="0"/>
        </a:spcAft>
        <a:buChar char="–"/>
        <a:defRPr sz="2000">
          <a:solidFill>
            <a:srgbClr val="666666"/>
          </a:solidFill>
          <a:latin typeface="+mn-lt"/>
        </a:defRPr>
      </a:lvl2pPr>
      <a:lvl3pPr marL="1143000" indent="-228600" algn="l" rtl="0" fontAlgn="base">
        <a:spcBef>
          <a:spcPct val="20000"/>
        </a:spcBef>
        <a:spcAft>
          <a:spcPct val="0"/>
        </a:spcAft>
        <a:buChar char="•"/>
        <a:defRPr sz="2000">
          <a:solidFill>
            <a:srgbClr val="666666"/>
          </a:solidFill>
          <a:latin typeface="+mn-lt"/>
        </a:defRPr>
      </a:lvl3pPr>
      <a:lvl4pPr marL="1600200" indent="-228600" algn="l" rtl="0" fontAlgn="base">
        <a:spcBef>
          <a:spcPct val="20000"/>
        </a:spcBef>
        <a:spcAft>
          <a:spcPct val="0"/>
        </a:spcAft>
        <a:buChar char="–"/>
        <a:defRPr sz="2000">
          <a:solidFill>
            <a:srgbClr val="666666"/>
          </a:solidFill>
          <a:latin typeface="+mn-lt"/>
        </a:defRPr>
      </a:lvl4pPr>
      <a:lvl5pPr marL="2057400" indent="-228600" algn="l" rtl="0" fontAlgn="base">
        <a:spcBef>
          <a:spcPct val="20000"/>
        </a:spcBef>
        <a:spcAft>
          <a:spcPct val="0"/>
        </a:spcAft>
        <a:buChar char="»"/>
        <a:defRPr sz="2000">
          <a:solidFill>
            <a:srgbClr val="666666"/>
          </a:solidFill>
          <a:latin typeface="+mn-lt"/>
        </a:defRPr>
      </a:lvl5pPr>
      <a:lvl6pPr marL="2514600" indent="-228600" algn="l" rtl="0" fontAlgn="base">
        <a:spcBef>
          <a:spcPct val="20000"/>
        </a:spcBef>
        <a:spcAft>
          <a:spcPct val="0"/>
        </a:spcAft>
        <a:buChar char="»"/>
        <a:defRPr sz="2000">
          <a:solidFill>
            <a:srgbClr val="666666"/>
          </a:solidFill>
          <a:latin typeface="+mn-lt"/>
        </a:defRPr>
      </a:lvl6pPr>
      <a:lvl7pPr marL="2971800" indent="-228600" algn="l" rtl="0" fontAlgn="base">
        <a:spcBef>
          <a:spcPct val="20000"/>
        </a:spcBef>
        <a:spcAft>
          <a:spcPct val="0"/>
        </a:spcAft>
        <a:buChar char="»"/>
        <a:defRPr sz="2000">
          <a:solidFill>
            <a:srgbClr val="666666"/>
          </a:solidFill>
          <a:latin typeface="+mn-lt"/>
        </a:defRPr>
      </a:lvl7pPr>
      <a:lvl8pPr marL="3429000" indent="-228600" algn="l" rtl="0" fontAlgn="base">
        <a:spcBef>
          <a:spcPct val="20000"/>
        </a:spcBef>
        <a:spcAft>
          <a:spcPct val="0"/>
        </a:spcAft>
        <a:buChar char="»"/>
        <a:defRPr sz="2000">
          <a:solidFill>
            <a:srgbClr val="666666"/>
          </a:solidFill>
          <a:latin typeface="+mn-lt"/>
        </a:defRPr>
      </a:lvl8pPr>
      <a:lvl9pPr marL="3886200" indent="-228600" algn="l" rtl="0" fontAlgn="base">
        <a:spcBef>
          <a:spcPct val="20000"/>
        </a:spcBef>
        <a:spcAft>
          <a:spcPct val="0"/>
        </a:spcAft>
        <a:buChar char="»"/>
        <a:defRPr sz="2000">
          <a:solidFill>
            <a:srgbClr val="666666"/>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video" Target="https://www.youtube.com/embed/ARvQcqJ_-NY"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A717113-AB26-4036-93B9-E28072140DD8}"/>
              </a:ext>
            </a:extLst>
          </p:cNvPr>
          <p:cNvSpPr>
            <a:spLocks noGrp="1"/>
          </p:cNvSpPr>
          <p:nvPr>
            <p:ph type="ctrTitle"/>
          </p:nvPr>
        </p:nvSpPr>
        <p:spPr>
          <a:xfrm>
            <a:off x="1403648" y="4077072"/>
            <a:ext cx="7380287" cy="1368425"/>
          </a:xfrm>
        </p:spPr>
        <p:txBody>
          <a:bodyPr/>
          <a:lstStyle/>
          <a:p>
            <a:r>
              <a:rPr lang="ro-RO" b="1" dirty="0"/>
              <a:t>Programarea algoritmilor în C/C++</a:t>
            </a:r>
          </a:p>
        </p:txBody>
      </p:sp>
      <p:sp>
        <p:nvSpPr>
          <p:cNvPr id="3" name="Subtitlu 2">
            <a:extLst>
              <a:ext uri="{FF2B5EF4-FFF2-40B4-BE49-F238E27FC236}">
                <a16:creationId xmlns:a16="http://schemas.microsoft.com/office/drawing/2014/main" id="{54BEB321-5894-4C29-AA61-762808358FB7}"/>
              </a:ext>
            </a:extLst>
          </p:cNvPr>
          <p:cNvSpPr>
            <a:spLocks noGrp="1"/>
          </p:cNvSpPr>
          <p:nvPr>
            <p:ph type="subTitle" idx="1"/>
          </p:nvPr>
        </p:nvSpPr>
        <p:spPr>
          <a:xfrm>
            <a:off x="1763713" y="5589588"/>
            <a:ext cx="5616575" cy="935756"/>
          </a:xfrm>
        </p:spPr>
        <p:txBody>
          <a:bodyPr/>
          <a:lstStyle/>
          <a:p>
            <a:pPr algn="l"/>
            <a:r>
              <a:rPr lang="ro-RO" dirty="0">
                <a:latin typeface="Dubai Medium" panose="020B0603030403030204" pitchFamily="34" charset="-78"/>
                <a:cs typeface="Dubai Medium" panose="020B0603030403030204" pitchFamily="34" charset="-78"/>
              </a:rPr>
              <a:t>Mentor: </a:t>
            </a:r>
            <a:r>
              <a:rPr lang="ro-RO" dirty="0" err="1">
                <a:latin typeface="Dubai Medium" panose="020B0603030403030204" pitchFamily="34" charset="-78"/>
                <a:cs typeface="Dubai Medium" panose="020B0603030403030204" pitchFamily="34" charset="-78"/>
              </a:rPr>
              <a:t>Bîtcă</a:t>
            </a:r>
            <a:r>
              <a:rPr lang="ro-RO" dirty="0">
                <a:latin typeface="Dubai Medium" panose="020B0603030403030204" pitchFamily="34" charset="-78"/>
                <a:cs typeface="Dubai Medium" panose="020B0603030403030204" pitchFamily="34" charset="-78"/>
              </a:rPr>
              <a:t> Ernest</a:t>
            </a:r>
          </a:p>
          <a:p>
            <a:pPr algn="l"/>
            <a:r>
              <a:rPr lang="ro-RO" dirty="0">
                <a:latin typeface="Dubai Medium" panose="020B0603030403030204" pitchFamily="34" charset="-78"/>
                <a:cs typeface="Dubai Medium" panose="020B0603030403030204" pitchFamily="34" charset="-78"/>
              </a:rPr>
              <a:t>Elaborat: </a:t>
            </a:r>
            <a:r>
              <a:rPr lang="ro-RO" dirty="0" err="1">
                <a:latin typeface="Dubai Medium" panose="020B0603030403030204" pitchFamily="34" charset="-78"/>
                <a:cs typeface="Dubai Medium" panose="020B0603030403030204" pitchFamily="34" charset="-78"/>
              </a:rPr>
              <a:t>Ionaș</a:t>
            </a:r>
            <a:r>
              <a:rPr lang="ro-RO" dirty="0">
                <a:latin typeface="Dubai Medium" panose="020B0603030403030204" pitchFamily="34" charset="-78"/>
                <a:cs typeface="Dubai Medium" panose="020B0603030403030204" pitchFamily="34" charset="-78"/>
              </a:rPr>
              <a:t> Ludmila</a:t>
            </a:r>
          </a:p>
        </p:txBody>
      </p:sp>
    </p:spTree>
    <p:extLst>
      <p:ext uri="{BB962C8B-B14F-4D97-AF65-F5344CB8AC3E}">
        <p14:creationId xmlns:p14="http://schemas.microsoft.com/office/powerpoint/2010/main" val="708596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BD19112A-C89F-47B8-AFD5-1A50F05ACD41}"/>
              </a:ext>
            </a:extLst>
          </p:cNvPr>
          <p:cNvSpPr>
            <a:spLocks noGrp="1"/>
          </p:cNvSpPr>
          <p:nvPr>
            <p:ph type="title"/>
          </p:nvPr>
        </p:nvSpPr>
        <p:spPr>
          <a:xfrm>
            <a:off x="468312" y="620688"/>
            <a:ext cx="5399831" cy="1011237"/>
          </a:xfrm>
        </p:spPr>
        <p:txBody>
          <a:bodyPr/>
          <a:lstStyle/>
          <a:p>
            <a:pPr algn="ctr"/>
            <a:r>
              <a:rPr lang="ro-RO" b="1" dirty="0"/>
              <a:t>Tehnica </a:t>
            </a:r>
            <a:r>
              <a:rPr lang="ro-RO" b="1" dirty="0" err="1"/>
              <a:t>Greedy</a:t>
            </a:r>
            <a:endParaRPr lang="ro-RO" b="1" dirty="0"/>
          </a:p>
        </p:txBody>
      </p:sp>
      <p:sp>
        <p:nvSpPr>
          <p:cNvPr id="3" name="Substituent conținut 2">
            <a:extLst>
              <a:ext uri="{FF2B5EF4-FFF2-40B4-BE49-F238E27FC236}">
                <a16:creationId xmlns:a16="http://schemas.microsoft.com/office/drawing/2014/main" id="{405C8AFF-DBBC-42B4-B202-5992A0DBF1BD}"/>
              </a:ext>
            </a:extLst>
          </p:cNvPr>
          <p:cNvSpPr>
            <a:spLocks noGrp="1"/>
          </p:cNvSpPr>
          <p:nvPr>
            <p:ph idx="1"/>
          </p:nvPr>
        </p:nvSpPr>
        <p:spPr>
          <a:xfrm>
            <a:off x="468312" y="2060848"/>
            <a:ext cx="8207375" cy="4321175"/>
          </a:xfrm>
        </p:spPr>
        <p:txBody>
          <a:bodyPr/>
          <a:lstStyle/>
          <a:p>
            <a:r>
              <a:rPr lang="ro-RO" altLang="ro-RO" dirty="0"/>
              <a:t>N</a:t>
            </a:r>
            <a:r>
              <a:rPr lang="fr-FR" altLang="ro-RO" dirty="0"/>
              <a:t>u </a:t>
            </a:r>
            <a:r>
              <a:rPr lang="fr-FR" altLang="ro-RO" dirty="0" err="1"/>
              <a:t>tuturor</a:t>
            </a:r>
            <a:r>
              <a:rPr lang="fr-FR" altLang="ro-RO" dirty="0"/>
              <a:t> </a:t>
            </a:r>
            <a:r>
              <a:rPr lang="fr-FR" altLang="ro-RO" dirty="0" err="1"/>
              <a:t>problemelor</a:t>
            </a:r>
            <a:r>
              <a:rPr lang="fr-FR" altLang="ro-RO" dirty="0"/>
              <a:t> li se pot </a:t>
            </a:r>
            <a:r>
              <a:rPr lang="fr-FR" altLang="ro-RO" dirty="0" err="1"/>
              <a:t>aplica</a:t>
            </a:r>
            <a:r>
              <a:rPr lang="fr-FR" altLang="ro-RO" dirty="0"/>
              <a:t> </a:t>
            </a:r>
            <a:r>
              <a:rPr lang="fr-FR" altLang="ro-RO" dirty="0" err="1"/>
              <a:t>algoritmi</a:t>
            </a:r>
            <a:r>
              <a:rPr lang="fr-FR" altLang="ro-RO" dirty="0"/>
              <a:t> de tip</a:t>
            </a:r>
            <a:r>
              <a:rPr lang="ro-RO" altLang="ro-RO" dirty="0"/>
              <a:t> </a:t>
            </a:r>
            <a:r>
              <a:rPr lang="ro-RO" altLang="ro-RO" dirty="0" err="1"/>
              <a:t>Greedy</a:t>
            </a:r>
            <a:r>
              <a:rPr lang="ro-RO" altLang="ro-RO" dirty="0"/>
              <a:t>;</a:t>
            </a:r>
            <a:r>
              <a:rPr lang="fr-FR" altLang="ro-RO" dirty="0"/>
              <a:t> </a:t>
            </a:r>
            <a:endParaRPr lang="ro-RO" altLang="ro-RO" dirty="0"/>
          </a:p>
          <a:p>
            <a:pPr marL="0" indent="0">
              <a:buNone/>
            </a:pPr>
            <a:endParaRPr lang="ro-RO" altLang="ro-RO" dirty="0"/>
          </a:p>
          <a:p>
            <a:r>
              <a:rPr lang="fr-FR" altLang="ro-RO" dirty="0" err="1"/>
              <a:t>Pentru</a:t>
            </a:r>
            <a:r>
              <a:rPr lang="fr-FR" altLang="ro-RO" dirty="0"/>
              <a:t> </a:t>
            </a:r>
            <a:r>
              <a:rPr lang="fr-FR" altLang="ro-RO" dirty="0" err="1"/>
              <a:t>problemele</a:t>
            </a:r>
            <a:r>
              <a:rPr lang="fr-FR" altLang="ro-RO" dirty="0"/>
              <a:t> </a:t>
            </a:r>
            <a:r>
              <a:rPr lang="fr-FR" altLang="ro-RO" dirty="0" err="1"/>
              <a:t>pentru</a:t>
            </a:r>
            <a:r>
              <a:rPr lang="fr-FR" altLang="ro-RO" dirty="0"/>
              <a:t> care nu se </a:t>
            </a:r>
            <a:r>
              <a:rPr lang="fr-FR" altLang="ro-RO" dirty="0" err="1"/>
              <a:t>cunosc</a:t>
            </a:r>
            <a:r>
              <a:rPr lang="fr-FR" altLang="ro-RO" dirty="0"/>
              <a:t> </a:t>
            </a:r>
            <a:r>
              <a:rPr lang="fr-FR" altLang="ro-RO" dirty="0" err="1"/>
              <a:t>algoritmi</a:t>
            </a:r>
            <a:r>
              <a:rPr lang="ro-RO" altLang="ro-RO" dirty="0"/>
              <a:t> </a:t>
            </a:r>
            <a:r>
              <a:rPr lang="fr-FR" altLang="ro-RO" dirty="0"/>
              <a:t>care </a:t>
            </a:r>
            <a:r>
              <a:rPr lang="fr-FR" altLang="ro-RO" dirty="0" err="1"/>
              <a:t>necesită</a:t>
            </a:r>
            <a:r>
              <a:rPr lang="fr-FR" altLang="ro-RO" dirty="0"/>
              <a:t> </a:t>
            </a:r>
            <a:r>
              <a:rPr lang="fr-FR" altLang="ro-RO" dirty="0" err="1"/>
              <a:t>timp</a:t>
            </a:r>
            <a:r>
              <a:rPr lang="fr-FR" altLang="ro-RO" dirty="0"/>
              <a:t> </a:t>
            </a:r>
            <a:r>
              <a:rPr lang="fr-FR" altLang="ro-RO" dirty="0" err="1"/>
              <a:t>polinomial</a:t>
            </a:r>
            <a:r>
              <a:rPr lang="fr-FR" altLang="ro-RO" dirty="0"/>
              <a:t>, se </a:t>
            </a:r>
            <a:r>
              <a:rPr lang="fr-FR" altLang="ro-RO" dirty="0" err="1"/>
              <a:t>caută</a:t>
            </a:r>
            <a:r>
              <a:rPr lang="fr-FR" altLang="ro-RO" dirty="0"/>
              <a:t> </a:t>
            </a:r>
            <a:r>
              <a:rPr lang="fr-FR" altLang="ro-RO" dirty="0" err="1"/>
              <a:t>soliţii</a:t>
            </a:r>
            <a:r>
              <a:rPr lang="fr-FR" altLang="ro-RO" dirty="0"/>
              <a:t>, </a:t>
            </a:r>
            <a:r>
              <a:rPr lang="fr-FR" altLang="ro-RO" dirty="0" err="1"/>
              <a:t>chiar</a:t>
            </a:r>
            <a:r>
              <a:rPr lang="fr-FR" altLang="ro-RO" dirty="0"/>
              <a:t> </a:t>
            </a:r>
            <a:r>
              <a:rPr lang="fr-FR" altLang="ro-RO" dirty="0" err="1">
                <a:solidFill>
                  <a:srgbClr val="FF3300"/>
                </a:solidFill>
              </a:rPr>
              <a:t>dacă</a:t>
            </a:r>
            <a:r>
              <a:rPr lang="fr-FR" altLang="ro-RO" dirty="0">
                <a:solidFill>
                  <a:srgbClr val="FF3300"/>
                </a:solidFill>
              </a:rPr>
              <a:t> nu optime, </a:t>
            </a:r>
            <a:r>
              <a:rPr lang="ro-RO" altLang="ro-RO" dirty="0">
                <a:solidFill>
                  <a:srgbClr val="FF3300"/>
                </a:solidFill>
              </a:rPr>
              <a:t>atunci </a:t>
            </a:r>
            <a:r>
              <a:rPr lang="fr-FR" altLang="ro-RO" dirty="0" err="1">
                <a:solidFill>
                  <a:srgbClr val="FF3300"/>
                </a:solidFill>
              </a:rPr>
              <a:t>apropiate</a:t>
            </a:r>
            <a:r>
              <a:rPr lang="fr-FR" altLang="ro-RO" dirty="0">
                <a:solidFill>
                  <a:srgbClr val="FF3300"/>
                </a:solidFill>
              </a:rPr>
              <a:t> de </a:t>
            </a:r>
            <a:r>
              <a:rPr lang="fr-FR" altLang="ro-RO" dirty="0" err="1">
                <a:solidFill>
                  <a:srgbClr val="FF3300"/>
                </a:solidFill>
              </a:rPr>
              <a:t>acestea</a:t>
            </a:r>
            <a:r>
              <a:rPr lang="fr-FR" altLang="ro-RO" dirty="0"/>
              <a:t>, dar care au </a:t>
            </a:r>
            <a:r>
              <a:rPr lang="fr-FR" altLang="ro-RO" dirty="0" err="1"/>
              <a:t>fost</a:t>
            </a:r>
            <a:r>
              <a:rPr lang="fr-FR" altLang="ro-RO" dirty="0"/>
              <a:t> </a:t>
            </a:r>
            <a:r>
              <a:rPr lang="fr-FR" altLang="ro-RO" dirty="0" err="1"/>
              <a:t>obţinute</a:t>
            </a:r>
            <a:r>
              <a:rPr lang="fr-FR" altLang="ro-RO" dirty="0"/>
              <a:t> </a:t>
            </a:r>
            <a:r>
              <a:rPr lang="fr-FR" altLang="ro-RO" dirty="0" err="1"/>
              <a:t>în</a:t>
            </a:r>
            <a:r>
              <a:rPr lang="fr-FR" altLang="ro-RO" dirty="0"/>
              <a:t> </a:t>
            </a:r>
            <a:r>
              <a:rPr lang="fr-FR" altLang="ro-RO" dirty="0" err="1"/>
              <a:t>timp</a:t>
            </a:r>
            <a:r>
              <a:rPr lang="fr-FR" altLang="ro-RO" dirty="0"/>
              <a:t> </a:t>
            </a:r>
            <a:r>
              <a:rPr lang="fr-FR" altLang="ro-RO" dirty="0" err="1"/>
              <a:t>util</a:t>
            </a:r>
            <a:r>
              <a:rPr lang="ro-RO" altLang="ro-RO" dirty="0"/>
              <a:t>;</a:t>
            </a:r>
          </a:p>
          <a:p>
            <a:endParaRPr lang="ro-RO" altLang="ro-RO" dirty="0"/>
          </a:p>
          <a:p>
            <a:r>
              <a:rPr lang="fr-FR" altLang="ro-RO" dirty="0"/>
              <a:t> </a:t>
            </a:r>
            <a:r>
              <a:rPr lang="fr-FR" altLang="ro-RO" dirty="0" err="1"/>
              <a:t>Multe</a:t>
            </a:r>
            <a:r>
              <a:rPr lang="fr-FR" altLang="ro-RO" dirty="0"/>
              <a:t> </a:t>
            </a:r>
            <a:r>
              <a:rPr lang="fr-FR" altLang="ro-RO" dirty="0" err="1"/>
              <a:t>din</a:t>
            </a:r>
            <a:r>
              <a:rPr lang="fr-FR" altLang="ro-RO" dirty="0"/>
              <a:t> </a:t>
            </a:r>
            <a:r>
              <a:rPr lang="fr-FR" altLang="ro-RO" dirty="0" err="1"/>
              <a:t>aceste</a:t>
            </a:r>
            <a:r>
              <a:rPr lang="fr-FR" altLang="ro-RO" dirty="0"/>
              <a:t> </a:t>
            </a:r>
            <a:r>
              <a:rPr lang="fr-FR" altLang="ro-RO" dirty="0" err="1"/>
              <a:t>soliţii</a:t>
            </a:r>
            <a:r>
              <a:rPr lang="fr-FR" altLang="ro-RO" dirty="0"/>
              <a:t> </a:t>
            </a:r>
            <a:r>
              <a:rPr lang="fr-FR" altLang="ro-RO" dirty="0" err="1"/>
              <a:t>sunt</a:t>
            </a:r>
            <a:r>
              <a:rPr lang="fr-FR" altLang="ro-RO" dirty="0"/>
              <a:t> </a:t>
            </a:r>
            <a:r>
              <a:rPr lang="fr-FR" altLang="ro-RO" dirty="0" err="1"/>
              <a:t>obţinute</a:t>
            </a:r>
            <a:r>
              <a:rPr lang="fr-FR" altLang="ro-RO" dirty="0"/>
              <a:t> </a:t>
            </a:r>
            <a:r>
              <a:rPr lang="fr-FR" altLang="ro-RO" dirty="0" err="1"/>
              <a:t>cu</a:t>
            </a:r>
            <a:r>
              <a:rPr lang="fr-FR" altLang="ro-RO" dirty="0"/>
              <a:t> </a:t>
            </a:r>
            <a:r>
              <a:rPr lang="fr-FR" altLang="ro-RO" dirty="0" err="1"/>
              <a:t>Greedy</a:t>
            </a:r>
            <a:r>
              <a:rPr lang="ro-RO" altLang="ro-RO" dirty="0"/>
              <a:t>;</a:t>
            </a:r>
            <a:endParaRPr lang="fr-FR" altLang="ro-RO" dirty="0"/>
          </a:p>
          <a:p>
            <a:endParaRPr lang="ro-RO" altLang="ro-RO" dirty="0"/>
          </a:p>
          <a:p>
            <a:r>
              <a:rPr lang="fr-FR" altLang="ro-RO" dirty="0" err="1"/>
              <a:t>Astfel</a:t>
            </a:r>
            <a:r>
              <a:rPr lang="fr-FR" altLang="ro-RO" dirty="0"/>
              <a:t> de </a:t>
            </a:r>
            <a:r>
              <a:rPr lang="fr-FR" altLang="ro-RO" dirty="0" err="1"/>
              <a:t>agoritmi</a:t>
            </a:r>
            <a:r>
              <a:rPr lang="fr-FR" altLang="ro-RO" dirty="0"/>
              <a:t> se </a:t>
            </a:r>
            <a:r>
              <a:rPr lang="fr-FR" altLang="ro-RO" dirty="0" err="1"/>
              <a:t>numesc</a:t>
            </a:r>
            <a:r>
              <a:rPr lang="fr-FR" altLang="ro-RO" dirty="0"/>
              <a:t> </a:t>
            </a:r>
            <a:r>
              <a:rPr lang="fr-FR" altLang="ro-RO" dirty="0" err="1">
                <a:solidFill>
                  <a:srgbClr val="FF3300"/>
                </a:solidFill>
              </a:rPr>
              <a:t>algoritmi</a:t>
            </a:r>
            <a:r>
              <a:rPr lang="fr-FR" altLang="ro-RO" dirty="0">
                <a:solidFill>
                  <a:srgbClr val="FF3300"/>
                </a:solidFill>
              </a:rPr>
              <a:t> </a:t>
            </a:r>
            <a:r>
              <a:rPr lang="fr-FR" altLang="ro-RO" dirty="0" err="1">
                <a:solidFill>
                  <a:srgbClr val="FF3300"/>
                </a:solidFill>
              </a:rPr>
              <a:t>euristici</a:t>
            </a:r>
            <a:r>
              <a:rPr lang="fr-FR" altLang="ro-RO" dirty="0"/>
              <a:t>. </a:t>
            </a:r>
            <a:endParaRPr lang="ru-RU" altLang="ro-RO" dirty="0"/>
          </a:p>
        </p:txBody>
      </p:sp>
    </p:spTree>
    <p:extLst>
      <p:ext uri="{BB962C8B-B14F-4D97-AF65-F5344CB8AC3E}">
        <p14:creationId xmlns:p14="http://schemas.microsoft.com/office/powerpoint/2010/main" val="844952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69D01D05-D6BD-4EC4-8AF0-9B91A2BCBDF9}"/>
              </a:ext>
            </a:extLst>
          </p:cNvPr>
          <p:cNvSpPr>
            <a:spLocks noGrp="1"/>
          </p:cNvSpPr>
          <p:nvPr>
            <p:ph type="title"/>
          </p:nvPr>
        </p:nvSpPr>
        <p:spPr>
          <a:xfrm>
            <a:off x="467544" y="332656"/>
            <a:ext cx="5759871" cy="1011237"/>
          </a:xfrm>
        </p:spPr>
        <p:txBody>
          <a:bodyPr>
            <a:normAutofit fontScale="90000"/>
          </a:bodyPr>
          <a:lstStyle/>
          <a:p>
            <a:pPr algn="ctr"/>
            <a:r>
              <a:rPr lang="ro-RO" altLang="ro-RO" b="1" i="1" dirty="0"/>
              <a:t>Tehnica </a:t>
            </a:r>
            <a:r>
              <a:rPr lang="ro-RO" altLang="ro-RO" b="1" i="1" dirty="0" err="1"/>
              <a:t>Greedy</a:t>
            </a:r>
            <a:r>
              <a:rPr lang="ro-RO" altLang="ro-RO" b="1" i="1" dirty="0"/>
              <a:t> conduce la timp de calcul polinomial.</a:t>
            </a:r>
            <a:endParaRPr lang="ro-RO" dirty="0"/>
          </a:p>
        </p:txBody>
      </p:sp>
      <p:sp>
        <p:nvSpPr>
          <p:cNvPr id="3" name="Substituent conținut 2">
            <a:extLst>
              <a:ext uri="{FF2B5EF4-FFF2-40B4-BE49-F238E27FC236}">
                <a16:creationId xmlns:a16="http://schemas.microsoft.com/office/drawing/2014/main" id="{9A7EB8E6-DD78-4A24-9950-64A57D5060C7}"/>
              </a:ext>
            </a:extLst>
          </p:cNvPr>
          <p:cNvSpPr>
            <a:spLocks noGrp="1"/>
          </p:cNvSpPr>
          <p:nvPr>
            <p:ph idx="1"/>
          </p:nvPr>
        </p:nvSpPr>
        <p:spPr>
          <a:xfrm>
            <a:off x="323528" y="1916832"/>
            <a:ext cx="8568952" cy="4941168"/>
          </a:xfrm>
        </p:spPr>
        <p:txBody>
          <a:bodyPr/>
          <a:lstStyle/>
          <a:p>
            <a:pPr algn="just">
              <a:lnSpc>
                <a:spcPct val="150000"/>
              </a:lnSpc>
            </a:pPr>
            <a:r>
              <a:rPr lang="ro-RO" altLang="ro-RO" dirty="0"/>
              <a:t>Motivul care conduce la acest timp de calcul, tine de mecanismul tehnicii.</a:t>
            </a:r>
          </a:p>
          <a:p>
            <a:pPr algn="just">
              <a:lnSpc>
                <a:spcPct val="150000"/>
              </a:lnSpc>
            </a:pPr>
            <a:r>
              <a:rPr lang="ro-RO" altLang="ro-RO" dirty="0"/>
              <a:t>Să presupunem că </a:t>
            </a:r>
            <a:r>
              <a:rPr lang="ro-RO" altLang="ro-RO" dirty="0" err="1"/>
              <a:t>mulţimea</a:t>
            </a:r>
            <a:r>
              <a:rPr lang="ro-RO" altLang="ro-RO" dirty="0"/>
              <a:t> din care se face alegerea are n elemente si că </a:t>
            </a:r>
            <a:r>
              <a:rPr lang="ro-RO" altLang="ro-RO" dirty="0" err="1"/>
              <a:t>soluţia</a:t>
            </a:r>
            <a:r>
              <a:rPr lang="ro-RO" altLang="ro-RO" dirty="0"/>
              <a:t> are tot n elemente (caz maxim). Se fac n alegeri, la fiecare alegere se fac n teste, rezulta un algoritm cu timp O(n</a:t>
            </a:r>
            <a:r>
              <a:rPr lang="en-US" altLang="ro-RO" baseline="30000" dirty="0"/>
              <a:t>2</a:t>
            </a:r>
            <a:r>
              <a:rPr lang="ro-RO" altLang="ro-RO" dirty="0"/>
              <a:t>).</a:t>
            </a:r>
          </a:p>
          <a:p>
            <a:pPr algn="just">
              <a:lnSpc>
                <a:spcPct val="150000"/>
              </a:lnSpc>
            </a:pPr>
            <a:r>
              <a:rPr lang="ro-RO" altLang="ro-RO" dirty="0"/>
              <a:t>De multe ori este necesar ca elementele </a:t>
            </a:r>
            <a:r>
              <a:rPr lang="ro-RO" altLang="ro-RO" dirty="0" err="1"/>
              <a:t>mulţimii</a:t>
            </a:r>
            <a:r>
              <a:rPr lang="ro-RO" altLang="ro-RO" dirty="0"/>
              <a:t> A să fie sortate, pentru ca apoi să alegem din acestea, iar sortarea necesita un timp minim O(n </a:t>
            </a:r>
            <a:r>
              <a:rPr lang="en-US" altLang="ro-RO" dirty="0"/>
              <a:t>*</a:t>
            </a:r>
            <a:r>
              <a:rPr lang="ro-RO" altLang="ro-RO" dirty="0"/>
              <a:t> log</a:t>
            </a:r>
            <a:r>
              <a:rPr lang="ro-RO" altLang="ro-RO" baseline="-25000" dirty="0"/>
              <a:t>2</a:t>
            </a:r>
            <a:r>
              <a:rPr lang="ro-RO" altLang="ro-RO" dirty="0"/>
              <a:t>n). </a:t>
            </a:r>
            <a:r>
              <a:rPr lang="ro-RO" altLang="ro-RO" dirty="0" err="1"/>
              <a:t>Insă</a:t>
            </a:r>
            <a:r>
              <a:rPr lang="ro-RO" altLang="ro-RO" dirty="0"/>
              <a:t> sortarea se efectuează la început. Prin urmare, acest timp se adună, deci nu </a:t>
            </a:r>
            <a:r>
              <a:rPr lang="ro-RO" altLang="ro-RO" dirty="0" err="1"/>
              <a:t>influenţează</a:t>
            </a:r>
            <a:r>
              <a:rPr lang="ro-RO" altLang="ro-RO" dirty="0"/>
              <a:t> rezultatul.</a:t>
            </a:r>
            <a:endParaRPr lang="ru-RU" altLang="ro-RO" dirty="0"/>
          </a:p>
          <a:p>
            <a:pPr algn="just">
              <a:lnSpc>
                <a:spcPct val="150000"/>
              </a:lnSpc>
            </a:pPr>
            <a:endParaRPr lang="ro-RO" dirty="0"/>
          </a:p>
        </p:txBody>
      </p:sp>
    </p:spTree>
    <p:extLst>
      <p:ext uri="{BB962C8B-B14F-4D97-AF65-F5344CB8AC3E}">
        <p14:creationId xmlns:p14="http://schemas.microsoft.com/office/powerpoint/2010/main" val="1855499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36E4543-1BD1-467E-911D-7002039897DB}" type="slidenum">
              <a:rPr lang="ru-RU"/>
              <a:pPr/>
              <a:t>12</a:t>
            </a:fld>
            <a:endParaRPr lang="ru-RU"/>
          </a:p>
        </p:txBody>
      </p:sp>
      <p:sp>
        <p:nvSpPr>
          <p:cNvPr id="36866" name="Rectangle 2"/>
          <p:cNvSpPr>
            <a:spLocks noGrp="1" noChangeArrowheads="1"/>
          </p:cNvSpPr>
          <p:nvPr>
            <p:ph type="title"/>
          </p:nvPr>
        </p:nvSpPr>
        <p:spPr>
          <a:xfrm>
            <a:off x="539750" y="260350"/>
            <a:ext cx="4248274" cy="1079500"/>
          </a:xfrm>
        </p:spPr>
        <p:txBody>
          <a:bodyPr/>
          <a:lstStyle/>
          <a:p>
            <a:r>
              <a:rPr lang="ro-RO" b="1" dirty="0"/>
              <a:t>Problema</a:t>
            </a:r>
            <a:endParaRPr lang="uk-UA" b="1" dirty="0"/>
          </a:p>
        </p:txBody>
      </p:sp>
      <mc:AlternateContent xmlns:mc="http://schemas.openxmlformats.org/markup-compatibility/2006">
        <mc:Choice xmlns:a14="http://schemas.microsoft.com/office/drawing/2010/main" Requires="a14">
          <p:sp>
            <p:nvSpPr>
              <p:cNvPr id="36867" name="Rectangle 3"/>
              <p:cNvSpPr>
                <a:spLocks noGrp="1" noChangeArrowheads="1"/>
              </p:cNvSpPr>
              <p:nvPr>
                <p:ph type="body" idx="1"/>
              </p:nvPr>
            </p:nvSpPr>
            <p:spPr>
              <a:xfrm>
                <a:off x="179512" y="1785673"/>
                <a:ext cx="8784976" cy="3371519"/>
              </a:xfrm>
            </p:spPr>
            <p:txBody>
              <a:bodyPr/>
              <a:lstStyle/>
              <a:p>
                <a:pPr marL="0" indent="0" algn="just">
                  <a:lnSpc>
                    <a:spcPct val="150000"/>
                  </a:lnSpc>
                  <a:buNone/>
                </a:pPr>
                <a:r>
                  <a:rPr lang="ro-RO" dirty="0"/>
                  <a:t>Managerul liceului trebuie să selecteze o mulțime cât mai amplă de evenimente ce pot fi desfășurate în singura sală  Clasa Viitorului pe care o are la dispoziție liceul . Știind că i s-au propus </a:t>
                </a:r>
                <a:r>
                  <a:rPr lang="ro-RO" i="1" dirty="0"/>
                  <a:t>n</a:t>
                </a:r>
                <a:r>
                  <a:rPr lang="en-US" i="1" dirty="0"/>
                  <a:t>&lt;</a:t>
                </a:r>
                <a:r>
                  <a:rPr lang="ro-RO" i="1" dirty="0"/>
                  <a:t>=100</a:t>
                </a:r>
                <a:r>
                  <a:rPr lang="ro-RO" dirty="0"/>
                  <a:t> activități și pentru fiecare activitate i i-a fost anunțat intervalul în care se poate desfășura </a:t>
                </a:r>
                <a:r>
                  <a:rPr lang="en-US" dirty="0"/>
                  <a:t>[</a:t>
                </a:r>
                <a14:m>
                  <m:oMath xmlns:m="http://schemas.openxmlformats.org/officeDocument/2006/math">
                    <m:sSub>
                      <m:sSubPr>
                        <m:ctrlPr>
                          <a:rPr lang="ro-RO" i="1" smtClean="0">
                            <a:latin typeface="Cambria Math" panose="02040503050406030204" pitchFamily="18" charset="0"/>
                          </a:rPr>
                        </m:ctrlPr>
                      </m:sSubPr>
                      <m:e>
                        <m:r>
                          <m:rPr>
                            <m:sty m:val="p"/>
                          </m:rPr>
                          <a:rPr lang="ro-RO" b="0" i="0" smtClean="0">
                            <a:latin typeface="Cambria Math" panose="02040503050406030204" pitchFamily="18" charset="0"/>
                          </a:rPr>
                          <m:t>s</m:t>
                        </m:r>
                      </m:e>
                      <m:sub>
                        <m:r>
                          <m:rPr>
                            <m:sty m:val="p"/>
                          </m:rPr>
                          <a:rPr lang="ro-RO" b="0" i="0" smtClean="0">
                            <a:latin typeface="Cambria Math" panose="02040503050406030204" pitchFamily="18" charset="0"/>
                          </a:rPr>
                          <m:t>i</m:t>
                        </m:r>
                      </m:sub>
                    </m:sSub>
                    <m:r>
                      <a:rPr lang="ro-RO" b="0" i="0" smtClean="0">
                        <a:latin typeface="Cambria Math" panose="02040503050406030204" pitchFamily="18" charset="0"/>
                      </a:rPr>
                      <m:t>,</m:t>
                    </m:r>
                    <m:sSub>
                      <m:sSubPr>
                        <m:ctrlPr>
                          <a:rPr lang="ro-RO" b="0" i="1" smtClean="0">
                            <a:latin typeface="Cambria Math" panose="02040503050406030204" pitchFamily="18" charset="0"/>
                          </a:rPr>
                        </m:ctrlPr>
                      </m:sSubPr>
                      <m:e>
                        <m:r>
                          <m:rPr>
                            <m:sty m:val="p"/>
                          </m:rPr>
                          <a:rPr lang="ro-RO" b="0" i="0" smtClean="0">
                            <a:latin typeface="Cambria Math" panose="02040503050406030204" pitchFamily="18" charset="0"/>
                          </a:rPr>
                          <m:t>f</m:t>
                        </m:r>
                      </m:e>
                      <m:sub>
                        <m:r>
                          <m:rPr>
                            <m:sty m:val="p"/>
                          </m:rPr>
                          <a:rPr lang="ro-RO" b="0" i="0" smtClean="0">
                            <a:latin typeface="Cambria Math" panose="02040503050406030204" pitchFamily="18" charset="0"/>
                          </a:rPr>
                          <m:t>i</m:t>
                        </m:r>
                      </m:sub>
                    </m:sSub>
                  </m:oMath>
                </a14:m>
                <a:r>
                  <a:rPr lang="en-US" dirty="0"/>
                  <a:t>]</a:t>
                </a:r>
                <a:r>
                  <a:rPr lang="ro-RO" dirty="0"/>
                  <a:t> (</a:t>
                </a:r>
                <a14:m>
                  <m:oMath xmlns:m="http://schemas.openxmlformats.org/officeDocument/2006/math">
                    <m:sSub>
                      <m:sSubPr>
                        <m:ctrlPr>
                          <a:rPr lang="ro-RO" i="1" smtClean="0">
                            <a:latin typeface="Cambria Math" panose="02040503050406030204" pitchFamily="18" charset="0"/>
                          </a:rPr>
                        </m:ctrlPr>
                      </m:sSubPr>
                      <m:e>
                        <m:r>
                          <m:rPr>
                            <m:sty m:val="p"/>
                          </m:rPr>
                          <a:rPr lang="ro-RO" b="0" i="0" smtClean="0">
                            <a:latin typeface="Cambria Math" panose="02040503050406030204" pitchFamily="18" charset="0"/>
                          </a:rPr>
                          <m:t>s</m:t>
                        </m:r>
                      </m:e>
                      <m:sub>
                        <m:r>
                          <m:rPr>
                            <m:sty m:val="p"/>
                          </m:rPr>
                          <a:rPr lang="ro-RO" b="0" i="0" smtClean="0">
                            <a:latin typeface="Cambria Math" panose="02040503050406030204" pitchFamily="18" charset="0"/>
                          </a:rPr>
                          <m:t>i</m:t>
                        </m:r>
                      </m:sub>
                    </m:sSub>
                    <m:r>
                      <a:rPr lang="ro-RO" b="0" i="0" smtClean="0">
                        <a:latin typeface="Cambria Math" panose="02040503050406030204" pitchFamily="18" charset="0"/>
                      </a:rPr>
                      <m:t>  </m:t>
                    </m:r>
                  </m:oMath>
                </a14:m>
                <a:r>
                  <a:rPr lang="ro-RO" dirty="0"/>
                  <a:t>reprezintă ora și minutul de început, iar </a:t>
                </a:r>
                <a14:m>
                  <m:oMath xmlns:m="http://schemas.openxmlformats.org/officeDocument/2006/math">
                    <m:sSub>
                      <m:sSubPr>
                        <m:ctrlPr>
                          <a:rPr lang="ro-RO" i="1" smtClean="0">
                            <a:latin typeface="Cambria Math" panose="02040503050406030204" pitchFamily="18" charset="0"/>
                          </a:rPr>
                        </m:ctrlPr>
                      </m:sSubPr>
                      <m:e>
                        <m:r>
                          <m:rPr>
                            <m:sty m:val="p"/>
                          </m:rPr>
                          <a:rPr lang="ro-RO" b="0" i="0" smtClean="0">
                            <a:latin typeface="Cambria Math" panose="02040503050406030204" pitchFamily="18" charset="0"/>
                          </a:rPr>
                          <m:t>f</m:t>
                        </m:r>
                      </m:e>
                      <m:sub>
                        <m:r>
                          <m:rPr>
                            <m:sty m:val="p"/>
                          </m:rPr>
                          <a:rPr lang="ro-RO" b="0" i="0" smtClean="0">
                            <a:latin typeface="Cambria Math" panose="02040503050406030204" pitchFamily="18" charset="0"/>
                          </a:rPr>
                          <m:t>i</m:t>
                        </m:r>
                      </m:sub>
                    </m:sSub>
                  </m:oMath>
                </a14:m>
                <a:r>
                  <a:rPr lang="ro-RO" dirty="0"/>
                  <a:t> ora și minutul de final al activității i), elaborați un program care să permită elevilor desfășurarea unui </a:t>
                </a:r>
                <a:r>
                  <a:rPr lang="ro-RO" dirty="0" err="1"/>
                  <a:t>numar</a:t>
                </a:r>
                <a:r>
                  <a:rPr lang="ro-RO" dirty="0"/>
                  <a:t> cât mai mare de activități. </a:t>
                </a:r>
              </a:p>
              <a:p>
                <a:pPr marL="0" indent="0">
                  <a:lnSpc>
                    <a:spcPct val="150000"/>
                  </a:lnSpc>
                  <a:buNone/>
                </a:pPr>
                <a:endParaRPr lang="ro-RO" dirty="0"/>
              </a:p>
              <a:p>
                <a:pPr marL="0" indent="0">
                  <a:lnSpc>
                    <a:spcPct val="150000"/>
                  </a:lnSpc>
                  <a:buNone/>
                </a:pPr>
                <a:endParaRPr lang="ro-RO" dirty="0"/>
              </a:p>
            </p:txBody>
          </p:sp>
        </mc:Choice>
        <mc:Fallback>
          <p:sp>
            <p:nvSpPr>
              <p:cNvPr id="36867" name="Rectangle 3"/>
              <p:cNvSpPr>
                <a:spLocks noGrp="1" noRot="1" noChangeAspect="1" noMove="1" noResize="1" noEditPoints="1" noAdjustHandles="1" noChangeArrowheads="1" noChangeShapeType="1" noTextEdit="1"/>
              </p:cNvSpPr>
              <p:nvPr>
                <p:ph type="body" idx="1"/>
              </p:nvPr>
            </p:nvSpPr>
            <p:spPr>
              <a:xfrm>
                <a:off x="179512" y="1785673"/>
                <a:ext cx="8784976" cy="3371519"/>
              </a:xfrm>
              <a:blipFill>
                <a:blip r:embed="rId2"/>
                <a:stretch>
                  <a:fillRect l="-693" r="-693"/>
                </a:stretch>
              </a:blipFill>
            </p:spPr>
            <p:txBody>
              <a:bodyPr/>
              <a:lstStyle/>
              <a:p>
                <a:r>
                  <a:rPr lang="ro-RO">
                    <a:noFill/>
                  </a:rPr>
                  <a:t> </a:t>
                </a:r>
              </a:p>
            </p:txBody>
          </p:sp>
        </mc:Fallback>
      </mc:AlternateContent>
      <p:pic>
        <p:nvPicPr>
          <p:cNvPr id="7" name="Picture 2" descr="Concurs pentru suplinirea funcției de Director al Centrului Național de  Inovații Digitale în Educație „Clasa Viitorului” - Clasa Viitorului">
            <a:extLst>
              <a:ext uri="{FF2B5EF4-FFF2-40B4-BE49-F238E27FC236}">
                <a16:creationId xmlns:a16="http://schemas.microsoft.com/office/drawing/2014/main" id="{C327C8EA-9BE9-4E60-B5C7-4611E148894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9992" y="4581129"/>
            <a:ext cx="3672408" cy="214034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32B0065-7628-4575-A2E2-B4EB002793D7}"/>
              </a:ext>
            </a:extLst>
          </p:cNvPr>
          <p:cNvSpPr>
            <a:spLocks noGrp="1"/>
          </p:cNvSpPr>
          <p:nvPr>
            <p:ph type="title"/>
          </p:nvPr>
        </p:nvSpPr>
        <p:spPr/>
        <p:txBody>
          <a:bodyPr/>
          <a:lstStyle/>
          <a:p>
            <a:r>
              <a:rPr lang="ro-RO" b="1" dirty="0">
                <a:solidFill>
                  <a:schemeClr val="tx1"/>
                </a:solidFill>
              </a:rPr>
              <a:t>Algoritm:</a:t>
            </a:r>
          </a:p>
        </p:txBody>
      </p:sp>
      <p:sp>
        <p:nvSpPr>
          <p:cNvPr id="3" name="Substituent conținut 2">
            <a:extLst>
              <a:ext uri="{FF2B5EF4-FFF2-40B4-BE49-F238E27FC236}">
                <a16:creationId xmlns:a16="http://schemas.microsoft.com/office/drawing/2014/main" id="{3F281E62-8A13-4FBE-AAE8-BD488AEAAEE0}"/>
              </a:ext>
            </a:extLst>
          </p:cNvPr>
          <p:cNvSpPr>
            <a:spLocks noGrp="1"/>
          </p:cNvSpPr>
          <p:nvPr>
            <p:ph idx="1"/>
          </p:nvPr>
        </p:nvSpPr>
        <p:spPr/>
        <p:txBody>
          <a:bodyPr/>
          <a:lstStyle/>
          <a:p>
            <a:pPr marL="0" indent="0">
              <a:buNone/>
            </a:pPr>
            <a:r>
              <a:rPr lang="ro-RO" cap="small" dirty="0">
                <a:solidFill>
                  <a:schemeClr val="tx1"/>
                </a:solidFill>
              </a:rPr>
              <a:t>P1 -  </a:t>
            </a:r>
            <a:r>
              <a:rPr lang="ro-RO" dirty="0">
                <a:solidFill>
                  <a:schemeClr val="tx1"/>
                </a:solidFill>
              </a:rPr>
              <a:t>sortăm activitățile după ora terminării lor;</a:t>
            </a:r>
          </a:p>
          <a:p>
            <a:pPr marL="0" indent="0">
              <a:buNone/>
            </a:pPr>
            <a:r>
              <a:rPr lang="ro-RO" dirty="0">
                <a:solidFill>
                  <a:schemeClr val="tx1"/>
                </a:solidFill>
              </a:rPr>
              <a:t>P2 -  prima activitate programată este cel care se termină  </a:t>
            </a:r>
          </a:p>
          <a:p>
            <a:pPr marL="0" indent="0">
              <a:buNone/>
            </a:pPr>
            <a:r>
              <a:rPr lang="ro-RO" dirty="0">
                <a:solidFill>
                  <a:schemeClr val="tx1"/>
                </a:solidFill>
              </a:rPr>
              <a:t>          cel mai devreme;</a:t>
            </a:r>
          </a:p>
          <a:p>
            <a:pPr marL="0" indent="0">
              <a:buNone/>
            </a:pPr>
            <a:r>
              <a:rPr lang="ro-RO" dirty="0">
                <a:solidFill>
                  <a:schemeClr val="tx1"/>
                </a:solidFill>
              </a:rPr>
              <a:t>P3 - alegem prima activitate dintre cele care urmează în </a:t>
            </a:r>
          </a:p>
          <a:p>
            <a:pPr marL="0" indent="0">
              <a:buNone/>
            </a:pPr>
            <a:r>
              <a:rPr lang="ro-RO" dirty="0">
                <a:solidFill>
                  <a:schemeClr val="tx1"/>
                </a:solidFill>
              </a:rPr>
              <a:t>        șir ultimei  activități programată care </a:t>
            </a:r>
            <a:r>
              <a:rPr lang="ro-RO" dirty="0" err="1">
                <a:solidFill>
                  <a:schemeClr val="tx1"/>
                </a:solidFill>
              </a:rPr>
              <a:t>îndeplineşte</a:t>
            </a:r>
            <a:r>
              <a:rPr lang="ro-RO" dirty="0">
                <a:solidFill>
                  <a:schemeClr val="tx1"/>
                </a:solidFill>
              </a:rPr>
              <a:t> </a:t>
            </a:r>
          </a:p>
          <a:p>
            <a:pPr marL="0" indent="0">
              <a:buNone/>
            </a:pPr>
            <a:r>
              <a:rPr lang="ro-RO" dirty="0">
                <a:solidFill>
                  <a:schemeClr val="tx1"/>
                </a:solidFill>
              </a:rPr>
              <a:t>        </a:t>
            </a:r>
            <a:r>
              <a:rPr lang="ro-RO" dirty="0" err="1">
                <a:solidFill>
                  <a:schemeClr val="tx1"/>
                </a:solidFill>
              </a:rPr>
              <a:t>condiţia</a:t>
            </a:r>
            <a:r>
              <a:rPr lang="ro-RO" dirty="0">
                <a:solidFill>
                  <a:schemeClr val="tx1"/>
                </a:solidFill>
              </a:rPr>
              <a:t> că începe după ce s-a terminat ultima </a:t>
            </a:r>
          </a:p>
          <a:p>
            <a:pPr marL="0" indent="0">
              <a:buNone/>
            </a:pPr>
            <a:r>
              <a:rPr lang="ro-RO" dirty="0">
                <a:solidFill>
                  <a:schemeClr val="tx1"/>
                </a:solidFill>
              </a:rPr>
              <a:t>         activitate programată;                               </a:t>
            </a:r>
            <a:br>
              <a:rPr lang="ro-RO" dirty="0">
                <a:solidFill>
                  <a:schemeClr val="tx1"/>
                </a:solidFill>
              </a:rPr>
            </a:br>
            <a:r>
              <a:rPr lang="ro-RO" dirty="0">
                <a:solidFill>
                  <a:schemeClr val="tx1"/>
                </a:solidFill>
              </a:rPr>
              <a:t>P4 - dacă tentativa de mai sus a </a:t>
            </a:r>
            <a:r>
              <a:rPr lang="ro-RO" dirty="0" err="1">
                <a:solidFill>
                  <a:schemeClr val="tx1"/>
                </a:solidFill>
              </a:rPr>
              <a:t>eşuat</a:t>
            </a:r>
            <a:r>
              <a:rPr lang="ro-RO" dirty="0">
                <a:solidFill>
                  <a:schemeClr val="tx1"/>
                </a:solidFill>
              </a:rPr>
              <a:t> (nu am găsit o </a:t>
            </a:r>
          </a:p>
          <a:p>
            <a:pPr marL="0" indent="0">
              <a:buNone/>
            </a:pPr>
            <a:r>
              <a:rPr lang="ro-RO" dirty="0">
                <a:solidFill>
                  <a:schemeClr val="tx1"/>
                </a:solidFill>
              </a:rPr>
              <a:t>         astfel de activitate) algoritmul se termină, altfel se   </a:t>
            </a:r>
          </a:p>
          <a:p>
            <a:pPr marL="0" indent="0">
              <a:buNone/>
            </a:pPr>
            <a:r>
              <a:rPr lang="ro-RO" dirty="0">
                <a:solidFill>
                  <a:schemeClr val="tx1"/>
                </a:solidFill>
              </a:rPr>
              <a:t>          programează activitatea găsită </a:t>
            </a:r>
            <a:r>
              <a:rPr lang="ro-RO" dirty="0" err="1">
                <a:solidFill>
                  <a:schemeClr val="tx1"/>
                </a:solidFill>
              </a:rPr>
              <a:t>şi</a:t>
            </a:r>
            <a:r>
              <a:rPr lang="ro-RO" dirty="0">
                <a:solidFill>
                  <a:schemeClr val="tx1"/>
                </a:solidFill>
              </a:rPr>
              <a:t> algoritmul se reia  </a:t>
            </a:r>
          </a:p>
          <a:p>
            <a:pPr marL="0" indent="0">
              <a:buNone/>
            </a:pPr>
            <a:r>
              <a:rPr lang="ro-RO" dirty="0">
                <a:solidFill>
                  <a:schemeClr val="tx1"/>
                </a:solidFill>
              </a:rPr>
              <a:t>           de la pasul 3.</a:t>
            </a:r>
          </a:p>
          <a:p>
            <a:endParaRPr lang="ro-RO" dirty="0">
              <a:solidFill>
                <a:schemeClr val="tx1"/>
              </a:solidFill>
            </a:endParaRPr>
          </a:p>
        </p:txBody>
      </p:sp>
      <p:sp>
        <p:nvSpPr>
          <p:cNvPr id="4" name="Substituent număr diapozitiv 3">
            <a:extLst>
              <a:ext uri="{FF2B5EF4-FFF2-40B4-BE49-F238E27FC236}">
                <a16:creationId xmlns:a16="http://schemas.microsoft.com/office/drawing/2014/main" id="{435925C8-FB12-45A9-A207-88803657ADDF}"/>
              </a:ext>
            </a:extLst>
          </p:cNvPr>
          <p:cNvSpPr>
            <a:spLocks noGrp="1"/>
          </p:cNvSpPr>
          <p:nvPr>
            <p:ph type="sldNum" sz="quarter" idx="12"/>
          </p:nvPr>
        </p:nvSpPr>
        <p:spPr/>
        <p:txBody>
          <a:bodyPr/>
          <a:lstStyle/>
          <a:p>
            <a:fld id="{521BDB1C-A39E-41C3-99BA-7AFD0CE5E647}" type="slidenum">
              <a:rPr lang="ru-RU" smtClean="0"/>
              <a:pPr/>
              <a:t>13</a:t>
            </a:fld>
            <a:endParaRPr lang="ru-RU"/>
          </a:p>
        </p:txBody>
      </p:sp>
      <p:pic>
        <p:nvPicPr>
          <p:cNvPr id="6" name="Imagine 5">
            <a:extLst>
              <a:ext uri="{FF2B5EF4-FFF2-40B4-BE49-F238E27FC236}">
                <a16:creationId xmlns:a16="http://schemas.microsoft.com/office/drawing/2014/main" id="{BA363326-79F0-4539-BBF1-91ABA9856FAC}"/>
              </a:ext>
            </a:extLst>
          </p:cNvPr>
          <p:cNvPicPr>
            <a:picLocks noChangeAspect="1"/>
          </p:cNvPicPr>
          <p:nvPr/>
        </p:nvPicPr>
        <p:blipFill rotWithShape="1">
          <a:blip r:embed="rId2">
            <a:extLst>
              <a:ext uri="{28A0092B-C50C-407E-A947-70E740481C1C}">
                <a14:useLocalDpi xmlns:a14="http://schemas.microsoft.com/office/drawing/2010/main" val="0"/>
              </a:ext>
            </a:extLst>
          </a:blip>
          <a:srcRect b="5393"/>
          <a:stretch/>
        </p:blipFill>
        <p:spPr>
          <a:xfrm>
            <a:off x="3851920" y="409092"/>
            <a:ext cx="5053955" cy="1143000"/>
          </a:xfrm>
          <a:prstGeom prst="rect">
            <a:avLst/>
          </a:prstGeom>
        </p:spPr>
      </p:pic>
      <p:pic>
        <p:nvPicPr>
          <p:cNvPr id="8" name="Imagine 7">
            <a:extLst>
              <a:ext uri="{FF2B5EF4-FFF2-40B4-BE49-F238E27FC236}">
                <a16:creationId xmlns:a16="http://schemas.microsoft.com/office/drawing/2014/main" id="{EF01496F-2C57-41DD-8BB5-5FC243D81C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1153" y="5578475"/>
            <a:ext cx="5172075" cy="1143000"/>
          </a:xfrm>
          <a:prstGeom prst="rect">
            <a:avLst/>
          </a:prstGeom>
        </p:spPr>
      </p:pic>
    </p:spTree>
    <p:extLst>
      <p:ext uri="{BB962C8B-B14F-4D97-AF65-F5344CB8AC3E}">
        <p14:creationId xmlns:p14="http://schemas.microsoft.com/office/powerpoint/2010/main" val="2050769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stituent conținut 2">
            <a:extLst>
              <a:ext uri="{FF2B5EF4-FFF2-40B4-BE49-F238E27FC236}">
                <a16:creationId xmlns:a16="http://schemas.microsoft.com/office/drawing/2014/main" id="{96DB781A-9CFB-4C90-84B2-FBE19502F6E8}"/>
              </a:ext>
            </a:extLst>
          </p:cNvPr>
          <p:cNvSpPr>
            <a:spLocks noGrp="1"/>
          </p:cNvSpPr>
          <p:nvPr>
            <p:ph idx="1"/>
          </p:nvPr>
        </p:nvSpPr>
        <p:spPr>
          <a:xfrm>
            <a:off x="1835696" y="167434"/>
            <a:ext cx="6778625" cy="6690566"/>
          </a:xfrm>
        </p:spPr>
        <p:txBody>
          <a:bodyPr/>
          <a:lstStyle/>
          <a:p>
            <a:pPr marL="0" indent="0">
              <a:buNone/>
            </a:pPr>
            <a:r>
              <a:rPr lang="ro-RO" sz="1000" dirty="0"/>
              <a:t>#include&lt;</a:t>
            </a:r>
            <a:r>
              <a:rPr lang="ro-RO" sz="1000" dirty="0" err="1"/>
              <a:t>stdio.h</a:t>
            </a:r>
            <a:r>
              <a:rPr lang="ro-RO" sz="1000" dirty="0"/>
              <a:t>&gt;</a:t>
            </a:r>
          </a:p>
          <a:p>
            <a:pPr marL="0" indent="0">
              <a:buNone/>
            </a:pPr>
            <a:r>
              <a:rPr lang="ro-RO" sz="1000" dirty="0" err="1"/>
              <a:t>int</a:t>
            </a:r>
            <a:r>
              <a:rPr lang="ro-RO" sz="1000" dirty="0"/>
              <a:t> </a:t>
            </a:r>
            <a:r>
              <a:rPr lang="ro-RO" sz="1000" dirty="0" err="1"/>
              <a:t>n,inceput</a:t>
            </a:r>
            <a:r>
              <a:rPr lang="ro-RO" sz="1000" dirty="0"/>
              <a:t>[100],</a:t>
            </a:r>
            <a:r>
              <a:rPr lang="ro-RO" sz="1000" dirty="0" err="1"/>
              <a:t>sfarsit</a:t>
            </a:r>
            <a:r>
              <a:rPr lang="ro-RO" sz="1000" dirty="0"/>
              <a:t>[100],nr[100];</a:t>
            </a:r>
          </a:p>
          <a:p>
            <a:pPr marL="0" indent="0">
              <a:buNone/>
            </a:pPr>
            <a:r>
              <a:rPr lang="ro-RO" sz="1000" dirty="0" err="1"/>
              <a:t>int</a:t>
            </a:r>
            <a:r>
              <a:rPr lang="ro-RO" sz="1000" dirty="0"/>
              <a:t> </a:t>
            </a:r>
            <a:r>
              <a:rPr lang="ro-RO" sz="1000" dirty="0" err="1"/>
              <a:t>main</a:t>
            </a:r>
            <a:r>
              <a:rPr lang="ro-RO" sz="1000" dirty="0"/>
              <a:t>()</a:t>
            </a:r>
          </a:p>
          <a:p>
            <a:pPr marL="0" indent="0">
              <a:buNone/>
            </a:pPr>
            <a:r>
              <a:rPr lang="ro-RO" sz="1000" dirty="0"/>
              <a:t>{</a:t>
            </a:r>
          </a:p>
          <a:p>
            <a:pPr marL="0" indent="0">
              <a:buNone/>
            </a:pPr>
            <a:r>
              <a:rPr lang="ro-RO" sz="1000" dirty="0"/>
              <a:t>    </a:t>
            </a:r>
            <a:r>
              <a:rPr lang="ro-RO" sz="1000" dirty="0" err="1"/>
              <a:t>int</a:t>
            </a:r>
            <a:r>
              <a:rPr lang="ro-RO" sz="1000" dirty="0"/>
              <a:t> </a:t>
            </a:r>
            <a:r>
              <a:rPr lang="ro-RO" sz="1000" dirty="0" err="1"/>
              <a:t>i,m,h</a:t>
            </a:r>
            <a:r>
              <a:rPr lang="ro-RO" sz="1000" dirty="0"/>
              <a:t>, schimb, </a:t>
            </a:r>
            <a:r>
              <a:rPr lang="ro-RO" sz="1000" dirty="0" err="1"/>
              <a:t>aux</a:t>
            </a:r>
            <a:r>
              <a:rPr lang="ro-RO" sz="1000" dirty="0"/>
              <a:t>, ultim;</a:t>
            </a:r>
          </a:p>
          <a:p>
            <a:pPr marL="0" indent="0">
              <a:buNone/>
            </a:pPr>
            <a:r>
              <a:rPr lang="ro-RO" sz="1000" dirty="0"/>
              <a:t>    </a:t>
            </a:r>
            <a:r>
              <a:rPr lang="ro-RO" sz="1000" dirty="0" err="1"/>
              <a:t>scanf</a:t>
            </a:r>
            <a:r>
              <a:rPr lang="ro-RO" sz="1000" dirty="0"/>
              <a:t>("%</a:t>
            </a:r>
            <a:r>
              <a:rPr lang="ro-RO" sz="1000" dirty="0" err="1"/>
              <a:t>d",&amp;n</a:t>
            </a:r>
            <a:r>
              <a:rPr lang="ro-RO" sz="1000" dirty="0"/>
              <a:t>);</a:t>
            </a:r>
          </a:p>
          <a:p>
            <a:pPr marL="0" indent="0">
              <a:buNone/>
            </a:pPr>
            <a:r>
              <a:rPr lang="ro-RO" sz="1000" dirty="0"/>
              <a:t>    for(i = 0; i &lt; n; i++)</a:t>
            </a:r>
          </a:p>
          <a:p>
            <a:pPr marL="0" indent="0">
              <a:buNone/>
            </a:pPr>
            <a:r>
              <a:rPr lang="ro-RO" sz="1000" dirty="0"/>
              <a:t>        {</a:t>
            </a:r>
          </a:p>
          <a:p>
            <a:pPr marL="0" indent="0">
              <a:buNone/>
            </a:pPr>
            <a:r>
              <a:rPr lang="ro-RO" sz="1000" dirty="0"/>
              <a:t>            nr[i] = i+1;</a:t>
            </a:r>
          </a:p>
          <a:p>
            <a:pPr marL="0" indent="0">
              <a:buNone/>
            </a:pPr>
            <a:r>
              <a:rPr lang="ro-RO" sz="1000" dirty="0"/>
              <a:t>    </a:t>
            </a:r>
            <a:r>
              <a:rPr lang="ro-RO" sz="1000" dirty="0" err="1"/>
              <a:t>scanf</a:t>
            </a:r>
            <a:r>
              <a:rPr lang="ro-RO" sz="1000" dirty="0"/>
              <a:t>("%d %</a:t>
            </a:r>
            <a:r>
              <a:rPr lang="ro-RO" sz="1000" dirty="0" err="1"/>
              <a:t>d",&amp;h,&amp;m</a:t>
            </a:r>
            <a:r>
              <a:rPr lang="ro-RO" sz="1000" dirty="0"/>
              <a:t>);</a:t>
            </a:r>
          </a:p>
          <a:p>
            <a:pPr marL="0" indent="0">
              <a:buNone/>
            </a:pPr>
            <a:r>
              <a:rPr lang="ro-RO" sz="1000" dirty="0"/>
              <a:t>    </a:t>
            </a:r>
            <a:r>
              <a:rPr lang="ro-RO" sz="1000" dirty="0" err="1"/>
              <a:t>inceput</a:t>
            </a:r>
            <a:r>
              <a:rPr lang="ro-RO" sz="1000" dirty="0"/>
              <a:t>[i] = h * 60 + m; //pentru fiecare activitate transformam ora de </a:t>
            </a:r>
            <a:r>
              <a:rPr lang="ro-RO" sz="1000" dirty="0" err="1"/>
              <a:t>inceput</a:t>
            </a:r>
            <a:r>
              <a:rPr lang="ro-RO" sz="1000" dirty="0"/>
              <a:t> in minute</a:t>
            </a:r>
          </a:p>
          <a:p>
            <a:pPr marL="0" indent="0">
              <a:buNone/>
            </a:pPr>
            <a:r>
              <a:rPr lang="ro-RO" sz="1000" dirty="0"/>
              <a:t>    </a:t>
            </a:r>
            <a:r>
              <a:rPr lang="ro-RO" sz="1000" dirty="0" err="1"/>
              <a:t>scanf</a:t>
            </a:r>
            <a:r>
              <a:rPr lang="ro-RO" sz="1000" dirty="0"/>
              <a:t>("%d %</a:t>
            </a:r>
            <a:r>
              <a:rPr lang="ro-RO" sz="1000" dirty="0" err="1"/>
              <a:t>d",&amp;h,&amp;m</a:t>
            </a:r>
            <a:r>
              <a:rPr lang="ro-RO" sz="1000" dirty="0"/>
              <a:t>); //pentru fiecare activitate transformam ora de </a:t>
            </a:r>
            <a:r>
              <a:rPr lang="ro-RO" sz="1000" dirty="0" err="1"/>
              <a:t>sfarsit</a:t>
            </a:r>
            <a:r>
              <a:rPr lang="ro-RO" sz="1000" dirty="0"/>
              <a:t> in minute</a:t>
            </a:r>
          </a:p>
          <a:p>
            <a:pPr marL="0" indent="0">
              <a:buNone/>
            </a:pPr>
            <a:r>
              <a:rPr lang="ro-RO" sz="1000" dirty="0"/>
              <a:t>    </a:t>
            </a:r>
            <a:r>
              <a:rPr lang="ro-RO" sz="1000" dirty="0" err="1"/>
              <a:t>sfarsit</a:t>
            </a:r>
            <a:r>
              <a:rPr lang="ro-RO" sz="1000" dirty="0"/>
              <a:t>[i] = h * 60 + m;</a:t>
            </a:r>
          </a:p>
          <a:p>
            <a:pPr marL="0" indent="0">
              <a:buNone/>
            </a:pPr>
            <a:r>
              <a:rPr lang="ro-RO" sz="1000" dirty="0"/>
              <a:t>    }</a:t>
            </a:r>
          </a:p>
          <a:p>
            <a:pPr marL="0" indent="0">
              <a:buNone/>
            </a:pPr>
            <a:r>
              <a:rPr lang="ro-RO" sz="1000" dirty="0"/>
              <a:t>do</a:t>
            </a:r>
          </a:p>
          <a:p>
            <a:pPr marL="0" indent="0">
              <a:buNone/>
            </a:pPr>
            <a:r>
              <a:rPr lang="ro-RO" sz="1000" dirty="0"/>
              <a:t>{</a:t>
            </a:r>
          </a:p>
          <a:p>
            <a:pPr marL="0" indent="0">
              <a:buNone/>
            </a:pPr>
            <a:r>
              <a:rPr lang="ro-RO" sz="1000" dirty="0"/>
              <a:t>schimb = 0;</a:t>
            </a:r>
          </a:p>
          <a:p>
            <a:pPr marL="0" indent="0">
              <a:buNone/>
            </a:pPr>
            <a:r>
              <a:rPr lang="ro-RO" sz="1000" dirty="0"/>
              <a:t>for(i = 0; i &lt; n-1; i++)</a:t>
            </a:r>
          </a:p>
          <a:p>
            <a:pPr marL="0" indent="0">
              <a:buNone/>
            </a:pPr>
            <a:r>
              <a:rPr lang="ro-RO" sz="1000" dirty="0" err="1"/>
              <a:t>if</a:t>
            </a:r>
            <a:r>
              <a:rPr lang="ro-RO" sz="1000" dirty="0"/>
              <a:t>(</a:t>
            </a:r>
            <a:r>
              <a:rPr lang="ro-RO" sz="1000" dirty="0" err="1"/>
              <a:t>sfarsit</a:t>
            </a:r>
            <a:r>
              <a:rPr lang="ro-RO" sz="1000" dirty="0"/>
              <a:t>[nr[i]] &gt; </a:t>
            </a:r>
            <a:r>
              <a:rPr lang="ro-RO" sz="1000" dirty="0" err="1"/>
              <a:t>sfarsit</a:t>
            </a:r>
            <a:r>
              <a:rPr lang="ro-RO" sz="1000" dirty="0"/>
              <a:t>[nr[i+1]])</a:t>
            </a:r>
          </a:p>
          <a:p>
            <a:pPr marL="0" indent="0">
              <a:buNone/>
            </a:pPr>
            <a:r>
              <a:rPr lang="ro-RO" sz="1000" dirty="0"/>
              <a:t>{</a:t>
            </a:r>
          </a:p>
          <a:p>
            <a:pPr marL="0" indent="0">
              <a:buNone/>
            </a:pPr>
            <a:r>
              <a:rPr lang="ro-RO" sz="1000" dirty="0" err="1"/>
              <a:t>aux</a:t>
            </a:r>
            <a:r>
              <a:rPr lang="ro-RO" sz="1000" dirty="0"/>
              <a:t> = nr[i];</a:t>
            </a:r>
          </a:p>
          <a:p>
            <a:pPr marL="0" indent="0">
              <a:buNone/>
            </a:pPr>
            <a:r>
              <a:rPr lang="ro-RO" sz="1000" dirty="0"/>
              <a:t>nr[i] = nr[i+1];</a:t>
            </a:r>
          </a:p>
          <a:p>
            <a:pPr marL="0" indent="0">
              <a:buNone/>
            </a:pPr>
            <a:r>
              <a:rPr lang="ro-RO" sz="1000" dirty="0"/>
              <a:t>nr[i+1] = </a:t>
            </a:r>
            <a:r>
              <a:rPr lang="ro-RO" sz="1000" dirty="0" err="1"/>
              <a:t>aux</a:t>
            </a:r>
            <a:r>
              <a:rPr lang="ro-RO" sz="1000" dirty="0"/>
              <a:t>;</a:t>
            </a:r>
          </a:p>
          <a:p>
            <a:pPr marL="0" indent="0">
              <a:buNone/>
            </a:pPr>
            <a:r>
              <a:rPr lang="ro-RO" sz="1000" dirty="0"/>
              <a:t>schimb = 1;</a:t>
            </a:r>
          </a:p>
          <a:p>
            <a:pPr marL="0" indent="0">
              <a:buNone/>
            </a:pPr>
            <a:r>
              <a:rPr lang="ro-RO" sz="1000" dirty="0"/>
              <a:t>}</a:t>
            </a:r>
          </a:p>
          <a:p>
            <a:pPr marL="0" indent="0">
              <a:buNone/>
            </a:pPr>
            <a:r>
              <a:rPr lang="ro-RO" sz="1000" dirty="0"/>
              <a:t>}</a:t>
            </a:r>
          </a:p>
          <a:p>
            <a:pPr marL="0" indent="0">
              <a:buNone/>
            </a:pPr>
            <a:r>
              <a:rPr lang="ro-RO" sz="1000" dirty="0" err="1"/>
              <a:t>while</a:t>
            </a:r>
            <a:r>
              <a:rPr lang="ro-RO" sz="1000" dirty="0"/>
              <a:t>(schimb);</a:t>
            </a:r>
          </a:p>
          <a:p>
            <a:pPr marL="0" indent="0">
              <a:buNone/>
            </a:pPr>
            <a:endParaRPr lang="ro-RO" sz="1000" dirty="0"/>
          </a:p>
          <a:p>
            <a:pPr marL="0" indent="0">
              <a:buNone/>
            </a:pPr>
            <a:r>
              <a:rPr lang="ro-RO" sz="1000" dirty="0"/>
              <a:t>for(ultim = 0,i = 1; i &lt; n; i++)</a:t>
            </a:r>
          </a:p>
          <a:p>
            <a:pPr marL="0" indent="0">
              <a:buNone/>
            </a:pPr>
            <a:r>
              <a:rPr lang="ro-RO" sz="1000" dirty="0" err="1"/>
              <a:t>if</a:t>
            </a:r>
            <a:r>
              <a:rPr lang="ro-RO" sz="1000" dirty="0"/>
              <a:t>(</a:t>
            </a:r>
            <a:r>
              <a:rPr lang="ro-RO" sz="1000" dirty="0" err="1"/>
              <a:t>inceput</a:t>
            </a:r>
            <a:r>
              <a:rPr lang="ro-RO" sz="1000" dirty="0"/>
              <a:t>[nr[i]] &gt;= </a:t>
            </a:r>
            <a:r>
              <a:rPr lang="ro-RO" sz="1000" dirty="0" err="1"/>
              <a:t>sfarsit</a:t>
            </a:r>
            <a:r>
              <a:rPr lang="ro-RO" sz="1000" dirty="0"/>
              <a:t>[nr[ultim]]) // selectam activitatea ce ne </a:t>
            </a:r>
            <a:r>
              <a:rPr lang="ro-RO" sz="1000" dirty="0" err="1"/>
              <a:t>avantajeaza</a:t>
            </a:r>
            <a:endParaRPr lang="ro-RO" sz="1000" dirty="0"/>
          </a:p>
          <a:p>
            <a:pPr marL="0" indent="0">
              <a:buNone/>
            </a:pPr>
            <a:r>
              <a:rPr lang="ro-RO" sz="1000" dirty="0"/>
              <a:t>{</a:t>
            </a:r>
          </a:p>
          <a:p>
            <a:pPr marL="0" indent="0">
              <a:buNone/>
            </a:pPr>
            <a:r>
              <a:rPr lang="ro-RO" sz="1000" dirty="0" err="1"/>
              <a:t>printf</a:t>
            </a:r>
            <a:r>
              <a:rPr lang="ro-RO" sz="1000" dirty="0"/>
              <a:t>("%d ",nr[i]+1); ultim = i;</a:t>
            </a:r>
          </a:p>
          <a:p>
            <a:pPr marL="0" indent="0">
              <a:buNone/>
            </a:pPr>
            <a:r>
              <a:rPr lang="ro-RO" sz="1000" dirty="0"/>
              <a:t>}</a:t>
            </a:r>
          </a:p>
          <a:p>
            <a:pPr marL="0" indent="0">
              <a:buNone/>
            </a:pPr>
            <a:r>
              <a:rPr lang="ro-RO" sz="1000" dirty="0" err="1"/>
              <a:t>printf</a:t>
            </a:r>
            <a:r>
              <a:rPr lang="ro-RO" sz="1000" dirty="0"/>
              <a:t>("\n");</a:t>
            </a:r>
          </a:p>
          <a:p>
            <a:pPr marL="0" indent="0">
              <a:buNone/>
            </a:pPr>
            <a:r>
              <a:rPr lang="ro-RO" sz="1000" dirty="0" err="1"/>
              <a:t>return</a:t>
            </a:r>
            <a:r>
              <a:rPr lang="ro-RO" sz="1000" dirty="0"/>
              <a:t> 0;</a:t>
            </a:r>
          </a:p>
          <a:p>
            <a:pPr marL="0" indent="0">
              <a:buNone/>
            </a:pPr>
            <a:r>
              <a:rPr lang="ro-RO" sz="1000" dirty="0"/>
              <a:t>}</a:t>
            </a:r>
          </a:p>
          <a:p>
            <a:pPr marL="0" indent="0">
              <a:buNone/>
            </a:pPr>
            <a:endParaRPr lang="ro-RO" sz="1000" dirty="0"/>
          </a:p>
        </p:txBody>
      </p:sp>
      <p:sp>
        <p:nvSpPr>
          <p:cNvPr id="4" name="Substituent număr diapozitiv 3">
            <a:extLst>
              <a:ext uri="{FF2B5EF4-FFF2-40B4-BE49-F238E27FC236}">
                <a16:creationId xmlns:a16="http://schemas.microsoft.com/office/drawing/2014/main" id="{69B7488A-FBF0-4F51-81C7-FB58A632E7C0}"/>
              </a:ext>
            </a:extLst>
          </p:cNvPr>
          <p:cNvSpPr>
            <a:spLocks noGrp="1"/>
          </p:cNvSpPr>
          <p:nvPr>
            <p:ph type="sldNum" sz="quarter" idx="12"/>
          </p:nvPr>
        </p:nvSpPr>
        <p:spPr/>
        <p:txBody>
          <a:bodyPr/>
          <a:lstStyle/>
          <a:p>
            <a:fld id="{521BDB1C-A39E-41C3-99BA-7AFD0CE5E647}" type="slidenum">
              <a:rPr lang="ru-RU" smtClean="0"/>
              <a:pPr/>
              <a:t>14</a:t>
            </a:fld>
            <a:endParaRPr lang="ru-RU"/>
          </a:p>
        </p:txBody>
      </p:sp>
    </p:spTree>
    <p:extLst>
      <p:ext uri="{BB962C8B-B14F-4D97-AF65-F5344CB8AC3E}">
        <p14:creationId xmlns:p14="http://schemas.microsoft.com/office/powerpoint/2010/main" val="1889648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număr diapozitiv 1">
            <a:extLst>
              <a:ext uri="{FF2B5EF4-FFF2-40B4-BE49-F238E27FC236}">
                <a16:creationId xmlns:a16="http://schemas.microsoft.com/office/drawing/2014/main" id="{58D16A4A-4AD0-482F-BD8F-96F223564A53}"/>
              </a:ext>
            </a:extLst>
          </p:cNvPr>
          <p:cNvSpPr>
            <a:spLocks noGrp="1"/>
          </p:cNvSpPr>
          <p:nvPr>
            <p:ph type="sldNum" sz="quarter" idx="12"/>
          </p:nvPr>
        </p:nvSpPr>
        <p:spPr/>
        <p:txBody>
          <a:bodyPr/>
          <a:lstStyle/>
          <a:p>
            <a:fld id="{3077FE40-DA99-4E87-9A15-05E43B2BA8E9}" type="slidenum">
              <a:rPr lang="ru-RU" smtClean="0"/>
              <a:pPr/>
              <a:t>15</a:t>
            </a:fld>
            <a:endParaRPr lang="ru-RU"/>
          </a:p>
        </p:txBody>
      </p:sp>
      <p:pic>
        <p:nvPicPr>
          <p:cNvPr id="4" name="Imagine 3">
            <a:extLst>
              <a:ext uri="{FF2B5EF4-FFF2-40B4-BE49-F238E27FC236}">
                <a16:creationId xmlns:a16="http://schemas.microsoft.com/office/drawing/2014/main" id="{9ED6F2E4-DCAC-4B64-8B9C-F24436C0F3E9}"/>
              </a:ext>
            </a:extLst>
          </p:cNvPr>
          <p:cNvPicPr>
            <a:picLocks noChangeAspect="1"/>
          </p:cNvPicPr>
          <p:nvPr/>
        </p:nvPicPr>
        <p:blipFill rotWithShape="1">
          <a:blip r:embed="rId2"/>
          <a:srcRect l="9838" t="17800" r="31888" b="22001"/>
          <a:stretch/>
        </p:blipFill>
        <p:spPr>
          <a:xfrm>
            <a:off x="1771359" y="1340768"/>
            <a:ext cx="6939562" cy="3528392"/>
          </a:xfrm>
          <a:prstGeom prst="rect">
            <a:avLst/>
          </a:prstGeom>
        </p:spPr>
      </p:pic>
    </p:spTree>
    <p:extLst>
      <p:ext uri="{BB962C8B-B14F-4D97-AF65-F5344CB8AC3E}">
        <p14:creationId xmlns:p14="http://schemas.microsoft.com/office/powerpoint/2010/main" val="3226823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număr diapozitiv 1">
            <a:extLst>
              <a:ext uri="{FF2B5EF4-FFF2-40B4-BE49-F238E27FC236}">
                <a16:creationId xmlns:a16="http://schemas.microsoft.com/office/drawing/2014/main" id="{96FF1781-C67F-4353-9AFC-6E24F70B8AFE}"/>
              </a:ext>
            </a:extLst>
          </p:cNvPr>
          <p:cNvSpPr>
            <a:spLocks noGrp="1"/>
          </p:cNvSpPr>
          <p:nvPr>
            <p:ph type="sldNum" sz="quarter" idx="12"/>
          </p:nvPr>
        </p:nvSpPr>
        <p:spPr/>
        <p:txBody>
          <a:bodyPr/>
          <a:lstStyle/>
          <a:p>
            <a:fld id="{3077FE40-DA99-4E87-9A15-05E43B2BA8E9}" type="slidenum">
              <a:rPr lang="ru-RU" smtClean="0"/>
              <a:pPr/>
              <a:t>16</a:t>
            </a:fld>
            <a:endParaRPr lang="ru-RU"/>
          </a:p>
        </p:txBody>
      </p:sp>
      <p:sp>
        <p:nvSpPr>
          <p:cNvPr id="3" name="Dreptunghi 2">
            <a:extLst>
              <a:ext uri="{FF2B5EF4-FFF2-40B4-BE49-F238E27FC236}">
                <a16:creationId xmlns:a16="http://schemas.microsoft.com/office/drawing/2014/main" id="{EC6CEDAB-D513-4A16-A55C-2B47D7377DEB}"/>
              </a:ext>
            </a:extLst>
          </p:cNvPr>
          <p:cNvSpPr/>
          <p:nvPr/>
        </p:nvSpPr>
        <p:spPr>
          <a:xfrm>
            <a:off x="2286000" y="-11267331"/>
            <a:ext cx="4572000" cy="8586966"/>
          </a:xfrm>
          <a:prstGeom prst="rect">
            <a:avLst/>
          </a:prstGeom>
        </p:spPr>
        <p:txBody>
          <a:bodyPr>
            <a:spAutoFit/>
          </a:bodyPr>
          <a:lstStyle/>
          <a:p>
            <a:r>
              <a:rPr lang="ro-RO" sz="1200" dirty="0"/>
              <a:t>#include&lt;</a:t>
            </a:r>
            <a:r>
              <a:rPr lang="ro-RO" sz="1200" dirty="0" err="1"/>
              <a:t>stdio.h</a:t>
            </a:r>
            <a:r>
              <a:rPr lang="ro-RO" sz="1200" dirty="0"/>
              <a:t>&gt;</a:t>
            </a:r>
          </a:p>
          <a:p>
            <a:endParaRPr lang="ro-RO" sz="1200" dirty="0"/>
          </a:p>
          <a:p>
            <a:r>
              <a:rPr lang="ro-RO" sz="1200" dirty="0" err="1"/>
              <a:t>int</a:t>
            </a:r>
            <a:r>
              <a:rPr lang="ro-RO" sz="1200" dirty="0"/>
              <a:t> </a:t>
            </a:r>
            <a:r>
              <a:rPr lang="ro-RO" sz="1200" dirty="0" err="1"/>
              <a:t>n,start</a:t>
            </a:r>
            <a:r>
              <a:rPr lang="ro-RO" sz="1200" dirty="0"/>
              <a:t>[100],stop[100],nr[100];</a:t>
            </a:r>
          </a:p>
          <a:p>
            <a:r>
              <a:rPr lang="ro-RO" sz="1200" dirty="0" err="1"/>
              <a:t>int</a:t>
            </a:r>
            <a:r>
              <a:rPr lang="ro-RO" sz="1200" dirty="0"/>
              <a:t> </a:t>
            </a:r>
            <a:r>
              <a:rPr lang="ro-RO" sz="1200" dirty="0" err="1"/>
              <a:t>main</a:t>
            </a:r>
            <a:r>
              <a:rPr lang="ro-RO" sz="1200" dirty="0"/>
              <a:t>()</a:t>
            </a:r>
          </a:p>
          <a:p>
            <a:r>
              <a:rPr lang="ro-RO" sz="1200" dirty="0"/>
              <a:t>{</a:t>
            </a:r>
          </a:p>
          <a:p>
            <a:r>
              <a:rPr lang="ro-RO" sz="1200" dirty="0"/>
              <a:t>    </a:t>
            </a:r>
            <a:r>
              <a:rPr lang="ro-RO" sz="1200" dirty="0" err="1"/>
              <a:t>int</a:t>
            </a:r>
            <a:r>
              <a:rPr lang="ro-RO" sz="1200" dirty="0"/>
              <a:t> </a:t>
            </a:r>
            <a:r>
              <a:rPr lang="ro-RO" sz="1200" dirty="0" err="1"/>
              <a:t>i,m,h</a:t>
            </a:r>
            <a:r>
              <a:rPr lang="ro-RO" sz="1200" dirty="0"/>
              <a:t>, schimb, </a:t>
            </a:r>
            <a:r>
              <a:rPr lang="ro-RO" sz="1200" dirty="0" err="1"/>
              <a:t>aux</a:t>
            </a:r>
            <a:r>
              <a:rPr lang="ro-RO" sz="1200" dirty="0"/>
              <a:t>, ultim;</a:t>
            </a:r>
          </a:p>
          <a:p>
            <a:r>
              <a:rPr lang="ro-RO" sz="1200" dirty="0"/>
              <a:t>    </a:t>
            </a:r>
            <a:r>
              <a:rPr lang="ro-RO" sz="1200" dirty="0" err="1"/>
              <a:t>printf</a:t>
            </a:r>
            <a:r>
              <a:rPr lang="ro-RO" sz="1200" dirty="0"/>
              <a:t>("</a:t>
            </a:r>
            <a:r>
              <a:rPr lang="ro-RO" sz="1200" dirty="0" err="1"/>
              <a:t>dati</a:t>
            </a:r>
            <a:r>
              <a:rPr lang="ro-RO" sz="1200" dirty="0"/>
              <a:t> </a:t>
            </a:r>
            <a:r>
              <a:rPr lang="ro-RO" sz="1200" dirty="0" err="1"/>
              <a:t>numarul</a:t>
            </a:r>
            <a:r>
              <a:rPr lang="ro-RO" sz="1200" dirty="0"/>
              <a:t> de </a:t>
            </a:r>
            <a:r>
              <a:rPr lang="ro-RO" sz="1200" dirty="0" err="1"/>
              <a:t>activitati</a:t>
            </a:r>
            <a:r>
              <a:rPr lang="ro-RO" sz="1200" dirty="0"/>
              <a:t>:");</a:t>
            </a:r>
          </a:p>
          <a:p>
            <a:r>
              <a:rPr lang="ro-RO" sz="1200" dirty="0"/>
              <a:t>    </a:t>
            </a:r>
            <a:r>
              <a:rPr lang="ro-RO" sz="1200" dirty="0" err="1"/>
              <a:t>scanf</a:t>
            </a:r>
            <a:r>
              <a:rPr lang="ro-RO" sz="1200" dirty="0"/>
              <a:t>("%</a:t>
            </a:r>
            <a:r>
              <a:rPr lang="ro-RO" sz="1200" dirty="0" err="1"/>
              <a:t>d",&amp;n</a:t>
            </a:r>
            <a:r>
              <a:rPr lang="ro-RO" sz="1200" dirty="0"/>
              <a:t>);</a:t>
            </a:r>
          </a:p>
          <a:p>
            <a:r>
              <a:rPr lang="ro-RO" sz="1200" dirty="0"/>
              <a:t>    for(i = 0; i &lt; n; i++)</a:t>
            </a:r>
          </a:p>
          <a:p>
            <a:r>
              <a:rPr lang="ro-RO" sz="1200" dirty="0"/>
              <a:t>    {</a:t>
            </a:r>
          </a:p>
          <a:p>
            <a:r>
              <a:rPr lang="ro-RO" sz="1200" dirty="0"/>
              <a:t>        nr[i] = i+1;</a:t>
            </a:r>
          </a:p>
          <a:p>
            <a:r>
              <a:rPr lang="ro-RO" sz="1200" dirty="0"/>
              <a:t>        </a:t>
            </a:r>
            <a:r>
              <a:rPr lang="ro-RO" sz="1200" dirty="0" err="1"/>
              <a:t>printf</a:t>
            </a:r>
            <a:r>
              <a:rPr lang="ro-RO" sz="1200" dirty="0"/>
              <a:t>("ora de </a:t>
            </a:r>
            <a:r>
              <a:rPr lang="ro-RO" sz="1200" dirty="0" err="1"/>
              <a:t>inceput</a:t>
            </a:r>
            <a:r>
              <a:rPr lang="ro-RO" sz="1200" dirty="0"/>
              <a:t> pentru activitatea %d (</a:t>
            </a:r>
            <a:r>
              <a:rPr lang="ro-RO" sz="1200" dirty="0" err="1"/>
              <a:t>hh</a:t>
            </a:r>
            <a:r>
              <a:rPr lang="ro-RO" sz="1200" dirty="0"/>
              <a:t> mm) = ", i);</a:t>
            </a:r>
          </a:p>
          <a:p>
            <a:r>
              <a:rPr lang="ro-RO" sz="1200" dirty="0"/>
              <a:t>        </a:t>
            </a:r>
            <a:r>
              <a:rPr lang="ro-RO" sz="1200" dirty="0" err="1"/>
              <a:t>scanf</a:t>
            </a:r>
            <a:r>
              <a:rPr lang="ro-RO" sz="1200" dirty="0"/>
              <a:t>("%d %</a:t>
            </a:r>
            <a:r>
              <a:rPr lang="ro-RO" sz="1200" dirty="0" err="1"/>
              <a:t>d",&amp;h,&amp;m</a:t>
            </a:r>
            <a:r>
              <a:rPr lang="ro-RO" sz="1200" dirty="0"/>
              <a:t>);</a:t>
            </a:r>
          </a:p>
          <a:p>
            <a:r>
              <a:rPr lang="ro-RO" sz="1200" dirty="0"/>
              <a:t>        start[i] = h * 60 + m; //pentru fiecare activitate transformam ora de </a:t>
            </a:r>
            <a:r>
              <a:rPr lang="ro-RO" sz="1200" dirty="0" err="1"/>
              <a:t>inceput</a:t>
            </a:r>
            <a:r>
              <a:rPr lang="ro-RO" sz="1200" dirty="0"/>
              <a:t> in minute</a:t>
            </a:r>
          </a:p>
          <a:p>
            <a:r>
              <a:rPr lang="ro-RO" sz="1200" dirty="0"/>
              <a:t>        </a:t>
            </a:r>
            <a:r>
              <a:rPr lang="ro-RO" sz="1200" dirty="0" err="1"/>
              <a:t>printf</a:t>
            </a:r>
            <a:r>
              <a:rPr lang="ro-RO" sz="1200" dirty="0"/>
              <a:t>("ora de </a:t>
            </a:r>
            <a:r>
              <a:rPr lang="ro-RO" sz="1200" dirty="0" err="1"/>
              <a:t>sfarsit</a:t>
            </a:r>
            <a:r>
              <a:rPr lang="ro-RO" sz="1200" dirty="0"/>
              <a:t> pentru activitatea %d (</a:t>
            </a:r>
            <a:r>
              <a:rPr lang="ro-RO" sz="1200" dirty="0" err="1"/>
              <a:t>hh</a:t>
            </a:r>
            <a:r>
              <a:rPr lang="ro-RO" sz="1200" dirty="0"/>
              <a:t> mm) = ", i);</a:t>
            </a:r>
          </a:p>
          <a:p>
            <a:r>
              <a:rPr lang="ro-RO" sz="1200" dirty="0"/>
              <a:t>        </a:t>
            </a:r>
            <a:r>
              <a:rPr lang="ro-RO" sz="1200" dirty="0" err="1"/>
              <a:t>scanf</a:t>
            </a:r>
            <a:r>
              <a:rPr lang="ro-RO" sz="1200" dirty="0"/>
              <a:t>("%d %</a:t>
            </a:r>
            <a:r>
              <a:rPr lang="ro-RO" sz="1200" dirty="0" err="1"/>
              <a:t>d",&amp;h,&amp;m</a:t>
            </a:r>
            <a:r>
              <a:rPr lang="ro-RO" sz="1200" dirty="0"/>
              <a:t>); //pentru fiecare activitatea transformam ora de </a:t>
            </a:r>
            <a:r>
              <a:rPr lang="ro-RO" sz="1200" dirty="0" err="1"/>
              <a:t>sfarsit</a:t>
            </a:r>
            <a:r>
              <a:rPr lang="ro-RO" sz="1200" dirty="0"/>
              <a:t> in minute</a:t>
            </a:r>
          </a:p>
          <a:p>
            <a:r>
              <a:rPr lang="ro-RO" sz="1200" dirty="0"/>
              <a:t>        stop[i] = h * 60 + m;</a:t>
            </a:r>
          </a:p>
          <a:p>
            <a:r>
              <a:rPr lang="ro-RO" sz="1200" dirty="0"/>
              <a:t>    }</a:t>
            </a:r>
          </a:p>
          <a:p>
            <a:r>
              <a:rPr lang="ro-RO" sz="1200" dirty="0"/>
              <a:t>    // ordonarea activităților </a:t>
            </a:r>
            <a:r>
              <a:rPr lang="ro-RO" sz="1200" dirty="0" err="1"/>
              <a:t>crescator</a:t>
            </a:r>
            <a:r>
              <a:rPr lang="ro-RO" sz="1200" dirty="0"/>
              <a:t> </a:t>
            </a:r>
            <a:r>
              <a:rPr lang="ro-RO" sz="1200" dirty="0" err="1"/>
              <a:t>dupa</a:t>
            </a:r>
            <a:r>
              <a:rPr lang="ro-RO" sz="1200" dirty="0"/>
              <a:t> ora de final</a:t>
            </a:r>
          </a:p>
          <a:p>
            <a:r>
              <a:rPr lang="ro-RO" sz="1200" dirty="0"/>
              <a:t>    do</a:t>
            </a:r>
          </a:p>
          <a:p>
            <a:r>
              <a:rPr lang="ro-RO" sz="1200" dirty="0"/>
              <a:t>        {</a:t>
            </a:r>
          </a:p>
          <a:p>
            <a:r>
              <a:rPr lang="ro-RO" sz="1200" dirty="0"/>
              <a:t>            schimb = 0;</a:t>
            </a:r>
          </a:p>
          <a:p>
            <a:r>
              <a:rPr lang="ro-RO" sz="1200" dirty="0"/>
              <a:t>            for(i = 0; i &lt; n-1; i++)</a:t>
            </a:r>
          </a:p>
          <a:p>
            <a:r>
              <a:rPr lang="ro-RO" sz="1200" dirty="0"/>
              <a:t>            </a:t>
            </a:r>
            <a:r>
              <a:rPr lang="ro-RO" sz="1200" dirty="0" err="1"/>
              <a:t>if</a:t>
            </a:r>
            <a:r>
              <a:rPr lang="ro-RO" sz="1200" dirty="0"/>
              <a:t>(stop[nr[i]] &gt; stop[nr[i+1]])</a:t>
            </a:r>
          </a:p>
          <a:p>
            <a:r>
              <a:rPr lang="ro-RO" sz="1200" dirty="0"/>
              <a:t>            {</a:t>
            </a:r>
          </a:p>
          <a:p>
            <a:r>
              <a:rPr lang="ro-RO" sz="1200" dirty="0"/>
              <a:t>                </a:t>
            </a:r>
            <a:r>
              <a:rPr lang="ro-RO" sz="1200" dirty="0" err="1"/>
              <a:t>aux</a:t>
            </a:r>
            <a:r>
              <a:rPr lang="ro-RO" sz="1200" dirty="0"/>
              <a:t> = nr[i];</a:t>
            </a:r>
          </a:p>
          <a:p>
            <a:r>
              <a:rPr lang="ro-RO" sz="1200" dirty="0"/>
              <a:t>                nr[i] = nr[i+1];</a:t>
            </a:r>
          </a:p>
          <a:p>
            <a:r>
              <a:rPr lang="ro-RO" sz="1200" dirty="0"/>
              <a:t>                nr[i+1] = </a:t>
            </a:r>
            <a:r>
              <a:rPr lang="ro-RO" sz="1200" dirty="0" err="1"/>
              <a:t>aux</a:t>
            </a:r>
            <a:r>
              <a:rPr lang="ro-RO" sz="1200" dirty="0"/>
              <a:t>;</a:t>
            </a:r>
          </a:p>
          <a:p>
            <a:r>
              <a:rPr lang="ro-RO" sz="1200" dirty="0"/>
              <a:t>                schimb = 1;</a:t>
            </a:r>
          </a:p>
          <a:p>
            <a:r>
              <a:rPr lang="ro-RO" sz="1200" dirty="0"/>
              <a:t>            }</a:t>
            </a:r>
          </a:p>
          <a:p>
            <a:r>
              <a:rPr lang="ro-RO" sz="1200" dirty="0"/>
              <a:t>        }</a:t>
            </a:r>
          </a:p>
          <a:p>
            <a:r>
              <a:rPr lang="ro-RO" sz="1200" dirty="0"/>
              <a:t>        </a:t>
            </a:r>
            <a:r>
              <a:rPr lang="ro-RO" sz="1200" dirty="0" err="1"/>
              <a:t>while</a:t>
            </a:r>
            <a:r>
              <a:rPr lang="ro-RO" sz="1200" dirty="0"/>
              <a:t>(schimb);</a:t>
            </a:r>
          </a:p>
          <a:p>
            <a:r>
              <a:rPr lang="ro-RO" sz="1200" dirty="0"/>
              <a:t>        </a:t>
            </a:r>
            <a:r>
              <a:rPr lang="ro-RO" sz="1200" dirty="0" err="1"/>
              <a:t>printf</a:t>
            </a:r>
            <a:r>
              <a:rPr lang="ro-RO" sz="1200" dirty="0"/>
              <a:t>("</a:t>
            </a:r>
            <a:r>
              <a:rPr lang="ro-RO" sz="1200" dirty="0" err="1"/>
              <a:t>Activitatile</a:t>
            </a:r>
            <a:r>
              <a:rPr lang="ro-RO" sz="1200" dirty="0"/>
              <a:t> selectate sunt:");</a:t>
            </a:r>
          </a:p>
          <a:p>
            <a:r>
              <a:rPr lang="ro-RO" sz="1200" dirty="0"/>
              <a:t>        for(ultim = 0,i = 1; i &lt; n; i++)</a:t>
            </a:r>
          </a:p>
          <a:p>
            <a:r>
              <a:rPr lang="ro-RO" sz="1200" dirty="0"/>
              <a:t>        </a:t>
            </a:r>
            <a:r>
              <a:rPr lang="ro-RO" sz="1200" dirty="0" err="1"/>
              <a:t>if</a:t>
            </a:r>
            <a:r>
              <a:rPr lang="ro-RO" sz="1200" dirty="0"/>
              <a:t>(start[nr[i]] &gt;= stop[nr[ultim]]) // selectam activitățile ce ne </a:t>
            </a:r>
            <a:r>
              <a:rPr lang="ro-RO" sz="1200" dirty="0" err="1"/>
              <a:t>avantajeaza</a:t>
            </a:r>
            <a:endParaRPr lang="ro-RO" sz="1200" dirty="0"/>
          </a:p>
          <a:p>
            <a:r>
              <a:rPr lang="ro-RO" sz="1200" dirty="0"/>
              <a:t>        {</a:t>
            </a:r>
          </a:p>
          <a:p>
            <a:r>
              <a:rPr lang="ro-RO" sz="1200" dirty="0"/>
              <a:t>            </a:t>
            </a:r>
            <a:r>
              <a:rPr lang="ro-RO" sz="1200" dirty="0" err="1"/>
              <a:t>printf</a:t>
            </a:r>
            <a:r>
              <a:rPr lang="ro-RO" sz="1200" dirty="0"/>
              <a:t>("%d ",nr[i]+1); ultim = i;</a:t>
            </a:r>
          </a:p>
          <a:p>
            <a:r>
              <a:rPr lang="ro-RO" sz="1200" dirty="0"/>
              <a:t>        }</a:t>
            </a:r>
          </a:p>
          <a:p>
            <a:r>
              <a:rPr lang="ro-RO" sz="1200" dirty="0" err="1"/>
              <a:t>printf</a:t>
            </a:r>
            <a:r>
              <a:rPr lang="ro-RO" sz="1200" dirty="0"/>
              <a:t>("\n");</a:t>
            </a:r>
          </a:p>
          <a:p>
            <a:r>
              <a:rPr lang="ro-RO" sz="1200" dirty="0" err="1"/>
              <a:t>return</a:t>
            </a:r>
            <a:r>
              <a:rPr lang="ro-RO" sz="1200" dirty="0"/>
              <a:t> 0;</a:t>
            </a:r>
          </a:p>
          <a:p>
            <a:r>
              <a:rPr lang="ro-RO" sz="1200" dirty="0"/>
              <a:t>}</a:t>
            </a:r>
          </a:p>
        </p:txBody>
      </p:sp>
      <p:sp>
        <p:nvSpPr>
          <p:cNvPr id="4" name="Dreptunghi 3">
            <a:extLst>
              <a:ext uri="{FF2B5EF4-FFF2-40B4-BE49-F238E27FC236}">
                <a16:creationId xmlns:a16="http://schemas.microsoft.com/office/drawing/2014/main" id="{240250E3-EB65-49AE-B782-B00614F7EC27}"/>
              </a:ext>
            </a:extLst>
          </p:cNvPr>
          <p:cNvSpPr/>
          <p:nvPr/>
        </p:nvSpPr>
        <p:spPr>
          <a:xfrm>
            <a:off x="1835696" y="136525"/>
            <a:ext cx="7200800" cy="6717223"/>
          </a:xfrm>
          <a:prstGeom prst="rect">
            <a:avLst/>
          </a:prstGeom>
        </p:spPr>
        <p:txBody>
          <a:bodyPr wrap="square">
            <a:spAutoFit/>
          </a:bodyPr>
          <a:lstStyle/>
          <a:p>
            <a:r>
              <a:rPr lang="ro-RO" sz="1050" dirty="0"/>
              <a:t>#include&lt;</a:t>
            </a:r>
            <a:r>
              <a:rPr lang="ro-RO" sz="1050" dirty="0" err="1"/>
              <a:t>stdio.h</a:t>
            </a:r>
            <a:r>
              <a:rPr lang="ro-RO" sz="1050" dirty="0"/>
              <a:t>&gt;</a:t>
            </a:r>
          </a:p>
          <a:p>
            <a:endParaRPr lang="ro-RO" sz="1050" dirty="0"/>
          </a:p>
          <a:p>
            <a:r>
              <a:rPr lang="ro-RO" sz="1050" dirty="0" err="1"/>
              <a:t>int</a:t>
            </a:r>
            <a:r>
              <a:rPr lang="ro-RO" sz="1050" dirty="0"/>
              <a:t> </a:t>
            </a:r>
            <a:r>
              <a:rPr lang="ro-RO" sz="1050" dirty="0" err="1"/>
              <a:t>n,start</a:t>
            </a:r>
            <a:r>
              <a:rPr lang="ro-RO" sz="1050" dirty="0"/>
              <a:t>[100],stop[100],nr[100];</a:t>
            </a:r>
          </a:p>
          <a:p>
            <a:r>
              <a:rPr lang="ro-RO" sz="1050" dirty="0" err="1"/>
              <a:t>int</a:t>
            </a:r>
            <a:r>
              <a:rPr lang="ro-RO" sz="1050" dirty="0"/>
              <a:t> </a:t>
            </a:r>
            <a:r>
              <a:rPr lang="ro-RO" sz="1050" dirty="0" err="1"/>
              <a:t>main</a:t>
            </a:r>
            <a:r>
              <a:rPr lang="ro-RO" sz="1050" dirty="0"/>
              <a:t>()</a:t>
            </a:r>
          </a:p>
          <a:p>
            <a:r>
              <a:rPr lang="ro-RO" sz="1050" dirty="0"/>
              <a:t>{</a:t>
            </a:r>
          </a:p>
          <a:p>
            <a:r>
              <a:rPr lang="ro-RO" sz="1050" dirty="0"/>
              <a:t>    </a:t>
            </a:r>
            <a:r>
              <a:rPr lang="ro-RO" sz="1050" dirty="0" err="1"/>
              <a:t>int</a:t>
            </a:r>
            <a:r>
              <a:rPr lang="ro-RO" sz="1050" dirty="0"/>
              <a:t> </a:t>
            </a:r>
            <a:r>
              <a:rPr lang="ro-RO" sz="1050" dirty="0" err="1"/>
              <a:t>i,m,h</a:t>
            </a:r>
            <a:r>
              <a:rPr lang="ro-RO" sz="1050" dirty="0"/>
              <a:t>, schimb, </a:t>
            </a:r>
            <a:r>
              <a:rPr lang="ro-RO" sz="1050" dirty="0" err="1"/>
              <a:t>aux</a:t>
            </a:r>
            <a:r>
              <a:rPr lang="ro-RO" sz="1050" dirty="0"/>
              <a:t>, ultim;</a:t>
            </a:r>
          </a:p>
          <a:p>
            <a:r>
              <a:rPr lang="ro-RO" sz="1050" dirty="0"/>
              <a:t>    </a:t>
            </a:r>
            <a:r>
              <a:rPr lang="ro-RO" sz="1050" dirty="0" err="1"/>
              <a:t>printf</a:t>
            </a:r>
            <a:r>
              <a:rPr lang="ro-RO" sz="1050" dirty="0"/>
              <a:t>("</a:t>
            </a:r>
            <a:r>
              <a:rPr lang="ro-RO" sz="1050" dirty="0" err="1"/>
              <a:t>dati</a:t>
            </a:r>
            <a:r>
              <a:rPr lang="ro-RO" sz="1050" dirty="0"/>
              <a:t> </a:t>
            </a:r>
            <a:r>
              <a:rPr lang="ro-RO" sz="1050" dirty="0" err="1"/>
              <a:t>numarul</a:t>
            </a:r>
            <a:r>
              <a:rPr lang="ro-RO" sz="1050" dirty="0"/>
              <a:t> de </a:t>
            </a:r>
            <a:r>
              <a:rPr lang="ro-RO" sz="1050" dirty="0" err="1"/>
              <a:t>activitati</a:t>
            </a:r>
            <a:r>
              <a:rPr lang="ro-RO" sz="1050" dirty="0"/>
              <a:t>:");</a:t>
            </a:r>
          </a:p>
          <a:p>
            <a:r>
              <a:rPr lang="ro-RO" sz="1050" dirty="0"/>
              <a:t>    </a:t>
            </a:r>
            <a:r>
              <a:rPr lang="ro-RO" sz="1050" dirty="0" err="1"/>
              <a:t>scanf</a:t>
            </a:r>
            <a:r>
              <a:rPr lang="ro-RO" sz="1050" dirty="0"/>
              <a:t>("%</a:t>
            </a:r>
            <a:r>
              <a:rPr lang="ro-RO" sz="1050" dirty="0" err="1"/>
              <a:t>d",&amp;n</a:t>
            </a:r>
            <a:r>
              <a:rPr lang="ro-RO" sz="1050" dirty="0"/>
              <a:t>);</a:t>
            </a:r>
          </a:p>
          <a:p>
            <a:r>
              <a:rPr lang="ro-RO" sz="1050" dirty="0"/>
              <a:t>    for(i = 0; i &lt; n; i++)</a:t>
            </a:r>
          </a:p>
          <a:p>
            <a:r>
              <a:rPr lang="ro-RO" sz="1050" dirty="0"/>
              <a:t>    {</a:t>
            </a:r>
          </a:p>
          <a:p>
            <a:r>
              <a:rPr lang="ro-RO" sz="1050" dirty="0"/>
              <a:t>        nr[i] = i+1;</a:t>
            </a:r>
          </a:p>
          <a:p>
            <a:r>
              <a:rPr lang="ro-RO" sz="1050" dirty="0"/>
              <a:t>        </a:t>
            </a:r>
            <a:r>
              <a:rPr lang="ro-RO" sz="1050" dirty="0" err="1"/>
              <a:t>printf</a:t>
            </a:r>
            <a:r>
              <a:rPr lang="ro-RO" sz="1050" dirty="0"/>
              <a:t>("ora de </a:t>
            </a:r>
            <a:r>
              <a:rPr lang="ro-RO" sz="1050" dirty="0" err="1"/>
              <a:t>inceput</a:t>
            </a:r>
            <a:r>
              <a:rPr lang="ro-RO" sz="1050" dirty="0"/>
              <a:t> pentru activitatea %d (</a:t>
            </a:r>
            <a:r>
              <a:rPr lang="ro-RO" sz="1050" dirty="0" err="1"/>
              <a:t>hh</a:t>
            </a:r>
            <a:r>
              <a:rPr lang="ro-RO" sz="1050" dirty="0"/>
              <a:t> mm) = ", i);</a:t>
            </a:r>
          </a:p>
          <a:p>
            <a:r>
              <a:rPr lang="ro-RO" sz="1050" dirty="0"/>
              <a:t>        </a:t>
            </a:r>
            <a:r>
              <a:rPr lang="ro-RO" sz="1050" dirty="0" err="1"/>
              <a:t>scanf</a:t>
            </a:r>
            <a:r>
              <a:rPr lang="ro-RO" sz="1050" dirty="0"/>
              <a:t>("%d %</a:t>
            </a:r>
            <a:r>
              <a:rPr lang="ro-RO" sz="1050" dirty="0" err="1"/>
              <a:t>d",&amp;h,&amp;m</a:t>
            </a:r>
            <a:r>
              <a:rPr lang="ro-RO" sz="1050" dirty="0"/>
              <a:t>);</a:t>
            </a:r>
          </a:p>
          <a:p>
            <a:r>
              <a:rPr lang="ro-RO" sz="1050" dirty="0"/>
              <a:t>        start[i] = h * 60 + m; //pentru fiecare activitate transformam ora de </a:t>
            </a:r>
            <a:r>
              <a:rPr lang="ro-RO" sz="1050" dirty="0" err="1"/>
              <a:t>inceput</a:t>
            </a:r>
            <a:r>
              <a:rPr lang="ro-RO" sz="1050" dirty="0"/>
              <a:t> in minute</a:t>
            </a:r>
          </a:p>
          <a:p>
            <a:r>
              <a:rPr lang="ro-RO" sz="1050" dirty="0"/>
              <a:t>        </a:t>
            </a:r>
            <a:r>
              <a:rPr lang="ro-RO" sz="1050" dirty="0" err="1"/>
              <a:t>printf</a:t>
            </a:r>
            <a:r>
              <a:rPr lang="ro-RO" sz="1050" dirty="0"/>
              <a:t>("ora de </a:t>
            </a:r>
            <a:r>
              <a:rPr lang="ro-RO" sz="1050" dirty="0" err="1"/>
              <a:t>sfarsit</a:t>
            </a:r>
            <a:r>
              <a:rPr lang="ro-RO" sz="1050" dirty="0"/>
              <a:t> pentru activitatea %d (</a:t>
            </a:r>
            <a:r>
              <a:rPr lang="ro-RO" sz="1050" dirty="0" err="1"/>
              <a:t>hh</a:t>
            </a:r>
            <a:r>
              <a:rPr lang="ro-RO" sz="1050" dirty="0"/>
              <a:t> mm) = ", i);</a:t>
            </a:r>
          </a:p>
          <a:p>
            <a:r>
              <a:rPr lang="ro-RO" sz="1050" dirty="0"/>
              <a:t>        </a:t>
            </a:r>
            <a:r>
              <a:rPr lang="ro-RO" sz="1050" dirty="0" err="1"/>
              <a:t>scanf</a:t>
            </a:r>
            <a:r>
              <a:rPr lang="ro-RO" sz="1050" dirty="0"/>
              <a:t>("%d %</a:t>
            </a:r>
            <a:r>
              <a:rPr lang="ro-RO" sz="1050" dirty="0" err="1"/>
              <a:t>d",&amp;h,&amp;m</a:t>
            </a:r>
            <a:r>
              <a:rPr lang="ro-RO" sz="1050" dirty="0"/>
              <a:t>); //pentru fiecare activitatea transformam ora de </a:t>
            </a:r>
            <a:r>
              <a:rPr lang="ro-RO" sz="1050" dirty="0" err="1"/>
              <a:t>sfarsit</a:t>
            </a:r>
            <a:r>
              <a:rPr lang="ro-RO" sz="1050" dirty="0"/>
              <a:t> in minute</a:t>
            </a:r>
          </a:p>
          <a:p>
            <a:r>
              <a:rPr lang="ro-RO" sz="1050" dirty="0"/>
              <a:t>        stop[i] = h * 60 + m;</a:t>
            </a:r>
          </a:p>
          <a:p>
            <a:r>
              <a:rPr lang="ro-RO" sz="1050" dirty="0"/>
              <a:t>    }</a:t>
            </a:r>
          </a:p>
          <a:p>
            <a:r>
              <a:rPr lang="ro-RO" sz="1050" dirty="0"/>
              <a:t>    // ordonarea activităților </a:t>
            </a:r>
            <a:r>
              <a:rPr lang="ro-RO" sz="1050" dirty="0" err="1"/>
              <a:t>crescator</a:t>
            </a:r>
            <a:r>
              <a:rPr lang="ro-RO" sz="1050" dirty="0"/>
              <a:t> </a:t>
            </a:r>
            <a:r>
              <a:rPr lang="ro-RO" sz="1050" dirty="0" err="1"/>
              <a:t>dupa</a:t>
            </a:r>
            <a:r>
              <a:rPr lang="ro-RO" sz="1050" dirty="0"/>
              <a:t> ora de final</a:t>
            </a:r>
          </a:p>
          <a:p>
            <a:r>
              <a:rPr lang="ro-RO" sz="1050" dirty="0"/>
              <a:t>    do</a:t>
            </a:r>
          </a:p>
          <a:p>
            <a:r>
              <a:rPr lang="ro-RO" sz="1050" dirty="0"/>
              <a:t>        {</a:t>
            </a:r>
          </a:p>
          <a:p>
            <a:r>
              <a:rPr lang="ro-RO" sz="1050" dirty="0"/>
              <a:t>            schimb = 0;</a:t>
            </a:r>
          </a:p>
          <a:p>
            <a:r>
              <a:rPr lang="ro-RO" sz="1050" dirty="0"/>
              <a:t>            for(i = 0; i &lt; n-1; i++)</a:t>
            </a:r>
          </a:p>
          <a:p>
            <a:r>
              <a:rPr lang="ro-RO" sz="1050" dirty="0"/>
              <a:t>            </a:t>
            </a:r>
            <a:r>
              <a:rPr lang="ro-RO" sz="1050" dirty="0" err="1"/>
              <a:t>if</a:t>
            </a:r>
            <a:r>
              <a:rPr lang="ro-RO" sz="1050" dirty="0"/>
              <a:t>(stop[nr[i]] &gt; stop[nr[i+1]])</a:t>
            </a:r>
          </a:p>
          <a:p>
            <a:r>
              <a:rPr lang="ro-RO" sz="1050" dirty="0"/>
              <a:t>            {</a:t>
            </a:r>
          </a:p>
          <a:p>
            <a:r>
              <a:rPr lang="ro-RO" sz="1050" dirty="0"/>
              <a:t>                </a:t>
            </a:r>
            <a:r>
              <a:rPr lang="ro-RO" sz="1050" dirty="0" err="1"/>
              <a:t>aux</a:t>
            </a:r>
            <a:r>
              <a:rPr lang="ro-RO" sz="1050" dirty="0"/>
              <a:t> = nr[i];</a:t>
            </a:r>
          </a:p>
          <a:p>
            <a:r>
              <a:rPr lang="ro-RO" sz="1050" dirty="0"/>
              <a:t>                nr[i] = nr[i+1];</a:t>
            </a:r>
          </a:p>
          <a:p>
            <a:r>
              <a:rPr lang="ro-RO" sz="1050" dirty="0"/>
              <a:t>                nr[i+1] = </a:t>
            </a:r>
            <a:r>
              <a:rPr lang="ro-RO" sz="1050" dirty="0" err="1"/>
              <a:t>aux</a:t>
            </a:r>
            <a:r>
              <a:rPr lang="ro-RO" sz="1050" dirty="0"/>
              <a:t>;</a:t>
            </a:r>
          </a:p>
          <a:p>
            <a:r>
              <a:rPr lang="ro-RO" sz="1050" dirty="0"/>
              <a:t>                schimb = 1;</a:t>
            </a:r>
          </a:p>
          <a:p>
            <a:r>
              <a:rPr lang="ro-RO" sz="1050" dirty="0"/>
              <a:t>            }</a:t>
            </a:r>
          </a:p>
          <a:p>
            <a:r>
              <a:rPr lang="ro-RO" sz="1050" dirty="0"/>
              <a:t>        }</a:t>
            </a:r>
          </a:p>
          <a:p>
            <a:r>
              <a:rPr lang="ro-RO" sz="1050" dirty="0"/>
              <a:t>        </a:t>
            </a:r>
            <a:r>
              <a:rPr lang="ro-RO" sz="1050" dirty="0" err="1"/>
              <a:t>while</a:t>
            </a:r>
            <a:r>
              <a:rPr lang="ro-RO" sz="1050" dirty="0"/>
              <a:t>(schimb);</a:t>
            </a:r>
          </a:p>
          <a:p>
            <a:r>
              <a:rPr lang="ro-RO" sz="1050" dirty="0"/>
              <a:t>        </a:t>
            </a:r>
            <a:r>
              <a:rPr lang="ro-RO" sz="1050" dirty="0" err="1"/>
              <a:t>printf</a:t>
            </a:r>
            <a:r>
              <a:rPr lang="ro-RO" sz="1050" dirty="0"/>
              <a:t>("</a:t>
            </a:r>
            <a:r>
              <a:rPr lang="ro-RO" sz="1050" dirty="0" err="1"/>
              <a:t>Activitatile</a:t>
            </a:r>
            <a:r>
              <a:rPr lang="ro-RO" sz="1050" dirty="0"/>
              <a:t> selectate sunt:");</a:t>
            </a:r>
          </a:p>
          <a:p>
            <a:r>
              <a:rPr lang="ro-RO" sz="1050" dirty="0"/>
              <a:t>        for(ultim = 0,i = 1; i &lt; n; i++)</a:t>
            </a:r>
          </a:p>
          <a:p>
            <a:r>
              <a:rPr lang="ro-RO" sz="1050" dirty="0"/>
              <a:t>        </a:t>
            </a:r>
            <a:r>
              <a:rPr lang="ro-RO" sz="1050" dirty="0" err="1"/>
              <a:t>if</a:t>
            </a:r>
            <a:r>
              <a:rPr lang="ro-RO" sz="1050" dirty="0"/>
              <a:t>(start[nr[i]] &gt;= stop[nr[ultim]]) // selectam activitățile ce ne </a:t>
            </a:r>
            <a:r>
              <a:rPr lang="ro-RO" sz="1050" dirty="0" err="1"/>
              <a:t>avantajeaza</a:t>
            </a:r>
            <a:endParaRPr lang="ro-RO" sz="1050" dirty="0"/>
          </a:p>
          <a:p>
            <a:r>
              <a:rPr lang="ro-RO" sz="1050" dirty="0"/>
              <a:t>        {</a:t>
            </a:r>
          </a:p>
          <a:p>
            <a:r>
              <a:rPr lang="ro-RO" sz="1050" dirty="0"/>
              <a:t>            </a:t>
            </a:r>
            <a:r>
              <a:rPr lang="ro-RO" sz="1050" dirty="0" err="1"/>
              <a:t>printf</a:t>
            </a:r>
            <a:r>
              <a:rPr lang="ro-RO" sz="1050" dirty="0"/>
              <a:t>("%d ",nr[i]+1); ultim = i;</a:t>
            </a:r>
          </a:p>
          <a:p>
            <a:r>
              <a:rPr lang="ro-RO" sz="1050" dirty="0"/>
              <a:t>        }</a:t>
            </a:r>
          </a:p>
          <a:p>
            <a:r>
              <a:rPr lang="ro-RO" sz="1050" dirty="0" err="1"/>
              <a:t>printf</a:t>
            </a:r>
            <a:r>
              <a:rPr lang="ro-RO" sz="1050" dirty="0"/>
              <a:t>("\n");</a:t>
            </a:r>
          </a:p>
          <a:p>
            <a:r>
              <a:rPr lang="ro-RO" sz="1050" dirty="0" err="1"/>
              <a:t>return</a:t>
            </a:r>
            <a:r>
              <a:rPr lang="ro-RO" sz="1050" dirty="0"/>
              <a:t> 0;</a:t>
            </a:r>
          </a:p>
          <a:p>
            <a:r>
              <a:rPr lang="ro-RO" sz="1050" dirty="0"/>
              <a:t>}</a:t>
            </a:r>
          </a:p>
        </p:txBody>
      </p:sp>
    </p:spTree>
    <p:extLst>
      <p:ext uri="{BB962C8B-B14F-4D97-AF65-F5344CB8AC3E}">
        <p14:creationId xmlns:p14="http://schemas.microsoft.com/office/powerpoint/2010/main" val="3102229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număr diapozitiv 1">
            <a:extLst>
              <a:ext uri="{FF2B5EF4-FFF2-40B4-BE49-F238E27FC236}">
                <a16:creationId xmlns:a16="http://schemas.microsoft.com/office/drawing/2014/main" id="{BD56048E-F8CB-45B6-AFE3-AB240FB64CE0}"/>
              </a:ext>
            </a:extLst>
          </p:cNvPr>
          <p:cNvSpPr>
            <a:spLocks noGrp="1"/>
          </p:cNvSpPr>
          <p:nvPr>
            <p:ph type="sldNum" sz="quarter" idx="12"/>
          </p:nvPr>
        </p:nvSpPr>
        <p:spPr/>
        <p:txBody>
          <a:bodyPr/>
          <a:lstStyle/>
          <a:p>
            <a:fld id="{3077FE40-DA99-4E87-9A15-05E43B2BA8E9}" type="slidenum">
              <a:rPr lang="ru-RU" smtClean="0"/>
              <a:pPr/>
              <a:t>17</a:t>
            </a:fld>
            <a:endParaRPr lang="ru-RU"/>
          </a:p>
        </p:txBody>
      </p:sp>
      <p:pic>
        <p:nvPicPr>
          <p:cNvPr id="3" name="Imagine 2">
            <a:extLst>
              <a:ext uri="{FF2B5EF4-FFF2-40B4-BE49-F238E27FC236}">
                <a16:creationId xmlns:a16="http://schemas.microsoft.com/office/drawing/2014/main" id="{DDF13CFB-0EAE-4032-891D-50B9EF7B9BD2}"/>
              </a:ext>
            </a:extLst>
          </p:cNvPr>
          <p:cNvPicPr>
            <a:picLocks noChangeAspect="1"/>
          </p:cNvPicPr>
          <p:nvPr/>
        </p:nvPicPr>
        <p:blipFill rotWithShape="1">
          <a:blip r:embed="rId2"/>
          <a:srcRect l="1575" t="3800" r="41338" b="38800"/>
          <a:stretch/>
        </p:blipFill>
        <p:spPr>
          <a:xfrm>
            <a:off x="1907704" y="1124744"/>
            <a:ext cx="6912768" cy="4392488"/>
          </a:xfrm>
          <a:prstGeom prst="rect">
            <a:avLst/>
          </a:prstGeom>
        </p:spPr>
      </p:pic>
    </p:spTree>
    <p:extLst>
      <p:ext uri="{BB962C8B-B14F-4D97-AF65-F5344CB8AC3E}">
        <p14:creationId xmlns:p14="http://schemas.microsoft.com/office/powerpoint/2010/main" val="177952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6B1615D2-18E7-418D-9AF1-FB9BA4C2F7F0}"/>
              </a:ext>
            </a:extLst>
          </p:cNvPr>
          <p:cNvSpPr>
            <a:spLocks noGrp="1"/>
          </p:cNvSpPr>
          <p:nvPr>
            <p:ph type="title"/>
          </p:nvPr>
        </p:nvSpPr>
        <p:spPr>
          <a:xfrm>
            <a:off x="611560" y="2165018"/>
            <a:ext cx="7772400" cy="1362075"/>
          </a:xfrm>
        </p:spPr>
        <p:txBody>
          <a:bodyPr/>
          <a:lstStyle/>
          <a:p>
            <a:pPr algn="ctr"/>
            <a:r>
              <a:rPr lang="ro-RO" dirty="0"/>
              <a:t>Tehnica </a:t>
            </a:r>
            <a:r>
              <a:rPr lang="ro-RO" dirty="0" err="1"/>
              <a:t>Greedy</a:t>
            </a:r>
            <a:endParaRPr lang="ro-RO" dirty="0"/>
          </a:p>
        </p:txBody>
      </p:sp>
      <p:sp>
        <p:nvSpPr>
          <p:cNvPr id="4" name="Substituent număr diapozitiv 3">
            <a:extLst>
              <a:ext uri="{FF2B5EF4-FFF2-40B4-BE49-F238E27FC236}">
                <a16:creationId xmlns:a16="http://schemas.microsoft.com/office/drawing/2014/main" id="{38713776-9C08-4041-ADA6-2682AA13401B}"/>
              </a:ext>
            </a:extLst>
          </p:cNvPr>
          <p:cNvSpPr>
            <a:spLocks noGrp="1"/>
          </p:cNvSpPr>
          <p:nvPr>
            <p:ph type="sldNum" sz="quarter" idx="12"/>
          </p:nvPr>
        </p:nvSpPr>
        <p:spPr/>
        <p:txBody>
          <a:bodyPr/>
          <a:lstStyle/>
          <a:p>
            <a:fld id="{F7321542-D6F1-4051-A838-F9600821A577}" type="slidenum">
              <a:rPr lang="ru-RU" smtClean="0"/>
              <a:pPr/>
              <a:t>2</a:t>
            </a:fld>
            <a:endParaRPr lang="ru-RU"/>
          </a:p>
        </p:txBody>
      </p:sp>
      <p:pic>
        <p:nvPicPr>
          <p:cNvPr id="5" name="Imagine 4">
            <a:extLst>
              <a:ext uri="{FF2B5EF4-FFF2-40B4-BE49-F238E27FC236}">
                <a16:creationId xmlns:a16="http://schemas.microsoft.com/office/drawing/2014/main" id="{EDEB26FC-1AFA-45B3-B371-D2A7E0D485AF}"/>
              </a:ext>
            </a:extLst>
          </p:cNvPr>
          <p:cNvPicPr>
            <a:picLocks noChangeAspect="1"/>
          </p:cNvPicPr>
          <p:nvPr/>
        </p:nvPicPr>
        <p:blipFill>
          <a:blip r:embed="rId2"/>
          <a:stretch>
            <a:fillRect/>
          </a:stretch>
        </p:blipFill>
        <p:spPr>
          <a:xfrm>
            <a:off x="2771800" y="2846055"/>
            <a:ext cx="3121423" cy="2182557"/>
          </a:xfrm>
          <a:prstGeom prst="rect">
            <a:avLst/>
          </a:prstGeom>
        </p:spPr>
      </p:pic>
      <p:pic>
        <p:nvPicPr>
          <p:cNvPr id="6" name="Imagine 5">
            <a:extLst>
              <a:ext uri="{FF2B5EF4-FFF2-40B4-BE49-F238E27FC236}">
                <a16:creationId xmlns:a16="http://schemas.microsoft.com/office/drawing/2014/main" id="{3C4746E7-FE20-4DC1-B0F0-F2649461F6EA}"/>
              </a:ext>
            </a:extLst>
          </p:cNvPr>
          <p:cNvPicPr>
            <a:picLocks noChangeAspect="1"/>
          </p:cNvPicPr>
          <p:nvPr/>
        </p:nvPicPr>
        <p:blipFill>
          <a:blip r:embed="rId3"/>
          <a:stretch>
            <a:fillRect/>
          </a:stretch>
        </p:blipFill>
        <p:spPr>
          <a:xfrm>
            <a:off x="323528" y="260648"/>
            <a:ext cx="3657917" cy="1828959"/>
          </a:xfrm>
          <a:prstGeom prst="rect">
            <a:avLst/>
          </a:prstGeom>
        </p:spPr>
      </p:pic>
    </p:spTree>
    <p:extLst>
      <p:ext uri="{BB962C8B-B14F-4D97-AF65-F5344CB8AC3E}">
        <p14:creationId xmlns:p14="http://schemas.microsoft.com/office/powerpoint/2010/main" val="395815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3D5A0-B547-46C5-A6B8-05AD9FDB73B0}"/>
              </a:ext>
            </a:extLst>
          </p:cNvPr>
          <p:cNvSpPr>
            <a:spLocks noGrp="1"/>
          </p:cNvSpPr>
          <p:nvPr>
            <p:ph type="title"/>
          </p:nvPr>
        </p:nvSpPr>
        <p:spPr>
          <a:xfrm>
            <a:off x="468312" y="710666"/>
            <a:ext cx="8207375" cy="1011237"/>
          </a:xfrm>
        </p:spPr>
        <p:txBody>
          <a:bodyPr/>
          <a:lstStyle/>
          <a:p>
            <a:r>
              <a:rPr lang="en-US" b="1" dirty="0" err="1"/>
              <a:t>Descriere</a:t>
            </a:r>
            <a:r>
              <a:rPr lang="ro-MD" dirty="0"/>
              <a:t>:</a:t>
            </a:r>
          </a:p>
        </p:txBody>
      </p:sp>
      <p:sp>
        <p:nvSpPr>
          <p:cNvPr id="3" name="Content Placeholder 2">
            <a:extLst>
              <a:ext uri="{FF2B5EF4-FFF2-40B4-BE49-F238E27FC236}">
                <a16:creationId xmlns:a16="http://schemas.microsoft.com/office/drawing/2014/main" id="{78C91451-1EF6-4D2D-87BC-A301B341BCB4}"/>
              </a:ext>
            </a:extLst>
          </p:cNvPr>
          <p:cNvSpPr>
            <a:spLocks noGrp="1"/>
          </p:cNvSpPr>
          <p:nvPr>
            <p:ph idx="1"/>
          </p:nvPr>
        </p:nvSpPr>
        <p:spPr>
          <a:xfrm>
            <a:off x="395536" y="2636912"/>
            <a:ext cx="8207375" cy="2952328"/>
          </a:xfrm>
        </p:spPr>
        <p:txBody>
          <a:bodyPr/>
          <a:lstStyle/>
          <a:p>
            <a:pPr marL="0" indent="0" algn="just">
              <a:lnSpc>
                <a:spcPct val="150000"/>
              </a:lnSpc>
              <a:buNone/>
            </a:pPr>
            <a:r>
              <a:rPr lang="ro-MD" dirty="0"/>
              <a:t>Metoda de programare </a:t>
            </a:r>
            <a:r>
              <a:rPr lang="ro-MD" b="1" dirty="0" err="1">
                <a:solidFill>
                  <a:srgbClr val="FF0000"/>
                </a:solidFill>
              </a:rPr>
              <a:t>Greedy</a:t>
            </a:r>
            <a:r>
              <a:rPr lang="ro-MD" dirty="0"/>
              <a:t> se aplică problemelor de optimizare. Aceasta metoda constă în faptul că se </a:t>
            </a:r>
            <a:r>
              <a:rPr lang="ro-MD" dirty="0" err="1"/>
              <a:t>construieşte</a:t>
            </a:r>
            <a:r>
              <a:rPr lang="ro-MD" dirty="0"/>
              <a:t> </a:t>
            </a:r>
            <a:r>
              <a:rPr lang="ro-MD" dirty="0" err="1"/>
              <a:t>solutia</a:t>
            </a:r>
            <a:r>
              <a:rPr lang="ro-MD" dirty="0"/>
              <a:t> optimă pas cu pas, la fiecare pas fiind selectat în </a:t>
            </a:r>
            <a:r>
              <a:rPr lang="ro-MD" dirty="0" err="1"/>
              <a:t>solutie</a:t>
            </a:r>
            <a:r>
              <a:rPr lang="ro-MD" dirty="0"/>
              <a:t> elementul care pare „</a:t>
            </a:r>
            <a:r>
              <a:rPr lang="ro-MD" b="1" dirty="0"/>
              <a:t>cel mai bun/cel mai optim</a:t>
            </a:r>
            <a:r>
              <a:rPr lang="ro-MD" dirty="0"/>
              <a:t>” la momentul respectiv, în </a:t>
            </a:r>
            <a:r>
              <a:rPr lang="ro-MD" dirty="0" err="1"/>
              <a:t>speranta</a:t>
            </a:r>
            <a:r>
              <a:rPr lang="ro-MD" dirty="0"/>
              <a:t> că această alegere locală va conduce la </a:t>
            </a:r>
            <a:r>
              <a:rPr lang="ro-MD" b="1" dirty="0"/>
              <a:t>optimul global</a:t>
            </a:r>
            <a:r>
              <a:rPr lang="ro-MD" dirty="0"/>
              <a:t>.</a:t>
            </a:r>
          </a:p>
        </p:txBody>
      </p:sp>
    </p:spTree>
    <p:extLst>
      <p:ext uri="{BB962C8B-B14F-4D97-AF65-F5344CB8AC3E}">
        <p14:creationId xmlns:p14="http://schemas.microsoft.com/office/powerpoint/2010/main" val="4290183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0AB28-D80B-49F3-A928-5401BD0D913B}"/>
              </a:ext>
            </a:extLst>
          </p:cNvPr>
          <p:cNvSpPr>
            <a:spLocks noGrp="1"/>
          </p:cNvSpPr>
          <p:nvPr>
            <p:ph type="title"/>
          </p:nvPr>
        </p:nvSpPr>
        <p:spPr>
          <a:xfrm>
            <a:off x="468312" y="625474"/>
            <a:ext cx="8207375" cy="1011237"/>
          </a:xfrm>
        </p:spPr>
        <p:txBody>
          <a:bodyPr/>
          <a:lstStyle/>
          <a:p>
            <a:r>
              <a:rPr lang="ro-MD" b="1" dirty="0"/>
              <a:t>Tehnica </a:t>
            </a:r>
            <a:r>
              <a:rPr lang="ro-MD" b="1" dirty="0" err="1"/>
              <a:t>Greedy</a:t>
            </a:r>
            <a:r>
              <a:rPr lang="ro-MD" b="1" dirty="0"/>
              <a:t>:</a:t>
            </a:r>
          </a:p>
        </p:txBody>
      </p:sp>
      <p:sp>
        <p:nvSpPr>
          <p:cNvPr id="3" name="Content Placeholder 2">
            <a:extLst>
              <a:ext uri="{FF2B5EF4-FFF2-40B4-BE49-F238E27FC236}">
                <a16:creationId xmlns:a16="http://schemas.microsoft.com/office/drawing/2014/main" id="{69603051-834A-4E8C-AE6C-D1C6C0572A7D}"/>
              </a:ext>
            </a:extLst>
          </p:cNvPr>
          <p:cNvSpPr>
            <a:spLocks noGrp="1"/>
          </p:cNvSpPr>
          <p:nvPr>
            <p:ph idx="1"/>
          </p:nvPr>
        </p:nvSpPr>
        <p:spPr>
          <a:xfrm>
            <a:off x="468312" y="2232647"/>
            <a:ext cx="8280152" cy="2330136"/>
          </a:xfrm>
        </p:spPr>
        <p:txBody>
          <a:bodyPr>
            <a:normAutofit lnSpcReduction="10000"/>
          </a:bodyPr>
          <a:lstStyle/>
          <a:p>
            <a:r>
              <a:rPr lang="en-US" dirty="0"/>
              <a:t>se </a:t>
            </a:r>
            <a:r>
              <a:rPr lang="en-US" dirty="0" err="1"/>
              <a:t>dă</a:t>
            </a:r>
            <a:r>
              <a:rPr lang="en-US" dirty="0"/>
              <a:t> o </a:t>
            </a:r>
            <a:r>
              <a:rPr lang="en-US" dirty="0" err="1"/>
              <a:t>mulţime</a:t>
            </a:r>
            <a:r>
              <a:rPr lang="en-US" dirty="0"/>
              <a:t> </a:t>
            </a:r>
            <a:r>
              <a:rPr lang="en-US" b="1" dirty="0"/>
              <a:t>A</a:t>
            </a:r>
            <a:r>
              <a:rPr lang="ro-MD" b="1" dirty="0"/>
              <a:t>=</a:t>
            </a:r>
            <a:r>
              <a:rPr lang="en-US" b="1" dirty="0"/>
              <a:t>{a</a:t>
            </a:r>
            <a:r>
              <a:rPr lang="en-US" b="1" baseline="-25000" dirty="0"/>
              <a:t>1</a:t>
            </a:r>
            <a:r>
              <a:rPr lang="en-US" b="1" dirty="0"/>
              <a:t>, a</a:t>
            </a:r>
            <a:r>
              <a:rPr lang="en-US" b="1" baseline="-25000" dirty="0"/>
              <a:t>2</a:t>
            </a:r>
            <a:r>
              <a:rPr lang="en-US" b="1" dirty="0"/>
              <a:t>, a</a:t>
            </a:r>
            <a:r>
              <a:rPr lang="en-US" b="1" baseline="-25000" dirty="0"/>
              <a:t>3</a:t>
            </a:r>
            <a:r>
              <a:rPr lang="en-US" b="1" dirty="0"/>
              <a:t>,…, a</a:t>
            </a:r>
            <a:r>
              <a:rPr lang="en-US" b="1" baseline="-25000" dirty="0"/>
              <a:t>n</a:t>
            </a:r>
            <a:r>
              <a:rPr lang="en-US" b="1" dirty="0"/>
              <a:t>} – </a:t>
            </a:r>
            <a:r>
              <a:rPr lang="en-US" dirty="0"/>
              <a:t>o </a:t>
            </a:r>
            <a:r>
              <a:rPr lang="en-US" dirty="0" err="1"/>
              <a:t>mul</a:t>
            </a:r>
            <a:r>
              <a:rPr lang="ro-MD" dirty="0"/>
              <a:t>ț</a:t>
            </a:r>
            <a:r>
              <a:rPr lang="en-US" dirty="0" err="1"/>
              <a:t>ime</a:t>
            </a:r>
            <a:r>
              <a:rPr lang="en-US" dirty="0"/>
              <a:t> </a:t>
            </a:r>
            <a:r>
              <a:rPr lang="ro-MD" dirty="0"/>
              <a:t>finită de elemente, nu neapărat distincte.</a:t>
            </a:r>
            <a:endParaRPr lang="en-US" dirty="0"/>
          </a:p>
          <a:p>
            <a:r>
              <a:rPr lang="ro-MD" dirty="0"/>
              <a:t>Se cere să se determine o submulțime </a:t>
            </a:r>
            <a:r>
              <a:rPr lang="ro-MD" b="1" dirty="0"/>
              <a:t>B=</a:t>
            </a:r>
            <a:r>
              <a:rPr lang="en-US" b="1" dirty="0"/>
              <a:t> {</a:t>
            </a:r>
            <a:r>
              <a:rPr lang="ro-MD" b="1" dirty="0"/>
              <a:t>b</a:t>
            </a:r>
            <a:r>
              <a:rPr lang="en-US" b="1" baseline="-25000" dirty="0"/>
              <a:t>1</a:t>
            </a:r>
            <a:r>
              <a:rPr lang="en-US" b="1" dirty="0"/>
              <a:t>, </a:t>
            </a:r>
            <a:r>
              <a:rPr lang="ro-MD" b="1" dirty="0"/>
              <a:t>b</a:t>
            </a:r>
            <a:r>
              <a:rPr lang="en-US" b="1" baseline="-25000" dirty="0"/>
              <a:t>2</a:t>
            </a:r>
            <a:r>
              <a:rPr lang="en-US" b="1" dirty="0"/>
              <a:t>, </a:t>
            </a:r>
            <a:r>
              <a:rPr lang="ro-MD" b="1" dirty="0"/>
              <a:t>b</a:t>
            </a:r>
            <a:r>
              <a:rPr lang="en-US" b="1" baseline="-25000" dirty="0"/>
              <a:t>3</a:t>
            </a:r>
            <a:r>
              <a:rPr lang="en-US" b="1" dirty="0"/>
              <a:t>,…, </a:t>
            </a:r>
            <a:r>
              <a:rPr lang="ro-MD" b="1" dirty="0" err="1"/>
              <a:t>b</a:t>
            </a:r>
            <a:r>
              <a:rPr lang="ro-MD" b="1" baseline="-25000" dirty="0" err="1"/>
              <a:t>m</a:t>
            </a:r>
            <a:r>
              <a:rPr lang="en-US" b="1" dirty="0"/>
              <a:t>} </a:t>
            </a:r>
            <a:r>
              <a:rPr lang="en-US" b="1" dirty="0">
                <a:sym typeface="Symbol" panose="05050102010706020507" pitchFamily="18" charset="2"/>
              </a:rPr>
              <a:t></a:t>
            </a:r>
            <a:r>
              <a:rPr lang="ro-MD" b="1" dirty="0">
                <a:sym typeface="Symbol" panose="05050102010706020507" pitchFamily="18" charset="2"/>
              </a:rPr>
              <a:t>A </a:t>
            </a:r>
            <a:r>
              <a:rPr lang="ro-MD" dirty="0">
                <a:sym typeface="Symbol" panose="05050102010706020507" pitchFamily="18" charset="2"/>
              </a:rPr>
              <a:t>astfel </a:t>
            </a:r>
            <a:r>
              <a:rPr lang="ro-MD" dirty="0" err="1">
                <a:sym typeface="Symbol" panose="05050102010706020507" pitchFamily="18" charset="2"/>
              </a:rPr>
              <a:t>încît</a:t>
            </a:r>
            <a:r>
              <a:rPr lang="ro-MD" dirty="0">
                <a:sym typeface="Symbol" panose="05050102010706020507" pitchFamily="18" charset="2"/>
              </a:rPr>
              <a:t>:</a:t>
            </a:r>
          </a:p>
          <a:p>
            <a:pPr lvl="1"/>
            <a:r>
              <a:rPr lang="ro-MD" sz="2100" dirty="0"/>
              <a:t>B satisface anumite condiții (restricții);</a:t>
            </a:r>
          </a:p>
          <a:p>
            <a:pPr lvl="1"/>
            <a:r>
              <a:rPr lang="ro-MD" sz="2100" dirty="0"/>
              <a:t>B optimizează (maximizează sau minimizează) un criteriu (o funcție obiectiv).</a:t>
            </a:r>
          </a:p>
        </p:txBody>
      </p:sp>
      <p:sp>
        <p:nvSpPr>
          <p:cNvPr id="4" name="Content Placeholder 2">
            <a:extLst>
              <a:ext uri="{FF2B5EF4-FFF2-40B4-BE49-F238E27FC236}">
                <a16:creationId xmlns:a16="http://schemas.microsoft.com/office/drawing/2014/main" id="{91CE4941-66EA-406A-971A-57B504D68CA1}"/>
              </a:ext>
            </a:extLst>
          </p:cNvPr>
          <p:cNvSpPr txBox="1">
            <a:spLocks/>
          </p:cNvSpPr>
          <p:nvPr/>
        </p:nvSpPr>
        <p:spPr>
          <a:xfrm>
            <a:off x="1295127" y="4992906"/>
            <a:ext cx="7669361" cy="105674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ro-MD" sz="2100" b="1" dirty="0">
                <a:solidFill>
                  <a:schemeClr val="tx1">
                    <a:lumMod val="50000"/>
                  </a:schemeClr>
                </a:solidFill>
              </a:rPr>
              <a:t>Metoda </a:t>
            </a:r>
            <a:r>
              <a:rPr lang="ro-MD" sz="2100" b="1" dirty="0" err="1">
                <a:solidFill>
                  <a:schemeClr val="tx1">
                    <a:lumMod val="50000"/>
                  </a:schemeClr>
                </a:solidFill>
              </a:rPr>
              <a:t>Greedy</a:t>
            </a:r>
            <a:r>
              <a:rPr lang="ro-MD" sz="2100" b="1" dirty="0">
                <a:solidFill>
                  <a:schemeClr val="tx1">
                    <a:lumMod val="50000"/>
                  </a:schemeClr>
                </a:solidFill>
              </a:rPr>
              <a:t> </a:t>
            </a:r>
            <a:r>
              <a:rPr lang="ro-MD" sz="2100" dirty="0">
                <a:solidFill>
                  <a:schemeClr val="tx1">
                    <a:lumMod val="50000"/>
                  </a:schemeClr>
                </a:solidFill>
              </a:rPr>
              <a:t>nu își propune găsirea tuturor celor mai bune soluții ale problemei date, ci doar a uneia dintre ele care îndeplinește criteriul de optimizare ales.</a:t>
            </a:r>
          </a:p>
        </p:txBody>
      </p:sp>
      <p:pic>
        <p:nvPicPr>
          <p:cNvPr id="1028" name="Picture 4" descr="semnul-exclamarii-600x441 - ProvincialProvincial">
            <a:extLst>
              <a:ext uri="{FF2B5EF4-FFF2-40B4-BE49-F238E27FC236}">
                <a16:creationId xmlns:a16="http://schemas.microsoft.com/office/drawing/2014/main" id="{0AA3B070-0EB9-4AC3-8127-B64B2632AB0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79512" y="4869160"/>
            <a:ext cx="1115615" cy="1524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985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83FCA-28CB-42DF-86F1-7580FF5B83DD}"/>
              </a:ext>
            </a:extLst>
          </p:cNvPr>
          <p:cNvSpPr>
            <a:spLocks noGrp="1"/>
          </p:cNvSpPr>
          <p:nvPr>
            <p:ph type="title"/>
          </p:nvPr>
        </p:nvSpPr>
        <p:spPr>
          <a:xfrm>
            <a:off x="323528" y="908720"/>
            <a:ext cx="8207375" cy="1011237"/>
          </a:xfrm>
        </p:spPr>
        <p:txBody>
          <a:bodyPr/>
          <a:lstStyle/>
          <a:p>
            <a:r>
              <a:rPr lang="en-US" b="1" dirty="0" err="1"/>
              <a:t>Principiul</a:t>
            </a:r>
            <a:r>
              <a:rPr lang="en-US" b="1" dirty="0"/>
              <a:t> </a:t>
            </a:r>
            <a:r>
              <a:rPr lang="en-US" b="1" dirty="0" err="1"/>
              <a:t>metodei</a:t>
            </a:r>
            <a:r>
              <a:rPr lang="en-US" b="1" dirty="0"/>
              <a:t> Greedy</a:t>
            </a:r>
            <a:r>
              <a:rPr lang="en-US" dirty="0"/>
              <a:t>: </a:t>
            </a:r>
            <a:endParaRPr lang="ro-MD" dirty="0"/>
          </a:p>
        </p:txBody>
      </p:sp>
      <p:sp>
        <p:nvSpPr>
          <p:cNvPr id="3" name="Content Placeholder 2">
            <a:extLst>
              <a:ext uri="{FF2B5EF4-FFF2-40B4-BE49-F238E27FC236}">
                <a16:creationId xmlns:a16="http://schemas.microsoft.com/office/drawing/2014/main" id="{ABCE78C8-47DD-4BBA-8141-08A8A39B0753}"/>
              </a:ext>
            </a:extLst>
          </p:cNvPr>
          <p:cNvSpPr>
            <a:spLocks noGrp="1"/>
          </p:cNvSpPr>
          <p:nvPr>
            <p:ph idx="1"/>
          </p:nvPr>
        </p:nvSpPr>
        <p:spPr>
          <a:xfrm>
            <a:off x="329355" y="1988840"/>
            <a:ext cx="8419109" cy="4321175"/>
          </a:xfrm>
        </p:spPr>
        <p:txBody>
          <a:bodyPr>
            <a:normAutofit/>
          </a:bodyPr>
          <a:lstStyle/>
          <a:p>
            <a:pPr algn="just">
              <a:lnSpc>
                <a:spcPct val="150000"/>
              </a:lnSpc>
            </a:pPr>
            <a:r>
              <a:rPr lang="ro-MD" dirty="0"/>
              <a:t>Se construiește succesiv mulțimea B, pornind de la mulțimea vidă și adăugând la fiecare pas elementul care pare cel mai bun (optim) la pasul respectiv. Astfel, se încearcă obținerea optimului global prin alegeri succesive ale optimului local.</a:t>
            </a:r>
          </a:p>
          <a:p>
            <a:pPr algn="just">
              <a:lnSpc>
                <a:spcPct val="150000"/>
              </a:lnSpc>
            </a:pPr>
            <a:r>
              <a:rPr lang="ro-MD" dirty="0"/>
              <a:t>Este posibil însă ca această tehnică a alegerii „lacome” (</a:t>
            </a:r>
            <a:r>
              <a:rPr lang="ro-MD" b="1" dirty="0" err="1"/>
              <a:t>greedy</a:t>
            </a:r>
            <a:r>
              <a:rPr lang="ro-MD" dirty="0"/>
              <a:t>) să nu conducă la o soluție finală optimă. Dar odată ales un element și inclus în mulțimea soluție, nu se mai revine asupra deciziei luate deja. </a:t>
            </a:r>
          </a:p>
        </p:txBody>
      </p:sp>
    </p:spTree>
    <p:extLst>
      <p:ext uri="{BB962C8B-B14F-4D97-AF65-F5344CB8AC3E}">
        <p14:creationId xmlns:p14="http://schemas.microsoft.com/office/powerpoint/2010/main" val="2028298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stituent conținut 2">
            <a:extLst>
              <a:ext uri="{FF2B5EF4-FFF2-40B4-BE49-F238E27FC236}">
                <a16:creationId xmlns:a16="http://schemas.microsoft.com/office/drawing/2014/main" id="{E4CEA6BF-3FAE-448D-ABE3-758632E93939}"/>
              </a:ext>
            </a:extLst>
          </p:cNvPr>
          <p:cNvSpPr>
            <a:spLocks noGrp="1"/>
          </p:cNvSpPr>
          <p:nvPr>
            <p:ph idx="1"/>
          </p:nvPr>
        </p:nvSpPr>
        <p:spPr>
          <a:xfrm>
            <a:off x="395536" y="2132856"/>
            <a:ext cx="8352928" cy="4248471"/>
          </a:xfrm>
        </p:spPr>
        <p:txBody>
          <a:bodyPr/>
          <a:lstStyle/>
          <a:p>
            <a:pPr algn="just">
              <a:lnSpc>
                <a:spcPct val="150000"/>
              </a:lnSpc>
            </a:pPr>
            <a:r>
              <a:rPr lang="ro-RO" dirty="0"/>
              <a:t>Pentru a evita trierea </a:t>
            </a:r>
            <a:r>
              <a:rPr lang="ro-RO" dirty="0" err="1"/>
              <a:t>tututor</a:t>
            </a:r>
            <a:r>
              <a:rPr lang="ro-RO" dirty="0"/>
              <a:t> submulțimilor, în metoda </a:t>
            </a:r>
            <a:r>
              <a:rPr lang="ro-RO" dirty="0" err="1"/>
              <a:t>Greedy</a:t>
            </a:r>
            <a:r>
              <a:rPr lang="ro-RO" dirty="0"/>
              <a:t> se utilizează un criteriu (o regulă) care asigură alegerea directa a elementelor necesare din mulțimea A.</a:t>
            </a:r>
          </a:p>
          <a:p>
            <a:pPr algn="just">
              <a:lnSpc>
                <a:spcPct val="150000"/>
              </a:lnSpc>
            </a:pPr>
            <a:r>
              <a:rPr lang="ro-RO" dirty="0"/>
              <a:t>Evident, în absența unor astfel de criterii metoda </a:t>
            </a:r>
            <a:r>
              <a:rPr lang="ro-RO" dirty="0" err="1"/>
              <a:t>Greedy</a:t>
            </a:r>
            <a:r>
              <a:rPr lang="ro-RO" dirty="0"/>
              <a:t> nu poate fi aplicată.</a:t>
            </a:r>
          </a:p>
          <a:p>
            <a:pPr algn="just">
              <a:lnSpc>
                <a:spcPct val="150000"/>
              </a:lnSpc>
            </a:pPr>
            <a:r>
              <a:rPr lang="ro-RO" dirty="0"/>
              <a:t>De obicei, criteriile sau regulile de selecție nu sunt indicate explicit în enunțul problemei și formularea lor cade în sarcina programatorului.</a:t>
            </a:r>
          </a:p>
        </p:txBody>
      </p:sp>
      <p:pic>
        <p:nvPicPr>
          <p:cNvPr id="4" name="Imagine 3">
            <a:extLst>
              <a:ext uri="{FF2B5EF4-FFF2-40B4-BE49-F238E27FC236}">
                <a16:creationId xmlns:a16="http://schemas.microsoft.com/office/drawing/2014/main" id="{FCE1F95E-94CC-43DA-AC0B-E483D51C9B73}"/>
              </a:ext>
            </a:extLst>
          </p:cNvPr>
          <p:cNvPicPr>
            <a:picLocks noChangeAspect="1"/>
          </p:cNvPicPr>
          <p:nvPr/>
        </p:nvPicPr>
        <p:blipFill>
          <a:blip r:embed="rId2"/>
          <a:stretch>
            <a:fillRect/>
          </a:stretch>
        </p:blipFill>
        <p:spPr>
          <a:xfrm>
            <a:off x="107504" y="1026616"/>
            <a:ext cx="792088" cy="1082087"/>
          </a:xfrm>
          <a:prstGeom prst="rect">
            <a:avLst/>
          </a:prstGeom>
        </p:spPr>
      </p:pic>
    </p:spTree>
    <p:extLst>
      <p:ext uri="{BB962C8B-B14F-4D97-AF65-F5344CB8AC3E}">
        <p14:creationId xmlns:p14="http://schemas.microsoft.com/office/powerpoint/2010/main" val="3296445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46D05-849E-4D6C-8720-975BA27A91A7}"/>
              </a:ext>
            </a:extLst>
          </p:cNvPr>
          <p:cNvSpPr>
            <a:spLocks noGrp="1"/>
          </p:cNvSpPr>
          <p:nvPr>
            <p:ph type="title"/>
          </p:nvPr>
        </p:nvSpPr>
        <p:spPr>
          <a:xfrm>
            <a:off x="468312" y="404664"/>
            <a:ext cx="5399831" cy="1011237"/>
          </a:xfrm>
        </p:spPr>
        <p:txBody>
          <a:bodyPr/>
          <a:lstStyle/>
          <a:p>
            <a:pPr algn="ctr"/>
            <a:r>
              <a:rPr lang="ro-MD" b="1" dirty="0"/>
              <a:t>Mecanismul general al metodei </a:t>
            </a:r>
            <a:r>
              <a:rPr lang="ro-MD" b="1" dirty="0" err="1"/>
              <a:t>Greedy</a:t>
            </a:r>
            <a:r>
              <a:rPr lang="ro-MD" b="1" dirty="0"/>
              <a: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87C310C-6E6B-4860-BB9E-ACB6DD63E4CC}"/>
                  </a:ext>
                </a:extLst>
              </p:cNvPr>
              <p:cNvSpPr>
                <a:spLocks noGrp="1"/>
              </p:cNvSpPr>
              <p:nvPr>
                <p:ph idx="1"/>
              </p:nvPr>
            </p:nvSpPr>
            <p:spPr>
              <a:xfrm>
                <a:off x="468312" y="2060848"/>
                <a:ext cx="8352160" cy="4321175"/>
              </a:xfrm>
            </p:spPr>
            <p:txBody>
              <a:bodyPr/>
              <a:lstStyle/>
              <a:p>
                <a:pPr marL="385763" indent="-385763">
                  <a:lnSpc>
                    <a:spcPct val="150000"/>
                  </a:lnSpc>
                  <a:buFont typeface="+mj-lt"/>
                  <a:buAutoNum type="arabicPeriod"/>
                </a:pPr>
                <a:r>
                  <a:rPr lang="ro-MD" dirty="0"/>
                  <a:t>Se inițializează mulțimea soluție cu mulțimea vidă (B </a:t>
                </a:r>
                <a:r>
                  <a:rPr lang="ro-MD" dirty="0">
                    <a:sym typeface="Symbol" panose="05050102010706020507" pitchFamily="18" charset="2"/>
                  </a:rPr>
                  <a:t> </a:t>
                </a:r>
                <a14:m>
                  <m:oMath xmlns:m="http://schemas.openxmlformats.org/officeDocument/2006/math">
                    <m:r>
                      <a:rPr lang="ro-MD" i="1" smtClean="0">
                        <a:latin typeface="Cambria Math" panose="02040503050406030204" pitchFamily="18" charset="0"/>
                        <a:ea typeface="Cambria Math" panose="02040503050406030204" pitchFamily="18" charset="0"/>
                        <a:sym typeface="Symbol" panose="05050102010706020507" pitchFamily="18" charset="2"/>
                      </a:rPr>
                      <m:t>∅</m:t>
                    </m:r>
                  </m:oMath>
                </a14:m>
                <a:r>
                  <a:rPr lang="ro-MD" dirty="0"/>
                  <a:t>);</a:t>
                </a:r>
              </a:p>
              <a:p>
                <a:pPr marL="385763" indent="-385763">
                  <a:lnSpc>
                    <a:spcPct val="150000"/>
                  </a:lnSpc>
                  <a:buFont typeface="+mj-lt"/>
                  <a:buAutoNum type="arabicPeriod"/>
                </a:pPr>
                <a:r>
                  <a:rPr lang="ro-MD" dirty="0"/>
                  <a:t>Se alege un element x din mulțimea A, și anume acel element care optimizează soluția la pasul curent;</a:t>
                </a:r>
              </a:p>
              <a:p>
                <a:pPr marL="385763" indent="-385763">
                  <a:lnSpc>
                    <a:spcPct val="150000"/>
                  </a:lnSpc>
                  <a:buFont typeface="+mj-lt"/>
                  <a:buAutoNum type="arabicPeriod"/>
                </a:pPr>
                <a:r>
                  <a:rPr lang="ro-MD" dirty="0"/>
                  <a:t>Se verifică dacă elementul ales poate fi adăugat la mulțimea soluție (dacă satisface restricțiile); dacă da, atunci va fi adăugat: B </a:t>
                </a:r>
                <a:r>
                  <a:rPr lang="ro-MD" dirty="0">
                    <a:sym typeface="Symbol" panose="05050102010706020507" pitchFamily="18" charset="2"/>
                  </a:rPr>
                  <a:t> </a:t>
                </a:r>
                <a:r>
                  <a:rPr lang="ro-MD" b="1" dirty="0">
                    <a:sym typeface="Symbol" panose="05050102010706020507" pitchFamily="18" charset="2"/>
                  </a:rPr>
                  <a:t>B </a:t>
                </a:r>
                <a:r>
                  <a:rPr lang="ro-MD" dirty="0">
                    <a:sym typeface="Symbol" panose="05050102010706020507" pitchFamily="18" charset="2"/>
                  </a:rPr>
                  <a:t> x;</a:t>
                </a:r>
              </a:p>
              <a:p>
                <a:pPr marL="385763" indent="-385763">
                  <a:lnSpc>
                    <a:spcPct val="150000"/>
                  </a:lnSpc>
                  <a:buFont typeface="+mj-lt"/>
                  <a:buAutoNum type="arabicPeriod"/>
                </a:pPr>
                <a:r>
                  <a:rPr lang="ro-MD" dirty="0">
                    <a:sym typeface="Symbol" panose="05050102010706020507" pitchFamily="18" charset="2"/>
                  </a:rPr>
                  <a:t>Se continuă repetitiv cu pasul 2 pînă </a:t>
                </a:r>
                <a:r>
                  <a:rPr lang="ro-MD" dirty="0" err="1">
                    <a:sym typeface="Symbol" panose="05050102010706020507" pitchFamily="18" charset="2"/>
                  </a:rPr>
                  <a:t>cînd</a:t>
                </a:r>
                <a:r>
                  <a:rPr lang="ro-MD" dirty="0">
                    <a:sym typeface="Symbol" panose="05050102010706020507" pitchFamily="18" charset="2"/>
                  </a:rPr>
                  <a:t> au fost determinate toate elementele din mulțimea soluție.</a:t>
                </a:r>
                <a:endParaRPr lang="ro-MD" dirty="0"/>
              </a:p>
            </p:txBody>
          </p:sp>
        </mc:Choice>
        <mc:Fallback>
          <p:sp>
            <p:nvSpPr>
              <p:cNvPr id="3" name="Content Placeholder 2">
                <a:extLst>
                  <a:ext uri="{FF2B5EF4-FFF2-40B4-BE49-F238E27FC236}">
                    <a16:creationId xmlns:a16="http://schemas.microsoft.com/office/drawing/2014/main" id="{887C310C-6E6B-4860-BB9E-ACB6DD63E4CC}"/>
                  </a:ext>
                </a:extLst>
              </p:cNvPr>
              <p:cNvSpPr>
                <a:spLocks noGrp="1" noRot="1" noChangeAspect="1" noMove="1" noResize="1" noEditPoints="1" noAdjustHandles="1" noChangeArrowheads="1" noChangeShapeType="1" noTextEdit="1"/>
              </p:cNvSpPr>
              <p:nvPr>
                <p:ph idx="1"/>
              </p:nvPr>
            </p:nvSpPr>
            <p:spPr>
              <a:xfrm>
                <a:off x="468312" y="2060848"/>
                <a:ext cx="8352160" cy="4321175"/>
              </a:xfrm>
              <a:blipFill>
                <a:blip r:embed="rId2"/>
                <a:stretch>
                  <a:fillRect l="-657" r="-219"/>
                </a:stretch>
              </a:blipFill>
            </p:spPr>
            <p:txBody>
              <a:bodyPr/>
              <a:lstStyle/>
              <a:p>
                <a:r>
                  <a:rPr lang="ro-RO">
                    <a:noFill/>
                  </a:rPr>
                  <a:t> </a:t>
                </a:r>
              </a:p>
            </p:txBody>
          </p:sp>
        </mc:Fallback>
      </mc:AlternateContent>
    </p:spTree>
    <p:extLst>
      <p:ext uri="{BB962C8B-B14F-4D97-AF65-F5344CB8AC3E}">
        <p14:creationId xmlns:p14="http://schemas.microsoft.com/office/powerpoint/2010/main" val="406843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DD37F7E9-22CB-42AA-9659-B4DEA1B89E14}"/>
              </a:ext>
            </a:extLst>
          </p:cNvPr>
          <p:cNvSpPr>
            <a:spLocks noGrp="1"/>
          </p:cNvSpPr>
          <p:nvPr>
            <p:ph type="title"/>
          </p:nvPr>
        </p:nvSpPr>
        <p:spPr>
          <a:xfrm>
            <a:off x="669574" y="620688"/>
            <a:ext cx="8207375" cy="1011237"/>
          </a:xfrm>
        </p:spPr>
        <p:txBody>
          <a:bodyPr/>
          <a:lstStyle/>
          <a:p>
            <a:r>
              <a:rPr lang="ro-RO" b="1" dirty="0"/>
              <a:t>Tehnica </a:t>
            </a:r>
            <a:r>
              <a:rPr lang="ro-RO" b="1" dirty="0" err="1"/>
              <a:t>Greedy</a:t>
            </a:r>
            <a:endParaRPr lang="ro-RO" b="1" dirty="0"/>
          </a:p>
        </p:txBody>
      </p:sp>
      <p:pic>
        <p:nvPicPr>
          <p:cNvPr id="5" name="Media online 4" title="3. Greedy Method -  Introduction">
            <a:hlinkClick r:id="" action="ppaction://media"/>
            <a:extLst>
              <a:ext uri="{FF2B5EF4-FFF2-40B4-BE49-F238E27FC236}">
                <a16:creationId xmlns:a16="http://schemas.microsoft.com/office/drawing/2014/main" id="{7C98B753-82CF-46B9-87A9-77C97F58AD0F}"/>
              </a:ext>
            </a:extLst>
          </p:cNvPr>
          <p:cNvPicPr>
            <a:picLocks noGrp="1" noRot="1" noChangeAspect="1"/>
          </p:cNvPicPr>
          <p:nvPr>
            <p:ph idx="1"/>
            <a:videoFile r:link="rId1"/>
          </p:nvPr>
        </p:nvPicPr>
        <p:blipFill>
          <a:blip r:embed="rId3"/>
          <a:stretch>
            <a:fillRect/>
          </a:stretch>
        </p:blipFill>
        <p:spPr>
          <a:xfrm>
            <a:off x="683568" y="1916832"/>
            <a:ext cx="8207375" cy="4616648"/>
          </a:xfrm>
          <a:prstGeom prst="rect">
            <a:avLst/>
          </a:prstGeom>
        </p:spPr>
      </p:pic>
      <p:sp>
        <p:nvSpPr>
          <p:cNvPr id="4" name="Substituent număr diapozitiv 3">
            <a:extLst>
              <a:ext uri="{FF2B5EF4-FFF2-40B4-BE49-F238E27FC236}">
                <a16:creationId xmlns:a16="http://schemas.microsoft.com/office/drawing/2014/main" id="{19BCE101-EA87-4291-AE35-145004E86E3E}"/>
              </a:ext>
            </a:extLst>
          </p:cNvPr>
          <p:cNvSpPr>
            <a:spLocks noGrp="1"/>
          </p:cNvSpPr>
          <p:nvPr>
            <p:ph type="sldNum" sz="quarter" idx="12"/>
          </p:nvPr>
        </p:nvSpPr>
        <p:spPr/>
        <p:txBody>
          <a:bodyPr/>
          <a:lstStyle/>
          <a:p>
            <a:fld id="{DEED5EB5-BFC2-46B0-B2A4-D696AD5237CD}" type="slidenum">
              <a:rPr lang="ru-RU" smtClean="0"/>
              <a:pPr/>
              <a:t>8</a:t>
            </a:fld>
            <a:endParaRPr lang="ru-RU"/>
          </a:p>
        </p:txBody>
      </p:sp>
    </p:spTree>
    <p:extLst>
      <p:ext uri="{BB962C8B-B14F-4D97-AF65-F5344CB8AC3E}">
        <p14:creationId xmlns:p14="http://schemas.microsoft.com/office/powerpoint/2010/main" val="1875205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52C4F-57D4-4655-B446-64B2A041105F}"/>
              </a:ext>
            </a:extLst>
          </p:cNvPr>
          <p:cNvSpPr>
            <a:spLocks noGrp="1"/>
          </p:cNvSpPr>
          <p:nvPr>
            <p:ph type="title"/>
          </p:nvPr>
        </p:nvSpPr>
        <p:spPr>
          <a:xfrm>
            <a:off x="323528" y="548680"/>
            <a:ext cx="5544617" cy="1143000"/>
          </a:xfrm>
        </p:spPr>
        <p:txBody>
          <a:bodyPr/>
          <a:lstStyle/>
          <a:p>
            <a:pPr algn="ctr"/>
            <a:r>
              <a:rPr lang="ro-MD" b="1" i="1" dirty="0"/>
              <a:t>Exemple clasice de probleme pentru care tehnica </a:t>
            </a:r>
            <a:r>
              <a:rPr lang="ro-MD" b="1" i="1" dirty="0" err="1"/>
              <a:t>Greedy</a:t>
            </a:r>
            <a:r>
              <a:rPr lang="ro-MD" b="1" i="1" dirty="0"/>
              <a:t>:</a:t>
            </a:r>
          </a:p>
        </p:txBody>
      </p:sp>
      <p:sp>
        <p:nvSpPr>
          <p:cNvPr id="4" name="Text Placeholder 3">
            <a:extLst>
              <a:ext uri="{FF2B5EF4-FFF2-40B4-BE49-F238E27FC236}">
                <a16:creationId xmlns:a16="http://schemas.microsoft.com/office/drawing/2014/main" id="{125BC28D-8183-4605-B61F-6E09A3ECB67B}"/>
              </a:ext>
            </a:extLst>
          </p:cNvPr>
          <p:cNvSpPr>
            <a:spLocks noGrp="1"/>
          </p:cNvSpPr>
          <p:nvPr>
            <p:ph type="body" idx="1"/>
          </p:nvPr>
        </p:nvSpPr>
        <p:spPr>
          <a:xfrm>
            <a:off x="251519" y="2213174"/>
            <a:ext cx="4216847" cy="816964"/>
          </a:xfrm>
          <a:solidFill>
            <a:schemeClr val="accent4">
              <a:lumMod val="40000"/>
              <a:lumOff val="60000"/>
            </a:schemeClr>
          </a:solidFill>
        </p:spPr>
        <p:txBody>
          <a:bodyPr/>
          <a:lstStyle/>
          <a:p>
            <a:pPr algn="ctr"/>
            <a:r>
              <a:rPr lang="ro-MD" dirty="0"/>
              <a:t>Conduce la soluția optimă:</a:t>
            </a:r>
          </a:p>
        </p:txBody>
      </p:sp>
      <p:sp>
        <p:nvSpPr>
          <p:cNvPr id="5" name="Content Placeholder 4">
            <a:extLst>
              <a:ext uri="{FF2B5EF4-FFF2-40B4-BE49-F238E27FC236}">
                <a16:creationId xmlns:a16="http://schemas.microsoft.com/office/drawing/2014/main" id="{6019050D-105B-4FFB-95EA-4976D46F0EAB}"/>
              </a:ext>
            </a:extLst>
          </p:cNvPr>
          <p:cNvSpPr>
            <a:spLocks noGrp="1"/>
          </p:cNvSpPr>
          <p:nvPr>
            <p:ph sz="half" idx="2"/>
          </p:nvPr>
        </p:nvSpPr>
        <p:spPr>
          <a:xfrm>
            <a:off x="251519" y="3176972"/>
            <a:ext cx="4040188" cy="3600400"/>
          </a:xfrm>
        </p:spPr>
        <p:txBody>
          <a:bodyPr/>
          <a:lstStyle/>
          <a:p>
            <a:r>
              <a:rPr lang="ro-MD" dirty="0"/>
              <a:t>Problema spectacolelor;</a:t>
            </a:r>
          </a:p>
          <a:p>
            <a:r>
              <a:rPr lang="ro-MD" dirty="0"/>
              <a:t>Minimizarea timpului de așteptare la o stație de servire;</a:t>
            </a:r>
          </a:p>
          <a:p>
            <a:r>
              <a:rPr lang="ro-MD" dirty="0"/>
              <a:t>Problema continuă a rucsacului;</a:t>
            </a:r>
          </a:p>
          <a:p>
            <a:r>
              <a:rPr lang="ro-MD" dirty="0"/>
              <a:t>Problema submulțimii de cardinal și suma maximă /minimă.</a:t>
            </a:r>
          </a:p>
        </p:txBody>
      </p:sp>
      <p:sp>
        <p:nvSpPr>
          <p:cNvPr id="6" name="Text Placeholder 5">
            <a:extLst>
              <a:ext uri="{FF2B5EF4-FFF2-40B4-BE49-F238E27FC236}">
                <a16:creationId xmlns:a16="http://schemas.microsoft.com/office/drawing/2014/main" id="{48EA3F81-F982-4976-A4C0-B41EC9BEBE10}"/>
              </a:ext>
            </a:extLst>
          </p:cNvPr>
          <p:cNvSpPr>
            <a:spLocks noGrp="1"/>
          </p:cNvSpPr>
          <p:nvPr>
            <p:ph type="body" sz="quarter" idx="3"/>
          </p:nvPr>
        </p:nvSpPr>
        <p:spPr>
          <a:xfrm>
            <a:off x="4645024" y="2251996"/>
            <a:ext cx="4395093" cy="816964"/>
          </a:xfrm>
          <a:solidFill>
            <a:schemeClr val="accent4">
              <a:lumMod val="40000"/>
              <a:lumOff val="60000"/>
            </a:schemeClr>
          </a:solidFill>
        </p:spPr>
        <p:txBody>
          <a:bodyPr/>
          <a:lstStyle/>
          <a:p>
            <a:pPr algn="ctr"/>
            <a:r>
              <a:rPr lang="ro-MD" dirty="0"/>
              <a:t>Nu conduce la soluția optimă:</a:t>
            </a:r>
          </a:p>
        </p:txBody>
      </p:sp>
      <p:sp>
        <p:nvSpPr>
          <p:cNvPr id="7" name="Content Placeholder 6">
            <a:extLst>
              <a:ext uri="{FF2B5EF4-FFF2-40B4-BE49-F238E27FC236}">
                <a16:creationId xmlns:a16="http://schemas.microsoft.com/office/drawing/2014/main" id="{8E3BD413-FC2A-4A2A-A16F-6C7B3E11418B}"/>
              </a:ext>
            </a:extLst>
          </p:cNvPr>
          <p:cNvSpPr>
            <a:spLocks noGrp="1"/>
          </p:cNvSpPr>
          <p:nvPr>
            <p:ph sz="quarter" idx="4"/>
          </p:nvPr>
        </p:nvSpPr>
        <p:spPr>
          <a:xfrm>
            <a:off x="4645025" y="3284984"/>
            <a:ext cx="4247455" cy="3384376"/>
          </a:xfrm>
        </p:spPr>
        <p:txBody>
          <a:bodyPr/>
          <a:lstStyle/>
          <a:p>
            <a:r>
              <a:rPr lang="ro-MD" dirty="0"/>
              <a:t>Problema monedelor(plata unei sume de bani cu un număr minim de monede);</a:t>
            </a:r>
          </a:p>
          <a:p>
            <a:r>
              <a:rPr lang="ro-MD" dirty="0"/>
              <a:t>Problema discretă a rucsacului;</a:t>
            </a:r>
          </a:p>
          <a:p>
            <a:r>
              <a:rPr lang="ro-MD" dirty="0"/>
              <a:t>Problema comis-voiajorului;</a:t>
            </a:r>
          </a:p>
          <a:p>
            <a:r>
              <a:rPr lang="ro-MD" dirty="0"/>
              <a:t>Problema împachetării.</a:t>
            </a:r>
          </a:p>
        </p:txBody>
      </p:sp>
    </p:spTree>
    <p:extLst>
      <p:ext uri="{BB962C8B-B14F-4D97-AF65-F5344CB8AC3E}">
        <p14:creationId xmlns:p14="http://schemas.microsoft.com/office/powerpoint/2010/main" val="2292470866"/>
      </p:ext>
    </p:extLst>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Futura LT Boo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2800" b="0" i="0" u="none" strike="noStrike" cap="none" normalizeH="0" baseline="0" smtClean="0">
            <a:ln>
              <a:noFill/>
            </a:ln>
            <a:solidFill>
              <a:schemeClr val="tx2"/>
            </a:solidFill>
            <a:effectLst/>
            <a:latin typeface="Futura LT Book" pitchFamily="2" charset="0"/>
            <a:ea typeface="굴림"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2800" b="0" i="0" u="none" strike="noStrike" cap="none" normalizeH="0" baseline="0" smtClean="0">
            <a:ln>
              <a:noFill/>
            </a:ln>
            <a:solidFill>
              <a:schemeClr val="tx2"/>
            </a:solidFill>
            <a:effectLst/>
            <a:latin typeface="Futura LT Book" pitchFamily="2" charset="0"/>
            <a:ea typeface="굴림" pitchFamily="34" charset="-127"/>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utura LT Boo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2800" b="0" i="0" u="none" strike="noStrike" cap="none" normalizeH="0" baseline="0" smtClean="0">
            <a:ln>
              <a:noFill/>
            </a:ln>
            <a:solidFill>
              <a:schemeClr val="tx2"/>
            </a:solidFill>
            <a:effectLst/>
            <a:latin typeface="Futura LT Book" pitchFamily="2" charset="0"/>
            <a:ea typeface="굴림"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2800" b="0" i="0" u="none" strike="noStrike" cap="none" normalizeH="0" baseline="0" smtClean="0">
            <a:ln>
              <a:noFill/>
            </a:ln>
            <a:solidFill>
              <a:schemeClr val="tx2"/>
            </a:solidFill>
            <a:effectLst/>
            <a:latin typeface="Futura LT Book" pitchFamily="2" charset="0"/>
            <a:ea typeface="굴림" pitchFamily="34" charset="-127"/>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1156</TotalTime>
  <Words>1867</Words>
  <Application>Microsoft Office PowerPoint</Application>
  <PresentationFormat>Expunere pe ecran (4:3)</PresentationFormat>
  <Paragraphs>186</Paragraphs>
  <Slides>17</Slides>
  <Notes>0</Notes>
  <HiddenSlides>0</HiddenSlides>
  <MMClips>1</MMClips>
  <ScaleCrop>false</ScaleCrop>
  <HeadingPairs>
    <vt:vector size="6" baseType="variant">
      <vt:variant>
        <vt:lpstr>Fonturi utilizate</vt:lpstr>
      </vt:variant>
      <vt:variant>
        <vt:i4>7</vt:i4>
      </vt:variant>
      <vt:variant>
        <vt:lpstr>Temă</vt:lpstr>
      </vt:variant>
      <vt:variant>
        <vt:i4>2</vt:i4>
      </vt:variant>
      <vt:variant>
        <vt:lpstr>Titluri diapozitive</vt:lpstr>
      </vt:variant>
      <vt:variant>
        <vt:i4>17</vt:i4>
      </vt:variant>
    </vt:vector>
  </HeadingPairs>
  <TitlesOfParts>
    <vt:vector size="26" baseType="lpstr">
      <vt:lpstr>굴림</vt:lpstr>
      <vt:lpstr>Arial</vt:lpstr>
      <vt:lpstr>Cambria Math</vt:lpstr>
      <vt:lpstr>Dubai Medium</vt:lpstr>
      <vt:lpstr>Futura LT</vt:lpstr>
      <vt:lpstr>Futura LT Book</vt:lpstr>
      <vt:lpstr>Symbol</vt:lpstr>
      <vt:lpstr>template</vt:lpstr>
      <vt:lpstr>Custom Design</vt:lpstr>
      <vt:lpstr>Programarea algoritmilor în C/C++</vt:lpstr>
      <vt:lpstr>Tehnica Greedy</vt:lpstr>
      <vt:lpstr>Descriere:</vt:lpstr>
      <vt:lpstr>Tehnica Greedy:</vt:lpstr>
      <vt:lpstr>Principiul metodei Greedy: </vt:lpstr>
      <vt:lpstr>Prezentare PowerPoint</vt:lpstr>
      <vt:lpstr>Mecanismul general al metodei Greedy:</vt:lpstr>
      <vt:lpstr>Tehnica Greedy</vt:lpstr>
      <vt:lpstr>Exemple clasice de probleme pentru care tehnica Greedy:</vt:lpstr>
      <vt:lpstr>Tehnica Greedy</vt:lpstr>
      <vt:lpstr>Tehnica Greedy conduce la timp de calcul polinomial.</vt:lpstr>
      <vt:lpstr>Problema</vt:lpstr>
      <vt:lpstr>Algoritm:</vt:lpstr>
      <vt:lpstr>Prezentare PowerPoint</vt:lpstr>
      <vt:lpstr>Prezentare PowerPoint</vt:lpstr>
      <vt:lpstr>Prezentare PowerPoint</vt:lpstr>
      <vt:lpstr>Prezentare PowerPoint</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CIU</cp:lastModifiedBy>
  <cp:revision>186</cp:revision>
  <dcterms:created xsi:type="dcterms:W3CDTF">2006-06-29T12:15:01Z</dcterms:created>
  <dcterms:modified xsi:type="dcterms:W3CDTF">2020-08-30T18:29:26Z</dcterms:modified>
</cp:coreProperties>
</file>