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2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55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812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09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2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3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24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18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00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7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24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1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41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2462A4-3E3F-45FB-B058-1AF02213C618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FFBD-8557-438C-B515-E1018D643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0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sender.com/ru/glossary/linkbilding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31B42-E769-4E19-AB6F-1AE1D8759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816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Внешняя поисковая оптимизация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7918C-B7A8-4142-826F-89B00D8FACD3}"/>
              </a:ext>
            </a:extLst>
          </p:cNvPr>
          <p:cNvSpPr txBox="1"/>
          <p:nvPr/>
        </p:nvSpPr>
        <p:spPr>
          <a:xfrm>
            <a:off x="8274093" y="4657968"/>
            <a:ext cx="3045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Сделал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Щёлоков Дмитрий.</a:t>
            </a:r>
            <a:br>
              <a:rPr lang="ru-RU" dirty="0"/>
            </a:br>
            <a:r>
              <a:rPr lang="ru-RU" dirty="0"/>
              <a:t>4.2.ИСиП</a:t>
            </a:r>
          </a:p>
        </p:txBody>
      </p:sp>
    </p:spTree>
    <p:extLst>
      <p:ext uri="{BB962C8B-B14F-4D97-AF65-F5344CB8AC3E}">
        <p14:creationId xmlns:p14="http://schemas.microsoft.com/office/powerpoint/2010/main" val="318744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7A5E-F12B-44B4-922C-4146A390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851877"/>
            <a:ext cx="8825657" cy="1109785"/>
          </a:xfrm>
        </p:spPr>
        <p:txBody>
          <a:bodyPr/>
          <a:lstStyle/>
          <a:p>
            <a:r>
              <a:rPr lang="ru-RU" b="1" dirty="0"/>
              <a:t>Разнообразие анкор-листа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2639F4-B2BB-49AF-AC47-C66E1802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579077"/>
            <a:ext cx="8825658" cy="3634154"/>
          </a:xfrm>
        </p:spPr>
        <p:txBody>
          <a:bodyPr>
            <a:normAutofit/>
          </a:bodyPr>
          <a:lstStyle/>
          <a:p>
            <a:r>
              <a:rPr lang="ru-RU" dirty="0"/>
              <a:t>Используйте анкоры, которые состоят из запросов разной частотности. Анкор-лист должен содержать разные ссылки: с полным и прямым вхождением ключевых слов, частичным и непрямым.  Конкретные требования к ссылкам и оптимальное их соотношение определяют индивидуально для каждого сайта.</a:t>
            </a:r>
            <a:endParaRPr lang="en-US" dirty="0"/>
          </a:p>
          <a:p>
            <a:r>
              <a:rPr lang="ru-RU" dirty="0"/>
              <a:t>В определенных ситуациях допустимо использовать естественные или </a:t>
            </a:r>
            <a:r>
              <a:rPr lang="ru-RU" dirty="0" err="1"/>
              <a:t>безанкорные</a:t>
            </a:r>
            <a:r>
              <a:rPr lang="ru-RU" dirty="0"/>
              <a:t> ссылки. Они представляют собой домен сайта или название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109598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F195-9902-424E-8641-7E1B7A83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33" y="517117"/>
            <a:ext cx="8825657" cy="1915647"/>
          </a:xfrm>
        </p:spPr>
        <p:txBody>
          <a:bodyPr/>
          <a:lstStyle/>
          <a:p>
            <a:r>
              <a:rPr lang="ru-RU" b="1" dirty="0"/>
              <a:t>Сайты-доноры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4CE747-3FEE-4858-9EAB-EAAC0B0E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532185"/>
            <a:ext cx="8825658" cy="3657600"/>
          </a:xfrm>
        </p:spPr>
        <p:txBody>
          <a:bodyPr/>
          <a:lstStyle/>
          <a:p>
            <a:r>
              <a:rPr lang="ru-RU" dirty="0"/>
              <a:t>Сайты-доноры — это ресурсы, на которых размещают ссылку на продвигаемую страницу.</a:t>
            </a:r>
            <a:endParaRPr lang="en-US" dirty="0"/>
          </a:p>
          <a:p>
            <a:r>
              <a:rPr lang="ru-RU" dirty="0"/>
              <a:t>Каждому сайту поисковики присваивают вес — уровень рейтинга, который оценивает ценность и качество контента. Чем выше вес, тем авторитетнее ресурс. Когда на сайте-доноре размещают ссылку на другую страницу, часть его веса переходит к сайту-акцептору. «Донор» как бы делится своим авторитетом.</a:t>
            </a:r>
          </a:p>
        </p:txBody>
      </p:sp>
    </p:spTree>
    <p:extLst>
      <p:ext uri="{BB962C8B-B14F-4D97-AF65-F5344CB8AC3E}">
        <p14:creationId xmlns:p14="http://schemas.microsoft.com/office/powerpoint/2010/main" val="307639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C4C59-11FB-42FA-A11A-6E06B894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328247"/>
            <a:ext cx="8825657" cy="2047631"/>
          </a:xfrm>
        </p:spPr>
        <p:txBody>
          <a:bodyPr/>
          <a:lstStyle/>
          <a:p>
            <a:r>
              <a:rPr lang="ru-RU" dirty="0"/>
              <a:t>Хороший сайт-донор соответствует следующим критериям: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E60DA-18DF-47D0-974A-C2DF5F467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375878"/>
            <a:ext cx="8825658" cy="43453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Высокая посещаемость. Доноры с высокой посещаемостью имеют больший вес. Они могут поделиться не только рейтингом, но и живой аудиторией. Активные пользователи будут переходить по ссылкам на вашу страницу, что положительно скажется на продвижении.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Свежий контент. Новые публикации, обсуждения, активные пользователи повышают рейтинг площадки в поисковой системе.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Небольшое количество исходящих ссылок. Чем больше </a:t>
            </a:r>
            <a:r>
              <a:rPr lang="ru-RU" dirty="0" err="1"/>
              <a:t>линков</a:t>
            </a:r>
            <a:r>
              <a:rPr lang="ru-RU" dirty="0"/>
              <a:t> размещается на сайте-доноре, тем меньше веса получает каждый сайт-акцептор. Если на ресурсе размещается очень много ссылок, вероятно, он участвует в биржах и продает </a:t>
            </a:r>
            <a:r>
              <a:rPr lang="ru-RU" dirty="0" err="1"/>
              <a:t>линки</a:t>
            </a:r>
            <a:r>
              <a:rPr lang="ru-RU" dirty="0"/>
              <a:t>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48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CD9A5-43A4-49F4-BC27-A826FEA3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392071"/>
            <a:ext cx="8825657" cy="34257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59909-4754-4CE8-B8B4-72BE4C8A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492738"/>
            <a:ext cx="8825658" cy="47283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Соответствие тематике и региону. Выбирайте доноров, ссылки с которых будут смотреться естественно.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Высокий траст, то есть уровень доверия поисковой системы. Траст рассчитывается с помощью специальных алгоритмов. Поисковики оценивают поведенческие факторы, уникальность дизайна, наличие подозрительных скриптов, оптимизацию и другие критерии. Проверить траст донора можно с помощью «</a:t>
            </a:r>
            <a:r>
              <a:rPr lang="ru-RU" dirty="0" err="1"/>
              <a:t>Яндекс.Вебмастер</a:t>
            </a:r>
            <a:r>
              <a:rPr lang="ru-RU" dirty="0"/>
              <a:t>», </a:t>
            </a:r>
            <a:r>
              <a:rPr lang="ru-RU" dirty="0" err="1"/>
              <a:t>Megaindex</a:t>
            </a:r>
            <a:r>
              <a:rPr lang="ru-RU" dirty="0"/>
              <a:t>, </a:t>
            </a:r>
            <a:r>
              <a:rPr lang="ru-RU" dirty="0" err="1"/>
              <a:t>Xtool</a:t>
            </a:r>
            <a:r>
              <a:rPr lang="ru-RU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Отсутствие санкций и фильтров. Поисковые системы накладывают ограничения на подозрительные сайты. Ссылки с таких страниц понижают рейтинг вашего ресурса, а в некоторых случаях ведут к наложению санкций.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09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94DDD-2F5F-4E06-B2DE-D34ECD9B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384256"/>
            <a:ext cx="8825657" cy="1915647"/>
          </a:xfrm>
        </p:spPr>
        <p:txBody>
          <a:bodyPr/>
          <a:lstStyle/>
          <a:p>
            <a:r>
              <a:rPr lang="ru-RU" b="1" dirty="0"/>
              <a:t>Методы внешней оптимизации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2FA2BC-A6E8-49FF-9C01-C3B4653B6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102338"/>
            <a:ext cx="8825658" cy="3535443"/>
          </a:xfrm>
        </p:spPr>
        <p:txBody>
          <a:bodyPr>
            <a:normAutofit/>
          </a:bodyPr>
          <a:lstStyle/>
          <a:p>
            <a:r>
              <a:rPr lang="ru-RU" dirty="0"/>
              <a:t>Главная задача внешней оптимизации — это построение эффективного и естественного ссылочного профиля сайта, то есть </a:t>
            </a:r>
            <a:r>
              <a:rPr lang="ru-RU" dirty="0" err="1">
                <a:hlinkClick r:id="rId2"/>
              </a:rPr>
              <a:t>линкбилдинг</a:t>
            </a:r>
            <a:r>
              <a:rPr lang="ru-RU" dirty="0"/>
              <a:t>. Рассказываем, как получить много качественных ссылок для продвижения.</a:t>
            </a:r>
          </a:p>
        </p:txBody>
      </p:sp>
    </p:spTree>
    <p:extLst>
      <p:ext uri="{BB962C8B-B14F-4D97-AF65-F5344CB8AC3E}">
        <p14:creationId xmlns:p14="http://schemas.microsoft.com/office/powerpoint/2010/main" val="87401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E9BF1-DEBE-4355-89FD-336F32EF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62410"/>
            <a:ext cx="8825657" cy="1915647"/>
          </a:xfrm>
        </p:spPr>
        <p:txBody>
          <a:bodyPr/>
          <a:lstStyle/>
          <a:p>
            <a:r>
              <a:rPr lang="ru-RU" b="1" dirty="0"/>
              <a:t>Регистрация в справочных сервисах и каталогах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AD19BF-7A0A-4898-8899-7CD1AEAD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000738"/>
            <a:ext cx="8825658" cy="45016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интернете есть несколько тысяч разнообразных каталогов компаний, но большинство из них имеет низкий уровень доверия со стороны поисковых систем. Поэтому для размещения выбирайте только крупные и авторитетные площадки: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Справочные сервисы: «</a:t>
            </a:r>
            <a:r>
              <a:rPr lang="ru-RU" dirty="0" err="1"/>
              <a:t>Яндекс.Справочник</a:t>
            </a:r>
            <a:r>
              <a:rPr lang="ru-RU" dirty="0"/>
              <a:t>», </a:t>
            </a:r>
            <a:r>
              <a:rPr lang="en-US" dirty="0"/>
              <a:t>Google My Business, 2gis.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Отраслевые каталоги: «</a:t>
            </a:r>
            <a:r>
              <a:rPr lang="ru-RU" dirty="0" err="1"/>
              <a:t>Напоправку</a:t>
            </a:r>
            <a:r>
              <a:rPr lang="ru-RU" dirty="0"/>
              <a:t>», «Все-</a:t>
            </a:r>
            <a:r>
              <a:rPr lang="ru-RU" dirty="0" err="1"/>
              <a:t>турагентства.рф</a:t>
            </a:r>
            <a:r>
              <a:rPr lang="ru-RU" dirty="0"/>
              <a:t>», </a:t>
            </a:r>
            <a:r>
              <a:rPr lang="en-US" dirty="0"/>
              <a:t>Stroyportal.ru.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Прайс-площадки: «Пульс цен», </a:t>
            </a:r>
            <a:r>
              <a:rPr lang="en-US" dirty="0"/>
              <a:t>Price.ru, Sravni.com, </a:t>
            </a:r>
            <a:r>
              <a:rPr lang="en-US" dirty="0" err="1"/>
              <a:t>Aport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Сайты вакансий. Даже если компания не ищет сотрудников, создайте профиль организации.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86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FE9F0-986D-4359-8A0E-4C54B1EF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1FFC76-5E37-4F3A-B7FE-4254D477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46" y="919773"/>
            <a:ext cx="9515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3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CA312-2A3C-4268-88B3-063D7527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689056"/>
            <a:ext cx="8825657" cy="1915647"/>
          </a:xfrm>
        </p:spPr>
        <p:txBody>
          <a:bodyPr/>
          <a:lstStyle/>
          <a:p>
            <a:r>
              <a:rPr lang="ru-RU" dirty="0"/>
              <a:t>Источник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69C8D-C368-449A-A294-08DC77A94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386" y="3136150"/>
            <a:ext cx="8825658" cy="860400"/>
          </a:xfrm>
        </p:spPr>
        <p:txBody>
          <a:bodyPr/>
          <a:lstStyle/>
          <a:p>
            <a:r>
              <a:rPr lang="en-US" dirty="0"/>
              <a:t>https://www.unisender.com/ru/glossary/chto-takoe-vneshnyaya-optimizaciya/#anchor-3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02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34BDC-0944-4BA0-967F-7A1AE962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617" y="392072"/>
            <a:ext cx="8825657" cy="1915647"/>
          </a:xfrm>
        </p:spPr>
        <p:txBody>
          <a:bodyPr/>
          <a:lstStyle/>
          <a:p>
            <a:r>
              <a:rPr lang="ru-RU" b="1" dirty="0"/>
              <a:t>Внешняя оптимизация сайта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81CD17-81CB-4C91-92E3-E74D1A4D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124" y="2516554"/>
            <a:ext cx="8825658" cy="1706643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Внешняя оптимизация сайта </a:t>
            </a:r>
            <a:r>
              <a:rPr lang="ru-RU" dirty="0"/>
              <a:t>— это способ продвижения сайта в поисковой выдаче с помощью наращивания внешних ссылок.</a:t>
            </a:r>
            <a:endParaRPr lang="en-US" dirty="0"/>
          </a:p>
          <a:p>
            <a:r>
              <a:rPr lang="ru-RU" dirty="0"/>
              <a:t>Внешняя оптимизация нацелена на улучшение внешних факторов ранжирования, то есть репутации в сети и показателей ссылок.</a:t>
            </a:r>
          </a:p>
        </p:txBody>
      </p:sp>
    </p:spTree>
    <p:extLst>
      <p:ext uri="{BB962C8B-B14F-4D97-AF65-F5344CB8AC3E}">
        <p14:creationId xmlns:p14="http://schemas.microsoft.com/office/powerpoint/2010/main" val="292253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1A9F9-35C8-4BA7-9369-A0339BE6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376440"/>
            <a:ext cx="8825657" cy="191564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F21F2F-976E-49B1-B65B-CFCBE274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56" y="2292087"/>
            <a:ext cx="8825658" cy="2795726"/>
          </a:xfrm>
        </p:spPr>
        <p:txBody>
          <a:bodyPr>
            <a:normAutofit/>
          </a:bodyPr>
          <a:lstStyle/>
          <a:p>
            <a:r>
              <a:rPr lang="ru-RU" dirty="0"/>
              <a:t>Ссылка — это своеобразная рекомендация. Когда авторитетный сайт с высоким рейтингом размещает </a:t>
            </a:r>
            <a:r>
              <a:rPr lang="ru-RU" dirty="0" err="1"/>
              <a:t>линк</a:t>
            </a:r>
            <a:r>
              <a:rPr lang="ru-RU" dirty="0"/>
              <a:t> на ваш ресурс, он как бы говорит поисковой системе: «Этой странице можно доверять, как и мне». Чем больше хороших рекомендаций, тем выше шанс оказаться на первой странице поисковой выдачи.</a:t>
            </a:r>
          </a:p>
        </p:txBody>
      </p:sp>
    </p:spTree>
    <p:extLst>
      <p:ext uri="{BB962C8B-B14F-4D97-AF65-F5344CB8AC3E}">
        <p14:creationId xmlns:p14="http://schemas.microsoft.com/office/powerpoint/2010/main" val="250536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ABBFD-BF43-4B29-BF36-37B32177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32748"/>
            <a:ext cx="8825657" cy="1915647"/>
          </a:xfrm>
        </p:spPr>
        <p:txBody>
          <a:bodyPr/>
          <a:lstStyle/>
          <a:p>
            <a:r>
              <a:rPr lang="ru-RU" b="1" dirty="0"/>
              <a:t>Что влияет на внешнюю оптимизацию сайта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88A9A-DA95-4B45-A605-3DDA2F5E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48395"/>
            <a:ext cx="8825658" cy="2623790"/>
          </a:xfrm>
        </p:spPr>
        <p:txBody>
          <a:bodyPr>
            <a:normAutofit/>
          </a:bodyPr>
          <a:lstStyle/>
          <a:p>
            <a:r>
              <a:rPr lang="ru-RU" dirty="0"/>
              <a:t>Внешние факторы ранжирования описывают веб-окружение сайта, которое анализируют поисковики. Для успешного продвижения необходимо работать со следующими показателями.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8759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D8601-7FAD-4F88-976A-EA27DE64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02" y="532749"/>
            <a:ext cx="8825657" cy="1915647"/>
          </a:xfrm>
        </p:spPr>
        <p:txBody>
          <a:bodyPr/>
          <a:lstStyle/>
          <a:p>
            <a:r>
              <a:rPr lang="ru-RU" b="1" dirty="0"/>
              <a:t>Количество ссылок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DC54F5-67EC-43B3-AF7E-8BFAC9CA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571262"/>
            <a:ext cx="8825658" cy="3066519"/>
          </a:xfrm>
        </p:spPr>
        <p:txBody>
          <a:bodyPr>
            <a:normAutofit/>
          </a:bodyPr>
          <a:lstStyle/>
          <a:p>
            <a:r>
              <a:rPr lang="ru-RU" dirty="0"/>
              <a:t>Чем больше ресурсов рекомендуют сайт, тем авторитетнее он выглядит в глазах поисковой системы. Чтобы понять, сколько ссылок нужно, проанализируйте страницы конкурентов. Однако не стоит гнаться только за количеством — качество намного важнее. 10 хороших ссылок лучше, чем 100 </a:t>
            </a:r>
            <a:r>
              <a:rPr lang="ru-RU" dirty="0" err="1"/>
              <a:t>линков</a:t>
            </a:r>
            <a:r>
              <a:rPr lang="ru-RU" dirty="0"/>
              <a:t> от сомнительных источников.</a:t>
            </a:r>
          </a:p>
        </p:txBody>
      </p:sp>
    </p:spTree>
    <p:extLst>
      <p:ext uri="{BB962C8B-B14F-4D97-AF65-F5344CB8AC3E}">
        <p14:creationId xmlns:p14="http://schemas.microsoft.com/office/powerpoint/2010/main" val="4239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DCF6-BA53-4AEC-9219-C45080F6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329548"/>
            <a:ext cx="8825657" cy="1915647"/>
          </a:xfrm>
        </p:spPr>
        <p:txBody>
          <a:bodyPr/>
          <a:lstStyle/>
          <a:p>
            <a:r>
              <a:rPr lang="ru-RU" b="1" dirty="0"/>
              <a:t>Скорость прироста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ED5CCA-DC4C-4A93-BA98-90726E7D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540000"/>
            <a:ext cx="8825658" cy="3097781"/>
          </a:xfrm>
        </p:spPr>
        <p:txBody>
          <a:bodyPr>
            <a:normAutofit/>
          </a:bodyPr>
          <a:lstStyle/>
          <a:p>
            <a:r>
              <a:rPr lang="ru-RU" dirty="0"/>
              <a:t>Наращивайте объем постепенно и регулярно. Это смотрится естественно, как действия реальных пользователей. Резкое увеличение ссылочной массы поисковая система считает подозрительными.</a:t>
            </a:r>
          </a:p>
        </p:txBody>
      </p:sp>
    </p:spTree>
    <p:extLst>
      <p:ext uri="{BB962C8B-B14F-4D97-AF65-F5344CB8AC3E}">
        <p14:creationId xmlns:p14="http://schemas.microsoft.com/office/powerpoint/2010/main" val="419708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C251E-2041-4716-838F-F92A2A4F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2396"/>
            <a:ext cx="8825657" cy="1818224"/>
          </a:xfrm>
        </p:spPr>
        <p:txBody>
          <a:bodyPr/>
          <a:lstStyle/>
          <a:p>
            <a:r>
              <a:rPr lang="ru-RU" b="1" dirty="0"/>
              <a:t>Трафик по ссылке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487D74-24E8-4027-AE48-09A2098C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289908"/>
            <a:ext cx="8825658" cy="3347873"/>
          </a:xfrm>
        </p:spPr>
        <p:txBody>
          <a:bodyPr/>
          <a:lstStyle/>
          <a:p>
            <a:r>
              <a:rPr lang="ru-RU" dirty="0"/>
              <a:t>Если на страницу ведет много ссылок, но пользователи не переходят по ним, значимость </a:t>
            </a:r>
            <a:r>
              <a:rPr lang="ru-RU" dirty="0" err="1"/>
              <a:t>линков</a:t>
            </a:r>
            <a:r>
              <a:rPr lang="ru-RU" dirty="0"/>
              <a:t> снижается. Поэтому важно размещаться на площадках с живой, активной аудиторией.</a:t>
            </a:r>
          </a:p>
        </p:txBody>
      </p:sp>
    </p:spTree>
    <p:extLst>
      <p:ext uri="{BB962C8B-B14F-4D97-AF65-F5344CB8AC3E}">
        <p14:creationId xmlns:p14="http://schemas.microsoft.com/office/powerpoint/2010/main" val="1494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D4101-DA3E-4CED-AF21-0D7E61F3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359509"/>
            <a:ext cx="8825657" cy="1305168"/>
          </a:xfrm>
        </p:spPr>
        <p:txBody>
          <a:bodyPr/>
          <a:lstStyle/>
          <a:p>
            <a:r>
              <a:rPr lang="ru-RU" b="1" dirty="0"/>
              <a:t>Авторитет источников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1D77FD-BE7D-457A-8347-79A06FFF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953846"/>
            <a:ext cx="8825658" cy="3683935"/>
          </a:xfrm>
        </p:spPr>
        <p:txBody>
          <a:bodyPr>
            <a:normAutofit/>
          </a:bodyPr>
          <a:lstStyle/>
          <a:p>
            <a:r>
              <a:rPr lang="ru-RU" dirty="0"/>
              <a:t>Ссылки с качественных сайтов, которым доверяет поисковая система, помогают продвижению. Размещение </a:t>
            </a:r>
            <a:r>
              <a:rPr lang="ru-RU" dirty="0" err="1"/>
              <a:t>линков</a:t>
            </a:r>
            <a:r>
              <a:rPr lang="ru-RU" dirty="0"/>
              <a:t> на ресурсах с низким рейтингом и плохой репутацией, наоборот, ухудшает рейтинги продвигаемого сайта. Если ссылка оказалась там случайно, попросите владельца площадки удалить её.</a:t>
            </a:r>
          </a:p>
        </p:txBody>
      </p:sp>
    </p:spTree>
    <p:extLst>
      <p:ext uri="{BB962C8B-B14F-4D97-AF65-F5344CB8AC3E}">
        <p14:creationId xmlns:p14="http://schemas.microsoft.com/office/powerpoint/2010/main" val="320658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13EF1-0552-404F-AEA1-A7475001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789354"/>
            <a:ext cx="8825657" cy="1150872"/>
          </a:xfrm>
        </p:spPr>
        <p:txBody>
          <a:bodyPr/>
          <a:lstStyle/>
          <a:p>
            <a:r>
              <a:rPr lang="ru-RU" b="1" dirty="0"/>
              <a:t>Соответствие тематики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FCB20B-FFC4-4E69-A73F-DD63CAF2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313354"/>
            <a:ext cx="8825658" cy="3324427"/>
          </a:xfrm>
        </p:spPr>
        <p:txBody>
          <a:bodyPr>
            <a:normAutofit/>
          </a:bodyPr>
          <a:lstStyle/>
          <a:p>
            <a:r>
              <a:rPr lang="ru-RU" dirty="0"/>
              <a:t>Если пользователь на кулинарном форуме рекомендует интернет-магазин бытовой техники, это смотрится естественно. А ссылку с детского портала на сайт металлургического предприятия поисковик определит как искусственную.</a:t>
            </a:r>
          </a:p>
        </p:txBody>
      </p:sp>
    </p:spTree>
    <p:extLst>
      <p:ext uri="{BB962C8B-B14F-4D97-AF65-F5344CB8AC3E}">
        <p14:creationId xmlns:p14="http://schemas.microsoft.com/office/powerpoint/2010/main" val="2309912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791</Words>
  <Application>Microsoft Office PowerPoint</Application>
  <PresentationFormat>Широкоэкранный</PresentationFormat>
  <Paragraphs>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Ион</vt:lpstr>
      <vt:lpstr>Внешняя поисковая оптимизация </vt:lpstr>
      <vt:lpstr>Внешняя оптимизация сайта</vt:lpstr>
      <vt:lpstr>Презентация PowerPoint</vt:lpstr>
      <vt:lpstr>Что влияет на внешнюю оптимизацию сайта </vt:lpstr>
      <vt:lpstr>Количество ссылок</vt:lpstr>
      <vt:lpstr>Скорость прироста</vt:lpstr>
      <vt:lpstr>Трафик по ссылке</vt:lpstr>
      <vt:lpstr>Авторитет источников</vt:lpstr>
      <vt:lpstr>Соответствие тематики</vt:lpstr>
      <vt:lpstr>Разнообразие анкор-листа</vt:lpstr>
      <vt:lpstr>Сайты-доноры </vt:lpstr>
      <vt:lpstr>Хороший сайт-донор соответствует следующим критериям:</vt:lpstr>
      <vt:lpstr>Презентация PowerPoint</vt:lpstr>
      <vt:lpstr>Методы внешней оптимизации </vt:lpstr>
      <vt:lpstr>Регистрация в справочных сервисах и каталогах </vt:lpstr>
      <vt:lpstr>Презентация PowerPoint</vt:lpstr>
      <vt:lpstr>Источник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Внешняя поисковая оптимизация </dc:title>
  <dc:creator>Student</dc:creator>
  <cp:lastModifiedBy>Student</cp:lastModifiedBy>
  <cp:revision>4</cp:revision>
  <dcterms:created xsi:type="dcterms:W3CDTF">2023-10-30T07:32:55Z</dcterms:created>
  <dcterms:modified xsi:type="dcterms:W3CDTF">2023-10-30T08:04:12Z</dcterms:modified>
</cp:coreProperties>
</file>