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97" r:id="rId6"/>
    <p:sldId id="263" r:id="rId7"/>
    <p:sldId id="298" r:id="rId8"/>
    <p:sldId id="299" r:id="rId9"/>
    <p:sldId id="300" r:id="rId10"/>
    <p:sldId id="301" r:id="rId11"/>
    <p:sldId id="302" r:id="rId12"/>
    <p:sldId id="303" r:id="rId13"/>
  </p:sldIdLst>
  <p:sldSz cx="9144000" cy="5143500" type="screen16x9"/>
  <p:notesSz cx="6858000" cy="9144000"/>
  <p:embeddedFontLst>
    <p:embeddedFont>
      <p:font typeface="Arsenal" panose="020B0604020202020204" charset="-52"/>
      <p:regular r:id="rId15"/>
      <p:bold r:id="rId16"/>
      <p:italic r:id="rId17"/>
      <p:boldItalic r:id="rId18"/>
    </p:embeddedFont>
    <p:embeddedFont>
      <p:font typeface="Outfit" panose="020B0604020202020204" charset="0"/>
      <p:regular r:id="rId19"/>
      <p:bold r:id="rId20"/>
    </p:embeddedFont>
    <p:embeddedFont>
      <p:font typeface="Montserrat" panose="00000500000000000000" pitchFamily="2" charset="-52"/>
      <p:regular r:id="rId21"/>
      <p:bold r:id="rId22"/>
      <p:italic r:id="rId23"/>
      <p:boldItalic r:id="rId24"/>
    </p:embeddedFont>
    <p:embeddedFont>
      <p:font typeface="Anuphan" panose="020B0604020202020204" charset="-34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EF835D-5939-4339-83AD-BA56D5DF53E6}">
  <a:tblStyle styleId="{87EF835D-5939-4339-83AD-BA56D5DF5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C54F4A-1D5E-4072-9CD7-86B328EDF4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287b68dfb7_0_28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287b68dfb7_0_28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287b68df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287b68df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8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287b68dfb7_0_28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287b68dfb7_0_28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819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287b68dfb7_0_28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287b68dfb7_0_28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6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75e7175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75e7175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287b68df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287b68df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75e7175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75e7175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4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75e7175c9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75e7175c9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75e7175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75e7175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04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287b68df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287b68df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7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287b68df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287b68df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09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100" y="771950"/>
            <a:ext cx="4577100" cy="22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22" y="3091475"/>
            <a:ext cx="4191300" cy="411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3025" y="514350"/>
            <a:ext cx="9216900" cy="4628975"/>
            <a:chOff x="-73025" y="514350"/>
            <a:chExt cx="9216900" cy="462897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59325" y="3757225"/>
            <a:ext cx="855655" cy="842208"/>
            <a:chOff x="3693450" y="-758825"/>
            <a:chExt cx="855655" cy="842208"/>
          </a:xfrm>
        </p:grpSpPr>
        <p:sp>
          <p:nvSpPr>
            <p:cNvPr id="15" name="Google Shape;15;p2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24"/>
          <p:cNvGrpSpPr/>
          <p:nvPr/>
        </p:nvGrpSpPr>
        <p:grpSpPr>
          <a:xfrm>
            <a:off x="-101600" y="285750"/>
            <a:ext cx="9245700" cy="4857550"/>
            <a:chOff x="-101600" y="285750"/>
            <a:chExt cx="9245700" cy="4857550"/>
          </a:xfrm>
        </p:grpSpPr>
        <p:cxnSp>
          <p:nvCxnSpPr>
            <p:cNvPr id="761" name="Google Shape;761;p24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2" name="Google Shape;762;p24"/>
            <p:cNvSpPr/>
            <p:nvPr/>
          </p:nvSpPr>
          <p:spPr>
            <a:xfrm>
              <a:off x="-101600" y="4854100"/>
              <a:ext cx="92457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4"/>
          <p:cNvGrpSpPr/>
          <p:nvPr/>
        </p:nvGrpSpPr>
        <p:grpSpPr>
          <a:xfrm>
            <a:off x="8237850" y="4011900"/>
            <a:ext cx="855655" cy="842208"/>
            <a:chOff x="3693450" y="-758825"/>
            <a:chExt cx="855655" cy="842208"/>
          </a:xfrm>
        </p:grpSpPr>
        <p:sp>
          <p:nvSpPr>
            <p:cNvPr id="764" name="Google Shape;764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24"/>
          <p:cNvGrpSpPr/>
          <p:nvPr/>
        </p:nvGrpSpPr>
        <p:grpSpPr>
          <a:xfrm flipH="1">
            <a:off x="129583" y="2969788"/>
            <a:ext cx="1167298" cy="1884306"/>
            <a:chOff x="5849258" y="-2134587"/>
            <a:chExt cx="1167298" cy="1884306"/>
          </a:xfrm>
        </p:grpSpPr>
        <p:sp>
          <p:nvSpPr>
            <p:cNvPr id="785" name="Google Shape;785;p2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5"/>
          <p:cNvGrpSpPr/>
          <p:nvPr/>
        </p:nvGrpSpPr>
        <p:grpSpPr>
          <a:xfrm>
            <a:off x="-63500" y="514350"/>
            <a:ext cx="9207600" cy="4628975"/>
            <a:chOff x="-63500" y="514350"/>
            <a:chExt cx="9207600" cy="4628975"/>
          </a:xfrm>
        </p:grpSpPr>
        <p:cxnSp>
          <p:nvCxnSpPr>
            <p:cNvPr id="809" name="Google Shape;809;p25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0" name="Google Shape;810;p25"/>
            <p:cNvSpPr/>
            <p:nvPr/>
          </p:nvSpPr>
          <p:spPr>
            <a:xfrm>
              <a:off x="-63500" y="4599425"/>
              <a:ext cx="92076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25"/>
          <p:cNvGrpSpPr/>
          <p:nvPr/>
        </p:nvGrpSpPr>
        <p:grpSpPr>
          <a:xfrm>
            <a:off x="8573300" y="4165775"/>
            <a:ext cx="425975" cy="435900"/>
            <a:chOff x="5216375" y="-808575"/>
            <a:chExt cx="425975" cy="435900"/>
          </a:xfrm>
        </p:grpSpPr>
        <p:sp>
          <p:nvSpPr>
            <p:cNvPr id="812" name="Google Shape;812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25"/>
          <p:cNvGrpSpPr/>
          <p:nvPr/>
        </p:nvGrpSpPr>
        <p:grpSpPr>
          <a:xfrm>
            <a:off x="134150" y="4165775"/>
            <a:ext cx="425975" cy="435900"/>
            <a:chOff x="5216375" y="-808575"/>
            <a:chExt cx="425975" cy="435900"/>
          </a:xfrm>
        </p:grpSpPr>
        <p:sp>
          <p:nvSpPr>
            <p:cNvPr id="833" name="Google Shape;833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 flipH="1">
            <a:off x="3668850" y="2074550"/>
            <a:ext cx="4729200" cy="153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4750" y="1018600"/>
            <a:ext cx="1097400" cy="1097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 flipH="1">
            <a:off x="3670350" y="3713300"/>
            <a:ext cx="4726200" cy="41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0" y="514350"/>
            <a:ext cx="9144000" cy="4628975"/>
            <a:chOff x="0" y="514350"/>
            <a:chExt cx="9144000" cy="4628975"/>
          </a:xfrm>
        </p:grpSpPr>
        <p:cxnSp>
          <p:nvCxnSpPr>
            <p:cNvPr id="40" name="Google Shape;40;p3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41;p3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 flipH="1">
            <a:off x="3850050" y="1677869"/>
            <a:ext cx="4590300" cy="21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AutoNum type="alphaLcPeriod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romanLcPeriod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AutoNum type="romanLcPeriod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rabicPeriod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 flipH="1">
            <a:off x="3834163" y="365750"/>
            <a:ext cx="45903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>
            <a:spLocks noGrp="1"/>
          </p:cNvSpPr>
          <p:nvPr>
            <p:ph type="pic" idx="2"/>
          </p:nvPr>
        </p:nvSpPr>
        <p:spPr>
          <a:xfrm>
            <a:off x="713225" y="541775"/>
            <a:ext cx="2843700" cy="37857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6" name="Google Shape;206;p7"/>
          <p:cNvGrpSpPr/>
          <p:nvPr/>
        </p:nvGrpSpPr>
        <p:grpSpPr>
          <a:xfrm>
            <a:off x="-101600" y="285750"/>
            <a:ext cx="9245700" cy="4857550"/>
            <a:chOff x="-101600" y="285750"/>
            <a:chExt cx="9245700" cy="4857550"/>
          </a:xfrm>
        </p:grpSpPr>
        <p:cxnSp>
          <p:nvCxnSpPr>
            <p:cNvPr id="207" name="Google Shape;207;p7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7"/>
            <p:cNvSpPr/>
            <p:nvPr/>
          </p:nvSpPr>
          <p:spPr>
            <a:xfrm>
              <a:off x="-101600" y="4854100"/>
              <a:ext cx="92457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7"/>
          <p:cNvGrpSpPr/>
          <p:nvPr/>
        </p:nvGrpSpPr>
        <p:grpSpPr>
          <a:xfrm>
            <a:off x="8237850" y="4011900"/>
            <a:ext cx="855655" cy="842208"/>
            <a:chOff x="3693450" y="-758825"/>
            <a:chExt cx="855655" cy="842208"/>
          </a:xfrm>
        </p:grpSpPr>
        <p:sp>
          <p:nvSpPr>
            <p:cNvPr id="210" name="Google Shape;210;p7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1280250" y="1482300"/>
            <a:ext cx="65835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2" name="Google Shape;232;p8"/>
          <p:cNvGrpSpPr/>
          <p:nvPr/>
        </p:nvGrpSpPr>
        <p:grpSpPr>
          <a:xfrm>
            <a:off x="-73025" y="514350"/>
            <a:ext cx="9216900" cy="4628975"/>
            <a:chOff x="-73025" y="514350"/>
            <a:chExt cx="9216900" cy="4628975"/>
          </a:xfrm>
        </p:grpSpPr>
        <p:cxnSp>
          <p:nvCxnSpPr>
            <p:cNvPr id="233" name="Google Shape;233;p8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p8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8"/>
          <p:cNvGrpSpPr/>
          <p:nvPr/>
        </p:nvGrpSpPr>
        <p:grpSpPr>
          <a:xfrm flipH="1">
            <a:off x="129583" y="3764250"/>
            <a:ext cx="855655" cy="842208"/>
            <a:chOff x="3693450" y="-758825"/>
            <a:chExt cx="855655" cy="842208"/>
          </a:xfrm>
        </p:grpSpPr>
        <p:sp>
          <p:nvSpPr>
            <p:cNvPr id="236" name="Google Shape;236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926207" y="2722138"/>
            <a:ext cx="1167298" cy="1884306"/>
            <a:chOff x="5849258" y="-2134587"/>
            <a:chExt cx="1167298" cy="1884306"/>
          </a:xfrm>
        </p:grpSpPr>
        <p:sp>
          <p:nvSpPr>
            <p:cNvPr id="257" name="Google Shape;257;p8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>
            <a:spLocks noGrp="1"/>
          </p:cNvSpPr>
          <p:nvPr>
            <p:ph type="title"/>
          </p:nvPr>
        </p:nvSpPr>
        <p:spPr>
          <a:xfrm>
            <a:off x="1119450" y="1702500"/>
            <a:ext cx="69051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subTitle" idx="1"/>
          </p:nvPr>
        </p:nvSpPr>
        <p:spPr>
          <a:xfrm>
            <a:off x="1119450" y="2526598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>
            <a:off x="-73025" y="514350"/>
            <a:ext cx="9216900" cy="4628975"/>
            <a:chOff x="-73025" y="514350"/>
            <a:chExt cx="9216900" cy="4628975"/>
          </a:xfrm>
        </p:grpSpPr>
        <p:cxnSp>
          <p:nvCxnSpPr>
            <p:cNvPr id="283" name="Google Shape;283;p9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" name="Google Shape;284;p9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9"/>
          <p:cNvGrpSpPr/>
          <p:nvPr/>
        </p:nvGrpSpPr>
        <p:grpSpPr>
          <a:xfrm>
            <a:off x="8237850" y="3764250"/>
            <a:ext cx="855655" cy="842208"/>
            <a:chOff x="3693450" y="-758825"/>
            <a:chExt cx="855655" cy="842208"/>
          </a:xfrm>
        </p:grpSpPr>
        <p:sp>
          <p:nvSpPr>
            <p:cNvPr id="286" name="Google Shape;286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9"/>
          <p:cNvGrpSpPr/>
          <p:nvPr/>
        </p:nvGrpSpPr>
        <p:grpSpPr>
          <a:xfrm flipH="1">
            <a:off x="129583" y="2722138"/>
            <a:ext cx="1167298" cy="1884306"/>
            <a:chOff x="5849258" y="-2134587"/>
            <a:chExt cx="1167298" cy="1884306"/>
          </a:xfrm>
        </p:grpSpPr>
        <p:sp>
          <p:nvSpPr>
            <p:cNvPr id="307" name="Google Shape;307;p9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4237400" y="3592925"/>
            <a:ext cx="4193400" cy="100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 txBox="1">
            <a:spLocks noGrp="1"/>
          </p:cNvSpPr>
          <p:nvPr>
            <p:ph type="title"/>
          </p:nvPr>
        </p:nvSpPr>
        <p:spPr>
          <a:xfrm>
            <a:off x="1670717" y="1217238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2"/>
          </p:nvPr>
        </p:nvSpPr>
        <p:spPr>
          <a:xfrm flipH="1">
            <a:off x="5435185" y="1276638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842915" y="1217238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597048" y="1217238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/>
          </p:nvPr>
        </p:nvSpPr>
        <p:spPr>
          <a:xfrm>
            <a:off x="1670717" y="2207838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7"/>
          </p:nvPr>
        </p:nvSpPr>
        <p:spPr>
          <a:xfrm flipH="1">
            <a:off x="5435185" y="3262363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8" hasCustomPrompt="1"/>
          </p:nvPr>
        </p:nvSpPr>
        <p:spPr>
          <a:xfrm>
            <a:off x="842915" y="3202963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597048" y="3202963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3"/>
          </p:nvPr>
        </p:nvSpPr>
        <p:spPr>
          <a:xfrm>
            <a:off x="1670717" y="3262363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4"/>
          </p:nvPr>
        </p:nvSpPr>
        <p:spPr>
          <a:xfrm flipH="1">
            <a:off x="5435185" y="2267238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842915" y="2207838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4597048" y="2207838"/>
            <a:ext cx="759000" cy="759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77" name="Google Shape;377;p13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378" name="Google Shape;378;p13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" name="Google Shape;379;p13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3"/>
          <p:cNvGrpSpPr/>
          <p:nvPr/>
        </p:nvGrpSpPr>
        <p:grpSpPr>
          <a:xfrm>
            <a:off x="-2416878" y="2907450"/>
            <a:ext cx="2952307" cy="1962480"/>
            <a:chOff x="-2416878" y="2907450"/>
            <a:chExt cx="2952307" cy="1962480"/>
          </a:xfrm>
        </p:grpSpPr>
        <p:grpSp>
          <p:nvGrpSpPr>
            <p:cNvPr id="381" name="Google Shape;381;p13"/>
            <p:cNvGrpSpPr/>
            <p:nvPr/>
          </p:nvGrpSpPr>
          <p:grpSpPr>
            <a:xfrm flipH="1">
              <a:off x="20001" y="2907450"/>
              <a:ext cx="425975" cy="435900"/>
              <a:chOff x="5216375" y="-808575"/>
              <a:chExt cx="425975" cy="43590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" name="Google Shape;402;p13"/>
            <p:cNvGrpSpPr/>
            <p:nvPr/>
          </p:nvGrpSpPr>
          <p:grpSpPr>
            <a:xfrm flipH="1">
              <a:off x="-2416878" y="3132538"/>
              <a:ext cx="2952307" cy="1737393"/>
              <a:chOff x="5879397" y="2862025"/>
              <a:chExt cx="2952307" cy="1737393"/>
            </a:xfrm>
          </p:grpSpPr>
          <p:grpSp>
            <p:nvGrpSpPr>
              <p:cNvPr id="403" name="Google Shape;403;p13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404" name="Google Shape;404;p13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13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408;p13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409" name="Google Shape;409;p13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13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1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3" name="Google Shape;413;p13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" name="Google Shape;418;p13"/>
          <p:cNvGrpSpPr/>
          <p:nvPr/>
        </p:nvGrpSpPr>
        <p:grpSpPr>
          <a:xfrm>
            <a:off x="8351172" y="3132538"/>
            <a:ext cx="2952307" cy="1737393"/>
            <a:chOff x="8351172" y="3132538"/>
            <a:chExt cx="2952307" cy="1737393"/>
          </a:xfrm>
        </p:grpSpPr>
        <p:grpSp>
          <p:nvGrpSpPr>
            <p:cNvPr id="419" name="Google Shape;419;p13"/>
            <p:cNvGrpSpPr/>
            <p:nvPr/>
          </p:nvGrpSpPr>
          <p:grpSpPr>
            <a:xfrm flipH="1">
              <a:off x="8823288" y="3132538"/>
              <a:ext cx="245881" cy="210807"/>
              <a:chOff x="5367757" y="-2469750"/>
              <a:chExt cx="245881" cy="210807"/>
            </a:xfrm>
          </p:grpSpPr>
          <p:sp>
            <p:nvSpPr>
              <p:cNvPr id="420" name="Google Shape;420;p13"/>
              <p:cNvSpPr/>
              <p:nvPr/>
            </p:nvSpPr>
            <p:spPr>
              <a:xfrm>
                <a:off x="5421546" y="-2469750"/>
                <a:ext cx="165196" cy="199532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3027" extrusionOk="0">
                    <a:moveTo>
                      <a:pt x="0" y="0"/>
                    </a:moveTo>
                    <a:lnTo>
                      <a:pt x="0" y="2891"/>
                    </a:lnTo>
                    <a:lnTo>
                      <a:pt x="12" y="2948"/>
                    </a:lnTo>
                    <a:lnTo>
                      <a:pt x="46" y="2982"/>
                    </a:lnTo>
                    <a:lnTo>
                      <a:pt x="80" y="3016"/>
                    </a:lnTo>
                    <a:lnTo>
                      <a:pt x="136" y="3027"/>
                    </a:lnTo>
                    <a:lnTo>
                      <a:pt x="2370" y="3027"/>
                    </a:lnTo>
                    <a:lnTo>
                      <a:pt x="2426" y="3016"/>
                    </a:lnTo>
                    <a:lnTo>
                      <a:pt x="2460" y="2982"/>
                    </a:lnTo>
                    <a:lnTo>
                      <a:pt x="2494" y="2948"/>
                    </a:lnTo>
                    <a:lnTo>
                      <a:pt x="2506" y="2891"/>
                    </a:ln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5367757" y="-2442130"/>
                <a:ext cx="84509" cy="12036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826" extrusionOk="0">
                    <a:moveTo>
                      <a:pt x="658" y="1"/>
                    </a:moveTo>
                    <a:lnTo>
                      <a:pt x="590" y="12"/>
                    </a:lnTo>
                    <a:lnTo>
                      <a:pt x="533" y="12"/>
                    </a:lnTo>
                    <a:lnTo>
                      <a:pt x="408" y="57"/>
                    </a:lnTo>
                    <a:lnTo>
                      <a:pt x="295" y="114"/>
                    </a:lnTo>
                    <a:lnTo>
                      <a:pt x="193" y="193"/>
                    </a:lnTo>
                    <a:lnTo>
                      <a:pt x="113" y="295"/>
                    </a:lnTo>
                    <a:lnTo>
                      <a:pt x="57" y="409"/>
                    </a:lnTo>
                    <a:lnTo>
                      <a:pt x="23" y="533"/>
                    </a:lnTo>
                    <a:lnTo>
                      <a:pt x="11" y="590"/>
                    </a:lnTo>
                    <a:lnTo>
                      <a:pt x="0" y="658"/>
                    </a:lnTo>
                    <a:lnTo>
                      <a:pt x="0" y="1168"/>
                    </a:lnTo>
                    <a:lnTo>
                      <a:pt x="11" y="1236"/>
                    </a:lnTo>
                    <a:lnTo>
                      <a:pt x="23" y="1304"/>
                    </a:lnTo>
                    <a:lnTo>
                      <a:pt x="57" y="1429"/>
                    </a:lnTo>
                    <a:lnTo>
                      <a:pt x="113" y="1542"/>
                    </a:lnTo>
                    <a:lnTo>
                      <a:pt x="193" y="1633"/>
                    </a:lnTo>
                    <a:lnTo>
                      <a:pt x="295" y="1712"/>
                    </a:lnTo>
                    <a:lnTo>
                      <a:pt x="408" y="1780"/>
                    </a:lnTo>
                    <a:lnTo>
                      <a:pt x="533" y="1814"/>
                    </a:lnTo>
                    <a:lnTo>
                      <a:pt x="590" y="1826"/>
                    </a:lnTo>
                    <a:lnTo>
                      <a:pt x="1281" y="1826"/>
                    </a:lnTo>
                    <a:lnTo>
                      <a:pt x="1281" y="1531"/>
                    </a:lnTo>
                    <a:lnTo>
                      <a:pt x="590" y="1531"/>
                    </a:lnTo>
                    <a:lnTo>
                      <a:pt x="522" y="1508"/>
                    </a:lnTo>
                    <a:lnTo>
                      <a:pt x="465" y="1474"/>
                    </a:lnTo>
                    <a:lnTo>
                      <a:pt x="408" y="1429"/>
                    </a:lnTo>
                    <a:lnTo>
                      <a:pt x="363" y="1372"/>
                    </a:lnTo>
                    <a:lnTo>
                      <a:pt x="329" y="1316"/>
                    </a:lnTo>
                    <a:lnTo>
                      <a:pt x="306" y="1248"/>
                    </a:lnTo>
                    <a:lnTo>
                      <a:pt x="295" y="1168"/>
                    </a:lnTo>
                    <a:lnTo>
                      <a:pt x="295" y="658"/>
                    </a:lnTo>
                    <a:lnTo>
                      <a:pt x="306" y="590"/>
                    </a:lnTo>
                    <a:lnTo>
                      <a:pt x="329" y="522"/>
                    </a:lnTo>
                    <a:lnTo>
                      <a:pt x="363" y="454"/>
                    </a:lnTo>
                    <a:lnTo>
                      <a:pt x="408" y="409"/>
                    </a:lnTo>
                    <a:lnTo>
                      <a:pt x="465" y="363"/>
                    </a:lnTo>
                    <a:lnTo>
                      <a:pt x="522" y="329"/>
                    </a:lnTo>
                    <a:lnTo>
                      <a:pt x="590" y="307"/>
                    </a:lnTo>
                    <a:lnTo>
                      <a:pt x="658" y="295"/>
                    </a:lnTo>
                    <a:lnTo>
                      <a:pt x="1281" y="295"/>
                    </a:lnTo>
                    <a:lnTo>
                      <a:pt x="12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13"/>
            <p:cNvGrpSpPr/>
            <p:nvPr/>
          </p:nvGrpSpPr>
          <p:grpSpPr>
            <a:xfrm flipH="1">
              <a:off x="8492171" y="3198258"/>
              <a:ext cx="239948" cy="145086"/>
              <a:chOff x="5933407" y="-2404029"/>
              <a:chExt cx="239948" cy="145086"/>
            </a:xfrm>
          </p:grpSpPr>
          <p:sp>
            <p:nvSpPr>
              <p:cNvPr id="425" name="Google Shape;425;p13"/>
              <p:cNvSpPr/>
              <p:nvPr/>
            </p:nvSpPr>
            <p:spPr>
              <a:xfrm>
                <a:off x="5981264" y="-2404029"/>
                <a:ext cx="165196" cy="133813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030" extrusionOk="0">
                    <a:moveTo>
                      <a:pt x="0" y="1"/>
                    </a:moveTo>
                    <a:lnTo>
                      <a:pt x="0" y="1894"/>
                    </a:lnTo>
                    <a:lnTo>
                      <a:pt x="11" y="1951"/>
                    </a:lnTo>
                    <a:lnTo>
                      <a:pt x="34" y="1985"/>
                    </a:lnTo>
                    <a:lnTo>
                      <a:pt x="79" y="2019"/>
                    </a:lnTo>
                    <a:lnTo>
                      <a:pt x="136" y="2030"/>
                    </a:lnTo>
                    <a:lnTo>
                      <a:pt x="2369" y="2030"/>
                    </a:lnTo>
                    <a:lnTo>
                      <a:pt x="2426" y="2019"/>
                    </a:lnTo>
                    <a:lnTo>
                      <a:pt x="2460" y="1985"/>
                    </a:lnTo>
                    <a:lnTo>
                      <a:pt x="2494" y="1951"/>
                    </a:lnTo>
                    <a:lnTo>
                      <a:pt x="2505" y="1894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5933407" y="-2387549"/>
                <a:ext cx="69546" cy="79233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02" extrusionOk="0">
                    <a:moveTo>
                      <a:pt x="545" y="0"/>
                    </a:moveTo>
                    <a:lnTo>
                      <a:pt x="431" y="12"/>
                    </a:lnTo>
                    <a:lnTo>
                      <a:pt x="329" y="46"/>
                    </a:lnTo>
                    <a:lnTo>
                      <a:pt x="239" y="91"/>
                    </a:lnTo>
                    <a:lnTo>
                      <a:pt x="159" y="159"/>
                    </a:lnTo>
                    <a:lnTo>
                      <a:pt x="91" y="238"/>
                    </a:lnTo>
                    <a:lnTo>
                      <a:pt x="46" y="329"/>
                    </a:lnTo>
                    <a:lnTo>
                      <a:pt x="12" y="431"/>
                    </a:lnTo>
                    <a:lnTo>
                      <a:pt x="1" y="544"/>
                    </a:lnTo>
                    <a:lnTo>
                      <a:pt x="1" y="658"/>
                    </a:lnTo>
                    <a:lnTo>
                      <a:pt x="12" y="771"/>
                    </a:lnTo>
                    <a:lnTo>
                      <a:pt x="46" y="873"/>
                    </a:lnTo>
                    <a:lnTo>
                      <a:pt x="91" y="964"/>
                    </a:lnTo>
                    <a:lnTo>
                      <a:pt x="159" y="1043"/>
                    </a:lnTo>
                    <a:lnTo>
                      <a:pt x="239" y="1111"/>
                    </a:lnTo>
                    <a:lnTo>
                      <a:pt x="329" y="1157"/>
                    </a:lnTo>
                    <a:lnTo>
                      <a:pt x="431" y="1191"/>
                    </a:lnTo>
                    <a:lnTo>
                      <a:pt x="545" y="1202"/>
                    </a:lnTo>
                    <a:lnTo>
                      <a:pt x="1055" y="1202"/>
                    </a:lnTo>
                    <a:lnTo>
                      <a:pt x="1055" y="952"/>
                    </a:lnTo>
                    <a:lnTo>
                      <a:pt x="488" y="952"/>
                    </a:lnTo>
                    <a:lnTo>
                      <a:pt x="431" y="930"/>
                    </a:lnTo>
                    <a:lnTo>
                      <a:pt x="375" y="907"/>
                    </a:lnTo>
                    <a:lnTo>
                      <a:pt x="329" y="873"/>
                    </a:lnTo>
                    <a:lnTo>
                      <a:pt x="295" y="828"/>
                    </a:lnTo>
                    <a:lnTo>
                      <a:pt x="273" y="771"/>
                    </a:lnTo>
                    <a:lnTo>
                      <a:pt x="250" y="714"/>
                    </a:lnTo>
                    <a:lnTo>
                      <a:pt x="239" y="658"/>
                    </a:lnTo>
                    <a:lnTo>
                      <a:pt x="239" y="544"/>
                    </a:lnTo>
                    <a:lnTo>
                      <a:pt x="250" y="488"/>
                    </a:lnTo>
                    <a:lnTo>
                      <a:pt x="273" y="431"/>
                    </a:lnTo>
                    <a:lnTo>
                      <a:pt x="295" y="374"/>
                    </a:lnTo>
                    <a:lnTo>
                      <a:pt x="329" y="329"/>
                    </a:lnTo>
                    <a:lnTo>
                      <a:pt x="375" y="295"/>
                    </a:lnTo>
                    <a:lnTo>
                      <a:pt x="431" y="272"/>
                    </a:lnTo>
                    <a:lnTo>
                      <a:pt x="488" y="250"/>
                    </a:lnTo>
                    <a:lnTo>
                      <a:pt x="1055" y="25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9" name="Google Shape;429;p13"/>
            <p:cNvSpPr/>
            <p:nvPr/>
          </p:nvSpPr>
          <p:spPr>
            <a:xfrm flipH="1">
              <a:off x="8351172" y="3341763"/>
              <a:ext cx="2952307" cy="78499"/>
            </a:xfrm>
            <a:custGeom>
              <a:avLst/>
              <a:gdLst/>
              <a:ahLst/>
              <a:cxnLst/>
              <a:rect l="l" t="t" r="r" b="b"/>
              <a:pathLst>
                <a:path w="76883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76883" y="1191"/>
                  </a:lnTo>
                  <a:lnTo>
                    <a:pt x="76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fill="none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0"/>
          <p:cNvSpPr txBox="1">
            <a:spLocks noGrp="1"/>
          </p:cNvSpPr>
          <p:nvPr>
            <p:ph type="title"/>
          </p:nvPr>
        </p:nvSpPr>
        <p:spPr>
          <a:xfrm>
            <a:off x="1166725" y="1247475"/>
            <a:ext cx="3283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20"/>
          <p:cNvSpPr txBox="1">
            <a:spLocks noGrp="1"/>
          </p:cNvSpPr>
          <p:nvPr>
            <p:ph type="subTitle" idx="1"/>
          </p:nvPr>
        </p:nvSpPr>
        <p:spPr>
          <a:xfrm>
            <a:off x="1166725" y="1457260"/>
            <a:ext cx="328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0"/>
          <p:cNvSpPr txBox="1">
            <a:spLocks noGrp="1"/>
          </p:cNvSpPr>
          <p:nvPr>
            <p:ph type="title" idx="2"/>
          </p:nvPr>
        </p:nvSpPr>
        <p:spPr>
          <a:xfrm>
            <a:off x="4693767" y="1247475"/>
            <a:ext cx="3283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3" name="Google Shape;653;p20"/>
          <p:cNvSpPr txBox="1">
            <a:spLocks noGrp="1"/>
          </p:cNvSpPr>
          <p:nvPr>
            <p:ph type="subTitle" idx="3"/>
          </p:nvPr>
        </p:nvSpPr>
        <p:spPr>
          <a:xfrm>
            <a:off x="4693763" y="1457260"/>
            <a:ext cx="3283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0"/>
          <p:cNvSpPr txBox="1">
            <a:spLocks noGrp="1"/>
          </p:cNvSpPr>
          <p:nvPr>
            <p:ph type="title" idx="4"/>
          </p:nvPr>
        </p:nvSpPr>
        <p:spPr>
          <a:xfrm>
            <a:off x="1166725" y="3001301"/>
            <a:ext cx="327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5" name="Google Shape;655;p20"/>
          <p:cNvSpPr txBox="1">
            <a:spLocks noGrp="1"/>
          </p:cNvSpPr>
          <p:nvPr>
            <p:ph type="subTitle" idx="5"/>
          </p:nvPr>
        </p:nvSpPr>
        <p:spPr>
          <a:xfrm>
            <a:off x="1166725" y="3211080"/>
            <a:ext cx="328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0"/>
          <p:cNvSpPr txBox="1">
            <a:spLocks noGrp="1"/>
          </p:cNvSpPr>
          <p:nvPr>
            <p:ph type="title" idx="6"/>
          </p:nvPr>
        </p:nvSpPr>
        <p:spPr>
          <a:xfrm>
            <a:off x="4693767" y="3001301"/>
            <a:ext cx="3283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7" name="Google Shape;657;p20"/>
          <p:cNvSpPr txBox="1">
            <a:spLocks noGrp="1"/>
          </p:cNvSpPr>
          <p:nvPr>
            <p:ph type="subTitle" idx="7"/>
          </p:nvPr>
        </p:nvSpPr>
        <p:spPr>
          <a:xfrm>
            <a:off x="4693775" y="3211080"/>
            <a:ext cx="3283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0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9" name="Google Shape;659;p20"/>
          <p:cNvGrpSpPr/>
          <p:nvPr/>
        </p:nvGrpSpPr>
        <p:grpSpPr>
          <a:xfrm>
            <a:off x="0" y="285750"/>
            <a:ext cx="9144000" cy="4857550"/>
            <a:chOff x="0" y="285750"/>
            <a:chExt cx="9144000" cy="4857550"/>
          </a:xfrm>
        </p:grpSpPr>
        <p:cxnSp>
          <p:nvCxnSpPr>
            <p:cNvPr id="660" name="Google Shape;660;p20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1" name="Google Shape;661;p20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0"/>
          <p:cNvGrpSpPr/>
          <p:nvPr/>
        </p:nvGrpSpPr>
        <p:grpSpPr>
          <a:xfrm>
            <a:off x="8573300" y="4422950"/>
            <a:ext cx="425975" cy="435900"/>
            <a:chOff x="5216375" y="-808575"/>
            <a:chExt cx="425975" cy="435900"/>
          </a:xfrm>
        </p:grpSpPr>
        <p:sp>
          <p:nvSpPr>
            <p:cNvPr id="663" name="Google Shape;663;p20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senal"/>
              <a:buNone/>
              <a:defRPr sz="3000" b="1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9"/>
          <p:cNvSpPr txBox="1">
            <a:spLocks noGrp="1"/>
          </p:cNvSpPr>
          <p:nvPr>
            <p:ph type="ctrTitle"/>
          </p:nvPr>
        </p:nvSpPr>
        <p:spPr>
          <a:xfrm>
            <a:off x="720100" y="771950"/>
            <a:ext cx="7729834" cy="22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Montserrat" panose="00000500000000000000" pitchFamily="2" charset="-52"/>
              </a:rPr>
              <a:t>ЯЗЫКИ ПРОГРАММИРОВАНИЯ</a:t>
            </a:r>
            <a:endParaRPr sz="4400" dirty="0">
              <a:latin typeface="Montserrat" panose="00000500000000000000" pitchFamily="2" charset="-52"/>
            </a:endParaRPr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1"/>
          </p:nvPr>
        </p:nvSpPr>
        <p:spPr>
          <a:xfrm>
            <a:off x="720121" y="3091475"/>
            <a:ext cx="4216313" cy="63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Подготовил студент группы 3.2 ИСиП-2 Кирпичников Никита </a:t>
            </a:r>
            <a:endParaRPr dirty="0">
              <a:latin typeface="Montserrat" panose="00000500000000000000" pitchFamily="2" charset="-52"/>
            </a:endParaRPr>
          </a:p>
        </p:txBody>
      </p:sp>
      <p:grpSp>
        <p:nvGrpSpPr>
          <p:cNvPr id="865" name="Google Shape;865;p29"/>
          <p:cNvGrpSpPr/>
          <p:nvPr/>
        </p:nvGrpSpPr>
        <p:grpSpPr>
          <a:xfrm>
            <a:off x="-59325" y="3757225"/>
            <a:ext cx="855655" cy="842208"/>
            <a:chOff x="3693450" y="-758825"/>
            <a:chExt cx="855655" cy="842208"/>
          </a:xfrm>
        </p:grpSpPr>
        <p:sp>
          <p:nvSpPr>
            <p:cNvPr id="866" name="Google Shape;866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5546239" y="1954612"/>
            <a:ext cx="3406870" cy="2656849"/>
            <a:chOff x="5546239" y="1954612"/>
            <a:chExt cx="3406870" cy="2656849"/>
          </a:xfrm>
        </p:grpSpPr>
        <p:grpSp>
          <p:nvGrpSpPr>
            <p:cNvPr id="887" name="Google Shape;887;p29"/>
            <p:cNvGrpSpPr/>
            <p:nvPr/>
          </p:nvGrpSpPr>
          <p:grpSpPr>
            <a:xfrm flipH="1">
              <a:off x="5546239" y="2747355"/>
              <a:ext cx="1147453" cy="1852273"/>
              <a:chOff x="5849258" y="-2134587"/>
              <a:chExt cx="1167298" cy="1884306"/>
            </a:xfrm>
          </p:grpSpPr>
          <p:sp>
            <p:nvSpPr>
              <p:cNvPr id="888" name="Google Shape;888;p29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extrusionOk="0">
                    <a:moveTo>
                      <a:pt x="0" y="1"/>
                    </a:moveTo>
                    <a:lnTo>
                      <a:pt x="0" y="2381"/>
                    </a:lnTo>
                    <a:lnTo>
                      <a:pt x="1508" y="2381"/>
                    </a:lnTo>
                    <a:lnTo>
                      <a:pt x="15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fill="none" extrusionOk="0">
                    <a:moveTo>
                      <a:pt x="0" y="2381"/>
                    </a:moveTo>
                    <a:lnTo>
                      <a:pt x="1508" y="2381"/>
                    </a:lnTo>
                    <a:lnTo>
                      <a:pt x="1508" y="1"/>
                    </a:lnTo>
                    <a:lnTo>
                      <a:pt x="0" y="1"/>
                    </a:lnTo>
                    <a:lnTo>
                      <a:pt x="0" y="2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5849258" y="-1705494"/>
                <a:ext cx="1167279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20724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20723" y="25835"/>
                    </a:lnTo>
                    <a:lnTo>
                      <a:pt x="20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6575" y="885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5"/>
                    </a:moveTo>
                    <a:lnTo>
                      <a:pt x="6575" y="885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6697868" y="-1705494"/>
                <a:ext cx="318687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5657" y="25835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extrusionOk="0">
                    <a:moveTo>
                      <a:pt x="1" y="0"/>
                    </a:moveTo>
                    <a:lnTo>
                      <a:pt x="2528" y="7618"/>
                    </a:lnTo>
                    <a:lnTo>
                      <a:pt x="20700" y="7618"/>
                    </a:lnTo>
                    <a:lnTo>
                      <a:pt x="181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fill="none" extrusionOk="0">
                    <a:moveTo>
                      <a:pt x="1" y="0"/>
                    </a:moveTo>
                    <a:lnTo>
                      <a:pt x="18161" y="0"/>
                    </a:lnTo>
                    <a:lnTo>
                      <a:pt x="20700" y="7618"/>
                    </a:lnTo>
                    <a:lnTo>
                      <a:pt x="2528" y="761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extrusionOk="0">
                    <a:moveTo>
                      <a:pt x="0" y="1"/>
                    </a:move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fill="none" extrusionOk="0">
                    <a:moveTo>
                      <a:pt x="16415" y="1"/>
                    </a:moveTo>
                    <a:lnTo>
                      <a:pt x="0" y="1"/>
                    </a:ln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2" name="Google Shape;902;p29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grpSp>
          <p:nvGrpSpPr>
            <p:cNvPr id="912" name="Google Shape;912;p29"/>
            <p:cNvGrpSpPr/>
            <p:nvPr/>
          </p:nvGrpSpPr>
          <p:grpSpPr>
            <a:xfrm>
              <a:off x="6596017" y="1954612"/>
              <a:ext cx="1725559" cy="2656849"/>
              <a:chOff x="6803075" y="-2022800"/>
              <a:chExt cx="1664152" cy="2562300"/>
            </a:xfrm>
          </p:grpSpPr>
          <p:sp>
            <p:nvSpPr>
              <p:cNvPr id="913" name="Google Shape;913;p29"/>
              <p:cNvSpPr/>
              <p:nvPr/>
            </p:nvSpPr>
            <p:spPr>
              <a:xfrm>
                <a:off x="7178537" y="-1146418"/>
                <a:ext cx="1277751" cy="863456"/>
              </a:xfrm>
              <a:custGeom>
                <a:avLst/>
                <a:gdLst/>
                <a:ahLst/>
                <a:cxnLst/>
                <a:rect l="l" t="t" r="r" b="b"/>
                <a:pathLst>
                  <a:path w="21256" h="14364" extrusionOk="0">
                    <a:moveTo>
                      <a:pt x="10917" y="0"/>
                    </a:moveTo>
                    <a:lnTo>
                      <a:pt x="10838" y="11"/>
                    </a:lnTo>
                    <a:lnTo>
                      <a:pt x="10758" y="11"/>
                    </a:lnTo>
                    <a:lnTo>
                      <a:pt x="10611" y="57"/>
                    </a:lnTo>
                    <a:lnTo>
                      <a:pt x="10475" y="125"/>
                    </a:lnTo>
                    <a:lnTo>
                      <a:pt x="10350" y="204"/>
                    </a:lnTo>
                    <a:lnTo>
                      <a:pt x="10237" y="306"/>
                    </a:lnTo>
                    <a:lnTo>
                      <a:pt x="10146" y="431"/>
                    </a:lnTo>
                    <a:lnTo>
                      <a:pt x="10078" y="567"/>
                    </a:lnTo>
                    <a:lnTo>
                      <a:pt x="10056" y="646"/>
                    </a:lnTo>
                    <a:lnTo>
                      <a:pt x="10033" y="726"/>
                    </a:lnTo>
                    <a:lnTo>
                      <a:pt x="7471" y="13252"/>
                    </a:lnTo>
                    <a:lnTo>
                      <a:pt x="7460" y="13275"/>
                    </a:lnTo>
                    <a:lnTo>
                      <a:pt x="7426" y="13286"/>
                    </a:lnTo>
                    <a:lnTo>
                      <a:pt x="533" y="13286"/>
                    </a:lnTo>
                    <a:lnTo>
                      <a:pt x="431" y="13297"/>
                    </a:lnTo>
                    <a:lnTo>
                      <a:pt x="329" y="13331"/>
                    </a:lnTo>
                    <a:lnTo>
                      <a:pt x="238" y="13377"/>
                    </a:lnTo>
                    <a:lnTo>
                      <a:pt x="159" y="13445"/>
                    </a:lnTo>
                    <a:lnTo>
                      <a:pt x="91" y="13524"/>
                    </a:lnTo>
                    <a:lnTo>
                      <a:pt x="46" y="13615"/>
                    </a:lnTo>
                    <a:lnTo>
                      <a:pt x="12" y="13717"/>
                    </a:lnTo>
                    <a:lnTo>
                      <a:pt x="0" y="13830"/>
                    </a:lnTo>
                    <a:lnTo>
                      <a:pt x="12" y="13932"/>
                    </a:lnTo>
                    <a:lnTo>
                      <a:pt x="46" y="14034"/>
                    </a:lnTo>
                    <a:lnTo>
                      <a:pt x="91" y="14125"/>
                    </a:lnTo>
                    <a:lnTo>
                      <a:pt x="159" y="14204"/>
                    </a:lnTo>
                    <a:lnTo>
                      <a:pt x="238" y="14272"/>
                    </a:lnTo>
                    <a:lnTo>
                      <a:pt x="329" y="14318"/>
                    </a:lnTo>
                    <a:lnTo>
                      <a:pt x="431" y="14352"/>
                    </a:lnTo>
                    <a:lnTo>
                      <a:pt x="533" y="14363"/>
                    </a:lnTo>
                    <a:lnTo>
                      <a:pt x="17345" y="14363"/>
                    </a:lnTo>
                    <a:lnTo>
                      <a:pt x="17469" y="14352"/>
                    </a:lnTo>
                    <a:lnTo>
                      <a:pt x="17583" y="14340"/>
                    </a:lnTo>
                    <a:lnTo>
                      <a:pt x="17707" y="14318"/>
                    </a:lnTo>
                    <a:lnTo>
                      <a:pt x="17821" y="14284"/>
                    </a:lnTo>
                    <a:lnTo>
                      <a:pt x="17934" y="14238"/>
                    </a:lnTo>
                    <a:lnTo>
                      <a:pt x="18036" y="14182"/>
                    </a:lnTo>
                    <a:lnTo>
                      <a:pt x="18138" y="14114"/>
                    </a:lnTo>
                    <a:lnTo>
                      <a:pt x="18229" y="14046"/>
                    </a:lnTo>
                    <a:lnTo>
                      <a:pt x="18320" y="13966"/>
                    </a:lnTo>
                    <a:lnTo>
                      <a:pt x="18399" y="13887"/>
                    </a:lnTo>
                    <a:lnTo>
                      <a:pt x="18467" y="13785"/>
                    </a:lnTo>
                    <a:lnTo>
                      <a:pt x="18535" y="13694"/>
                    </a:lnTo>
                    <a:lnTo>
                      <a:pt x="18592" y="13581"/>
                    </a:lnTo>
                    <a:lnTo>
                      <a:pt x="18648" y="13479"/>
                    </a:lnTo>
                    <a:lnTo>
                      <a:pt x="18682" y="13354"/>
                    </a:lnTo>
                    <a:lnTo>
                      <a:pt x="18716" y="13241"/>
                    </a:lnTo>
                    <a:lnTo>
                      <a:pt x="21244" y="884"/>
                    </a:lnTo>
                    <a:lnTo>
                      <a:pt x="21256" y="794"/>
                    </a:lnTo>
                    <a:lnTo>
                      <a:pt x="21256" y="714"/>
                    </a:lnTo>
                    <a:lnTo>
                      <a:pt x="21256" y="635"/>
                    </a:lnTo>
                    <a:lnTo>
                      <a:pt x="21233" y="556"/>
                    </a:lnTo>
                    <a:lnTo>
                      <a:pt x="21210" y="476"/>
                    </a:lnTo>
                    <a:lnTo>
                      <a:pt x="21176" y="408"/>
                    </a:lnTo>
                    <a:lnTo>
                      <a:pt x="21142" y="340"/>
                    </a:lnTo>
                    <a:lnTo>
                      <a:pt x="21097" y="272"/>
                    </a:lnTo>
                    <a:lnTo>
                      <a:pt x="21040" y="215"/>
                    </a:lnTo>
                    <a:lnTo>
                      <a:pt x="20984" y="159"/>
                    </a:lnTo>
                    <a:lnTo>
                      <a:pt x="20916" y="113"/>
                    </a:lnTo>
                    <a:lnTo>
                      <a:pt x="20848" y="79"/>
                    </a:lnTo>
                    <a:lnTo>
                      <a:pt x="20768" y="45"/>
                    </a:lnTo>
                    <a:lnTo>
                      <a:pt x="20689" y="23"/>
                    </a:lnTo>
                    <a:lnTo>
                      <a:pt x="20610" y="11"/>
                    </a:lnTo>
                    <a:lnTo>
                      <a:pt x="205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7767277" y="-1146418"/>
                <a:ext cx="699950" cy="863456"/>
              </a:xfrm>
              <a:custGeom>
                <a:avLst/>
                <a:gdLst/>
                <a:ahLst/>
                <a:cxnLst/>
                <a:rect l="l" t="t" r="r" b="b"/>
                <a:pathLst>
                  <a:path w="11644" h="14364" extrusionOk="0">
                    <a:moveTo>
                      <a:pt x="10918" y="0"/>
                    </a:moveTo>
                    <a:lnTo>
                      <a:pt x="10838" y="11"/>
                    </a:lnTo>
                    <a:lnTo>
                      <a:pt x="10759" y="11"/>
                    </a:lnTo>
                    <a:lnTo>
                      <a:pt x="10612" y="57"/>
                    </a:lnTo>
                    <a:lnTo>
                      <a:pt x="10475" y="125"/>
                    </a:lnTo>
                    <a:lnTo>
                      <a:pt x="10351" y="204"/>
                    </a:lnTo>
                    <a:lnTo>
                      <a:pt x="10237" y="306"/>
                    </a:lnTo>
                    <a:lnTo>
                      <a:pt x="10147" y="431"/>
                    </a:lnTo>
                    <a:lnTo>
                      <a:pt x="10079" y="567"/>
                    </a:lnTo>
                    <a:lnTo>
                      <a:pt x="10056" y="646"/>
                    </a:lnTo>
                    <a:lnTo>
                      <a:pt x="10033" y="726"/>
                    </a:lnTo>
                    <a:lnTo>
                      <a:pt x="7471" y="13252"/>
                    </a:lnTo>
                    <a:lnTo>
                      <a:pt x="7460" y="13275"/>
                    </a:lnTo>
                    <a:lnTo>
                      <a:pt x="7426" y="13286"/>
                    </a:lnTo>
                    <a:lnTo>
                      <a:pt x="534" y="13286"/>
                    </a:lnTo>
                    <a:lnTo>
                      <a:pt x="420" y="13297"/>
                    </a:lnTo>
                    <a:lnTo>
                      <a:pt x="318" y="13331"/>
                    </a:lnTo>
                    <a:lnTo>
                      <a:pt x="228" y="13377"/>
                    </a:lnTo>
                    <a:lnTo>
                      <a:pt x="148" y="13445"/>
                    </a:lnTo>
                    <a:lnTo>
                      <a:pt x="92" y="13524"/>
                    </a:lnTo>
                    <a:lnTo>
                      <a:pt x="35" y="13615"/>
                    </a:lnTo>
                    <a:lnTo>
                      <a:pt x="1" y="13717"/>
                    </a:lnTo>
                    <a:lnTo>
                      <a:pt x="1" y="13830"/>
                    </a:lnTo>
                    <a:lnTo>
                      <a:pt x="1" y="13932"/>
                    </a:lnTo>
                    <a:lnTo>
                      <a:pt x="35" y="14034"/>
                    </a:lnTo>
                    <a:lnTo>
                      <a:pt x="92" y="14125"/>
                    </a:lnTo>
                    <a:lnTo>
                      <a:pt x="148" y="14204"/>
                    </a:lnTo>
                    <a:lnTo>
                      <a:pt x="228" y="14272"/>
                    </a:lnTo>
                    <a:lnTo>
                      <a:pt x="318" y="14318"/>
                    </a:lnTo>
                    <a:lnTo>
                      <a:pt x="420" y="14352"/>
                    </a:lnTo>
                    <a:lnTo>
                      <a:pt x="534" y="14363"/>
                    </a:lnTo>
                    <a:lnTo>
                      <a:pt x="8877" y="14363"/>
                    </a:lnTo>
                    <a:lnTo>
                      <a:pt x="11632" y="884"/>
                    </a:lnTo>
                    <a:lnTo>
                      <a:pt x="11643" y="794"/>
                    </a:lnTo>
                    <a:lnTo>
                      <a:pt x="11643" y="714"/>
                    </a:lnTo>
                    <a:lnTo>
                      <a:pt x="11643" y="635"/>
                    </a:lnTo>
                    <a:lnTo>
                      <a:pt x="11620" y="556"/>
                    </a:lnTo>
                    <a:lnTo>
                      <a:pt x="11598" y="476"/>
                    </a:lnTo>
                    <a:lnTo>
                      <a:pt x="11564" y="408"/>
                    </a:lnTo>
                    <a:lnTo>
                      <a:pt x="11530" y="340"/>
                    </a:lnTo>
                    <a:lnTo>
                      <a:pt x="11484" y="272"/>
                    </a:lnTo>
                    <a:lnTo>
                      <a:pt x="11428" y="215"/>
                    </a:lnTo>
                    <a:lnTo>
                      <a:pt x="11371" y="159"/>
                    </a:lnTo>
                    <a:lnTo>
                      <a:pt x="11303" y="113"/>
                    </a:lnTo>
                    <a:lnTo>
                      <a:pt x="11235" y="79"/>
                    </a:lnTo>
                    <a:lnTo>
                      <a:pt x="11156" y="45"/>
                    </a:lnTo>
                    <a:lnTo>
                      <a:pt x="11076" y="23"/>
                    </a:lnTo>
                    <a:lnTo>
                      <a:pt x="10997" y="11"/>
                    </a:lnTo>
                    <a:lnTo>
                      <a:pt x="10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7853839" y="-283021"/>
                <a:ext cx="2765" cy="64945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804" extrusionOk="0">
                    <a:moveTo>
                      <a:pt x="1" y="0"/>
                    </a:moveTo>
                    <a:lnTo>
                      <a:pt x="1" y="10803"/>
                    </a:lnTo>
                    <a:lnTo>
                      <a:pt x="46" y="1080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7489979" y="364993"/>
                <a:ext cx="730547" cy="5867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976" extrusionOk="0">
                    <a:moveTo>
                      <a:pt x="873" y="1"/>
                    </a:moveTo>
                    <a:lnTo>
                      <a:pt x="782" y="12"/>
                    </a:lnTo>
                    <a:lnTo>
                      <a:pt x="680" y="35"/>
                    </a:lnTo>
                    <a:lnTo>
                      <a:pt x="589" y="69"/>
                    </a:lnTo>
                    <a:lnTo>
                      <a:pt x="510" y="114"/>
                    </a:lnTo>
                    <a:lnTo>
                      <a:pt x="431" y="160"/>
                    </a:lnTo>
                    <a:lnTo>
                      <a:pt x="351" y="216"/>
                    </a:lnTo>
                    <a:lnTo>
                      <a:pt x="283" y="284"/>
                    </a:lnTo>
                    <a:lnTo>
                      <a:pt x="215" y="352"/>
                    </a:lnTo>
                    <a:lnTo>
                      <a:pt x="159" y="432"/>
                    </a:lnTo>
                    <a:lnTo>
                      <a:pt x="113" y="511"/>
                    </a:lnTo>
                    <a:lnTo>
                      <a:pt x="68" y="590"/>
                    </a:lnTo>
                    <a:lnTo>
                      <a:pt x="45" y="681"/>
                    </a:lnTo>
                    <a:lnTo>
                      <a:pt x="11" y="772"/>
                    </a:lnTo>
                    <a:lnTo>
                      <a:pt x="0" y="874"/>
                    </a:lnTo>
                    <a:lnTo>
                      <a:pt x="0" y="976"/>
                    </a:lnTo>
                    <a:lnTo>
                      <a:pt x="45" y="976"/>
                    </a:lnTo>
                    <a:lnTo>
                      <a:pt x="45" y="874"/>
                    </a:lnTo>
                    <a:lnTo>
                      <a:pt x="57" y="783"/>
                    </a:lnTo>
                    <a:lnTo>
                      <a:pt x="79" y="692"/>
                    </a:lnTo>
                    <a:lnTo>
                      <a:pt x="113" y="613"/>
                    </a:lnTo>
                    <a:lnTo>
                      <a:pt x="159" y="534"/>
                    </a:lnTo>
                    <a:lnTo>
                      <a:pt x="204" y="454"/>
                    </a:lnTo>
                    <a:lnTo>
                      <a:pt x="249" y="375"/>
                    </a:lnTo>
                    <a:lnTo>
                      <a:pt x="317" y="318"/>
                    </a:lnTo>
                    <a:lnTo>
                      <a:pt x="385" y="250"/>
                    </a:lnTo>
                    <a:lnTo>
                      <a:pt x="453" y="205"/>
                    </a:lnTo>
                    <a:lnTo>
                      <a:pt x="533" y="148"/>
                    </a:lnTo>
                    <a:lnTo>
                      <a:pt x="612" y="114"/>
                    </a:lnTo>
                    <a:lnTo>
                      <a:pt x="692" y="80"/>
                    </a:lnTo>
                    <a:lnTo>
                      <a:pt x="782" y="57"/>
                    </a:lnTo>
                    <a:lnTo>
                      <a:pt x="873" y="46"/>
                    </a:lnTo>
                    <a:lnTo>
                      <a:pt x="11268" y="46"/>
                    </a:lnTo>
                    <a:lnTo>
                      <a:pt x="11359" y="57"/>
                    </a:lnTo>
                    <a:lnTo>
                      <a:pt x="11450" y="80"/>
                    </a:lnTo>
                    <a:lnTo>
                      <a:pt x="11540" y="114"/>
                    </a:lnTo>
                    <a:lnTo>
                      <a:pt x="11620" y="148"/>
                    </a:lnTo>
                    <a:lnTo>
                      <a:pt x="11699" y="205"/>
                    </a:lnTo>
                    <a:lnTo>
                      <a:pt x="11767" y="250"/>
                    </a:lnTo>
                    <a:lnTo>
                      <a:pt x="11835" y="318"/>
                    </a:lnTo>
                    <a:lnTo>
                      <a:pt x="11892" y="375"/>
                    </a:lnTo>
                    <a:lnTo>
                      <a:pt x="11948" y="454"/>
                    </a:lnTo>
                    <a:lnTo>
                      <a:pt x="11994" y="534"/>
                    </a:lnTo>
                    <a:lnTo>
                      <a:pt x="12028" y="613"/>
                    </a:lnTo>
                    <a:lnTo>
                      <a:pt x="12062" y="692"/>
                    </a:lnTo>
                    <a:lnTo>
                      <a:pt x="12084" y="783"/>
                    </a:lnTo>
                    <a:lnTo>
                      <a:pt x="12096" y="874"/>
                    </a:lnTo>
                    <a:lnTo>
                      <a:pt x="12107" y="976"/>
                    </a:lnTo>
                    <a:lnTo>
                      <a:pt x="12152" y="976"/>
                    </a:lnTo>
                    <a:lnTo>
                      <a:pt x="12141" y="874"/>
                    </a:lnTo>
                    <a:lnTo>
                      <a:pt x="12130" y="772"/>
                    </a:lnTo>
                    <a:lnTo>
                      <a:pt x="12107" y="681"/>
                    </a:lnTo>
                    <a:lnTo>
                      <a:pt x="12073" y="590"/>
                    </a:lnTo>
                    <a:lnTo>
                      <a:pt x="12028" y="511"/>
                    </a:lnTo>
                    <a:lnTo>
                      <a:pt x="11982" y="432"/>
                    </a:lnTo>
                    <a:lnTo>
                      <a:pt x="11926" y="352"/>
                    </a:lnTo>
                    <a:lnTo>
                      <a:pt x="11869" y="284"/>
                    </a:lnTo>
                    <a:lnTo>
                      <a:pt x="11790" y="216"/>
                    </a:lnTo>
                    <a:lnTo>
                      <a:pt x="11722" y="160"/>
                    </a:lnTo>
                    <a:lnTo>
                      <a:pt x="11642" y="114"/>
                    </a:lnTo>
                    <a:lnTo>
                      <a:pt x="11552" y="69"/>
                    </a:lnTo>
                    <a:lnTo>
                      <a:pt x="11461" y="35"/>
                    </a:lnTo>
                    <a:lnTo>
                      <a:pt x="11370" y="12"/>
                    </a:lnTo>
                    <a:lnTo>
                      <a:pt x="112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7860631" y="364993"/>
                <a:ext cx="58670" cy="5867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92" y="46"/>
                    </a:lnTo>
                    <a:lnTo>
                      <a:pt x="182" y="57"/>
                    </a:lnTo>
                    <a:lnTo>
                      <a:pt x="273" y="80"/>
                    </a:lnTo>
                    <a:lnTo>
                      <a:pt x="364" y="114"/>
                    </a:lnTo>
                    <a:lnTo>
                      <a:pt x="443" y="148"/>
                    </a:lnTo>
                    <a:lnTo>
                      <a:pt x="522" y="205"/>
                    </a:lnTo>
                    <a:lnTo>
                      <a:pt x="590" y="250"/>
                    </a:lnTo>
                    <a:lnTo>
                      <a:pt x="658" y="318"/>
                    </a:lnTo>
                    <a:lnTo>
                      <a:pt x="715" y="375"/>
                    </a:lnTo>
                    <a:lnTo>
                      <a:pt x="772" y="454"/>
                    </a:lnTo>
                    <a:lnTo>
                      <a:pt x="817" y="534"/>
                    </a:lnTo>
                    <a:lnTo>
                      <a:pt x="851" y="613"/>
                    </a:lnTo>
                    <a:lnTo>
                      <a:pt x="885" y="692"/>
                    </a:lnTo>
                    <a:lnTo>
                      <a:pt x="908" y="783"/>
                    </a:lnTo>
                    <a:lnTo>
                      <a:pt x="919" y="874"/>
                    </a:lnTo>
                    <a:lnTo>
                      <a:pt x="930" y="976"/>
                    </a:lnTo>
                    <a:lnTo>
                      <a:pt x="976" y="976"/>
                    </a:lnTo>
                    <a:lnTo>
                      <a:pt x="964" y="874"/>
                    </a:lnTo>
                    <a:lnTo>
                      <a:pt x="953" y="772"/>
                    </a:lnTo>
                    <a:lnTo>
                      <a:pt x="930" y="681"/>
                    </a:lnTo>
                    <a:lnTo>
                      <a:pt x="896" y="590"/>
                    </a:lnTo>
                    <a:lnTo>
                      <a:pt x="851" y="511"/>
                    </a:lnTo>
                    <a:lnTo>
                      <a:pt x="806" y="432"/>
                    </a:lnTo>
                    <a:lnTo>
                      <a:pt x="749" y="352"/>
                    </a:lnTo>
                    <a:lnTo>
                      <a:pt x="692" y="284"/>
                    </a:lnTo>
                    <a:lnTo>
                      <a:pt x="613" y="216"/>
                    </a:lnTo>
                    <a:lnTo>
                      <a:pt x="545" y="160"/>
                    </a:lnTo>
                    <a:lnTo>
                      <a:pt x="466" y="114"/>
                    </a:lnTo>
                    <a:lnTo>
                      <a:pt x="375" y="69"/>
                    </a:lnTo>
                    <a:lnTo>
                      <a:pt x="284" y="35"/>
                    </a:lnTo>
                    <a:lnTo>
                      <a:pt x="194" y="1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8161193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80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6" y="352"/>
                    </a:lnTo>
                    <a:lnTo>
                      <a:pt x="159" y="420"/>
                    </a:lnTo>
                    <a:lnTo>
                      <a:pt x="114" y="500"/>
                    </a:lnTo>
                    <a:lnTo>
                      <a:pt x="68" y="590"/>
                    </a:lnTo>
                    <a:lnTo>
                      <a:pt x="46" y="670"/>
                    </a:lnTo>
                    <a:lnTo>
                      <a:pt x="23" y="772"/>
                    </a:lnTo>
                    <a:lnTo>
                      <a:pt x="0" y="862"/>
                    </a:lnTo>
                    <a:lnTo>
                      <a:pt x="0" y="964"/>
                    </a:lnTo>
                    <a:lnTo>
                      <a:pt x="0" y="1055"/>
                    </a:lnTo>
                    <a:lnTo>
                      <a:pt x="23" y="1157"/>
                    </a:lnTo>
                    <a:lnTo>
                      <a:pt x="46" y="1248"/>
                    </a:lnTo>
                    <a:lnTo>
                      <a:pt x="68" y="1338"/>
                    </a:lnTo>
                    <a:lnTo>
                      <a:pt x="114" y="1418"/>
                    </a:lnTo>
                    <a:lnTo>
                      <a:pt x="159" y="1497"/>
                    </a:lnTo>
                    <a:lnTo>
                      <a:pt x="216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80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54" y="1917"/>
                    </a:lnTo>
                    <a:lnTo>
                      <a:pt x="1156" y="1905"/>
                    </a:lnTo>
                    <a:lnTo>
                      <a:pt x="1247" y="1883"/>
                    </a:lnTo>
                    <a:lnTo>
                      <a:pt x="1338" y="1849"/>
                    </a:lnTo>
                    <a:lnTo>
                      <a:pt x="1417" y="1803"/>
                    </a:lnTo>
                    <a:lnTo>
                      <a:pt x="1497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7" y="1497"/>
                    </a:lnTo>
                    <a:lnTo>
                      <a:pt x="1803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7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03" y="500"/>
                    </a:lnTo>
                    <a:lnTo>
                      <a:pt x="1757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7" y="159"/>
                    </a:lnTo>
                    <a:lnTo>
                      <a:pt x="1417" y="114"/>
                    </a:lnTo>
                    <a:lnTo>
                      <a:pt x="1338" y="69"/>
                    </a:lnTo>
                    <a:lnTo>
                      <a:pt x="1247" y="46"/>
                    </a:lnTo>
                    <a:lnTo>
                      <a:pt x="1156" y="12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8197982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72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2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0" y="284"/>
                    </a:lnTo>
                    <a:lnTo>
                      <a:pt x="0" y="363"/>
                    </a:lnTo>
                    <a:lnTo>
                      <a:pt x="0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2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72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4" y="658"/>
                    </a:lnTo>
                    <a:lnTo>
                      <a:pt x="601" y="613"/>
                    </a:lnTo>
                    <a:lnTo>
                      <a:pt x="646" y="556"/>
                    </a:lnTo>
                    <a:lnTo>
                      <a:pt x="680" y="499"/>
                    </a:lnTo>
                    <a:lnTo>
                      <a:pt x="692" y="431"/>
                    </a:lnTo>
                    <a:lnTo>
                      <a:pt x="703" y="363"/>
                    </a:lnTo>
                    <a:lnTo>
                      <a:pt x="692" y="284"/>
                    </a:lnTo>
                    <a:lnTo>
                      <a:pt x="680" y="227"/>
                    </a:lnTo>
                    <a:lnTo>
                      <a:pt x="646" y="159"/>
                    </a:lnTo>
                    <a:lnTo>
                      <a:pt x="601" y="114"/>
                    </a:lnTo>
                    <a:lnTo>
                      <a:pt x="544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859970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81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6" y="352"/>
                    </a:lnTo>
                    <a:lnTo>
                      <a:pt x="159" y="420"/>
                    </a:lnTo>
                    <a:lnTo>
                      <a:pt x="114" y="500"/>
                    </a:lnTo>
                    <a:lnTo>
                      <a:pt x="80" y="590"/>
                    </a:lnTo>
                    <a:lnTo>
                      <a:pt x="46" y="670"/>
                    </a:lnTo>
                    <a:lnTo>
                      <a:pt x="23" y="772"/>
                    </a:lnTo>
                    <a:lnTo>
                      <a:pt x="1" y="862"/>
                    </a:lnTo>
                    <a:lnTo>
                      <a:pt x="1" y="964"/>
                    </a:lnTo>
                    <a:lnTo>
                      <a:pt x="1" y="1055"/>
                    </a:lnTo>
                    <a:lnTo>
                      <a:pt x="23" y="1157"/>
                    </a:lnTo>
                    <a:lnTo>
                      <a:pt x="46" y="1248"/>
                    </a:lnTo>
                    <a:lnTo>
                      <a:pt x="80" y="1338"/>
                    </a:lnTo>
                    <a:lnTo>
                      <a:pt x="114" y="1418"/>
                    </a:lnTo>
                    <a:lnTo>
                      <a:pt x="159" y="1497"/>
                    </a:lnTo>
                    <a:lnTo>
                      <a:pt x="216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81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66" y="1917"/>
                    </a:lnTo>
                    <a:lnTo>
                      <a:pt x="1157" y="1905"/>
                    </a:lnTo>
                    <a:lnTo>
                      <a:pt x="1248" y="1883"/>
                    </a:lnTo>
                    <a:lnTo>
                      <a:pt x="1338" y="1849"/>
                    </a:lnTo>
                    <a:lnTo>
                      <a:pt x="1418" y="1803"/>
                    </a:lnTo>
                    <a:lnTo>
                      <a:pt x="1497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8" y="1497"/>
                    </a:lnTo>
                    <a:lnTo>
                      <a:pt x="1814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8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14" y="500"/>
                    </a:lnTo>
                    <a:lnTo>
                      <a:pt x="1758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7" y="159"/>
                    </a:lnTo>
                    <a:lnTo>
                      <a:pt x="1418" y="114"/>
                    </a:lnTo>
                    <a:lnTo>
                      <a:pt x="1338" y="69"/>
                    </a:lnTo>
                    <a:lnTo>
                      <a:pt x="1248" y="46"/>
                    </a:lnTo>
                    <a:lnTo>
                      <a:pt x="1157" y="12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7896759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84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3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1" y="284"/>
                    </a:lnTo>
                    <a:lnTo>
                      <a:pt x="1" y="363"/>
                    </a:lnTo>
                    <a:lnTo>
                      <a:pt x="1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3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84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5" y="658"/>
                    </a:lnTo>
                    <a:lnTo>
                      <a:pt x="602" y="613"/>
                    </a:lnTo>
                    <a:lnTo>
                      <a:pt x="647" y="556"/>
                    </a:lnTo>
                    <a:lnTo>
                      <a:pt x="681" y="499"/>
                    </a:lnTo>
                    <a:lnTo>
                      <a:pt x="692" y="431"/>
                    </a:lnTo>
                    <a:lnTo>
                      <a:pt x="704" y="363"/>
                    </a:lnTo>
                    <a:lnTo>
                      <a:pt x="692" y="284"/>
                    </a:lnTo>
                    <a:lnTo>
                      <a:pt x="681" y="227"/>
                    </a:lnTo>
                    <a:lnTo>
                      <a:pt x="647" y="159"/>
                    </a:lnTo>
                    <a:lnTo>
                      <a:pt x="602" y="114"/>
                    </a:lnTo>
                    <a:lnTo>
                      <a:pt x="545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7433413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69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5" y="352"/>
                    </a:lnTo>
                    <a:lnTo>
                      <a:pt x="159" y="420"/>
                    </a:lnTo>
                    <a:lnTo>
                      <a:pt x="113" y="500"/>
                    </a:lnTo>
                    <a:lnTo>
                      <a:pt x="68" y="590"/>
                    </a:lnTo>
                    <a:lnTo>
                      <a:pt x="45" y="670"/>
                    </a:lnTo>
                    <a:lnTo>
                      <a:pt x="11" y="772"/>
                    </a:lnTo>
                    <a:lnTo>
                      <a:pt x="0" y="862"/>
                    </a:lnTo>
                    <a:lnTo>
                      <a:pt x="0" y="964"/>
                    </a:lnTo>
                    <a:lnTo>
                      <a:pt x="0" y="1055"/>
                    </a:lnTo>
                    <a:lnTo>
                      <a:pt x="11" y="1157"/>
                    </a:lnTo>
                    <a:lnTo>
                      <a:pt x="45" y="1248"/>
                    </a:lnTo>
                    <a:lnTo>
                      <a:pt x="68" y="1338"/>
                    </a:lnTo>
                    <a:lnTo>
                      <a:pt x="113" y="1418"/>
                    </a:lnTo>
                    <a:lnTo>
                      <a:pt x="159" y="1497"/>
                    </a:lnTo>
                    <a:lnTo>
                      <a:pt x="215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69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54" y="1917"/>
                    </a:lnTo>
                    <a:lnTo>
                      <a:pt x="1156" y="1905"/>
                    </a:lnTo>
                    <a:lnTo>
                      <a:pt x="1247" y="1883"/>
                    </a:lnTo>
                    <a:lnTo>
                      <a:pt x="1338" y="1849"/>
                    </a:lnTo>
                    <a:lnTo>
                      <a:pt x="1417" y="1803"/>
                    </a:lnTo>
                    <a:lnTo>
                      <a:pt x="1496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7" y="1497"/>
                    </a:lnTo>
                    <a:lnTo>
                      <a:pt x="1803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7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03" y="500"/>
                    </a:lnTo>
                    <a:lnTo>
                      <a:pt x="1757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6" y="159"/>
                    </a:lnTo>
                    <a:lnTo>
                      <a:pt x="1417" y="114"/>
                    </a:lnTo>
                    <a:lnTo>
                      <a:pt x="1338" y="69"/>
                    </a:lnTo>
                    <a:lnTo>
                      <a:pt x="1247" y="46"/>
                    </a:lnTo>
                    <a:lnTo>
                      <a:pt x="1156" y="12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7470202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72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2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0" y="284"/>
                    </a:lnTo>
                    <a:lnTo>
                      <a:pt x="0" y="363"/>
                    </a:lnTo>
                    <a:lnTo>
                      <a:pt x="0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2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72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4" y="658"/>
                    </a:lnTo>
                    <a:lnTo>
                      <a:pt x="601" y="613"/>
                    </a:lnTo>
                    <a:lnTo>
                      <a:pt x="646" y="556"/>
                    </a:lnTo>
                    <a:lnTo>
                      <a:pt x="669" y="499"/>
                    </a:lnTo>
                    <a:lnTo>
                      <a:pt x="692" y="431"/>
                    </a:lnTo>
                    <a:lnTo>
                      <a:pt x="703" y="363"/>
                    </a:lnTo>
                    <a:lnTo>
                      <a:pt x="692" y="284"/>
                    </a:lnTo>
                    <a:lnTo>
                      <a:pt x="669" y="227"/>
                    </a:lnTo>
                    <a:lnTo>
                      <a:pt x="646" y="159"/>
                    </a:lnTo>
                    <a:lnTo>
                      <a:pt x="601" y="114"/>
                    </a:lnTo>
                    <a:lnTo>
                      <a:pt x="544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7040218" y="409296"/>
                <a:ext cx="190136" cy="113853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894" extrusionOk="0">
                    <a:moveTo>
                      <a:pt x="2097" y="1"/>
                    </a:moveTo>
                    <a:lnTo>
                      <a:pt x="159" y="1236"/>
                    </a:lnTo>
                    <a:lnTo>
                      <a:pt x="113" y="1259"/>
                    </a:lnTo>
                    <a:lnTo>
                      <a:pt x="79" y="1282"/>
                    </a:lnTo>
                    <a:lnTo>
                      <a:pt x="57" y="1316"/>
                    </a:lnTo>
                    <a:lnTo>
                      <a:pt x="34" y="1361"/>
                    </a:lnTo>
                    <a:lnTo>
                      <a:pt x="11" y="1395"/>
                    </a:lnTo>
                    <a:lnTo>
                      <a:pt x="0" y="1440"/>
                    </a:lnTo>
                    <a:lnTo>
                      <a:pt x="0" y="1486"/>
                    </a:lnTo>
                    <a:lnTo>
                      <a:pt x="0" y="1531"/>
                    </a:lnTo>
                    <a:lnTo>
                      <a:pt x="23" y="1599"/>
                    </a:lnTo>
                    <a:lnTo>
                      <a:pt x="45" y="1656"/>
                    </a:lnTo>
                    <a:lnTo>
                      <a:pt x="102" y="1724"/>
                    </a:lnTo>
                    <a:lnTo>
                      <a:pt x="170" y="1780"/>
                    </a:lnTo>
                    <a:lnTo>
                      <a:pt x="261" y="1837"/>
                    </a:lnTo>
                    <a:lnTo>
                      <a:pt x="374" y="1871"/>
                    </a:lnTo>
                    <a:lnTo>
                      <a:pt x="533" y="1894"/>
                    </a:lnTo>
                    <a:lnTo>
                      <a:pt x="714" y="1882"/>
                    </a:lnTo>
                    <a:lnTo>
                      <a:pt x="941" y="1860"/>
                    </a:lnTo>
                    <a:lnTo>
                      <a:pt x="1236" y="1814"/>
                    </a:lnTo>
                    <a:lnTo>
                      <a:pt x="1542" y="1758"/>
                    </a:lnTo>
                    <a:lnTo>
                      <a:pt x="1871" y="1690"/>
                    </a:lnTo>
                    <a:lnTo>
                      <a:pt x="2177" y="1622"/>
                    </a:lnTo>
                    <a:lnTo>
                      <a:pt x="2449" y="1554"/>
                    </a:lnTo>
                    <a:lnTo>
                      <a:pt x="2664" y="1486"/>
                    </a:lnTo>
                    <a:lnTo>
                      <a:pt x="2811" y="1429"/>
                    </a:lnTo>
                    <a:lnTo>
                      <a:pt x="2902" y="1372"/>
                    </a:lnTo>
                    <a:lnTo>
                      <a:pt x="2982" y="1316"/>
                    </a:lnTo>
                    <a:lnTo>
                      <a:pt x="3050" y="1248"/>
                    </a:lnTo>
                    <a:lnTo>
                      <a:pt x="3106" y="1180"/>
                    </a:lnTo>
                    <a:lnTo>
                      <a:pt x="3140" y="1112"/>
                    </a:lnTo>
                    <a:lnTo>
                      <a:pt x="3163" y="1032"/>
                    </a:lnTo>
                    <a:lnTo>
                      <a:pt x="3163" y="953"/>
                    </a:lnTo>
                    <a:lnTo>
                      <a:pt x="3140" y="885"/>
                    </a:lnTo>
                    <a:lnTo>
                      <a:pt x="2777" y="69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7040218" y="409296"/>
                <a:ext cx="190136" cy="113853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894" fill="none" extrusionOk="0">
                    <a:moveTo>
                      <a:pt x="2777" y="69"/>
                    </a:moveTo>
                    <a:lnTo>
                      <a:pt x="3140" y="885"/>
                    </a:lnTo>
                    <a:lnTo>
                      <a:pt x="3140" y="885"/>
                    </a:lnTo>
                    <a:lnTo>
                      <a:pt x="3163" y="953"/>
                    </a:lnTo>
                    <a:lnTo>
                      <a:pt x="3163" y="1032"/>
                    </a:lnTo>
                    <a:lnTo>
                      <a:pt x="3140" y="1112"/>
                    </a:lnTo>
                    <a:lnTo>
                      <a:pt x="3106" y="1180"/>
                    </a:lnTo>
                    <a:lnTo>
                      <a:pt x="3050" y="1248"/>
                    </a:lnTo>
                    <a:lnTo>
                      <a:pt x="2982" y="1316"/>
                    </a:lnTo>
                    <a:lnTo>
                      <a:pt x="2902" y="1372"/>
                    </a:lnTo>
                    <a:lnTo>
                      <a:pt x="2811" y="1429"/>
                    </a:lnTo>
                    <a:lnTo>
                      <a:pt x="2811" y="1429"/>
                    </a:lnTo>
                    <a:lnTo>
                      <a:pt x="2664" y="1486"/>
                    </a:lnTo>
                    <a:lnTo>
                      <a:pt x="2449" y="1554"/>
                    </a:lnTo>
                    <a:lnTo>
                      <a:pt x="2177" y="1622"/>
                    </a:lnTo>
                    <a:lnTo>
                      <a:pt x="1871" y="1690"/>
                    </a:lnTo>
                    <a:lnTo>
                      <a:pt x="1542" y="1758"/>
                    </a:lnTo>
                    <a:lnTo>
                      <a:pt x="1236" y="1814"/>
                    </a:lnTo>
                    <a:lnTo>
                      <a:pt x="941" y="1860"/>
                    </a:lnTo>
                    <a:lnTo>
                      <a:pt x="714" y="1882"/>
                    </a:lnTo>
                    <a:lnTo>
                      <a:pt x="714" y="1882"/>
                    </a:lnTo>
                    <a:lnTo>
                      <a:pt x="533" y="1894"/>
                    </a:lnTo>
                    <a:lnTo>
                      <a:pt x="374" y="1871"/>
                    </a:lnTo>
                    <a:lnTo>
                      <a:pt x="261" y="1837"/>
                    </a:lnTo>
                    <a:lnTo>
                      <a:pt x="170" y="1780"/>
                    </a:lnTo>
                    <a:lnTo>
                      <a:pt x="102" y="1724"/>
                    </a:lnTo>
                    <a:lnTo>
                      <a:pt x="45" y="1656"/>
                    </a:lnTo>
                    <a:lnTo>
                      <a:pt x="23" y="1599"/>
                    </a:lnTo>
                    <a:lnTo>
                      <a:pt x="0" y="1531"/>
                    </a:lnTo>
                    <a:lnTo>
                      <a:pt x="0" y="1531"/>
                    </a:lnTo>
                    <a:lnTo>
                      <a:pt x="0" y="1486"/>
                    </a:lnTo>
                    <a:lnTo>
                      <a:pt x="0" y="1440"/>
                    </a:lnTo>
                    <a:lnTo>
                      <a:pt x="11" y="1395"/>
                    </a:lnTo>
                    <a:lnTo>
                      <a:pt x="34" y="1361"/>
                    </a:lnTo>
                    <a:lnTo>
                      <a:pt x="57" y="1316"/>
                    </a:lnTo>
                    <a:lnTo>
                      <a:pt x="79" y="1282"/>
                    </a:lnTo>
                    <a:lnTo>
                      <a:pt x="113" y="1259"/>
                    </a:lnTo>
                    <a:lnTo>
                      <a:pt x="159" y="1236"/>
                    </a:lnTo>
                    <a:lnTo>
                      <a:pt x="209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7048393" y="-393448"/>
                <a:ext cx="215383" cy="826667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13752" extrusionOk="0">
                    <a:moveTo>
                      <a:pt x="3401" y="1"/>
                    </a:moveTo>
                    <a:lnTo>
                      <a:pt x="0" y="1112"/>
                    </a:lnTo>
                    <a:lnTo>
                      <a:pt x="136" y="1882"/>
                    </a:lnTo>
                    <a:lnTo>
                      <a:pt x="284" y="2744"/>
                    </a:lnTo>
                    <a:lnTo>
                      <a:pt x="420" y="3685"/>
                    </a:lnTo>
                    <a:lnTo>
                      <a:pt x="567" y="4671"/>
                    </a:lnTo>
                    <a:lnTo>
                      <a:pt x="850" y="6734"/>
                    </a:lnTo>
                    <a:lnTo>
                      <a:pt x="1111" y="8763"/>
                    </a:lnTo>
                    <a:lnTo>
                      <a:pt x="1338" y="10623"/>
                    </a:lnTo>
                    <a:lnTo>
                      <a:pt x="1519" y="12142"/>
                    </a:lnTo>
                    <a:lnTo>
                      <a:pt x="1678" y="13536"/>
                    </a:lnTo>
                    <a:lnTo>
                      <a:pt x="1780" y="13627"/>
                    </a:lnTo>
                    <a:lnTo>
                      <a:pt x="1882" y="13683"/>
                    </a:lnTo>
                    <a:lnTo>
                      <a:pt x="1984" y="13729"/>
                    </a:lnTo>
                    <a:lnTo>
                      <a:pt x="2075" y="13751"/>
                    </a:lnTo>
                    <a:lnTo>
                      <a:pt x="2245" y="13751"/>
                    </a:lnTo>
                    <a:lnTo>
                      <a:pt x="2324" y="13729"/>
                    </a:lnTo>
                    <a:lnTo>
                      <a:pt x="2392" y="13706"/>
                    </a:lnTo>
                    <a:lnTo>
                      <a:pt x="2460" y="13672"/>
                    </a:lnTo>
                    <a:lnTo>
                      <a:pt x="2517" y="13638"/>
                    </a:lnTo>
                    <a:lnTo>
                      <a:pt x="2607" y="13559"/>
                    </a:lnTo>
                    <a:lnTo>
                      <a:pt x="2664" y="13502"/>
                    </a:lnTo>
                    <a:lnTo>
                      <a:pt x="2675" y="13479"/>
                    </a:lnTo>
                    <a:lnTo>
                      <a:pt x="2732" y="13083"/>
                    </a:lnTo>
                    <a:lnTo>
                      <a:pt x="2880" y="11983"/>
                    </a:lnTo>
                    <a:lnTo>
                      <a:pt x="2982" y="11223"/>
                    </a:lnTo>
                    <a:lnTo>
                      <a:pt x="3084" y="10362"/>
                    </a:lnTo>
                    <a:lnTo>
                      <a:pt x="3186" y="9398"/>
                    </a:lnTo>
                    <a:lnTo>
                      <a:pt x="3288" y="8367"/>
                    </a:lnTo>
                    <a:lnTo>
                      <a:pt x="3378" y="7290"/>
                    </a:lnTo>
                    <a:lnTo>
                      <a:pt x="3469" y="6167"/>
                    </a:lnTo>
                    <a:lnTo>
                      <a:pt x="3526" y="5045"/>
                    </a:lnTo>
                    <a:lnTo>
                      <a:pt x="3571" y="3934"/>
                    </a:lnTo>
                    <a:lnTo>
                      <a:pt x="3582" y="3390"/>
                    </a:lnTo>
                    <a:lnTo>
                      <a:pt x="3582" y="2857"/>
                    </a:lnTo>
                    <a:lnTo>
                      <a:pt x="3571" y="2336"/>
                    </a:lnTo>
                    <a:lnTo>
                      <a:pt x="3560" y="1826"/>
                    </a:lnTo>
                    <a:lnTo>
                      <a:pt x="3537" y="1338"/>
                    </a:lnTo>
                    <a:lnTo>
                      <a:pt x="3503" y="862"/>
                    </a:lnTo>
                    <a:lnTo>
                      <a:pt x="3458" y="420"/>
                    </a:lnTo>
                    <a:lnTo>
                      <a:pt x="3401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7048393" y="-393448"/>
                <a:ext cx="215383" cy="826667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13752" fill="none" extrusionOk="0">
                    <a:moveTo>
                      <a:pt x="3401" y="1"/>
                    </a:moveTo>
                    <a:lnTo>
                      <a:pt x="3401" y="1"/>
                    </a:lnTo>
                    <a:lnTo>
                      <a:pt x="3458" y="420"/>
                    </a:lnTo>
                    <a:lnTo>
                      <a:pt x="3503" y="862"/>
                    </a:lnTo>
                    <a:lnTo>
                      <a:pt x="3537" y="1338"/>
                    </a:lnTo>
                    <a:lnTo>
                      <a:pt x="3560" y="1826"/>
                    </a:lnTo>
                    <a:lnTo>
                      <a:pt x="3571" y="2336"/>
                    </a:lnTo>
                    <a:lnTo>
                      <a:pt x="3582" y="2857"/>
                    </a:lnTo>
                    <a:lnTo>
                      <a:pt x="3582" y="3390"/>
                    </a:lnTo>
                    <a:lnTo>
                      <a:pt x="3571" y="3934"/>
                    </a:lnTo>
                    <a:lnTo>
                      <a:pt x="3526" y="5045"/>
                    </a:lnTo>
                    <a:lnTo>
                      <a:pt x="3469" y="6167"/>
                    </a:lnTo>
                    <a:lnTo>
                      <a:pt x="3378" y="7290"/>
                    </a:lnTo>
                    <a:lnTo>
                      <a:pt x="3288" y="8367"/>
                    </a:lnTo>
                    <a:lnTo>
                      <a:pt x="3186" y="9398"/>
                    </a:lnTo>
                    <a:lnTo>
                      <a:pt x="3084" y="10362"/>
                    </a:lnTo>
                    <a:lnTo>
                      <a:pt x="2982" y="11223"/>
                    </a:lnTo>
                    <a:lnTo>
                      <a:pt x="2880" y="11983"/>
                    </a:lnTo>
                    <a:lnTo>
                      <a:pt x="2732" y="13083"/>
                    </a:lnTo>
                    <a:lnTo>
                      <a:pt x="2675" y="13479"/>
                    </a:lnTo>
                    <a:lnTo>
                      <a:pt x="2675" y="13479"/>
                    </a:lnTo>
                    <a:lnTo>
                      <a:pt x="2664" y="13502"/>
                    </a:lnTo>
                    <a:lnTo>
                      <a:pt x="2607" y="13559"/>
                    </a:lnTo>
                    <a:lnTo>
                      <a:pt x="2517" y="13638"/>
                    </a:lnTo>
                    <a:lnTo>
                      <a:pt x="2460" y="13672"/>
                    </a:lnTo>
                    <a:lnTo>
                      <a:pt x="2392" y="13706"/>
                    </a:lnTo>
                    <a:lnTo>
                      <a:pt x="2324" y="13729"/>
                    </a:lnTo>
                    <a:lnTo>
                      <a:pt x="2245" y="13751"/>
                    </a:lnTo>
                    <a:lnTo>
                      <a:pt x="2165" y="13751"/>
                    </a:lnTo>
                    <a:lnTo>
                      <a:pt x="2075" y="13751"/>
                    </a:lnTo>
                    <a:lnTo>
                      <a:pt x="1984" y="13729"/>
                    </a:lnTo>
                    <a:lnTo>
                      <a:pt x="1882" y="13683"/>
                    </a:lnTo>
                    <a:lnTo>
                      <a:pt x="1780" y="13627"/>
                    </a:lnTo>
                    <a:lnTo>
                      <a:pt x="1678" y="13536"/>
                    </a:lnTo>
                    <a:lnTo>
                      <a:pt x="1678" y="13536"/>
                    </a:lnTo>
                    <a:lnTo>
                      <a:pt x="1519" y="12142"/>
                    </a:lnTo>
                    <a:lnTo>
                      <a:pt x="1338" y="10623"/>
                    </a:lnTo>
                    <a:lnTo>
                      <a:pt x="1111" y="8763"/>
                    </a:lnTo>
                    <a:lnTo>
                      <a:pt x="850" y="6734"/>
                    </a:lnTo>
                    <a:lnTo>
                      <a:pt x="567" y="4671"/>
                    </a:lnTo>
                    <a:lnTo>
                      <a:pt x="420" y="3685"/>
                    </a:lnTo>
                    <a:lnTo>
                      <a:pt x="284" y="2744"/>
                    </a:lnTo>
                    <a:lnTo>
                      <a:pt x="136" y="1882"/>
                    </a:lnTo>
                    <a:lnTo>
                      <a:pt x="0" y="11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444955" y="417471"/>
                <a:ext cx="191579" cy="106399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770" extrusionOk="0">
                    <a:moveTo>
                      <a:pt x="2824" y="1"/>
                    </a:moveTo>
                    <a:lnTo>
                      <a:pt x="1826" y="148"/>
                    </a:lnTo>
                    <a:lnTo>
                      <a:pt x="160" y="1100"/>
                    </a:lnTo>
                    <a:lnTo>
                      <a:pt x="126" y="1123"/>
                    </a:lnTo>
                    <a:lnTo>
                      <a:pt x="92" y="1146"/>
                    </a:lnTo>
                    <a:lnTo>
                      <a:pt x="57" y="1180"/>
                    </a:lnTo>
                    <a:lnTo>
                      <a:pt x="35" y="1225"/>
                    </a:lnTo>
                    <a:lnTo>
                      <a:pt x="23" y="1259"/>
                    </a:lnTo>
                    <a:lnTo>
                      <a:pt x="12" y="1304"/>
                    </a:lnTo>
                    <a:lnTo>
                      <a:pt x="1" y="1350"/>
                    </a:lnTo>
                    <a:lnTo>
                      <a:pt x="1" y="1395"/>
                    </a:lnTo>
                    <a:lnTo>
                      <a:pt x="23" y="1452"/>
                    </a:lnTo>
                    <a:lnTo>
                      <a:pt x="46" y="1520"/>
                    </a:lnTo>
                    <a:lnTo>
                      <a:pt x="92" y="1588"/>
                    </a:lnTo>
                    <a:lnTo>
                      <a:pt x="160" y="1644"/>
                    </a:lnTo>
                    <a:lnTo>
                      <a:pt x="250" y="1701"/>
                    </a:lnTo>
                    <a:lnTo>
                      <a:pt x="375" y="1746"/>
                    </a:lnTo>
                    <a:lnTo>
                      <a:pt x="522" y="1769"/>
                    </a:lnTo>
                    <a:lnTo>
                      <a:pt x="704" y="1769"/>
                    </a:lnTo>
                    <a:lnTo>
                      <a:pt x="942" y="1746"/>
                    </a:lnTo>
                    <a:lnTo>
                      <a:pt x="1225" y="1712"/>
                    </a:lnTo>
                    <a:lnTo>
                      <a:pt x="1543" y="1656"/>
                    </a:lnTo>
                    <a:lnTo>
                      <a:pt x="1860" y="1599"/>
                    </a:lnTo>
                    <a:lnTo>
                      <a:pt x="2177" y="1542"/>
                    </a:lnTo>
                    <a:lnTo>
                      <a:pt x="2449" y="1474"/>
                    </a:lnTo>
                    <a:lnTo>
                      <a:pt x="2676" y="1418"/>
                    </a:lnTo>
                    <a:lnTo>
                      <a:pt x="2812" y="1361"/>
                    </a:lnTo>
                    <a:lnTo>
                      <a:pt x="2914" y="1316"/>
                    </a:lnTo>
                    <a:lnTo>
                      <a:pt x="2994" y="1259"/>
                    </a:lnTo>
                    <a:lnTo>
                      <a:pt x="3062" y="1191"/>
                    </a:lnTo>
                    <a:lnTo>
                      <a:pt x="3118" y="1123"/>
                    </a:lnTo>
                    <a:lnTo>
                      <a:pt x="3164" y="1055"/>
                    </a:lnTo>
                    <a:lnTo>
                      <a:pt x="3175" y="976"/>
                    </a:lnTo>
                    <a:lnTo>
                      <a:pt x="3186" y="896"/>
                    </a:lnTo>
                    <a:lnTo>
                      <a:pt x="3164" y="828"/>
                    </a:lnTo>
                    <a:lnTo>
                      <a:pt x="2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7444955" y="417471"/>
                <a:ext cx="191579" cy="106399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770" fill="none" extrusionOk="0">
                    <a:moveTo>
                      <a:pt x="2824" y="1"/>
                    </a:moveTo>
                    <a:lnTo>
                      <a:pt x="3164" y="828"/>
                    </a:lnTo>
                    <a:lnTo>
                      <a:pt x="3164" y="828"/>
                    </a:lnTo>
                    <a:lnTo>
                      <a:pt x="3186" y="896"/>
                    </a:lnTo>
                    <a:lnTo>
                      <a:pt x="3175" y="976"/>
                    </a:lnTo>
                    <a:lnTo>
                      <a:pt x="3164" y="1055"/>
                    </a:lnTo>
                    <a:lnTo>
                      <a:pt x="3118" y="1123"/>
                    </a:lnTo>
                    <a:lnTo>
                      <a:pt x="3062" y="1191"/>
                    </a:lnTo>
                    <a:lnTo>
                      <a:pt x="2994" y="1259"/>
                    </a:lnTo>
                    <a:lnTo>
                      <a:pt x="2914" y="1316"/>
                    </a:lnTo>
                    <a:lnTo>
                      <a:pt x="2812" y="1361"/>
                    </a:lnTo>
                    <a:lnTo>
                      <a:pt x="2812" y="1361"/>
                    </a:lnTo>
                    <a:lnTo>
                      <a:pt x="2676" y="1418"/>
                    </a:lnTo>
                    <a:lnTo>
                      <a:pt x="2449" y="1474"/>
                    </a:lnTo>
                    <a:lnTo>
                      <a:pt x="2177" y="1542"/>
                    </a:lnTo>
                    <a:lnTo>
                      <a:pt x="1860" y="1599"/>
                    </a:lnTo>
                    <a:lnTo>
                      <a:pt x="1543" y="1656"/>
                    </a:lnTo>
                    <a:lnTo>
                      <a:pt x="1225" y="1712"/>
                    </a:lnTo>
                    <a:lnTo>
                      <a:pt x="942" y="1746"/>
                    </a:lnTo>
                    <a:lnTo>
                      <a:pt x="704" y="1769"/>
                    </a:lnTo>
                    <a:lnTo>
                      <a:pt x="704" y="1769"/>
                    </a:lnTo>
                    <a:lnTo>
                      <a:pt x="522" y="1769"/>
                    </a:lnTo>
                    <a:lnTo>
                      <a:pt x="375" y="1746"/>
                    </a:lnTo>
                    <a:lnTo>
                      <a:pt x="250" y="1701"/>
                    </a:lnTo>
                    <a:lnTo>
                      <a:pt x="160" y="1644"/>
                    </a:lnTo>
                    <a:lnTo>
                      <a:pt x="92" y="1588"/>
                    </a:lnTo>
                    <a:lnTo>
                      <a:pt x="46" y="1520"/>
                    </a:lnTo>
                    <a:lnTo>
                      <a:pt x="23" y="1452"/>
                    </a:lnTo>
                    <a:lnTo>
                      <a:pt x="1" y="1395"/>
                    </a:lnTo>
                    <a:lnTo>
                      <a:pt x="1" y="1395"/>
                    </a:lnTo>
                    <a:lnTo>
                      <a:pt x="1" y="1350"/>
                    </a:lnTo>
                    <a:lnTo>
                      <a:pt x="12" y="1304"/>
                    </a:lnTo>
                    <a:lnTo>
                      <a:pt x="23" y="1259"/>
                    </a:lnTo>
                    <a:lnTo>
                      <a:pt x="35" y="1225"/>
                    </a:lnTo>
                    <a:lnTo>
                      <a:pt x="57" y="1180"/>
                    </a:lnTo>
                    <a:lnTo>
                      <a:pt x="92" y="1146"/>
                    </a:lnTo>
                    <a:lnTo>
                      <a:pt x="126" y="1123"/>
                    </a:lnTo>
                    <a:lnTo>
                      <a:pt x="160" y="1100"/>
                    </a:lnTo>
                    <a:lnTo>
                      <a:pt x="1826" y="1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7395242" y="-393448"/>
                <a:ext cx="231734" cy="830094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13809" extrusionOk="0">
                    <a:moveTo>
                      <a:pt x="3299" y="1"/>
                    </a:moveTo>
                    <a:lnTo>
                      <a:pt x="0" y="1372"/>
                    </a:lnTo>
                    <a:lnTo>
                      <a:pt x="193" y="2132"/>
                    </a:lnTo>
                    <a:lnTo>
                      <a:pt x="408" y="2982"/>
                    </a:lnTo>
                    <a:lnTo>
                      <a:pt x="624" y="3912"/>
                    </a:lnTo>
                    <a:lnTo>
                      <a:pt x="839" y="4887"/>
                    </a:lnTo>
                    <a:lnTo>
                      <a:pt x="1281" y="6916"/>
                    </a:lnTo>
                    <a:lnTo>
                      <a:pt x="1712" y="8922"/>
                    </a:lnTo>
                    <a:lnTo>
                      <a:pt x="2086" y="10747"/>
                    </a:lnTo>
                    <a:lnTo>
                      <a:pt x="2381" y="12255"/>
                    </a:lnTo>
                    <a:lnTo>
                      <a:pt x="2653" y="13638"/>
                    </a:lnTo>
                    <a:lnTo>
                      <a:pt x="2766" y="13706"/>
                    </a:lnTo>
                    <a:lnTo>
                      <a:pt x="2880" y="13763"/>
                    </a:lnTo>
                    <a:lnTo>
                      <a:pt x="2982" y="13797"/>
                    </a:lnTo>
                    <a:lnTo>
                      <a:pt x="3072" y="13808"/>
                    </a:lnTo>
                    <a:lnTo>
                      <a:pt x="3163" y="13808"/>
                    </a:lnTo>
                    <a:lnTo>
                      <a:pt x="3242" y="13797"/>
                    </a:lnTo>
                    <a:lnTo>
                      <a:pt x="3322" y="13774"/>
                    </a:lnTo>
                    <a:lnTo>
                      <a:pt x="3390" y="13740"/>
                    </a:lnTo>
                    <a:lnTo>
                      <a:pt x="3446" y="13706"/>
                    </a:lnTo>
                    <a:lnTo>
                      <a:pt x="3503" y="13661"/>
                    </a:lnTo>
                    <a:lnTo>
                      <a:pt x="3583" y="13581"/>
                    </a:lnTo>
                    <a:lnTo>
                      <a:pt x="3628" y="13525"/>
                    </a:lnTo>
                    <a:lnTo>
                      <a:pt x="3651" y="13491"/>
                    </a:lnTo>
                    <a:lnTo>
                      <a:pt x="3673" y="13094"/>
                    </a:lnTo>
                    <a:lnTo>
                      <a:pt x="3741" y="11983"/>
                    </a:lnTo>
                    <a:lnTo>
                      <a:pt x="3775" y="11223"/>
                    </a:lnTo>
                    <a:lnTo>
                      <a:pt x="3809" y="10351"/>
                    </a:lnTo>
                    <a:lnTo>
                      <a:pt x="3832" y="9387"/>
                    </a:lnTo>
                    <a:lnTo>
                      <a:pt x="3855" y="8344"/>
                    </a:lnTo>
                    <a:lnTo>
                      <a:pt x="3855" y="7267"/>
                    </a:lnTo>
                    <a:lnTo>
                      <a:pt x="3855" y="6145"/>
                    </a:lnTo>
                    <a:lnTo>
                      <a:pt x="3821" y="5023"/>
                    </a:lnTo>
                    <a:lnTo>
                      <a:pt x="3775" y="3912"/>
                    </a:lnTo>
                    <a:lnTo>
                      <a:pt x="3741" y="3367"/>
                    </a:lnTo>
                    <a:lnTo>
                      <a:pt x="3707" y="2835"/>
                    </a:lnTo>
                    <a:lnTo>
                      <a:pt x="3651" y="2313"/>
                    </a:lnTo>
                    <a:lnTo>
                      <a:pt x="3605" y="1803"/>
                    </a:lnTo>
                    <a:lnTo>
                      <a:pt x="3537" y="1316"/>
                    </a:lnTo>
                    <a:lnTo>
                      <a:pt x="3469" y="862"/>
                    </a:lnTo>
                    <a:lnTo>
                      <a:pt x="3390" y="420"/>
                    </a:lnTo>
                    <a:lnTo>
                      <a:pt x="3299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7395242" y="-393448"/>
                <a:ext cx="231734" cy="830094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13809" fill="none" extrusionOk="0">
                    <a:moveTo>
                      <a:pt x="3299" y="1"/>
                    </a:moveTo>
                    <a:lnTo>
                      <a:pt x="3299" y="1"/>
                    </a:lnTo>
                    <a:lnTo>
                      <a:pt x="3390" y="420"/>
                    </a:lnTo>
                    <a:lnTo>
                      <a:pt x="3469" y="862"/>
                    </a:lnTo>
                    <a:lnTo>
                      <a:pt x="3537" y="1316"/>
                    </a:lnTo>
                    <a:lnTo>
                      <a:pt x="3605" y="1803"/>
                    </a:lnTo>
                    <a:lnTo>
                      <a:pt x="3651" y="2313"/>
                    </a:lnTo>
                    <a:lnTo>
                      <a:pt x="3707" y="2835"/>
                    </a:lnTo>
                    <a:lnTo>
                      <a:pt x="3741" y="3367"/>
                    </a:lnTo>
                    <a:lnTo>
                      <a:pt x="3775" y="3912"/>
                    </a:lnTo>
                    <a:lnTo>
                      <a:pt x="3821" y="5023"/>
                    </a:lnTo>
                    <a:lnTo>
                      <a:pt x="3855" y="6145"/>
                    </a:lnTo>
                    <a:lnTo>
                      <a:pt x="3855" y="7267"/>
                    </a:lnTo>
                    <a:lnTo>
                      <a:pt x="3855" y="8344"/>
                    </a:lnTo>
                    <a:lnTo>
                      <a:pt x="3832" y="9387"/>
                    </a:lnTo>
                    <a:lnTo>
                      <a:pt x="3809" y="10351"/>
                    </a:lnTo>
                    <a:lnTo>
                      <a:pt x="3775" y="11223"/>
                    </a:lnTo>
                    <a:lnTo>
                      <a:pt x="3741" y="11983"/>
                    </a:lnTo>
                    <a:lnTo>
                      <a:pt x="3673" y="13094"/>
                    </a:lnTo>
                    <a:lnTo>
                      <a:pt x="3651" y="13491"/>
                    </a:lnTo>
                    <a:lnTo>
                      <a:pt x="3651" y="13491"/>
                    </a:lnTo>
                    <a:lnTo>
                      <a:pt x="3628" y="13525"/>
                    </a:lnTo>
                    <a:lnTo>
                      <a:pt x="3583" y="13581"/>
                    </a:lnTo>
                    <a:lnTo>
                      <a:pt x="3503" y="13661"/>
                    </a:lnTo>
                    <a:lnTo>
                      <a:pt x="3446" y="13706"/>
                    </a:lnTo>
                    <a:lnTo>
                      <a:pt x="3390" y="13740"/>
                    </a:lnTo>
                    <a:lnTo>
                      <a:pt x="3322" y="13774"/>
                    </a:lnTo>
                    <a:lnTo>
                      <a:pt x="3242" y="13797"/>
                    </a:lnTo>
                    <a:lnTo>
                      <a:pt x="3163" y="13808"/>
                    </a:lnTo>
                    <a:lnTo>
                      <a:pt x="3072" y="13808"/>
                    </a:lnTo>
                    <a:lnTo>
                      <a:pt x="2982" y="13797"/>
                    </a:lnTo>
                    <a:lnTo>
                      <a:pt x="2880" y="13763"/>
                    </a:lnTo>
                    <a:lnTo>
                      <a:pt x="2766" y="13706"/>
                    </a:lnTo>
                    <a:lnTo>
                      <a:pt x="2653" y="13638"/>
                    </a:lnTo>
                    <a:lnTo>
                      <a:pt x="2653" y="13638"/>
                    </a:lnTo>
                    <a:lnTo>
                      <a:pt x="2381" y="12255"/>
                    </a:lnTo>
                    <a:lnTo>
                      <a:pt x="2086" y="10747"/>
                    </a:lnTo>
                    <a:lnTo>
                      <a:pt x="1712" y="8922"/>
                    </a:lnTo>
                    <a:lnTo>
                      <a:pt x="1281" y="6916"/>
                    </a:lnTo>
                    <a:lnTo>
                      <a:pt x="839" y="4887"/>
                    </a:lnTo>
                    <a:lnTo>
                      <a:pt x="624" y="3912"/>
                    </a:lnTo>
                    <a:lnTo>
                      <a:pt x="408" y="2982"/>
                    </a:lnTo>
                    <a:lnTo>
                      <a:pt x="193" y="2132"/>
                    </a:lnTo>
                    <a:lnTo>
                      <a:pt x="0" y="1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6967963" y="-1667054"/>
                <a:ext cx="152025" cy="227646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3787" extrusionOk="0">
                    <a:moveTo>
                      <a:pt x="488" y="0"/>
                    </a:moveTo>
                    <a:lnTo>
                      <a:pt x="397" y="12"/>
                    </a:lnTo>
                    <a:lnTo>
                      <a:pt x="307" y="34"/>
                    </a:lnTo>
                    <a:lnTo>
                      <a:pt x="227" y="80"/>
                    </a:lnTo>
                    <a:lnTo>
                      <a:pt x="159" y="136"/>
                    </a:lnTo>
                    <a:lnTo>
                      <a:pt x="114" y="182"/>
                    </a:lnTo>
                    <a:lnTo>
                      <a:pt x="91" y="227"/>
                    </a:lnTo>
                    <a:lnTo>
                      <a:pt x="34" y="329"/>
                    </a:lnTo>
                    <a:lnTo>
                      <a:pt x="12" y="442"/>
                    </a:lnTo>
                    <a:lnTo>
                      <a:pt x="0" y="556"/>
                    </a:lnTo>
                    <a:lnTo>
                      <a:pt x="12" y="680"/>
                    </a:lnTo>
                    <a:lnTo>
                      <a:pt x="34" y="794"/>
                    </a:lnTo>
                    <a:lnTo>
                      <a:pt x="57" y="907"/>
                    </a:lnTo>
                    <a:lnTo>
                      <a:pt x="103" y="1020"/>
                    </a:lnTo>
                    <a:lnTo>
                      <a:pt x="193" y="1247"/>
                    </a:lnTo>
                    <a:lnTo>
                      <a:pt x="318" y="1451"/>
                    </a:lnTo>
                    <a:lnTo>
                      <a:pt x="635" y="2007"/>
                    </a:lnTo>
                    <a:lnTo>
                      <a:pt x="975" y="2540"/>
                    </a:lnTo>
                    <a:lnTo>
                      <a:pt x="1338" y="3061"/>
                    </a:lnTo>
                    <a:lnTo>
                      <a:pt x="1712" y="3571"/>
                    </a:lnTo>
                    <a:lnTo>
                      <a:pt x="1769" y="3650"/>
                    </a:lnTo>
                    <a:lnTo>
                      <a:pt x="1837" y="3718"/>
                    </a:lnTo>
                    <a:lnTo>
                      <a:pt x="1882" y="3741"/>
                    </a:lnTo>
                    <a:lnTo>
                      <a:pt x="1916" y="3764"/>
                    </a:lnTo>
                    <a:lnTo>
                      <a:pt x="1962" y="3775"/>
                    </a:lnTo>
                    <a:lnTo>
                      <a:pt x="2007" y="3786"/>
                    </a:lnTo>
                    <a:lnTo>
                      <a:pt x="2528" y="3684"/>
                    </a:lnTo>
                    <a:lnTo>
                      <a:pt x="2438" y="2528"/>
                    </a:lnTo>
                    <a:lnTo>
                      <a:pt x="2426" y="2324"/>
                    </a:lnTo>
                    <a:lnTo>
                      <a:pt x="2404" y="2131"/>
                    </a:lnTo>
                    <a:lnTo>
                      <a:pt x="2370" y="1939"/>
                    </a:lnTo>
                    <a:lnTo>
                      <a:pt x="2324" y="1746"/>
                    </a:lnTo>
                    <a:lnTo>
                      <a:pt x="2279" y="1621"/>
                    </a:lnTo>
                    <a:lnTo>
                      <a:pt x="2234" y="1497"/>
                    </a:lnTo>
                    <a:lnTo>
                      <a:pt x="2177" y="1383"/>
                    </a:lnTo>
                    <a:lnTo>
                      <a:pt x="2109" y="1270"/>
                    </a:lnTo>
                    <a:lnTo>
                      <a:pt x="1973" y="1054"/>
                    </a:lnTo>
                    <a:lnTo>
                      <a:pt x="1814" y="839"/>
                    </a:lnTo>
                    <a:lnTo>
                      <a:pt x="1610" y="601"/>
                    </a:lnTo>
                    <a:lnTo>
                      <a:pt x="1497" y="488"/>
                    </a:lnTo>
                    <a:lnTo>
                      <a:pt x="1384" y="386"/>
                    </a:lnTo>
                    <a:lnTo>
                      <a:pt x="1270" y="284"/>
                    </a:lnTo>
                    <a:lnTo>
                      <a:pt x="1145" y="204"/>
                    </a:lnTo>
                    <a:lnTo>
                      <a:pt x="1009" y="125"/>
                    </a:lnTo>
                    <a:lnTo>
                      <a:pt x="873" y="57"/>
                    </a:lnTo>
                    <a:lnTo>
                      <a:pt x="783" y="34"/>
                    </a:lnTo>
                    <a:lnTo>
                      <a:pt x="681" y="12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7052481" y="-1474212"/>
                <a:ext cx="313487" cy="45932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7641" extrusionOk="0">
                    <a:moveTo>
                      <a:pt x="1032" y="0"/>
                    </a:moveTo>
                    <a:lnTo>
                      <a:pt x="0" y="442"/>
                    </a:lnTo>
                    <a:lnTo>
                      <a:pt x="80" y="749"/>
                    </a:lnTo>
                    <a:lnTo>
                      <a:pt x="295" y="1553"/>
                    </a:lnTo>
                    <a:lnTo>
                      <a:pt x="454" y="2098"/>
                    </a:lnTo>
                    <a:lnTo>
                      <a:pt x="635" y="2698"/>
                    </a:lnTo>
                    <a:lnTo>
                      <a:pt x="839" y="3345"/>
                    </a:lnTo>
                    <a:lnTo>
                      <a:pt x="1066" y="4013"/>
                    </a:lnTo>
                    <a:lnTo>
                      <a:pt x="1304" y="4682"/>
                    </a:lnTo>
                    <a:lnTo>
                      <a:pt x="1553" y="5340"/>
                    </a:lnTo>
                    <a:lnTo>
                      <a:pt x="1689" y="5646"/>
                    </a:lnTo>
                    <a:lnTo>
                      <a:pt x="1814" y="5941"/>
                    </a:lnTo>
                    <a:lnTo>
                      <a:pt x="1950" y="6224"/>
                    </a:lnTo>
                    <a:lnTo>
                      <a:pt x="2086" y="6496"/>
                    </a:lnTo>
                    <a:lnTo>
                      <a:pt x="2222" y="6734"/>
                    </a:lnTo>
                    <a:lnTo>
                      <a:pt x="2358" y="6949"/>
                    </a:lnTo>
                    <a:lnTo>
                      <a:pt x="2494" y="7154"/>
                    </a:lnTo>
                    <a:lnTo>
                      <a:pt x="2630" y="7312"/>
                    </a:lnTo>
                    <a:lnTo>
                      <a:pt x="2766" y="7448"/>
                    </a:lnTo>
                    <a:lnTo>
                      <a:pt x="2891" y="7550"/>
                    </a:lnTo>
                    <a:lnTo>
                      <a:pt x="2959" y="7584"/>
                    </a:lnTo>
                    <a:lnTo>
                      <a:pt x="3027" y="7618"/>
                    </a:lnTo>
                    <a:lnTo>
                      <a:pt x="3095" y="7630"/>
                    </a:lnTo>
                    <a:lnTo>
                      <a:pt x="3152" y="7641"/>
                    </a:lnTo>
                    <a:lnTo>
                      <a:pt x="3276" y="7641"/>
                    </a:lnTo>
                    <a:lnTo>
                      <a:pt x="3401" y="7630"/>
                    </a:lnTo>
                    <a:lnTo>
                      <a:pt x="3526" y="7607"/>
                    </a:lnTo>
                    <a:lnTo>
                      <a:pt x="3639" y="7573"/>
                    </a:lnTo>
                    <a:lnTo>
                      <a:pt x="3741" y="7528"/>
                    </a:lnTo>
                    <a:lnTo>
                      <a:pt x="3854" y="7482"/>
                    </a:lnTo>
                    <a:lnTo>
                      <a:pt x="3957" y="7414"/>
                    </a:lnTo>
                    <a:lnTo>
                      <a:pt x="4047" y="7346"/>
                    </a:lnTo>
                    <a:lnTo>
                      <a:pt x="4149" y="7278"/>
                    </a:lnTo>
                    <a:lnTo>
                      <a:pt x="4240" y="7199"/>
                    </a:lnTo>
                    <a:lnTo>
                      <a:pt x="4410" y="7017"/>
                    </a:lnTo>
                    <a:lnTo>
                      <a:pt x="4557" y="6836"/>
                    </a:lnTo>
                    <a:lnTo>
                      <a:pt x="4693" y="6643"/>
                    </a:lnTo>
                    <a:lnTo>
                      <a:pt x="4818" y="6451"/>
                    </a:lnTo>
                    <a:lnTo>
                      <a:pt x="4920" y="6258"/>
                    </a:lnTo>
                    <a:lnTo>
                      <a:pt x="5011" y="6088"/>
                    </a:lnTo>
                    <a:lnTo>
                      <a:pt x="5079" y="5929"/>
                    </a:lnTo>
                    <a:lnTo>
                      <a:pt x="5181" y="5691"/>
                    </a:lnTo>
                    <a:lnTo>
                      <a:pt x="5215" y="5600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7052481" y="-1474212"/>
                <a:ext cx="313487" cy="45932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7641" fill="none" extrusionOk="0">
                    <a:moveTo>
                      <a:pt x="1032" y="0"/>
                    </a:moveTo>
                    <a:lnTo>
                      <a:pt x="5215" y="5600"/>
                    </a:lnTo>
                    <a:lnTo>
                      <a:pt x="5215" y="5600"/>
                    </a:lnTo>
                    <a:lnTo>
                      <a:pt x="5181" y="5691"/>
                    </a:lnTo>
                    <a:lnTo>
                      <a:pt x="5079" y="5929"/>
                    </a:lnTo>
                    <a:lnTo>
                      <a:pt x="5011" y="6088"/>
                    </a:lnTo>
                    <a:lnTo>
                      <a:pt x="4920" y="6258"/>
                    </a:lnTo>
                    <a:lnTo>
                      <a:pt x="4818" y="6451"/>
                    </a:lnTo>
                    <a:lnTo>
                      <a:pt x="4693" y="6643"/>
                    </a:lnTo>
                    <a:lnTo>
                      <a:pt x="4557" y="6836"/>
                    </a:lnTo>
                    <a:lnTo>
                      <a:pt x="4410" y="7017"/>
                    </a:lnTo>
                    <a:lnTo>
                      <a:pt x="4240" y="7199"/>
                    </a:lnTo>
                    <a:lnTo>
                      <a:pt x="4149" y="7278"/>
                    </a:lnTo>
                    <a:lnTo>
                      <a:pt x="4047" y="7346"/>
                    </a:lnTo>
                    <a:lnTo>
                      <a:pt x="3957" y="7414"/>
                    </a:lnTo>
                    <a:lnTo>
                      <a:pt x="3854" y="7482"/>
                    </a:lnTo>
                    <a:lnTo>
                      <a:pt x="3741" y="7528"/>
                    </a:lnTo>
                    <a:lnTo>
                      <a:pt x="3639" y="7573"/>
                    </a:lnTo>
                    <a:lnTo>
                      <a:pt x="3526" y="7607"/>
                    </a:lnTo>
                    <a:lnTo>
                      <a:pt x="3401" y="7630"/>
                    </a:lnTo>
                    <a:lnTo>
                      <a:pt x="3276" y="7641"/>
                    </a:lnTo>
                    <a:lnTo>
                      <a:pt x="3152" y="7641"/>
                    </a:lnTo>
                    <a:lnTo>
                      <a:pt x="3152" y="7641"/>
                    </a:lnTo>
                    <a:lnTo>
                      <a:pt x="3095" y="7630"/>
                    </a:lnTo>
                    <a:lnTo>
                      <a:pt x="3027" y="7618"/>
                    </a:lnTo>
                    <a:lnTo>
                      <a:pt x="2959" y="7584"/>
                    </a:lnTo>
                    <a:lnTo>
                      <a:pt x="2891" y="7550"/>
                    </a:lnTo>
                    <a:lnTo>
                      <a:pt x="2766" y="7448"/>
                    </a:lnTo>
                    <a:lnTo>
                      <a:pt x="2630" y="7312"/>
                    </a:lnTo>
                    <a:lnTo>
                      <a:pt x="2494" y="7154"/>
                    </a:lnTo>
                    <a:lnTo>
                      <a:pt x="2358" y="6949"/>
                    </a:lnTo>
                    <a:lnTo>
                      <a:pt x="2222" y="6734"/>
                    </a:lnTo>
                    <a:lnTo>
                      <a:pt x="2086" y="6496"/>
                    </a:lnTo>
                    <a:lnTo>
                      <a:pt x="1950" y="6224"/>
                    </a:lnTo>
                    <a:lnTo>
                      <a:pt x="1814" y="5941"/>
                    </a:lnTo>
                    <a:lnTo>
                      <a:pt x="1689" y="5646"/>
                    </a:lnTo>
                    <a:lnTo>
                      <a:pt x="1553" y="5340"/>
                    </a:lnTo>
                    <a:lnTo>
                      <a:pt x="1304" y="4682"/>
                    </a:lnTo>
                    <a:lnTo>
                      <a:pt x="1066" y="4013"/>
                    </a:lnTo>
                    <a:lnTo>
                      <a:pt x="839" y="3345"/>
                    </a:lnTo>
                    <a:lnTo>
                      <a:pt x="635" y="2698"/>
                    </a:lnTo>
                    <a:lnTo>
                      <a:pt x="454" y="2098"/>
                    </a:lnTo>
                    <a:lnTo>
                      <a:pt x="295" y="1553"/>
                    </a:lnTo>
                    <a:lnTo>
                      <a:pt x="80" y="749"/>
                    </a:lnTo>
                    <a:lnTo>
                      <a:pt x="0" y="4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7217369" y="-1483109"/>
                <a:ext cx="385742" cy="473025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7869" extrusionOk="0">
                    <a:moveTo>
                      <a:pt x="3424" y="1"/>
                    </a:moveTo>
                    <a:lnTo>
                      <a:pt x="3220" y="307"/>
                    </a:lnTo>
                    <a:lnTo>
                      <a:pt x="2699" y="1112"/>
                    </a:lnTo>
                    <a:lnTo>
                      <a:pt x="2358" y="1656"/>
                    </a:lnTo>
                    <a:lnTo>
                      <a:pt x="1984" y="2280"/>
                    </a:lnTo>
                    <a:lnTo>
                      <a:pt x="1610" y="2937"/>
                    </a:lnTo>
                    <a:lnTo>
                      <a:pt x="1225" y="3629"/>
                    </a:lnTo>
                    <a:lnTo>
                      <a:pt x="873" y="4320"/>
                    </a:lnTo>
                    <a:lnTo>
                      <a:pt x="715" y="4671"/>
                    </a:lnTo>
                    <a:lnTo>
                      <a:pt x="556" y="5012"/>
                    </a:lnTo>
                    <a:lnTo>
                      <a:pt x="420" y="5340"/>
                    </a:lnTo>
                    <a:lnTo>
                      <a:pt x="295" y="5669"/>
                    </a:lnTo>
                    <a:lnTo>
                      <a:pt x="193" y="5975"/>
                    </a:lnTo>
                    <a:lnTo>
                      <a:pt x="103" y="6270"/>
                    </a:lnTo>
                    <a:lnTo>
                      <a:pt x="46" y="6553"/>
                    </a:lnTo>
                    <a:lnTo>
                      <a:pt x="12" y="6803"/>
                    </a:lnTo>
                    <a:lnTo>
                      <a:pt x="1" y="7041"/>
                    </a:lnTo>
                    <a:lnTo>
                      <a:pt x="1" y="7154"/>
                    </a:lnTo>
                    <a:lnTo>
                      <a:pt x="12" y="7256"/>
                    </a:lnTo>
                    <a:lnTo>
                      <a:pt x="35" y="7347"/>
                    </a:lnTo>
                    <a:lnTo>
                      <a:pt x="57" y="7438"/>
                    </a:lnTo>
                    <a:lnTo>
                      <a:pt x="103" y="7517"/>
                    </a:lnTo>
                    <a:lnTo>
                      <a:pt x="148" y="7585"/>
                    </a:lnTo>
                    <a:lnTo>
                      <a:pt x="193" y="7653"/>
                    </a:lnTo>
                    <a:lnTo>
                      <a:pt x="261" y="7710"/>
                    </a:lnTo>
                    <a:lnTo>
                      <a:pt x="329" y="7755"/>
                    </a:lnTo>
                    <a:lnTo>
                      <a:pt x="409" y="7789"/>
                    </a:lnTo>
                    <a:lnTo>
                      <a:pt x="499" y="7823"/>
                    </a:lnTo>
                    <a:lnTo>
                      <a:pt x="590" y="7846"/>
                    </a:lnTo>
                    <a:lnTo>
                      <a:pt x="681" y="7857"/>
                    </a:lnTo>
                    <a:lnTo>
                      <a:pt x="783" y="7868"/>
                    </a:lnTo>
                    <a:lnTo>
                      <a:pt x="987" y="7868"/>
                    </a:lnTo>
                    <a:lnTo>
                      <a:pt x="1202" y="7834"/>
                    </a:lnTo>
                    <a:lnTo>
                      <a:pt x="1418" y="7789"/>
                    </a:lnTo>
                    <a:lnTo>
                      <a:pt x="1644" y="7721"/>
                    </a:lnTo>
                    <a:lnTo>
                      <a:pt x="1882" y="7630"/>
                    </a:lnTo>
                    <a:lnTo>
                      <a:pt x="2120" y="7517"/>
                    </a:lnTo>
                    <a:lnTo>
                      <a:pt x="2370" y="7392"/>
                    </a:lnTo>
                    <a:lnTo>
                      <a:pt x="2619" y="7256"/>
                    </a:lnTo>
                    <a:lnTo>
                      <a:pt x="2869" y="7109"/>
                    </a:lnTo>
                    <a:lnTo>
                      <a:pt x="3118" y="6939"/>
                    </a:lnTo>
                    <a:lnTo>
                      <a:pt x="3367" y="6769"/>
                    </a:lnTo>
                    <a:lnTo>
                      <a:pt x="3617" y="6599"/>
                    </a:lnTo>
                    <a:lnTo>
                      <a:pt x="4104" y="6225"/>
                    </a:lnTo>
                    <a:lnTo>
                      <a:pt x="4569" y="5850"/>
                    </a:lnTo>
                    <a:lnTo>
                      <a:pt x="5000" y="5476"/>
                    </a:lnTo>
                    <a:lnTo>
                      <a:pt x="5397" y="5114"/>
                    </a:lnTo>
                    <a:lnTo>
                      <a:pt x="5737" y="4796"/>
                    </a:lnTo>
                    <a:lnTo>
                      <a:pt x="6235" y="4309"/>
                    </a:lnTo>
                    <a:lnTo>
                      <a:pt x="6417" y="4127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7217369" y="-1483109"/>
                <a:ext cx="385742" cy="473025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7869" fill="none" extrusionOk="0">
                    <a:moveTo>
                      <a:pt x="6417" y="4127"/>
                    </a:moveTo>
                    <a:lnTo>
                      <a:pt x="6417" y="4127"/>
                    </a:lnTo>
                    <a:lnTo>
                      <a:pt x="6235" y="4309"/>
                    </a:lnTo>
                    <a:lnTo>
                      <a:pt x="5737" y="4796"/>
                    </a:lnTo>
                    <a:lnTo>
                      <a:pt x="5397" y="5114"/>
                    </a:lnTo>
                    <a:lnTo>
                      <a:pt x="5000" y="5476"/>
                    </a:lnTo>
                    <a:lnTo>
                      <a:pt x="4569" y="5850"/>
                    </a:lnTo>
                    <a:lnTo>
                      <a:pt x="4104" y="6225"/>
                    </a:lnTo>
                    <a:lnTo>
                      <a:pt x="3617" y="6599"/>
                    </a:lnTo>
                    <a:lnTo>
                      <a:pt x="3367" y="6769"/>
                    </a:lnTo>
                    <a:lnTo>
                      <a:pt x="3118" y="6939"/>
                    </a:lnTo>
                    <a:lnTo>
                      <a:pt x="2869" y="7109"/>
                    </a:lnTo>
                    <a:lnTo>
                      <a:pt x="2619" y="7256"/>
                    </a:lnTo>
                    <a:lnTo>
                      <a:pt x="2370" y="7392"/>
                    </a:lnTo>
                    <a:lnTo>
                      <a:pt x="2120" y="7517"/>
                    </a:lnTo>
                    <a:lnTo>
                      <a:pt x="1882" y="7630"/>
                    </a:lnTo>
                    <a:lnTo>
                      <a:pt x="1644" y="7721"/>
                    </a:lnTo>
                    <a:lnTo>
                      <a:pt x="1418" y="7789"/>
                    </a:lnTo>
                    <a:lnTo>
                      <a:pt x="1202" y="7834"/>
                    </a:lnTo>
                    <a:lnTo>
                      <a:pt x="987" y="7868"/>
                    </a:lnTo>
                    <a:lnTo>
                      <a:pt x="783" y="7868"/>
                    </a:lnTo>
                    <a:lnTo>
                      <a:pt x="681" y="7857"/>
                    </a:lnTo>
                    <a:lnTo>
                      <a:pt x="590" y="7846"/>
                    </a:lnTo>
                    <a:lnTo>
                      <a:pt x="499" y="7823"/>
                    </a:lnTo>
                    <a:lnTo>
                      <a:pt x="409" y="7789"/>
                    </a:lnTo>
                    <a:lnTo>
                      <a:pt x="409" y="7789"/>
                    </a:lnTo>
                    <a:lnTo>
                      <a:pt x="329" y="7755"/>
                    </a:lnTo>
                    <a:lnTo>
                      <a:pt x="261" y="7710"/>
                    </a:lnTo>
                    <a:lnTo>
                      <a:pt x="193" y="7653"/>
                    </a:lnTo>
                    <a:lnTo>
                      <a:pt x="148" y="7585"/>
                    </a:lnTo>
                    <a:lnTo>
                      <a:pt x="103" y="7517"/>
                    </a:lnTo>
                    <a:lnTo>
                      <a:pt x="57" y="7438"/>
                    </a:lnTo>
                    <a:lnTo>
                      <a:pt x="35" y="7347"/>
                    </a:lnTo>
                    <a:lnTo>
                      <a:pt x="12" y="7256"/>
                    </a:lnTo>
                    <a:lnTo>
                      <a:pt x="1" y="7154"/>
                    </a:lnTo>
                    <a:lnTo>
                      <a:pt x="1" y="7041"/>
                    </a:lnTo>
                    <a:lnTo>
                      <a:pt x="12" y="6803"/>
                    </a:lnTo>
                    <a:lnTo>
                      <a:pt x="46" y="6553"/>
                    </a:lnTo>
                    <a:lnTo>
                      <a:pt x="103" y="6270"/>
                    </a:lnTo>
                    <a:lnTo>
                      <a:pt x="193" y="5975"/>
                    </a:lnTo>
                    <a:lnTo>
                      <a:pt x="295" y="5669"/>
                    </a:lnTo>
                    <a:lnTo>
                      <a:pt x="420" y="5340"/>
                    </a:lnTo>
                    <a:lnTo>
                      <a:pt x="556" y="5012"/>
                    </a:lnTo>
                    <a:lnTo>
                      <a:pt x="715" y="4671"/>
                    </a:lnTo>
                    <a:lnTo>
                      <a:pt x="873" y="4320"/>
                    </a:lnTo>
                    <a:lnTo>
                      <a:pt x="1225" y="3629"/>
                    </a:lnTo>
                    <a:lnTo>
                      <a:pt x="1610" y="2937"/>
                    </a:lnTo>
                    <a:lnTo>
                      <a:pt x="1984" y="2280"/>
                    </a:lnTo>
                    <a:lnTo>
                      <a:pt x="2358" y="1656"/>
                    </a:lnTo>
                    <a:lnTo>
                      <a:pt x="2699" y="1112"/>
                    </a:lnTo>
                    <a:lnTo>
                      <a:pt x="3220" y="307"/>
                    </a:lnTo>
                    <a:lnTo>
                      <a:pt x="342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010883" y="-785262"/>
                <a:ext cx="788496" cy="1063090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7685" extrusionOk="0">
                    <a:moveTo>
                      <a:pt x="13060" y="0"/>
                    </a:moveTo>
                    <a:lnTo>
                      <a:pt x="8355" y="12"/>
                    </a:lnTo>
                    <a:lnTo>
                      <a:pt x="7562" y="193"/>
                    </a:lnTo>
                    <a:lnTo>
                      <a:pt x="6814" y="374"/>
                    </a:lnTo>
                    <a:lnTo>
                      <a:pt x="6100" y="567"/>
                    </a:lnTo>
                    <a:lnTo>
                      <a:pt x="5419" y="760"/>
                    </a:lnTo>
                    <a:lnTo>
                      <a:pt x="4785" y="975"/>
                    </a:lnTo>
                    <a:lnTo>
                      <a:pt x="4478" y="1089"/>
                    </a:lnTo>
                    <a:lnTo>
                      <a:pt x="4172" y="1202"/>
                    </a:lnTo>
                    <a:lnTo>
                      <a:pt x="3889" y="1327"/>
                    </a:lnTo>
                    <a:lnTo>
                      <a:pt x="3606" y="1451"/>
                    </a:lnTo>
                    <a:lnTo>
                      <a:pt x="3334" y="1587"/>
                    </a:lnTo>
                    <a:lnTo>
                      <a:pt x="3073" y="1723"/>
                    </a:lnTo>
                    <a:lnTo>
                      <a:pt x="2823" y="1859"/>
                    </a:lnTo>
                    <a:lnTo>
                      <a:pt x="2585" y="2007"/>
                    </a:lnTo>
                    <a:lnTo>
                      <a:pt x="2359" y="2165"/>
                    </a:lnTo>
                    <a:lnTo>
                      <a:pt x="2132" y="2336"/>
                    </a:lnTo>
                    <a:lnTo>
                      <a:pt x="1916" y="2506"/>
                    </a:lnTo>
                    <a:lnTo>
                      <a:pt x="1724" y="2676"/>
                    </a:lnTo>
                    <a:lnTo>
                      <a:pt x="1531" y="2868"/>
                    </a:lnTo>
                    <a:lnTo>
                      <a:pt x="1350" y="3061"/>
                    </a:lnTo>
                    <a:lnTo>
                      <a:pt x="1180" y="3265"/>
                    </a:lnTo>
                    <a:lnTo>
                      <a:pt x="1010" y="3469"/>
                    </a:lnTo>
                    <a:lnTo>
                      <a:pt x="862" y="3696"/>
                    </a:lnTo>
                    <a:lnTo>
                      <a:pt x="726" y="3923"/>
                    </a:lnTo>
                    <a:lnTo>
                      <a:pt x="590" y="4161"/>
                    </a:lnTo>
                    <a:lnTo>
                      <a:pt x="477" y="4421"/>
                    </a:lnTo>
                    <a:lnTo>
                      <a:pt x="363" y="4682"/>
                    </a:lnTo>
                    <a:lnTo>
                      <a:pt x="261" y="4954"/>
                    </a:lnTo>
                    <a:lnTo>
                      <a:pt x="193" y="5204"/>
                    </a:lnTo>
                    <a:lnTo>
                      <a:pt x="137" y="5498"/>
                    </a:lnTo>
                    <a:lnTo>
                      <a:pt x="91" y="5838"/>
                    </a:lnTo>
                    <a:lnTo>
                      <a:pt x="46" y="6213"/>
                    </a:lnTo>
                    <a:lnTo>
                      <a:pt x="23" y="6609"/>
                    </a:lnTo>
                    <a:lnTo>
                      <a:pt x="12" y="7040"/>
                    </a:lnTo>
                    <a:lnTo>
                      <a:pt x="1" y="7494"/>
                    </a:lnTo>
                    <a:lnTo>
                      <a:pt x="1" y="7970"/>
                    </a:lnTo>
                    <a:lnTo>
                      <a:pt x="12" y="8468"/>
                    </a:lnTo>
                    <a:lnTo>
                      <a:pt x="23" y="8990"/>
                    </a:lnTo>
                    <a:lnTo>
                      <a:pt x="80" y="10044"/>
                    </a:lnTo>
                    <a:lnTo>
                      <a:pt x="148" y="11132"/>
                    </a:lnTo>
                    <a:lnTo>
                      <a:pt x="239" y="12209"/>
                    </a:lnTo>
                    <a:lnTo>
                      <a:pt x="329" y="13252"/>
                    </a:lnTo>
                    <a:lnTo>
                      <a:pt x="431" y="14250"/>
                    </a:lnTo>
                    <a:lnTo>
                      <a:pt x="624" y="15973"/>
                    </a:lnTo>
                    <a:lnTo>
                      <a:pt x="760" y="17163"/>
                    </a:lnTo>
                    <a:lnTo>
                      <a:pt x="828" y="17605"/>
                    </a:lnTo>
                    <a:lnTo>
                      <a:pt x="1066" y="17628"/>
                    </a:lnTo>
                    <a:lnTo>
                      <a:pt x="1293" y="17651"/>
                    </a:lnTo>
                    <a:lnTo>
                      <a:pt x="1758" y="17685"/>
                    </a:lnTo>
                    <a:lnTo>
                      <a:pt x="2200" y="17685"/>
                    </a:lnTo>
                    <a:lnTo>
                      <a:pt x="2631" y="17673"/>
                    </a:lnTo>
                    <a:lnTo>
                      <a:pt x="3039" y="17639"/>
                    </a:lnTo>
                    <a:lnTo>
                      <a:pt x="3424" y="17583"/>
                    </a:lnTo>
                    <a:lnTo>
                      <a:pt x="3787" y="17526"/>
                    </a:lnTo>
                    <a:lnTo>
                      <a:pt x="4116" y="17458"/>
                    </a:lnTo>
                    <a:lnTo>
                      <a:pt x="4422" y="17390"/>
                    </a:lnTo>
                    <a:lnTo>
                      <a:pt x="4694" y="17322"/>
                    </a:lnTo>
                    <a:lnTo>
                      <a:pt x="5136" y="17186"/>
                    </a:lnTo>
                    <a:lnTo>
                      <a:pt x="5408" y="17084"/>
                    </a:lnTo>
                    <a:lnTo>
                      <a:pt x="5499" y="17050"/>
                    </a:lnTo>
                    <a:lnTo>
                      <a:pt x="5272" y="8140"/>
                    </a:lnTo>
                    <a:lnTo>
                      <a:pt x="5272" y="8060"/>
                    </a:lnTo>
                    <a:lnTo>
                      <a:pt x="5283" y="7992"/>
                    </a:lnTo>
                    <a:lnTo>
                      <a:pt x="5306" y="7924"/>
                    </a:lnTo>
                    <a:lnTo>
                      <a:pt x="5329" y="7856"/>
                    </a:lnTo>
                    <a:lnTo>
                      <a:pt x="5351" y="7788"/>
                    </a:lnTo>
                    <a:lnTo>
                      <a:pt x="5385" y="7720"/>
                    </a:lnTo>
                    <a:lnTo>
                      <a:pt x="5431" y="7664"/>
                    </a:lnTo>
                    <a:lnTo>
                      <a:pt x="5476" y="7618"/>
                    </a:lnTo>
                    <a:lnTo>
                      <a:pt x="5533" y="7562"/>
                    </a:lnTo>
                    <a:lnTo>
                      <a:pt x="5589" y="7516"/>
                    </a:lnTo>
                    <a:lnTo>
                      <a:pt x="5646" y="7482"/>
                    </a:lnTo>
                    <a:lnTo>
                      <a:pt x="5703" y="7448"/>
                    </a:lnTo>
                    <a:lnTo>
                      <a:pt x="5771" y="7425"/>
                    </a:lnTo>
                    <a:lnTo>
                      <a:pt x="5850" y="7403"/>
                    </a:lnTo>
                    <a:lnTo>
                      <a:pt x="5918" y="7391"/>
                    </a:lnTo>
                    <a:lnTo>
                      <a:pt x="5998" y="7391"/>
                    </a:lnTo>
                    <a:lnTo>
                      <a:pt x="6530" y="7369"/>
                    </a:lnTo>
                    <a:lnTo>
                      <a:pt x="7165" y="7335"/>
                    </a:lnTo>
                    <a:lnTo>
                      <a:pt x="7879" y="7278"/>
                    </a:lnTo>
                    <a:lnTo>
                      <a:pt x="8253" y="7244"/>
                    </a:lnTo>
                    <a:lnTo>
                      <a:pt x="8639" y="7187"/>
                    </a:lnTo>
                    <a:lnTo>
                      <a:pt x="9024" y="7131"/>
                    </a:lnTo>
                    <a:lnTo>
                      <a:pt x="9410" y="7063"/>
                    </a:lnTo>
                    <a:lnTo>
                      <a:pt x="9784" y="6983"/>
                    </a:lnTo>
                    <a:lnTo>
                      <a:pt x="10169" y="6893"/>
                    </a:lnTo>
                    <a:lnTo>
                      <a:pt x="10532" y="6779"/>
                    </a:lnTo>
                    <a:lnTo>
                      <a:pt x="10883" y="6666"/>
                    </a:lnTo>
                    <a:lnTo>
                      <a:pt x="11223" y="6530"/>
                    </a:lnTo>
                    <a:lnTo>
                      <a:pt x="11541" y="6383"/>
                    </a:lnTo>
                    <a:lnTo>
                      <a:pt x="11632" y="6326"/>
                    </a:lnTo>
                    <a:lnTo>
                      <a:pt x="11722" y="6269"/>
                    </a:lnTo>
                    <a:lnTo>
                      <a:pt x="11881" y="6144"/>
                    </a:lnTo>
                    <a:lnTo>
                      <a:pt x="12040" y="5986"/>
                    </a:lnTo>
                    <a:lnTo>
                      <a:pt x="12176" y="5816"/>
                    </a:lnTo>
                    <a:lnTo>
                      <a:pt x="12312" y="5623"/>
                    </a:lnTo>
                    <a:lnTo>
                      <a:pt x="12425" y="5408"/>
                    </a:lnTo>
                    <a:lnTo>
                      <a:pt x="12527" y="5181"/>
                    </a:lnTo>
                    <a:lnTo>
                      <a:pt x="12618" y="4954"/>
                    </a:lnTo>
                    <a:lnTo>
                      <a:pt x="12709" y="4705"/>
                    </a:lnTo>
                    <a:lnTo>
                      <a:pt x="12777" y="4444"/>
                    </a:lnTo>
                    <a:lnTo>
                      <a:pt x="12845" y="4183"/>
                    </a:lnTo>
                    <a:lnTo>
                      <a:pt x="12901" y="3911"/>
                    </a:lnTo>
                    <a:lnTo>
                      <a:pt x="12947" y="3628"/>
                    </a:lnTo>
                    <a:lnTo>
                      <a:pt x="12992" y="3356"/>
                    </a:lnTo>
                    <a:lnTo>
                      <a:pt x="13049" y="2800"/>
                    </a:lnTo>
                    <a:lnTo>
                      <a:pt x="13094" y="2256"/>
                    </a:lnTo>
                    <a:lnTo>
                      <a:pt x="13105" y="1746"/>
                    </a:lnTo>
                    <a:lnTo>
                      <a:pt x="13117" y="1270"/>
                    </a:lnTo>
                    <a:lnTo>
                      <a:pt x="13105" y="850"/>
                    </a:lnTo>
                    <a:lnTo>
                      <a:pt x="13083" y="227"/>
                    </a:lnTo>
                    <a:lnTo>
                      <a:pt x="13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7010883" y="-785262"/>
                <a:ext cx="788496" cy="1063090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7685" fill="none" extrusionOk="0">
                    <a:moveTo>
                      <a:pt x="13060" y="0"/>
                    </a:moveTo>
                    <a:lnTo>
                      <a:pt x="13060" y="0"/>
                    </a:lnTo>
                    <a:lnTo>
                      <a:pt x="13083" y="227"/>
                    </a:lnTo>
                    <a:lnTo>
                      <a:pt x="13105" y="850"/>
                    </a:lnTo>
                    <a:lnTo>
                      <a:pt x="13117" y="1270"/>
                    </a:lnTo>
                    <a:lnTo>
                      <a:pt x="13105" y="1746"/>
                    </a:lnTo>
                    <a:lnTo>
                      <a:pt x="13094" y="2256"/>
                    </a:lnTo>
                    <a:lnTo>
                      <a:pt x="13049" y="2800"/>
                    </a:lnTo>
                    <a:lnTo>
                      <a:pt x="12992" y="3356"/>
                    </a:lnTo>
                    <a:lnTo>
                      <a:pt x="12947" y="3628"/>
                    </a:lnTo>
                    <a:lnTo>
                      <a:pt x="12901" y="3911"/>
                    </a:lnTo>
                    <a:lnTo>
                      <a:pt x="12845" y="4183"/>
                    </a:lnTo>
                    <a:lnTo>
                      <a:pt x="12777" y="4444"/>
                    </a:lnTo>
                    <a:lnTo>
                      <a:pt x="12709" y="4705"/>
                    </a:lnTo>
                    <a:lnTo>
                      <a:pt x="12618" y="4954"/>
                    </a:lnTo>
                    <a:lnTo>
                      <a:pt x="12527" y="5181"/>
                    </a:lnTo>
                    <a:lnTo>
                      <a:pt x="12425" y="5408"/>
                    </a:lnTo>
                    <a:lnTo>
                      <a:pt x="12312" y="5623"/>
                    </a:lnTo>
                    <a:lnTo>
                      <a:pt x="12176" y="5816"/>
                    </a:lnTo>
                    <a:lnTo>
                      <a:pt x="12040" y="5986"/>
                    </a:lnTo>
                    <a:lnTo>
                      <a:pt x="11881" y="6144"/>
                    </a:lnTo>
                    <a:lnTo>
                      <a:pt x="11722" y="6269"/>
                    </a:lnTo>
                    <a:lnTo>
                      <a:pt x="11632" y="6326"/>
                    </a:lnTo>
                    <a:lnTo>
                      <a:pt x="11541" y="6383"/>
                    </a:lnTo>
                    <a:lnTo>
                      <a:pt x="11541" y="6383"/>
                    </a:lnTo>
                    <a:lnTo>
                      <a:pt x="11223" y="6530"/>
                    </a:lnTo>
                    <a:lnTo>
                      <a:pt x="10883" y="6666"/>
                    </a:lnTo>
                    <a:lnTo>
                      <a:pt x="10532" y="6779"/>
                    </a:lnTo>
                    <a:lnTo>
                      <a:pt x="10169" y="6893"/>
                    </a:lnTo>
                    <a:lnTo>
                      <a:pt x="9784" y="6983"/>
                    </a:lnTo>
                    <a:lnTo>
                      <a:pt x="9410" y="7063"/>
                    </a:lnTo>
                    <a:lnTo>
                      <a:pt x="9024" y="7131"/>
                    </a:lnTo>
                    <a:lnTo>
                      <a:pt x="8639" y="7187"/>
                    </a:lnTo>
                    <a:lnTo>
                      <a:pt x="8253" y="7244"/>
                    </a:lnTo>
                    <a:lnTo>
                      <a:pt x="7879" y="7278"/>
                    </a:lnTo>
                    <a:lnTo>
                      <a:pt x="7165" y="7335"/>
                    </a:lnTo>
                    <a:lnTo>
                      <a:pt x="6530" y="7369"/>
                    </a:lnTo>
                    <a:lnTo>
                      <a:pt x="5998" y="7391"/>
                    </a:lnTo>
                    <a:lnTo>
                      <a:pt x="5998" y="7391"/>
                    </a:lnTo>
                    <a:lnTo>
                      <a:pt x="5918" y="7391"/>
                    </a:lnTo>
                    <a:lnTo>
                      <a:pt x="5850" y="7403"/>
                    </a:lnTo>
                    <a:lnTo>
                      <a:pt x="5771" y="7425"/>
                    </a:lnTo>
                    <a:lnTo>
                      <a:pt x="5703" y="7448"/>
                    </a:lnTo>
                    <a:lnTo>
                      <a:pt x="5646" y="7482"/>
                    </a:lnTo>
                    <a:lnTo>
                      <a:pt x="5589" y="7516"/>
                    </a:lnTo>
                    <a:lnTo>
                      <a:pt x="5533" y="7562"/>
                    </a:lnTo>
                    <a:lnTo>
                      <a:pt x="5476" y="7618"/>
                    </a:lnTo>
                    <a:lnTo>
                      <a:pt x="5431" y="7664"/>
                    </a:lnTo>
                    <a:lnTo>
                      <a:pt x="5385" y="7720"/>
                    </a:lnTo>
                    <a:lnTo>
                      <a:pt x="5351" y="7788"/>
                    </a:lnTo>
                    <a:lnTo>
                      <a:pt x="5329" y="7856"/>
                    </a:lnTo>
                    <a:lnTo>
                      <a:pt x="5306" y="7924"/>
                    </a:lnTo>
                    <a:lnTo>
                      <a:pt x="5283" y="7992"/>
                    </a:lnTo>
                    <a:lnTo>
                      <a:pt x="5272" y="8060"/>
                    </a:lnTo>
                    <a:lnTo>
                      <a:pt x="5272" y="8140"/>
                    </a:lnTo>
                    <a:lnTo>
                      <a:pt x="5499" y="17050"/>
                    </a:lnTo>
                    <a:lnTo>
                      <a:pt x="5499" y="17050"/>
                    </a:lnTo>
                    <a:lnTo>
                      <a:pt x="5408" y="17084"/>
                    </a:lnTo>
                    <a:lnTo>
                      <a:pt x="5136" y="17186"/>
                    </a:lnTo>
                    <a:lnTo>
                      <a:pt x="4694" y="17322"/>
                    </a:lnTo>
                    <a:lnTo>
                      <a:pt x="4422" y="17390"/>
                    </a:lnTo>
                    <a:lnTo>
                      <a:pt x="4116" y="17458"/>
                    </a:lnTo>
                    <a:lnTo>
                      <a:pt x="3787" y="17526"/>
                    </a:lnTo>
                    <a:lnTo>
                      <a:pt x="3424" y="17583"/>
                    </a:lnTo>
                    <a:lnTo>
                      <a:pt x="3039" y="17639"/>
                    </a:lnTo>
                    <a:lnTo>
                      <a:pt x="2631" y="17673"/>
                    </a:lnTo>
                    <a:lnTo>
                      <a:pt x="2200" y="17685"/>
                    </a:lnTo>
                    <a:lnTo>
                      <a:pt x="1758" y="17685"/>
                    </a:lnTo>
                    <a:lnTo>
                      <a:pt x="1293" y="17651"/>
                    </a:lnTo>
                    <a:lnTo>
                      <a:pt x="1066" y="17628"/>
                    </a:lnTo>
                    <a:lnTo>
                      <a:pt x="828" y="17605"/>
                    </a:lnTo>
                    <a:lnTo>
                      <a:pt x="828" y="17605"/>
                    </a:lnTo>
                    <a:lnTo>
                      <a:pt x="760" y="17163"/>
                    </a:lnTo>
                    <a:lnTo>
                      <a:pt x="624" y="15973"/>
                    </a:lnTo>
                    <a:lnTo>
                      <a:pt x="431" y="14250"/>
                    </a:lnTo>
                    <a:lnTo>
                      <a:pt x="329" y="13252"/>
                    </a:lnTo>
                    <a:lnTo>
                      <a:pt x="239" y="12209"/>
                    </a:lnTo>
                    <a:lnTo>
                      <a:pt x="148" y="11132"/>
                    </a:lnTo>
                    <a:lnTo>
                      <a:pt x="80" y="10044"/>
                    </a:lnTo>
                    <a:lnTo>
                      <a:pt x="23" y="8990"/>
                    </a:lnTo>
                    <a:lnTo>
                      <a:pt x="12" y="8468"/>
                    </a:lnTo>
                    <a:lnTo>
                      <a:pt x="1" y="7970"/>
                    </a:lnTo>
                    <a:lnTo>
                      <a:pt x="1" y="7494"/>
                    </a:lnTo>
                    <a:lnTo>
                      <a:pt x="12" y="7040"/>
                    </a:lnTo>
                    <a:lnTo>
                      <a:pt x="23" y="6609"/>
                    </a:lnTo>
                    <a:lnTo>
                      <a:pt x="46" y="6213"/>
                    </a:lnTo>
                    <a:lnTo>
                      <a:pt x="91" y="5838"/>
                    </a:lnTo>
                    <a:lnTo>
                      <a:pt x="137" y="5498"/>
                    </a:lnTo>
                    <a:lnTo>
                      <a:pt x="193" y="5204"/>
                    </a:lnTo>
                    <a:lnTo>
                      <a:pt x="261" y="4954"/>
                    </a:lnTo>
                    <a:lnTo>
                      <a:pt x="261" y="4954"/>
                    </a:lnTo>
                    <a:lnTo>
                      <a:pt x="363" y="4682"/>
                    </a:lnTo>
                    <a:lnTo>
                      <a:pt x="477" y="4421"/>
                    </a:lnTo>
                    <a:lnTo>
                      <a:pt x="590" y="4161"/>
                    </a:lnTo>
                    <a:lnTo>
                      <a:pt x="726" y="3923"/>
                    </a:lnTo>
                    <a:lnTo>
                      <a:pt x="862" y="3696"/>
                    </a:lnTo>
                    <a:lnTo>
                      <a:pt x="1010" y="3469"/>
                    </a:lnTo>
                    <a:lnTo>
                      <a:pt x="1180" y="3265"/>
                    </a:lnTo>
                    <a:lnTo>
                      <a:pt x="1350" y="3061"/>
                    </a:lnTo>
                    <a:lnTo>
                      <a:pt x="1531" y="2868"/>
                    </a:lnTo>
                    <a:lnTo>
                      <a:pt x="1724" y="2676"/>
                    </a:lnTo>
                    <a:lnTo>
                      <a:pt x="1916" y="2506"/>
                    </a:lnTo>
                    <a:lnTo>
                      <a:pt x="2132" y="2336"/>
                    </a:lnTo>
                    <a:lnTo>
                      <a:pt x="2359" y="2165"/>
                    </a:lnTo>
                    <a:lnTo>
                      <a:pt x="2585" y="2007"/>
                    </a:lnTo>
                    <a:lnTo>
                      <a:pt x="2823" y="1859"/>
                    </a:lnTo>
                    <a:lnTo>
                      <a:pt x="3073" y="1723"/>
                    </a:lnTo>
                    <a:lnTo>
                      <a:pt x="3334" y="1587"/>
                    </a:lnTo>
                    <a:lnTo>
                      <a:pt x="3606" y="1451"/>
                    </a:lnTo>
                    <a:lnTo>
                      <a:pt x="3889" y="1327"/>
                    </a:lnTo>
                    <a:lnTo>
                      <a:pt x="4172" y="1202"/>
                    </a:lnTo>
                    <a:lnTo>
                      <a:pt x="4478" y="1089"/>
                    </a:lnTo>
                    <a:lnTo>
                      <a:pt x="4785" y="975"/>
                    </a:lnTo>
                    <a:lnTo>
                      <a:pt x="5419" y="760"/>
                    </a:lnTo>
                    <a:lnTo>
                      <a:pt x="6100" y="567"/>
                    </a:lnTo>
                    <a:lnTo>
                      <a:pt x="6814" y="374"/>
                    </a:lnTo>
                    <a:lnTo>
                      <a:pt x="7562" y="193"/>
                    </a:lnTo>
                    <a:lnTo>
                      <a:pt x="8355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7282771" y="-433663"/>
                <a:ext cx="465511" cy="68900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11462" extrusionOk="0">
                    <a:moveTo>
                      <a:pt x="7743" y="1"/>
                    </a:moveTo>
                    <a:lnTo>
                      <a:pt x="6689" y="91"/>
                    </a:lnTo>
                    <a:lnTo>
                      <a:pt x="5590" y="193"/>
                    </a:lnTo>
                    <a:lnTo>
                      <a:pt x="4320" y="341"/>
                    </a:lnTo>
                    <a:lnTo>
                      <a:pt x="3662" y="432"/>
                    </a:lnTo>
                    <a:lnTo>
                      <a:pt x="3005" y="522"/>
                    </a:lnTo>
                    <a:lnTo>
                      <a:pt x="2393" y="613"/>
                    </a:lnTo>
                    <a:lnTo>
                      <a:pt x="1815" y="715"/>
                    </a:lnTo>
                    <a:lnTo>
                      <a:pt x="1304" y="828"/>
                    </a:lnTo>
                    <a:lnTo>
                      <a:pt x="1089" y="874"/>
                    </a:lnTo>
                    <a:lnTo>
                      <a:pt x="885" y="930"/>
                    </a:lnTo>
                    <a:lnTo>
                      <a:pt x="715" y="998"/>
                    </a:lnTo>
                    <a:lnTo>
                      <a:pt x="568" y="1055"/>
                    </a:lnTo>
                    <a:lnTo>
                      <a:pt x="443" y="1112"/>
                    </a:lnTo>
                    <a:lnTo>
                      <a:pt x="364" y="1168"/>
                    </a:lnTo>
                    <a:lnTo>
                      <a:pt x="307" y="1236"/>
                    </a:lnTo>
                    <a:lnTo>
                      <a:pt x="262" y="1338"/>
                    </a:lnTo>
                    <a:lnTo>
                      <a:pt x="228" y="1463"/>
                    </a:lnTo>
                    <a:lnTo>
                      <a:pt x="182" y="1611"/>
                    </a:lnTo>
                    <a:lnTo>
                      <a:pt x="137" y="1894"/>
                    </a:lnTo>
                    <a:lnTo>
                      <a:pt x="103" y="2234"/>
                    </a:lnTo>
                    <a:lnTo>
                      <a:pt x="69" y="2608"/>
                    </a:lnTo>
                    <a:lnTo>
                      <a:pt x="35" y="3028"/>
                    </a:lnTo>
                    <a:lnTo>
                      <a:pt x="23" y="3492"/>
                    </a:lnTo>
                    <a:lnTo>
                      <a:pt x="12" y="3980"/>
                    </a:lnTo>
                    <a:lnTo>
                      <a:pt x="1" y="5034"/>
                    </a:lnTo>
                    <a:lnTo>
                      <a:pt x="1" y="6145"/>
                    </a:lnTo>
                    <a:lnTo>
                      <a:pt x="23" y="7267"/>
                    </a:lnTo>
                    <a:lnTo>
                      <a:pt x="57" y="8344"/>
                    </a:lnTo>
                    <a:lnTo>
                      <a:pt x="91" y="9342"/>
                    </a:lnTo>
                    <a:lnTo>
                      <a:pt x="160" y="10872"/>
                    </a:lnTo>
                    <a:lnTo>
                      <a:pt x="194" y="11462"/>
                    </a:lnTo>
                    <a:lnTo>
                      <a:pt x="216" y="11462"/>
                    </a:lnTo>
                    <a:lnTo>
                      <a:pt x="205" y="11303"/>
                    </a:lnTo>
                    <a:lnTo>
                      <a:pt x="160" y="10385"/>
                    </a:lnTo>
                    <a:lnTo>
                      <a:pt x="103" y="8854"/>
                    </a:lnTo>
                    <a:lnTo>
                      <a:pt x="69" y="7947"/>
                    </a:lnTo>
                    <a:lnTo>
                      <a:pt x="46" y="6984"/>
                    </a:lnTo>
                    <a:lnTo>
                      <a:pt x="23" y="6009"/>
                    </a:lnTo>
                    <a:lnTo>
                      <a:pt x="23" y="5034"/>
                    </a:lnTo>
                    <a:lnTo>
                      <a:pt x="23" y="4320"/>
                    </a:lnTo>
                    <a:lnTo>
                      <a:pt x="35" y="3651"/>
                    </a:lnTo>
                    <a:lnTo>
                      <a:pt x="57" y="3039"/>
                    </a:lnTo>
                    <a:lnTo>
                      <a:pt x="103" y="2483"/>
                    </a:lnTo>
                    <a:lnTo>
                      <a:pt x="148" y="2007"/>
                    </a:lnTo>
                    <a:lnTo>
                      <a:pt x="171" y="1803"/>
                    </a:lnTo>
                    <a:lnTo>
                      <a:pt x="205" y="1622"/>
                    </a:lnTo>
                    <a:lnTo>
                      <a:pt x="250" y="1463"/>
                    </a:lnTo>
                    <a:lnTo>
                      <a:pt x="284" y="1338"/>
                    </a:lnTo>
                    <a:lnTo>
                      <a:pt x="330" y="1248"/>
                    </a:lnTo>
                    <a:lnTo>
                      <a:pt x="375" y="1191"/>
                    </a:lnTo>
                    <a:lnTo>
                      <a:pt x="454" y="1134"/>
                    </a:lnTo>
                    <a:lnTo>
                      <a:pt x="579" y="1066"/>
                    </a:lnTo>
                    <a:lnTo>
                      <a:pt x="715" y="1010"/>
                    </a:lnTo>
                    <a:lnTo>
                      <a:pt x="896" y="953"/>
                    </a:lnTo>
                    <a:lnTo>
                      <a:pt x="1259" y="862"/>
                    </a:lnTo>
                    <a:lnTo>
                      <a:pt x="1690" y="760"/>
                    </a:lnTo>
                    <a:lnTo>
                      <a:pt x="2177" y="670"/>
                    </a:lnTo>
                    <a:lnTo>
                      <a:pt x="2699" y="590"/>
                    </a:lnTo>
                    <a:lnTo>
                      <a:pt x="3254" y="500"/>
                    </a:lnTo>
                    <a:lnTo>
                      <a:pt x="3821" y="432"/>
                    </a:lnTo>
                    <a:lnTo>
                      <a:pt x="4977" y="284"/>
                    </a:lnTo>
                    <a:lnTo>
                      <a:pt x="6032" y="171"/>
                    </a:lnTo>
                    <a:lnTo>
                      <a:pt x="6916" y="91"/>
                    </a:lnTo>
                    <a:lnTo>
                      <a:pt x="7517" y="35"/>
                    </a:lnTo>
                    <a:lnTo>
                      <a:pt x="7743" y="23"/>
                    </a:lnTo>
                    <a:lnTo>
                      <a:pt x="7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7397947" y="-734827"/>
                <a:ext cx="815787" cy="1043313"/>
              </a:xfrm>
              <a:custGeom>
                <a:avLst/>
                <a:gdLst/>
                <a:ahLst/>
                <a:cxnLst/>
                <a:rect l="l" t="t" r="r" b="b"/>
                <a:pathLst>
                  <a:path w="13571" h="17356" extrusionOk="0">
                    <a:moveTo>
                      <a:pt x="12504" y="0"/>
                    </a:moveTo>
                    <a:lnTo>
                      <a:pt x="6610" y="658"/>
                    </a:lnTo>
                    <a:lnTo>
                      <a:pt x="6417" y="703"/>
                    </a:lnTo>
                    <a:lnTo>
                      <a:pt x="6190" y="760"/>
                    </a:lnTo>
                    <a:lnTo>
                      <a:pt x="5884" y="839"/>
                    </a:lnTo>
                    <a:lnTo>
                      <a:pt x="5521" y="952"/>
                    </a:lnTo>
                    <a:lnTo>
                      <a:pt x="5102" y="1088"/>
                    </a:lnTo>
                    <a:lnTo>
                      <a:pt x="4648" y="1258"/>
                    </a:lnTo>
                    <a:lnTo>
                      <a:pt x="4150" y="1451"/>
                    </a:lnTo>
                    <a:lnTo>
                      <a:pt x="3640" y="1689"/>
                    </a:lnTo>
                    <a:lnTo>
                      <a:pt x="3367" y="1825"/>
                    </a:lnTo>
                    <a:lnTo>
                      <a:pt x="3107" y="1961"/>
                    </a:lnTo>
                    <a:lnTo>
                      <a:pt x="2846" y="2109"/>
                    </a:lnTo>
                    <a:lnTo>
                      <a:pt x="2574" y="2267"/>
                    </a:lnTo>
                    <a:lnTo>
                      <a:pt x="2313" y="2437"/>
                    </a:lnTo>
                    <a:lnTo>
                      <a:pt x="2052" y="2619"/>
                    </a:lnTo>
                    <a:lnTo>
                      <a:pt x="1803" y="2812"/>
                    </a:lnTo>
                    <a:lnTo>
                      <a:pt x="1554" y="3016"/>
                    </a:lnTo>
                    <a:lnTo>
                      <a:pt x="1316" y="3220"/>
                    </a:lnTo>
                    <a:lnTo>
                      <a:pt x="1078" y="3446"/>
                    </a:lnTo>
                    <a:lnTo>
                      <a:pt x="862" y="3673"/>
                    </a:lnTo>
                    <a:lnTo>
                      <a:pt x="647" y="3922"/>
                    </a:lnTo>
                    <a:lnTo>
                      <a:pt x="443" y="4183"/>
                    </a:lnTo>
                    <a:lnTo>
                      <a:pt x="261" y="4455"/>
                    </a:lnTo>
                    <a:lnTo>
                      <a:pt x="227" y="4512"/>
                    </a:lnTo>
                    <a:lnTo>
                      <a:pt x="193" y="4591"/>
                    </a:lnTo>
                    <a:lnTo>
                      <a:pt x="137" y="4795"/>
                    </a:lnTo>
                    <a:lnTo>
                      <a:pt x="91" y="5045"/>
                    </a:lnTo>
                    <a:lnTo>
                      <a:pt x="57" y="5351"/>
                    </a:lnTo>
                    <a:lnTo>
                      <a:pt x="23" y="5702"/>
                    </a:lnTo>
                    <a:lnTo>
                      <a:pt x="12" y="6088"/>
                    </a:lnTo>
                    <a:lnTo>
                      <a:pt x="1" y="6507"/>
                    </a:lnTo>
                    <a:lnTo>
                      <a:pt x="1" y="6972"/>
                    </a:lnTo>
                    <a:lnTo>
                      <a:pt x="23" y="7958"/>
                    </a:lnTo>
                    <a:lnTo>
                      <a:pt x="57" y="9035"/>
                    </a:lnTo>
                    <a:lnTo>
                      <a:pt x="125" y="10169"/>
                    </a:lnTo>
                    <a:lnTo>
                      <a:pt x="193" y="11314"/>
                    </a:lnTo>
                    <a:lnTo>
                      <a:pt x="284" y="12447"/>
                    </a:lnTo>
                    <a:lnTo>
                      <a:pt x="375" y="13524"/>
                    </a:lnTo>
                    <a:lnTo>
                      <a:pt x="545" y="15429"/>
                    </a:lnTo>
                    <a:lnTo>
                      <a:pt x="681" y="16755"/>
                    </a:lnTo>
                    <a:lnTo>
                      <a:pt x="737" y="17254"/>
                    </a:lnTo>
                    <a:lnTo>
                      <a:pt x="862" y="17265"/>
                    </a:lnTo>
                    <a:lnTo>
                      <a:pt x="1225" y="17299"/>
                    </a:lnTo>
                    <a:lnTo>
                      <a:pt x="1769" y="17333"/>
                    </a:lnTo>
                    <a:lnTo>
                      <a:pt x="2098" y="17345"/>
                    </a:lnTo>
                    <a:lnTo>
                      <a:pt x="2449" y="17356"/>
                    </a:lnTo>
                    <a:lnTo>
                      <a:pt x="2835" y="17356"/>
                    </a:lnTo>
                    <a:lnTo>
                      <a:pt x="3231" y="17345"/>
                    </a:lnTo>
                    <a:lnTo>
                      <a:pt x="3640" y="17322"/>
                    </a:lnTo>
                    <a:lnTo>
                      <a:pt x="4059" y="17288"/>
                    </a:lnTo>
                    <a:lnTo>
                      <a:pt x="4490" y="17243"/>
                    </a:lnTo>
                    <a:lnTo>
                      <a:pt x="4909" y="17175"/>
                    </a:lnTo>
                    <a:lnTo>
                      <a:pt x="5317" y="17084"/>
                    </a:lnTo>
                    <a:lnTo>
                      <a:pt x="5714" y="16982"/>
                    </a:lnTo>
                    <a:lnTo>
                      <a:pt x="5170" y="6870"/>
                    </a:lnTo>
                    <a:lnTo>
                      <a:pt x="5170" y="6791"/>
                    </a:lnTo>
                    <a:lnTo>
                      <a:pt x="5193" y="6711"/>
                    </a:lnTo>
                    <a:lnTo>
                      <a:pt x="5227" y="6632"/>
                    </a:lnTo>
                    <a:lnTo>
                      <a:pt x="5283" y="6575"/>
                    </a:lnTo>
                    <a:lnTo>
                      <a:pt x="5340" y="6518"/>
                    </a:lnTo>
                    <a:lnTo>
                      <a:pt x="5408" y="6484"/>
                    </a:lnTo>
                    <a:lnTo>
                      <a:pt x="5487" y="6462"/>
                    </a:lnTo>
                    <a:lnTo>
                      <a:pt x="5578" y="6450"/>
                    </a:lnTo>
                    <a:lnTo>
                      <a:pt x="6678" y="6462"/>
                    </a:lnTo>
                    <a:lnTo>
                      <a:pt x="8208" y="6473"/>
                    </a:lnTo>
                    <a:lnTo>
                      <a:pt x="9058" y="6462"/>
                    </a:lnTo>
                    <a:lnTo>
                      <a:pt x="9931" y="6439"/>
                    </a:lnTo>
                    <a:lnTo>
                      <a:pt x="10781" y="6405"/>
                    </a:lnTo>
                    <a:lnTo>
                      <a:pt x="11586" y="6360"/>
                    </a:lnTo>
                    <a:lnTo>
                      <a:pt x="11711" y="6348"/>
                    </a:lnTo>
                    <a:lnTo>
                      <a:pt x="11824" y="6326"/>
                    </a:lnTo>
                    <a:lnTo>
                      <a:pt x="11938" y="6303"/>
                    </a:lnTo>
                    <a:lnTo>
                      <a:pt x="12051" y="6269"/>
                    </a:lnTo>
                    <a:lnTo>
                      <a:pt x="12153" y="6235"/>
                    </a:lnTo>
                    <a:lnTo>
                      <a:pt x="12255" y="6190"/>
                    </a:lnTo>
                    <a:lnTo>
                      <a:pt x="12346" y="6133"/>
                    </a:lnTo>
                    <a:lnTo>
                      <a:pt x="12436" y="6076"/>
                    </a:lnTo>
                    <a:lnTo>
                      <a:pt x="12618" y="5952"/>
                    </a:lnTo>
                    <a:lnTo>
                      <a:pt x="12777" y="5804"/>
                    </a:lnTo>
                    <a:lnTo>
                      <a:pt x="12913" y="5634"/>
                    </a:lnTo>
                    <a:lnTo>
                      <a:pt x="13037" y="5453"/>
                    </a:lnTo>
                    <a:lnTo>
                      <a:pt x="13151" y="5260"/>
                    </a:lnTo>
                    <a:lnTo>
                      <a:pt x="13253" y="5045"/>
                    </a:lnTo>
                    <a:lnTo>
                      <a:pt x="13332" y="4818"/>
                    </a:lnTo>
                    <a:lnTo>
                      <a:pt x="13411" y="4580"/>
                    </a:lnTo>
                    <a:lnTo>
                      <a:pt x="13468" y="4342"/>
                    </a:lnTo>
                    <a:lnTo>
                      <a:pt x="13513" y="4081"/>
                    </a:lnTo>
                    <a:lnTo>
                      <a:pt x="13547" y="3832"/>
                    </a:lnTo>
                    <a:lnTo>
                      <a:pt x="13559" y="3560"/>
                    </a:lnTo>
                    <a:lnTo>
                      <a:pt x="13570" y="3299"/>
                    </a:lnTo>
                    <a:lnTo>
                      <a:pt x="13570" y="3027"/>
                    </a:lnTo>
                    <a:lnTo>
                      <a:pt x="13559" y="2766"/>
                    </a:lnTo>
                    <a:lnTo>
                      <a:pt x="13525" y="2494"/>
                    </a:lnTo>
                    <a:lnTo>
                      <a:pt x="13491" y="2233"/>
                    </a:lnTo>
                    <a:lnTo>
                      <a:pt x="13445" y="1973"/>
                    </a:lnTo>
                    <a:lnTo>
                      <a:pt x="13389" y="1723"/>
                    </a:lnTo>
                    <a:lnTo>
                      <a:pt x="13332" y="1474"/>
                    </a:lnTo>
                    <a:lnTo>
                      <a:pt x="13253" y="1247"/>
                    </a:lnTo>
                    <a:lnTo>
                      <a:pt x="13173" y="1020"/>
                    </a:lnTo>
                    <a:lnTo>
                      <a:pt x="13083" y="805"/>
                    </a:lnTo>
                    <a:lnTo>
                      <a:pt x="12981" y="612"/>
                    </a:lnTo>
                    <a:lnTo>
                      <a:pt x="12867" y="431"/>
                    </a:lnTo>
                    <a:lnTo>
                      <a:pt x="12754" y="272"/>
                    </a:lnTo>
                    <a:lnTo>
                      <a:pt x="12629" y="125"/>
                    </a:lnTo>
                    <a:lnTo>
                      <a:pt x="125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7397947" y="-734827"/>
                <a:ext cx="815787" cy="1043313"/>
              </a:xfrm>
              <a:custGeom>
                <a:avLst/>
                <a:gdLst/>
                <a:ahLst/>
                <a:cxnLst/>
                <a:rect l="l" t="t" r="r" b="b"/>
                <a:pathLst>
                  <a:path w="13571" h="17356" fill="none" extrusionOk="0">
                    <a:moveTo>
                      <a:pt x="12504" y="0"/>
                    </a:moveTo>
                    <a:lnTo>
                      <a:pt x="12504" y="0"/>
                    </a:lnTo>
                    <a:lnTo>
                      <a:pt x="12629" y="125"/>
                    </a:lnTo>
                    <a:lnTo>
                      <a:pt x="12754" y="272"/>
                    </a:lnTo>
                    <a:lnTo>
                      <a:pt x="12867" y="431"/>
                    </a:lnTo>
                    <a:lnTo>
                      <a:pt x="12981" y="612"/>
                    </a:lnTo>
                    <a:lnTo>
                      <a:pt x="13083" y="805"/>
                    </a:lnTo>
                    <a:lnTo>
                      <a:pt x="13173" y="1020"/>
                    </a:lnTo>
                    <a:lnTo>
                      <a:pt x="13253" y="1247"/>
                    </a:lnTo>
                    <a:lnTo>
                      <a:pt x="13332" y="1474"/>
                    </a:lnTo>
                    <a:lnTo>
                      <a:pt x="13389" y="1723"/>
                    </a:lnTo>
                    <a:lnTo>
                      <a:pt x="13445" y="1973"/>
                    </a:lnTo>
                    <a:lnTo>
                      <a:pt x="13491" y="2233"/>
                    </a:lnTo>
                    <a:lnTo>
                      <a:pt x="13525" y="2494"/>
                    </a:lnTo>
                    <a:lnTo>
                      <a:pt x="13559" y="2766"/>
                    </a:lnTo>
                    <a:lnTo>
                      <a:pt x="13570" y="3027"/>
                    </a:lnTo>
                    <a:lnTo>
                      <a:pt x="13570" y="3299"/>
                    </a:lnTo>
                    <a:lnTo>
                      <a:pt x="13559" y="3560"/>
                    </a:lnTo>
                    <a:lnTo>
                      <a:pt x="13547" y="3832"/>
                    </a:lnTo>
                    <a:lnTo>
                      <a:pt x="13513" y="4081"/>
                    </a:lnTo>
                    <a:lnTo>
                      <a:pt x="13468" y="4342"/>
                    </a:lnTo>
                    <a:lnTo>
                      <a:pt x="13411" y="4580"/>
                    </a:lnTo>
                    <a:lnTo>
                      <a:pt x="13332" y="4818"/>
                    </a:lnTo>
                    <a:lnTo>
                      <a:pt x="13253" y="5045"/>
                    </a:lnTo>
                    <a:lnTo>
                      <a:pt x="13151" y="5260"/>
                    </a:lnTo>
                    <a:lnTo>
                      <a:pt x="13037" y="5453"/>
                    </a:lnTo>
                    <a:lnTo>
                      <a:pt x="12913" y="5634"/>
                    </a:lnTo>
                    <a:lnTo>
                      <a:pt x="12777" y="5804"/>
                    </a:lnTo>
                    <a:lnTo>
                      <a:pt x="12618" y="5952"/>
                    </a:lnTo>
                    <a:lnTo>
                      <a:pt x="12436" y="6076"/>
                    </a:lnTo>
                    <a:lnTo>
                      <a:pt x="12346" y="6133"/>
                    </a:lnTo>
                    <a:lnTo>
                      <a:pt x="12255" y="6190"/>
                    </a:lnTo>
                    <a:lnTo>
                      <a:pt x="12153" y="6235"/>
                    </a:lnTo>
                    <a:lnTo>
                      <a:pt x="12051" y="6269"/>
                    </a:lnTo>
                    <a:lnTo>
                      <a:pt x="11938" y="6303"/>
                    </a:lnTo>
                    <a:lnTo>
                      <a:pt x="11824" y="6326"/>
                    </a:lnTo>
                    <a:lnTo>
                      <a:pt x="11711" y="6348"/>
                    </a:lnTo>
                    <a:lnTo>
                      <a:pt x="11586" y="6360"/>
                    </a:lnTo>
                    <a:lnTo>
                      <a:pt x="11586" y="6360"/>
                    </a:lnTo>
                    <a:lnTo>
                      <a:pt x="10781" y="6405"/>
                    </a:lnTo>
                    <a:lnTo>
                      <a:pt x="9931" y="6439"/>
                    </a:lnTo>
                    <a:lnTo>
                      <a:pt x="9058" y="6462"/>
                    </a:lnTo>
                    <a:lnTo>
                      <a:pt x="8208" y="6473"/>
                    </a:lnTo>
                    <a:lnTo>
                      <a:pt x="6678" y="6462"/>
                    </a:lnTo>
                    <a:lnTo>
                      <a:pt x="5578" y="6450"/>
                    </a:lnTo>
                    <a:lnTo>
                      <a:pt x="5578" y="6450"/>
                    </a:lnTo>
                    <a:lnTo>
                      <a:pt x="5487" y="6462"/>
                    </a:lnTo>
                    <a:lnTo>
                      <a:pt x="5408" y="6484"/>
                    </a:lnTo>
                    <a:lnTo>
                      <a:pt x="5340" y="6518"/>
                    </a:lnTo>
                    <a:lnTo>
                      <a:pt x="5283" y="6575"/>
                    </a:lnTo>
                    <a:lnTo>
                      <a:pt x="5227" y="6632"/>
                    </a:lnTo>
                    <a:lnTo>
                      <a:pt x="5193" y="6711"/>
                    </a:lnTo>
                    <a:lnTo>
                      <a:pt x="5170" y="6791"/>
                    </a:lnTo>
                    <a:lnTo>
                      <a:pt x="5170" y="6870"/>
                    </a:lnTo>
                    <a:lnTo>
                      <a:pt x="5714" y="16982"/>
                    </a:lnTo>
                    <a:lnTo>
                      <a:pt x="5714" y="16982"/>
                    </a:lnTo>
                    <a:lnTo>
                      <a:pt x="5317" y="17084"/>
                    </a:lnTo>
                    <a:lnTo>
                      <a:pt x="4909" y="17175"/>
                    </a:lnTo>
                    <a:lnTo>
                      <a:pt x="4490" y="17243"/>
                    </a:lnTo>
                    <a:lnTo>
                      <a:pt x="4059" y="17288"/>
                    </a:lnTo>
                    <a:lnTo>
                      <a:pt x="3640" y="17322"/>
                    </a:lnTo>
                    <a:lnTo>
                      <a:pt x="3231" y="17345"/>
                    </a:lnTo>
                    <a:lnTo>
                      <a:pt x="2835" y="17356"/>
                    </a:lnTo>
                    <a:lnTo>
                      <a:pt x="2449" y="17356"/>
                    </a:lnTo>
                    <a:lnTo>
                      <a:pt x="2098" y="17345"/>
                    </a:lnTo>
                    <a:lnTo>
                      <a:pt x="1769" y="17333"/>
                    </a:lnTo>
                    <a:lnTo>
                      <a:pt x="1225" y="17299"/>
                    </a:lnTo>
                    <a:lnTo>
                      <a:pt x="862" y="17265"/>
                    </a:lnTo>
                    <a:lnTo>
                      <a:pt x="737" y="17254"/>
                    </a:lnTo>
                    <a:lnTo>
                      <a:pt x="737" y="17254"/>
                    </a:lnTo>
                    <a:lnTo>
                      <a:pt x="681" y="16755"/>
                    </a:lnTo>
                    <a:lnTo>
                      <a:pt x="545" y="15429"/>
                    </a:lnTo>
                    <a:lnTo>
                      <a:pt x="375" y="13524"/>
                    </a:lnTo>
                    <a:lnTo>
                      <a:pt x="284" y="12447"/>
                    </a:lnTo>
                    <a:lnTo>
                      <a:pt x="193" y="11314"/>
                    </a:lnTo>
                    <a:lnTo>
                      <a:pt x="125" y="10169"/>
                    </a:lnTo>
                    <a:lnTo>
                      <a:pt x="57" y="9035"/>
                    </a:lnTo>
                    <a:lnTo>
                      <a:pt x="23" y="7958"/>
                    </a:lnTo>
                    <a:lnTo>
                      <a:pt x="1" y="6972"/>
                    </a:lnTo>
                    <a:lnTo>
                      <a:pt x="1" y="6507"/>
                    </a:lnTo>
                    <a:lnTo>
                      <a:pt x="12" y="6088"/>
                    </a:lnTo>
                    <a:lnTo>
                      <a:pt x="23" y="5702"/>
                    </a:lnTo>
                    <a:lnTo>
                      <a:pt x="57" y="5351"/>
                    </a:lnTo>
                    <a:lnTo>
                      <a:pt x="91" y="5045"/>
                    </a:lnTo>
                    <a:lnTo>
                      <a:pt x="137" y="4795"/>
                    </a:lnTo>
                    <a:lnTo>
                      <a:pt x="193" y="4591"/>
                    </a:lnTo>
                    <a:lnTo>
                      <a:pt x="227" y="4512"/>
                    </a:lnTo>
                    <a:lnTo>
                      <a:pt x="261" y="4455"/>
                    </a:lnTo>
                    <a:lnTo>
                      <a:pt x="261" y="4455"/>
                    </a:lnTo>
                    <a:lnTo>
                      <a:pt x="443" y="4183"/>
                    </a:lnTo>
                    <a:lnTo>
                      <a:pt x="647" y="3922"/>
                    </a:lnTo>
                    <a:lnTo>
                      <a:pt x="862" y="3673"/>
                    </a:lnTo>
                    <a:lnTo>
                      <a:pt x="1078" y="3446"/>
                    </a:lnTo>
                    <a:lnTo>
                      <a:pt x="1316" y="3220"/>
                    </a:lnTo>
                    <a:lnTo>
                      <a:pt x="1554" y="3016"/>
                    </a:lnTo>
                    <a:lnTo>
                      <a:pt x="1803" y="2812"/>
                    </a:lnTo>
                    <a:lnTo>
                      <a:pt x="2052" y="2619"/>
                    </a:lnTo>
                    <a:lnTo>
                      <a:pt x="2313" y="2437"/>
                    </a:lnTo>
                    <a:lnTo>
                      <a:pt x="2574" y="2267"/>
                    </a:lnTo>
                    <a:lnTo>
                      <a:pt x="2846" y="2109"/>
                    </a:lnTo>
                    <a:lnTo>
                      <a:pt x="3107" y="1961"/>
                    </a:lnTo>
                    <a:lnTo>
                      <a:pt x="3367" y="1825"/>
                    </a:lnTo>
                    <a:lnTo>
                      <a:pt x="3640" y="1689"/>
                    </a:lnTo>
                    <a:lnTo>
                      <a:pt x="4150" y="1451"/>
                    </a:lnTo>
                    <a:lnTo>
                      <a:pt x="4648" y="1258"/>
                    </a:lnTo>
                    <a:lnTo>
                      <a:pt x="5102" y="1088"/>
                    </a:lnTo>
                    <a:lnTo>
                      <a:pt x="5521" y="952"/>
                    </a:lnTo>
                    <a:lnTo>
                      <a:pt x="5884" y="839"/>
                    </a:lnTo>
                    <a:lnTo>
                      <a:pt x="6190" y="760"/>
                    </a:lnTo>
                    <a:lnTo>
                      <a:pt x="6417" y="703"/>
                    </a:lnTo>
                    <a:lnTo>
                      <a:pt x="6610" y="6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7657572" y="-706214"/>
                <a:ext cx="483244" cy="1001114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16654" extrusionOk="0">
                    <a:moveTo>
                      <a:pt x="7902" y="0"/>
                    </a:moveTo>
                    <a:lnTo>
                      <a:pt x="7879" y="12"/>
                    </a:lnTo>
                    <a:lnTo>
                      <a:pt x="7902" y="114"/>
                    </a:lnTo>
                    <a:lnTo>
                      <a:pt x="7936" y="318"/>
                    </a:lnTo>
                    <a:lnTo>
                      <a:pt x="7970" y="612"/>
                    </a:lnTo>
                    <a:lnTo>
                      <a:pt x="8004" y="975"/>
                    </a:lnTo>
                    <a:lnTo>
                      <a:pt x="8015" y="1395"/>
                    </a:lnTo>
                    <a:lnTo>
                      <a:pt x="8004" y="1735"/>
                    </a:lnTo>
                    <a:lnTo>
                      <a:pt x="7981" y="2075"/>
                    </a:lnTo>
                    <a:lnTo>
                      <a:pt x="7925" y="2426"/>
                    </a:lnTo>
                    <a:lnTo>
                      <a:pt x="7891" y="2608"/>
                    </a:lnTo>
                    <a:lnTo>
                      <a:pt x="7845" y="2778"/>
                    </a:lnTo>
                    <a:lnTo>
                      <a:pt x="7789" y="2948"/>
                    </a:lnTo>
                    <a:lnTo>
                      <a:pt x="7732" y="3118"/>
                    </a:lnTo>
                    <a:lnTo>
                      <a:pt x="7653" y="3288"/>
                    </a:lnTo>
                    <a:lnTo>
                      <a:pt x="7573" y="3446"/>
                    </a:lnTo>
                    <a:lnTo>
                      <a:pt x="7483" y="3605"/>
                    </a:lnTo>
                    <a:lnTo>
                      <a:pt x="7381" y="3764"/>
                    </a:lnTo>
                    <a:lnTo>
                      <a:pt x="7267" y="3900"/>
                    </a:lnTo>
                    <a:lnTo>
                      <a:pt x="7143" y="4036"/>
                    </a:lnTo>
                    <a:lnTo>
                      <a:pt x="6995" y="4172"/>
                    </a:lnTo>
                    <a:lnTo>
                      <a:pt x="6825" y="4297"/>
                    </a:lnTo>
                    <a:lnTo>
                      <a:pt x="6644" y="4410"/>
                    </a:lnTo>
                    <a:lnTo>
                      <a:pt x="6440" y="4512"/>
                    </a:lnTo>
                    <a:lnTo>
                      <a:pt x="6224" y="4614"/>
                    </a:lnTo>
                    <a:lnTo>
                      <a:pt x="5998" y="4693"/>
                    </a:lnTo>
                    <a:lnTo>
                      <a:pt x="5759" y="4773"/>
                    </a:lnTo>
                    <a:lnTo>
                      <a:pt x="5510" y="4841"/>
                    </a:lnTo>
                    <a:lnTo>
                      <a:pt x="5261" y="4898"/>
                    </a:lnTo>
                    <a:lnTo>
                      <a:pt x="5000" y="4954"/>
                    </a:lnTo>
                    <a:lnTo>
                      <a:pt x="4456" y="5045"/>
                    </a:lnTo>
                    <a:lnTo>
                      <a:pt x="3912" y="5113"/>
                    </a:lnTo>
                    <a:lnTo>
                      <a:pt x="3356" y="5170"/>
                    </a:lnTo>
                    <a:lnTo>
                      <a:pt x="2812" y="5204"/>
                    </a:lnTo>
                    <a:lnTo>
                      <a:pt x="2291" y="5238"/>
                    </a:lnTo>
                    <a:lnTo>
                      <a:pt x="1361" y="5306"/>
                    </a:lnTo>
                    <a:lnTo>
                      <a:pt x="976" y="5340"/>
                    </a:lnTo>
                    <a:lnTo>
                      <a:pt x="647" y="5385"/>
                    </a:lnTo>
                    <a:lnTo>
                      <a:pt x="511" y="5419"/>
                    </a:lnTo>
                    <a:lnTo>
                      <a:pt x="397" y="5453"/>
                    </a:lnTo>
                    <a:lnTo>
                      <a:pt x="307" y="5487"/>
                    </a:lnTo>
                    <a:lnTo>
                      <a:pt x="227" y="5532"/>
                    </a:lnTo>
                    <a:lnTo>
                      <a:pt x="205" y="5566"/>
                    </a:lnTo>
                    <a:lnTo>
                      <a:pt x="171" y="5612"/>
                    </a:lnTo>
                    <a:lnTo>
                      <a:pt x="148" y="5680"/>
                    </a:lnTo>
                    <a:lnTo>
                      <a:pt x="125" y="5759"/>
                    </a:lnTo>
                    <a:lnTo>
                      <a:pt x="91" y="5906"/>
                    </a:lnTo>
                    <a:lnTo>
                      <a:pt x="69" y="6076"/>
                    </a:lnTo>
                    <a:lnTo>
                      <a:pt x="35" y="6496"/>
                    </a:lnTo>
                    <a:lnTo>
                      <a:pt x="12" y="7029"/>
                    </a:lnTo>
                    <a:lnTo>
                      <a:pt x="1" y="7630"/>
                    </a:lnTo>
                    <a:lnTo>
                      <a:pt x="12" y="8264"/>
                    </a:lnTo>
                    <a:lnTo>
                      <a:pt x="23" y="8945"/>
                    </a:lnTo>
                    <a:lnTo>
                      <a:pt x="80" y="10407"/>
                    </a:lnTo>
                    <a:lnTo>
                      <a:pt x="159" y="11903"/>
                    </a:lnTo>
                    <a:lnTo>
                      <a:pt x="239" y="13354"/>
                    </a:lnTo>
                    <a:lnTo>
                      <a:pt x="329" y="14647"/>
                    </a:lnTo>
                    <a:lnTo>
                      <a:pt x="409" y="15701"/>
                    </a:lnTo>
                    <a:lnTo>
                      <a:pt x="477" y="16653"/>
                    </a:lnTo>
                    <a:lnTo>
                      <a:pt x="500" y="16653"/>
                    </a:lnTo>
                    <a:lnTo>
                      <a:pt x="488" y="16404"/>
                    </a:lnTo>
                    <a:lnTo>
                      <a:pt x="375" y="14941"/>
                    </a:lnTo>
                    <a:lnTo>
                      <a:pt x="295" y="13864"/>
                    </a:lnTo>
                    <a:lnTo>
                      <a:pt x="227" y="12640"/>
                    </a:lnTo>
                    <a:lnTo>
                      <a:pt x="148" y="11348"/>
                    </a:lnTo>
                    <a:lnTo>
                      <a:pt x="91" y="10033"/>
                    </a:lnTo>
                    <a:lnTo>
                      <a:pt x="46" y="8775"/>
                    </a:lnTo>
                    <a:lnTo>
                      <a:pt x="35" y="8185"/>
                    </a:lnTo>
                    <a:lnTo>
                      <a:pt x="23" y="7630"/>
                    </a:lnTo>
                    <a:lnTo>
                      <a:pt x="35" y="6836"/>
                    </a:lnTo>
                    <a:lnTo>
                      <a:pt x="57" y="6507"/>
                    </a:lnTo>
                    <a:lnTo>
                      <a:pt x="80" y="6213"/>
                    </a:lnTo>
                    <a:lnTo>
                      <a:pt x="114" y="5963"/>
                    </a:lnTo>
                    <a:lnTo>
                      <a:pt x="148" y="5759"/>
                    </a:lnTo>
                    <a:lnTo>
                      <a:pt x="193" y="5623"/>
                    </a:lnTo>
                    <a:lnTo>
                      <a:pt x="216" y="5578"/>
                    </a:lnTo>
                    <a:lnTo>
                      <a:pt x="250" y="5544"/>
                    </a:lnTo>
                    <a:lnTo>
                      <a:pt x="307" y="5510"/>
                    </a:lnTo>
                    <a:lnTo>
                      <a:pt x="409" y="5476"/>
                    </a:lnTo>
                    <a:lnTo>
                      <a:pt x="522" y="5442"/>
                    </a:lnTo>
                    <a:lnTo>
                      <a:pt x="647" y="5408"/>
                    </a:lnTo>
                    <a:lnTo>
                      <a:pt x="930" y="5362"/>
                    </a:lnTo>
                    <a:lnTo>
                      <a:pt x="1259" y="5328"/>
                    </a:lnTo>
                    <a:lnTo>
                      <a:pt x="2041" y="5283"/>
                    </a:lnTo>
                    <a:lnTo>
                      <a:pt x="2948" y="5226"/>
                    </a:lnTo>
                    <a:lnTo>
                      <a:pt x="3424" y="5181"/>
                    </a:lnTo>
                    <a:lnTo>
                      <a:pt x="3912" y="5136"/>
                    </a:lnTo>
                    <a:lnTo>
                      <a:pt x="4388" y="5079"/>
                    </a:lnTo>
                    <a:lnTo>
                      <a:pt x="4864" y="5000"/>
                    </a:lnTo>
                    <a:lnTo>
                      <a:pt x="5329" y="4909"/>
                    </a:lnTo>
                    <a:lnTo>
                      <a:pt x="5555" y="4852"/>
                    </a:lnTo>
                    <a:lnTo>
                      <a:pt x="5771" y="4795"/>
                    </a:lnTo>
                    <a:lnTo>
                      <a:pt x="5975" y="4727"/>
                    </a:lnTo>
                    <a:lnTo>
                      <a:pt x="6179" y="4648"/>
                    </a:lnTo>
                    <a:lnTo>
                      <a:pt x="6372" y="4569"/>
                    </a:lnTo>
                    <a:lnTo>
                      <a:pt x="6553" y="4489"/>
                    </a:lnTo>
                    <a:lnTo>
                      <a:pt x="6723" y="4387"/>
                    </a:lnTo>
                    <a:lnTo>
                      <a:pt x="6882" y="4285"/>
                    </a:lnTo>
                    <a:lnTo>
                      <a:pt x="7029" y="4172"/>
                    </a:lnTo>
                    <a:lnTo>
                      <a:pt x="7154" y="4059"/>
                    </a:lnTo>
                    <a:lnTo>
                      <a:pt x="7290" y="3923"/>
                    </a:lnTo>
                    <a:lnTo>
                      <a:pt x="7403" y="3775"/>
                    </a:lnTo>
                    <a:lnTo>
                      <a:pt x="7505" y="3617"/>
                    </a:lnTo>
                    <a:lnTo>
                      <a:pt x="7596" y="3458"/>
                    </a:lnTo>
                    <a:lnTo>
                      <a:pt x="7675" y="3299"/>
                    </a:lnTo>
                    <a:lnTo>
                      <a:pt x="7743" y="3129"/>
                    </a:lnTo>
                    <a:lnTo>
                      <a:pt x="7811" y="2959"/>
                    </a:lnTo>
                    <a:lnTo>
                      <a:pt x="7868" y="2789"/>
                    </a:lnTo>
                    <a:lnTo>
                      <a:pt x="7913" y="2608"/>
                    </a:lnTo>
                    <a:lnTo>
                      <a:pt x="7947" y="2426"/>
                    </a:lnTo>
                    <a:lnTo>
                      <a:pt x="8004" y="2075"/>
                    </a:lnTo>
                    <a:lnTo>
                      <a:pt x="8027" y="1735"/>
                    </a:lnTo>
                    <a:lnTo>
                      <a:pt x="8038" y="1395"/>
                    </a:lnTo>
                    <a:lnTo>
                      <a:pt x="8027" y="1111"/>
                    </a:lnTo>
                    <a:lnTo>
                      <a:pt x="8015" y="850"/>
                    </a:lnTo>
                    <a:lnTo>
                      <a:pt x="7993" y="612"/>
                    </a:lnTo>
                    <a:lnTo>
                      <a:pt x="7970" y="408"/>
                    </a:lnTo>
                    <a:lnTo>
                      <a:pt x="7925" y="114"/>
                    </a:lnTo>
                    <a:lnTo>
                      <a:pt x="7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7395903" y="-685775"/>
                <a:ext cx="300563" cy="352379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5862" extrusionOk="0">
                    <a:moveTo>
                      <a:pt x="5000" y="0"/>
                    </a:moveTo>
                    <a:lnTo>
                      <a:pt x="4637" y="34"/>
                    </a:lnTo>
                    <a:lnTo>
                      <a:pt x="4286" y="80"/>
                    </a:lnTo>
                    <a:lnTo>
                      <a:pt x="3957" y="136"/>
                    </a:lnTo>
                    <a:lnTo>
                      <a:pt x="3640" y="193"/>
                    </a:lnTo>
                    <a:lnTo>
                      <a:pt x="3345" y="261"/>
                    </a:lnTo>
                    <a:lnTo>
                      <a:pt x="3061" y="340"/>
                    </a:lnTo>
                    <a:lnTo>
                      <a:pt x="2789" y="431"/>
                    </a:lnTo>
                    <a:lnTo>
                      <a:pt x="2540" y="522"/>
                    </a:lnTo>
                    <a:lnTo>
                      <a:pt x="2302" y="624"/>
                    </a:lnTo>
                    <a:lnTo>
                      <a:pt x="2075" y="726"/>
                    </a:lnTo>
                    <a:lnTo>
                      <a:pt x="1871" y="839"/>
                    </a:lnTo>
                    <a:lnTo>
                      <a:pt x="1667" y="964"/>
                    </a:lnTo>
                    <a:lnTo>
                      <a:pt x="1486" y="1100"/>
                    </a:lnTo>
                    <a:lnTo>
                      <a:pt x="1316" y="1247"/>
                    </a:lnTo>
                    <a:lnTo>
                      <a:pt x="1157" y="1395"/>
                    </a:lnTo>
                    <a:lnTo>
                      <a:pt x="1010" y="1542"/>
                    </a:lnTo>
                    <a:lnTo>
                      <a:pt x="873" y="1712"/>
                    </a:lnTo>
                    <a:lnTo>
                      <a:pt x="749" y="1882"/>
                    </a:lnTo>
                    <a:lnTo>
                      <a:pt x="635" y="2064"/>
                    </a:lnTo>
                    <a:lnTo>
                      <a:pt x="533" y="2256"/>
                    </a:lnTo>
                    <a:lnTo>
                      <a:pt x="443" y="2449"/>
                    </a:lnTo>
                    <a:lnTo>
                      <a:pt x="363" y="2653"/>
                    </a:lnTo>
                    <a:lnTo>
                      <a:pt x="295" y="2868"/>
                    </a:lnTo>
                    <a:lnTo>
                      <a:pt x="227" y="3084"/>
                    </a:lnTo>
                    <a:lnTo>
                      <a:pt x="171" y="3322"/>
                    </a:lnTo>
                    <a:lnTo>
                      <a:pt x="125" y="3560"/>
                    </a:lnTo>
                    <a:lnTo>
                      <a:pt x="91" y="3798"/>
                    </a:lnTo>
                    <a:lnTo>
                      <a:pt x="57" y="4059"/>
                    </a:lnTo>
                    <a:lnTo>
                      <a:pt x="35" y="4319"/>
                    </a:lnTo>
                    <a:lnTo>
                      <a:pt x="23" y="4580"/>
                    </a:lnTo>
                    <a:lnTo>
                      <a:pt x="1" y="5147"/>
                    </a:lnTo>
                    <a:lnTo>
                      <a:pt x="12" y="5498"/>
                    </a:lnTo>
                    <a:lnTo>
                      <a:pt x="23" y="5861"/>
                    </a:lnTo>
                    <a:lnTo>
                      <a:pt x="46" y="5861"/>
                    </a:lnTo>
                    <a:lnTo>
                      <a:pt x="35" y="5498"/>
                    </a:lnTo>
                    <a:lnTo>
                      <a:pt x="23" y="5147"/>
                    </a:lnTo>
                    <a:lnTo>
                      <a:pt x="46" y="4592"/>
                    </a:lnTo>
                    <a:lnTo>
                      <a:pt x="57" y="4319"/>
                    </a:lnTo>
                    <a:lnTo>
                      <a:pt x="80" y="4059"/>
                    </a:lnTo>
                    <a:lnTo>
                      <a:pt x="114" y="3798"/>
                    </a:lnTo>
                    <a:lnTo>
                      <a:pt x="148" y="3560"/>
                    </a:lnTo>
                    <a:lnTo>
                      <a:pt x="193" y="3322"/>
                    </a:lnTo>
                    <a:lnTo>
                      <a:pt x="250" y="3095"/>
                    </a:lnTo>
                    <a:lnTo>
                      <a:pt x="307" y="2880"/>
                    </a:lnTo>
                    <a:lnTo>
                      <a:pt x="386" y="2664"/>
                    </a:lnTo>
                    <a:lnTo>
                      <a:pt x="465" y="2460"/>
                    </a:lnTo>
                    <a:lnTo>
                      <a:pt x="556" y="2268"/>
                    </a:lnTo>
                    <a:lnTo>
                      <a:pt x="658" y="2075"/>
                    </a:lnTo>
                    <a:lnTo>
                      <a:pt x="771" y="1894"/>
                    </a:lnTo>
                    <a:lnTo>
                      <a:pt x="896" y="1723"/>
                    </a:lnTo>
                    <a:lnTo>
                      <a:pt x="1032" y="1565"/>
                    </a:lnTo>
                    <a:lnTo>
                      <a:pt x="1168" y="1406"/>
                    </a:lnTo>
                    <a:lnTo>
                      <a:pt x="1327" y="1259"/>
                    </a:lnTo>
                    <a:lnTo>
                      <a:pt x="1497" y="1123"/>
                    </a:lnTo>
                    <a:lnTo>
                      <a:pt x="1678" y="987"/>
                    </a:lnTo>
                    <a:lnTo>
                      <a:pt x="1882" y="862"/>
                    </a:lnTo>
                    <a:lnTo>
                      <a:pt x="2086" y="749"/>
                    </a:lnTo>
                    <a:lnTo>
                      <a:pt x="2313" y="635"/>
                    </a:lnTo>
                    <a:lnTo>
                      <a:pt x="2551" y="544"/>
                    </a:lnTo>
                    <a:lnTo>
                      <a:pt x="2801" y="442"/>
                    </a:lnTo>
                    <a:lnTo>
                      <a:pt x="3073" y="363"/>
                    </a:lnTo>
                    <a:lnTo>
                      <a:pt x="3345" y="284"/>
                    </a:lnTo>
                    <a:lnTo>
                      <a:pt x="3651" y="216"/>
                    </a:lnTo>
                    <a:lnTo>
                      <a:pt x="3957" y="159"/>
                    </a:lnTo>
                    <a:lnTo>
                      <a:pt x="4286" y="102"/>
                    </a:lnTo>
                    <a:lnTo>
                      <a:pt x="4637" y="57"/>
                    </a:lnTo>
                    <a:lnTo>
                      <a:pt x="5000" y="23"/>
                    </a:ln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7327074" y="-1628221"/>
                <a:ext cx="358511" cy="36326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6043" extrusionOk="0">
                    <a:moveTo>
                      <a:pt x="5963" y="0"/>
                    </a:moveTo>
                    <a:lnTo>
                      <a:pt x="5839" y="34"/>
                    </a:lnTo>
                    <a:lnTo>
                      <a:pt x="5521" y="136"/>
                    </a:lnTo>
                    <a:lnTo>
                      <a:pt x="5034" y="295"/>
                    </a:lnTo>
                    <a:lnTo>
                      <a:pt x="4739" y="397"/>
                    </a:lnTo>
                    <a:lnTo>
                      <a:pt x="4433" y="510"/>
                    </a:lnTo>
                    <a:lnTo>
                      <a:pt x="4104" y="647"/>
                    </a:lnTo>
                    <a:lnTo>
                      <a:pt x="3764" y="794"/>
                    </a:lnTo>
                    <a:lnTo>
                      <a:pt x="3424" y="964"/>
                    </a:lnTo>
                    <a:lnTo>
                      <a:pt x="3073" y="1145"/>
                    </a:lnTo>
                    <a:lnTo>
                      <a:pt x="2744" y="1338"/>
                    </a:lnTo>
                    <a:lnTo>
                      <a:pt x="2415" y="1542"/>
                    </a:lnTo>
                    <a:lnTo>
                      <a:pt x="2109" y="1769"/>
                    </a:lnTo>
                    <a:lnTo>
                      <a:pt x="1962" y="1882"/>
                    </a:lnTo>
                    <a:lnTo>
                      <a:pt x="1826" y="2007"/>
                    </a:lnTo>
                    <a:lnTo>
                      <a:pt x="1656" y="2177"/>
                    </a:lnTo>
                    <a:lnTo>
                      <a:pt x="1474" y="2358"/>
                    </a:lnTo>
                    <a:lnTo>
                      <a:pt x="1304" y="2562"/>
                    </a:lnTo>
                    <a:lnTo>
                      <a:pt x="1146" y="2766"/>
                    </a:lnTo>
                    <a:lnTo>
                      <a:pt x="828" y="3175"/>
                    </a:lnTo>
                    <a:lnTo>
                      <a:pt x="556" y="3583"/>
                    </a:lnTo>
                    <a:lnTo>
                      <a:pt x="329" y="3945"/>
                    </a:lnTo>
                    <a:lnTo>
                      <a:pt x="148" y="4229"/>
                    </a:lnTo>
                    <a:lnTo>
                      <a:pt x="1" y="4501"/>
                    </a:lnTo>
                    <a:lnTo>
                      <a:pt x="57" y="4569"/>
                    </a:lnTo>
                    <a:lnTo>
                      <a:pt x="239" y="4728"/>
                    </a:lnTo>
                    <a:lnTo>
                      <a:pt x="375" y="4841"/>
                    </a:lnTo>
                    <a:lnTo>
                      <a:pt x="545" y="4954"/>
                    </a:lnTo>
                    <a:lnTo>
                      <a:pt x="738" y="5090"/>
                    </a:lnTo>
                    <a:lnTo>
                      <a:pt x="964" y="5226"/>
                    </a:lnTo>
                    <a:lnTo>
                      <a:pt x="1225" y="5374"/>
                    </a:lnTo>
                    <a:lnTo>
                      <a:pt x="1508" y="5510"/>
                    </a:lnTo>
                    <a:lnTo>
                      <a:pt x="1826" y="5634"/>
                    </a:lnTo>
                    <a:lnTo>
                      <a:pt x="2177" y="5759"/>
                    </a:lnTo>
                    <a:lnTo>
                      <a:pt x="2551" y="5861"/>
                    </a:lnTo>
                    <a:lnTo>
                      <a:pt x="2959" y="5941"/>
                    </a:lnTo>
                    <a:lnTo>
                      <a:pt x="3175" y="5975"/>
                    </a:lnTo>
                    <a:lnTo>
                      <a:pt x="3402" y="6009"/>
                    </a:lnTo>
                    <a:lnTo>
                      <a:pt x="3628" y="6031"/>
                    </a:lnTo>
                    <a:lnTo>
                      <a:pt x="3866" y="6043"/>
                    </a:lnTo>
                    <a:lnTo>
                      <a:pt x="3934" y="5929"/>
                    </a:lnTo>
                    <a:lnTo>
                      <a:pt x="4014" y="5793"/>
                    </a:lnTo>
                    <a:lnTo>
                      <a:pt x="4082" y="5634"/>
                    </a:lnTo>
                    <a:lnTo>
                      <a:pt x="4150" y="5453"/>
                    </a:lnTo>
                    <a:lnTo>
                      <a:pt x="4286" y="5056"/>
                    </a:lnTo>
                    <a:lnTo>
                      <a:pt x="4410" y="4637"/>
                    </a:lnTo>
                    <a:lnTo>
                      <a:pt x="4501" y="4251"/>
                    </a:lnTo>
                    <a:lnTo>
                      <a:pt x="4580" y="3923"/>
                    </a:lnTo>
                    <a:lnTo>
                      <a:pt x="4648" y="3617"/>
                    </a:lnTo>
                    <a:lnTo>
                      <a:pt x="5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7327074" y="-1628221"/>
                <a:ext cx="358511" cy="36326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6043" fill="none" extrusionOk="0">
                    <a:moveTo>
                      <a:pt x="5963" y="0"/>
                    </a:moveTo>
                    <a:lnTo>
                      <a:pt x="5963" y="0"/>
                    </a:lnTo>
                    <a:lnTo>
                      <a:pt x="5839" y="34"/>
                    </a:lnTo>
                    <a:lnTo>
                      <a:pt x="5521" y="136"/>
                    </a:lnTo>
                    <a:lnTo>
                      <a:pt x="5034" y="295"/>
                    </a:lnTo>
                    <a:lnTo>
                      <a:pt x="4739" y="397"/>
                    </a:lnTo>
                    <a:lnTo>
                      <a:pt x="4433" y="510"/>
                    </a:lnTo>
                    <a:lnTo>
                      <a:pt x="4104" y="647"/>
                    </a:lnTo>
                    <a:lnTo>
                      <a:pt x="3764" y="794"/>
                    </a:lnTo>
                    <a:lnTo>
                      <a:pt x="3424" y="964"/>
                    </a:lnTo>
                    <a:lnTo>
                      <a:pt x="3073" y="1145"/>
                    </a:lnTo>
                    <a:lnTo>
                      <a:pt x="2744" y="1338"/>
                    </a:lnTo>
                    <a:lnTo>
                      <a:pt x="2415" y="1542"/>
                    </a:lnTo>
                    <a:lnTo>
                      <a:pt x="2109" y="1769"/>
                    </a:lnTo>
                    <a:lnTo>
                      <a:pt x="1962" y="1882"/>
                    </a:lnTo>
                    <a:lnTo>
                      <a:pt x="1826" y="2007"/>
                    </a:lnTo>
                    <a:lnTo>
                      <a:pt x="1826" y="2007"/>
                    </a:lnTo>
                    <a:lnTo>
                      <a:pt x="1656" y="2177"/>
                    </a:lnTo>
                    <a:lnTo>
                      <a:pt x="1474" y="2358"/>
                    </a:lnTo>
                    <a:lnTo>
                      <a:pt x="1304" y="2562"/>
                    </a:lnTo>
                    <a:lnTo>
                      <a:pt x="1146" y="2766"/>
                    </a:lnTo>
                    <a:lnTo>
                      <a:pt x="828" y="3175"/>
                    </a:lnTo>
                    <a:lnTo>
                      <a:pt x="556" y="3583"/>
                    </a:lnTo>
                    <a:lnTo>
                      <a:pt x="329" y="3945"/>
                    </a:lnTo>
                    <a:lnTo>
                      <a:pt x="148" y="4229"/>
                    </a:lnTo>
                    <a:lnTo>
                      <a:pt x="1" y="4501"/>
                    </a:lnTo>
                    <a:lnTo>
                      <a:pt x="1" y="4501"/>
                    </a:lnTo>
                    <a:lnTo>
                      <a:pt x="57" y="4569"/>
                    </a:lnTo>
                    <a:lnTo>
                      <a:pt x="239" y="4728"/>
                    </a:lnTo>
                    <a:lnTo>
                      <a:pt x="375" y="4841"/>
                    </a:lnTo>
                    <a:lnTo>
                      <a:pt x="545" y="4954"/>
                    </a:lnTo>
                    <a:lnTo>
                      <a:pt x="738" y="5090"/>
                    </a:lnTo>
                    <a:lnTo>
                      <a:pt x="964" y="5226"/>
                    </a:lnTo>
                    <a:lnTo>
                      <a:pt x="1225" y="5374"/>
                    </a:lnTo>
                    <a:lnTo>
                      <a:pt x="1508" y="5510"/>
                    </a:lnTo>
                    <a:lnTo>
                      <a:pt x="1826" y="5634"/>
                    </a:lnTo>
                    <a:lnTo>
                      <a:pt x="2177" y="5759"/>
                    </a:lnTo>
                    <a:lnTo>
                      <a:pt x="2551" y="5861"/>
                    </a:lnTo>
                    <a:lnTo>
                      <a:pt x="2959" y="5941"/>
                    </a:lnTo>
                    <a:lnTo>
                      <a:pt x="3175" y="5975"/>
                    </a:lnTo>
                    <a:lnTo>
                      <a:pt x="3402" y="6009"/>
                    </a:lnTo>
                    <a:lnTo>
                      <a:pt x="3628" y="6031"/>
                    </a:lnTo>
                    <a:lnTo>
                      <a:pt x="3866" y="6043"/>
                    </a:lnTo>
                    <a:lnTo>
                      <a:pt x="3866" y="6043"/>
                    </a:lnTo>
                    <a:lnTo>
                      <a:pt x="3934" y="5929"/>
                    </a:lnTo>
                    <a:lnTo>
                      <a:pt x="4014" y="5793"/>
                    </a:lnTo>
                    <a:lnTo>
                      <a:pt x="4082" y="5634"/>
                    </a:lnTo>
                    <a:lnTo>
                      <a:pt x="4150" y="5453"/>
                    </a:lnTo>
                    <a:lnTo>
                      <a:pt x="4286" y="5056"/>
                    </a:lnTo>
                    <a:lnTo>
                      <a:pt x="4410" y="4637"/>
                    </a:lnTo>
                    <a:lnTo>
                      <a:pt x="4501" y="4251"/>
                    </a:lnTo>
                    <a:lnTo>
                      <a:pt x="4580" y="3923"/>
                    </a:lnTo>
                    <a:lnTo>
                      <a:pt x="4648" y="36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7327074" y="-1392459"/>
                <a:ext cx="248806" cy="127499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2121" extrusionOk="0">
                    <a:moveTo>
                      <a:pt x="239" y="1"/>
                    </a:moveTo>
                    <a:lnTo>
                      <a:pt x="1" y="579"/>
                    </a:lnTo>
                    <a:lnTo>
                      <a:pt x="57" y="647"/>
                    </a:lnTo>
                    <a:lnTo>
                      <a:pt x="239" y="806"/>
                    </a:lnTo>
                    <a:lnTo>
                      <a:pt x="375" y="919"/>
                    </a:lnTo>
                    <a:lnTo>
                      <a:pt x="545" y="1032"/>
                    </a:lnTo>
                    <a:lnTo>
                      <a:pt x="738" y="1168"/>
                    </a:lnTo>
                    <a:lnTo>
                      <a:pt x="964" y="1304"/>
                    </a:lnTo>
                    <a:lnTo>
                      <a:pt x="1225" y="1452"/>
                    </a:lnTo>
                    <a:lnTo>
                      <a:pt x="1508" y="1588"/>
                    </a:lnTo>
                    <a:lnTo>
                      <a:pt x="1826" y="1712"/>
                    </a:lnTo>
                    <a:lnTo>
                      <a:pt x="2177" y="1837"/>
                    </a:lnTo>
                    <a:lnTo>
                      <a:pt x="2551" y="1939"/>
                    </a:lnTo>
                    <a:lnTo>
                      <a:pt x="2959" y="2019"/>
                    </a:lnTo>
                    <a:lnTo>
                      <a:pt x="3175" y="2053"/>
                    </a:lnTo>
                    <a:lnTo>
                      <a:pt x="3402" y="2087"/>
                    </a:lnTo>
                    <a:lnTo>
                      <a:pt x="3628" y="2109"/>
                    </a:lnTo>
                    <a:lnTo>
                      <a:pt x="3866" y="2121"/>
                    </a:lnTo>
                    <a:lnTo>
                      <a:pt x="3923" y="2019"/>
                    </a:lnTo>
                    <a:lnTo>
                      <a:pt x="4002" y="1871"/>
                    </a:lnTo>
                    <a:lnTo>
                      <a:pt x="4138" y="1565"/>
                    </a:lnTo>
                    <a:lnTo>
                      <a:pt x="3742" y="1520"/>
                    </a:lnTo>
                    <a:lnTo>
                      <a:pt x="3368" y="1452"/>
                    </a:lnTo>
                    <a:lnTo>
                      <a:pt x="3005" y="1372"/>
                    </a:lnTo>
                    <a:lnTo>
                      <a:pt x="2665" y="1270"/>
                    </a:lnTo>
                    <a:lnTo>
                      <a:pt x="2347" y="1168"/>
                    </a:lnTo>
                    <a:lnTo>
                      <a:pt x="2041" y="1055"/>
                    </a:lnTo>
                    <a:lnTo>
                      <a:pt x="1758" y="930"/>
                    </a:lnTo>
                    <a:lnTo>
                      <a:pt x="1497" y="806"/>
                    </a:lnTo>
                    <a:lnTo>
                      <a:pt x="1259" y="681"/>
                    </a:lnTo>
                    <a:lnTo>
                      <a:pt x="1032" y="556"/>
                    </a:lnTo>
                    <a:lnTo>
                      <a:pt x="840" y="431"/>
                    </a:lnTo>
                    <a:lnTo>
                      <a:pt x="669" y="318"/>
                    </a:lnTo>
                    <a:lnTo>
                      <a:pt x="397" y="137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7429325" y="-1617340"/>
                <a:ext cx="763248" cy="970456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6144" extrusionOk="0">
                    <a:moveTo>
                      <a:pt x="5124" y="1"/>
                    </a:moveTo>
                    <a:lnTo>
                      <a:pt x="4841" y="12"/>
                    </a:lnTo>
                    <a:lnTo>
                      <a:pt x="4569" y="35"/>
                    </a:lnTo>
                    <a:lnTo>
                      <a:pt x="4421" y="69"/>
                    </a:lnTo>
                    <a:lnTo>
                      <a:pt x="4285" y="91"/>
                    </a:lnTo>
                    <a:lnTo>
                      <a:pt x="4149" y="137"/>
                    </a:lnTo>
                    <a:lnTo>
                      <a:pt x="4024" y="182"/>
                    </a:lnTo>
                    <a:lnTo>
                      <a:pt x="3866" y="250"/>
                    </a:lnTo>
                    <a:lnTo>
                      <a:pt x="3707" y="329"/>
                    </a:lnTo>
                    <a:lnTo>
                      <a:pt x="3560" y="420"/>
                    </a:lnTo>
                    <a:lnTo>
                      <a:pt x="3412" y="522"/>
                    </a:lnTo>
                    <a:lnTo>
                      <a:pt x="3265" y="636"/>
                    </a:lnTo>
                    <a:lnTo>
                      <a:pt x="3118" y="772"/>
                    </a:lnTo>
                    <a:lnTo>
                      <a:pt x="2982" y="908"/>
                    </a:lnTo>
                    <a:lnTo>
                      <a:pt x="2834" y="1044"/>
                    </a:lnTo>
                    <a:lnTo>
                      <a:pt x="2573" y="1350"/>
                    </a:lnTo>
                    <a:lnTo>
                      <a:pt x="2313" y="1679"/>
                    </a:lnTo>
                    <a:lnTo>
                      <a:pt x="2075" y="2019"/>
                    </a:lnTo>
                    <a:lnTo>
                      <a:pt x="1859" y="2347"/>
                    </a:lnTo>
                    <a:lnTo>
                      <a:pt x="1655" y="2676"/>
                    </a:lnTo>
                    <a:lnTo>
                      <a:pt x="1474" y="2994"/>
                    </a:lnTo>
                    <a:lnTo>
                      <a:pt x="1326" y="3288"/>
                    </a:lnTo>
                    <a:lnTo>
                      <a:pt x="1190" y="3538"/>
                    </a:lnTo>
                    <a:lnTo>
                      <a:pt x="1009" y="3923"/>
                    </a:lnTo>
                    <a:lnTo>
                      <a:pt x="941" y="4059"/>
                    </a:lnTo>
                    <a:lnTo>
                      <a:pt x="828" y="4921"/>
                    </a:lnTo>
                    <a:lnTo>
                      <a:pt x="567" y="6814"/>
                    </a:lnTo>
                    <a:lnTo>
                      <a:pt x="510" y="7279"/>
                    </a:lnTo>
                    <a:lnTo>
                      <a:pt x="465" y="7777"/>
                    </a:lnTo>
                    <a:lnTo>
                      <a:pt x="386" y="8843"/>
                    </a:lnTo>
                    <a:lnTo>
                      <a:pt x="306" y="9954"/>
                    </a:lnTo>
                    <a:lnTo>
                      <a:pt x="249" y="11054"/>
                    </a:lnTo>
                    <a:lnTo>
                      <a:pt x="193" y="12085"/>
                    </a:lnTo>
                    <a:lnTo>
                      <a:pt x="136" y="12969"/>
                    </a:lnTo>
                    <a:lnTo>
                      <a:pt x="102" y="13343"/>
                    </a:lnTo>
                    <a:lnTo>
                      <a:pt x="68" y="13661"/>
                    </a:lnTo>
                    <a:lnTo>
                      <a:pt x="34" y="13910"/>
                    </a:lnTo>
                    <a:lnTo>
                      <a:pt x="0" y="14092"/>
                    </a:lnTo>
                    <a:lnTo>
                      <a:pt x="113" y="14262"/>
                    </a:lnTo>
                    <a:lnTo>
                      <a:pt x="261" y="14420"/>
                    </a:lnTo>
                    <a:lnTo>
                      <a:pt x="408" y="14579"/>
                    </a:lnTo>
                    <a:lnTo>
                      <a:pt x="590" y="14738"/>
                    </a:lnTo>
                    <a:lnTo>
                      <a:pt x="782" y="14897"/>
                    </a:lnTo>
                    <a:lnTo>
                      <a:pt x="986" y="15033"/>
                    </a:lnTo>
                    <a:lnTo>
                      <a:pt x="1224" y="15180"/>
                    </a:lnTo>
                    <a:lnTo>
                      <a:pt x="1462" y="15305"/>
                    </a:lnTo>
                    <a:lnTo>
                      <a:pt x="1723" y="15429"/>
                    </a:lnTo>
                    <a:lnTo>
                      <a:pt x="2007" y="15543"/>
                    </a:lnTo>
                    <a:lnTo>
                      <a:pt x="2301" y="15645"/>
                    </a:lnTo>
                    <a:lnTo>
                      <a:pt x="2619" y="15735"/>
                    </a:lnTo>
                    <a:lnTo>
                      <a:pt x="2947" y="15815"/>
                    </a:lnTo>
                    <a:lnTo>
                      <a:pt x="3288" y="15883"/>
                    </a:lnTo>
                    <a:lnTo>
                      <a:pt x="3650" y="15939"/>
                    </a:lnTo>
                    <a:lnTo>
                      <a:pt x="4024" y="15973"/>
                    </a:lnTo>
                    <a:lnTo>
                      <a:pt x="5237" y="16064"/>
                    </a:lnTo>
                    <a:lnTo>
                      <a:pt x="6337" y="16121"/>
                    </a:lnTo>
                    <a:lnTo>
                      <a:pt x="7335" y="16144"/>
                    </a:lnTo>
                    <a:lnTo>
                      <a:pt x="8241" y="16144"/>
                    </a:lnTo>
                    <a:lnTo>
                      <a:pt x="9035" y="16121"/>
                    </a:lnTo>
                    <a:lnTo>
                      <a:pt x="9749" y="16076"/>
                    </a:lnTo>
                    <a:lnTo>
                      <a:pt x="10373" y="16030"/>
                    </a:lnTo>
                    <a:lnTo>
                      <a:pt x="10906" y="15962"/>
                    </a:lnTo>
                    <a:lnTo>
                      <a:pt x="11359" y="15894"/>
                    </a:lnTo>
                    <a:lnTo>
                      <a:pt x="11744" y="15815"/>
                    </a:lnTo>
                    <a:lnTo>
                      <a:pt x="12050" y="15747"/>
                    </a:lnTo>
                    <a:lnTo>
                      <a:pt x="12300" y="15679"/>
                    </a:lnTo>
                    <a:lnTo>
                      <a:pt x="12481" y="15622"/>
                    </a:lnTo>
                    <a:lnTo>
                      <a:pt x="12606" y="15577"/>
                    </a:lnTo>
                    <a:lnTo>
                      <a:pt x="12697" y="15531"/>
                    </a:lnTo>
                    <a:lnTo>
                      <a:pt x="12685" y="15021"/>
                    </a:lnTo>
                    <a:lnTo>
                      <a:pt x="12651" y="14420"/>
                    </a:lnTo>
                    <a:lnTo>
                      <a:pt x="12606" y="13638"/>
                    </a:lnTo>
                    <a:lnTo>
                      <a:pt x="12527" y="12709"/>
                    </a:lnTo>
                    <a:lnTo>
                      <a:pt x="12425" y="11643"/>
                    </a:lnTo>
                    <a:lnTo>
                      <a:pt x="12368" y="11088"/>
                    </a:lnTo>
                    <a:lnTo>
                      <a:pt x="12289" y="10498"/>
                    </a:lnTo>
                    <a:lnTo>
                      <a:pt x="12209" y="9909"/>
                    </a:lnTo>
                    <a:lnTo>
                      <a:pt x="12118" y="9296"/>
                    </a:lnTo>
                    <a:lnTo>
                      <a:pt x="12016" y="8684"/>
                    </a:lnTo>
                    <a:lnTo>
                      <a:pt x="11903" y="8072"/>
                    </a:lnTo>
                    <a:lnTo>
                      <a:pt x="11778" y="7460"/>
                    </a:lnTo>
                    <a:lnTo>
                      <a:pt x="11642" y="6848"/>
                    </a:lnTo>
                    <a:lnTo>
                      <a:pt x="11495" y="6247"/>
                    </a:lnTo>
                    <a:lnTo>
                      <a:pt x="11336" y="5669"/>
                    </a:lnTo>
                    <a:lnTo>
                      <a:pt x="11155" y="5102"/>
                    </a:lnTo>
                    <a:lnTo>
                      <a:pt x="10962" y="4547"/>
                    </a:lnTo>
                    <a:lnTo>
                      <a:pt x="10758" y="4025"/>
                    </a:lnTo>
                    <a:lnTo>
                      <a:pt x="10656" y="3776"/>
                    </a:lnTo>
                    <a:lnTo>
                      <a:pt x="10543" y="3538"/>
                    </a:lnTo>
                    <a:lnTo>
                      <a:pt x="10429" y="3300"/>
                    </a:lnTo>
                    <a:lnTo>
                      <a:pt x="10305" y="3073"/>
                    </a:lnTo>
                    <a:lnTo>
                      <a:pt x="10180" y="2857"/>
                    </a:lnTo>
                    <a:lnTo>
                      <a:pt x="10055" y="2653"/>
                    </a:lnTo>
                    <a:lnTo>
                      <a:pt x="9919" y="2449"/>
                    </a:lnTo>
                    <a:lnTo>
                      <a:pt x="9783" y="2268"/>
                    </a:lnTo>
                    <a:lnTo>
                      <a:pt x="9636" y="2098"/>
                    </a:lnTo>
                    <a:lnTo>
                      <a:pt x="9488" y="1928"/>
                    </a:lnTo>
                    <a:lnTo>
                      <a:pt x="9341" y="1781"/>
                    </a:lnTo>
                    <a:lnTo>
                      <a:pt x="9182" y="1644"/>
                    </a:lnTo>
                    <a:lnTo>
                      <a:pt x="9024" y="1520"/>
                    </a:lnTo>
                    <a:lnTo>
                      <a:pt x="8865" y="1406"/>
                    </a:lnTo>
                    <a:lnTo>
                      <a:pt x="8525" y="1214"/>
                    </a:lnTo>
                    <a:lnTo>
                      <a:pt x="8196" y="1032"/>
                    </a:lnTo>
                    <a:lnTo>
                      <a:pt x="7879" y="862"/>
                    </a:lnTo>
                    <a:lnTo>
                      <a:pt x="7561" y="704"/>
                    </a:lnTo>
                    <a:lnTo>
                      <a:pt x="7244" y="556"/>
                    </a:lnTo>
                    <a:lnTo>
                      <a:pt x="6926" y="420"/>
                    </a:lnTo>
                    <a:lnTo>
                      <a:pt x="6620" y="307"/>
                    </a:lnTo>
                    <a:lnTo>
                      <a:pt x="6314" y="205"/>
                    </a:lnTo>
                    <a:lnTo>
                      <a:pt x="6008" y="125"/>
                    </a:lnTo>
                    <a:lnTo>
                      <a:pt x="5714" y="57"/>
                    </a:lnTo>
                    <a:lnTo>
                      <a:pt x="5419" y="23"/>
                    </a:lnTo>
                    <a:lnTo>
                      <a:pt x="51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7631002" y="-1591432"/>
                <a:ext cx="90710" cy="929580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464" extrusionOk="0">
                    <a:moveTo>
                      <a:pt x="1474" y="1"/>
                    </a:moveTo>
                    <a:lnTo>
                      <a:pt x="1338" y="1191"/>
                    </a:lnTo>
                    <a:lnTo>
                      <a:pt x="998" y="4444"/>
                    </a:lnTo>
                    <a:lnTo>
                      <a:pt x="771" y="6712"/>
                    </a:lnTo>
                    <a:lnTo>
                      <a:pt x="533" y="9342"/>
                    </a:lnTo>
                    <a:lnTo>
                      <a:pt x="261" y="12278"/>
                    </a:lnTo>
                    <a:lnTo>
                      <a:pt x="1" y="15463"/>
                    </a:lnTo>
                    <a:lnTo>
                      <a:pt x="35" y="15463"/>
                    </a:lnTo>
                    <a:lnTo>
                      <a:pt x="295" y="12278"/>
                    </a:lnTo>
                    <a:lnTo>
                      <a:pt x="567" y="9353"/>
                    </a:lnTo>
                    <a:lnTo>
                      <a:pt x="805" y="6723"/>
                    </a:lnTo>
                    <a:lnTo>
                      <a:pt x="1032" y="4444"/>
                    </a:lnTo>
                    <a:lnTo>
                      <a:pt x="1372" y="1191"/>
                    </a:lnTo>
                    <a:lnTo>
                      <a:pt x="1474" y="318"/>
                    </a:lnTo>
                    <a:lnTo>
                      <a:pt x="1508" y="12"/>
                    </a:lnTo>
                    <a:lnTo>
                      <a:pt x="14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7614652" y="-1966234"/>
                <a:ext cx="214061" cy="268583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468" extrusionOk="0">
                    <a:moveTo>
                      <a:pt x="1962" y="1"/>
                    </a:moveTo>
                    <a:lnTo>
                      <a:pt x="1871" y="23"/>
                    </a:lnTo>
                    <a:lnTo>
                      <a:pt x="1769" y="46"/>
                    </a:lnTo>
                    <a:lnTo>
                      <a:pt x="1576" y="103"/>
                    </a:lnTo>
                    <a:lnTo>
                      <a:pt x="1372" y="193"/>
                    </a:lnTo>
                    <a:lnTo>
                      <a:pt x="1168" y="295"/>
                    </a:lnTo>
                    <a:lnTo>
                      <a:pt x="975" y="420"/>
                    </a:lnTo>
                    <a:lnTo>
                      <a:pt x="771" y="556"/>
                    </a:lnTo>
                    <a:lnTo>
                      <a:pt x="579" y="703"/>
                    </a:lnTo>
                    <a:lnTo>
                      <a:pt x="386" y="862"/>
                    </a:lnTo>
                    <a:lnTo>
                      <a:pt x="12" y="1191"/>
                    </a:lnTo>
                    <a:lnTo>
                      <a:pt x="1" y="1576"/>
                    </a:lnTo>
                    <a:lnTo>
                      <a:pt x="1" y="1984"/>
                    </a:lnTo>
                    <a:lnTo>
                      <a:pt x="23" y="2449"/>
                    </a:lnTo>
                    <a:lnTo>
                      <a:pt x="35" y="2699"/>
                    </a:lnTo>
                    <a:lnTo>
                      <a:pt x="57" y="2948"/>
                    </a:lnTo>
                    <a:lnTo>
                      <a:pt x="91" y="3186"/>
                    </a:lnTo>
                    <a:lnTo>
                      <a:pt x="137" y="3413"/>
                    </a:lnTo>
                    <a:lnTo>
                      <a:pt x="182" y="3617"/>
                    </a:lnTo>
                    <a:lnTo>
                      <a:pt x="239" y="3798"/>
                    </a:lnTo>
                    <a:lnTo>
                      <a:pt x="273" y="3866"/>
                    </a:lnTo>
                    <a:lnTo>
                      <a:pt x="318" y="3934"/>
                    </a:lnTo>
                    <a:lnTo>
                      <a:pt x="352" y="3991"/>
                    </a:lnTo>
                    <a:lnTo>
                      <a:pt x="397" y="4048"/>
                    </a:lnTo>
                    <a:lnTo>
                      <a:pt x="522" y="4138"/>
                    </a:lnTo>
                    <a:lnTo>
                      <a:pt x="658" y="4218"/>
                    </a:lnTo>
                    <a:lnTo>
                      <a:pt x="805" y="4297"/>
                    </a:lnTo>
                    <a:lnTo>
                      <a:pt x="964" y="4354"/>
                    </a:lnTo>
                    <a:lnTo>
                      <a:pt x="1134" y="4399"/>
                    </a:lnTo>
                    <a:lnTo>
                      <a:pt x="1304" y="4433"/>
                    </a:lnTo>
                    <a:lnTo>
                      <a:pt x="1474" y="4456"/>
                    </a:lnTo>
                    <a:lnTo>
                      <a:pt x="1656" y="4467"/>
                    </a:lnTo>
                    <a:lnTo>
                      <a:pt x="1837" y="4467"/>
                    </a:lnTo>
                    <a:lnTo>
                      <a:pt x="2007" y="4456"/>
                    </a:lnTo>
                    <a:lnTo>
                      <a:pt x="2177" y="4433"/>
                    </a:lnTo>
                    <a:lnTo>
                      <a:pt x="2347" y="4399"/>
                    </a:lnTo>
                    <a:lnTo>
                      <a:pt x="2494" y="4354"/>
                    </a:lnTo>
                    <a:lnTo>
                      <a:pt x="2642" y="4297"/>
                    </a:lnTo>
                    <a:lnTo>
                      <a:pt x="2778" y="4229"/>
                    </a:lnTo>
                    <a:lnTo>
                      <a:pt x="2903" y="4161"/>
                    </a:lnTo>
                    <a:lnTo>
                      <a:pt x="2959" y="4116"/>
                    </a:lnTo>
                    <a:lnTo>
                      <a:pt x="3005" y="4059"/>
                    </a:lnTo>
                    <a:lnTo>
                      <a:pt x="3118" y="3923"/>
                    </a:lnTo>
                    <a:lnTo>
                      <a:pt x="3209" y="3753"/>
                    </a:lnTo>
                    <a:lnTo>
                      <a:pt x="3299" y="3560"/>
                    </a:lnTo>
                    <a:lnTo>
                      <a:pt x="3379" y="3333"/>
                    </a:lnTo>
                    <a:lnTo>
                      <a:pt x="3447" y="3095"/>
                    </a:lnTo>
                    <a:lnTo>
                      <a:pt x="3503" y="2846"/>
                    </a:lnTo>
                    <a:lnTo>
                      <a:pt x="3537" y="2574"/>
                    </a:lnTo>
                    <a:lnTo>
                      <a:pt x="3560" y="2302"/>
                    </a:lnTo>
                    <a:lnTo>
                      <a:pt x="3560" y="2030"/>
                    </a:lnTo>
                    <a:lnTo>
                      <a:pt x="3537" y="1746"/>
                    </a:lnTo>
                    <a:lnTo>
                      <a:pt x="3492" y="1474"/>
                    </a:lnTo>
                    <a:lnTo>
                      <a:pt x="3469" y="1338"/>
                    </a:lnTo>
                    <a:lnTo>
                      <a:pt x="3424" y="1214"/>
                    </a:lnTo>
                    <a:lnTo>
                      <a:pt x="3390" y="1078"/>
                    </a:lnTo>
                    <a:lnTo>
                      <a:pt x="3333" y="953"/>
                    </a:lnTo>
                    <a:lnTo>
                      <a:pt x="3277" y="839"/>
                    </a:lnTo>
                    <a:lnTo>
                      <a:pt x="3220" y="726"/>
                    </a:lnTo>
                    <a:lnTo>
                      <a:pt x="3141" y="613"/>
                    </a:lnTo>
                    <a:lnTo>
                      <a:pt x="3061" y="499"/>
                    </a:lnTo>
                    <a:lnTo>
                      <a:pt x="2982" y="409"/>
                    </a:lnTo>
                    <a:lnTo>
                      <a:pt x="2891" y="318"/>
                    </a:lnTo>
                    <a:lnTo>
                      <a:pt x="2812" y="250"/>
                    </a:lnTo>
                    <a:lnTo>
                      <a:pt x="2721" y="182"/>
                    </a:lnTo>
                    <a:lnTo>
                      <a:pt x="2631" y="125"/>
                    </a:lnTo>
                    <a:lnTo>
                      <a:pt x="2540" y="80"/>
                    </a:lnTo>
                    <a:lnTo>
                      <a:pt x="2449" y="46"/>
                    </a:lnTo>
                    <a:lnTo>
                      <a:pt x="2347" y="23"/>
                    </a:lnTo>
                    <a:lnTo>
                      <a:pt x="2256" y="12"/>
                    </a:lnTo>
                    <a:lnTo>
                      <a:pt x="2166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7671217" y="-1795875"/>
                <a:ext cx="156112" cy="20179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7" extrusionOk="0">
                    <a:moveTo>
                      <a:pt x="2143" y="1"/>
                    </a:moveTo>
                    <a:lnTo>
                      <a:pt x="295" y="658"/>
                    </a:lnTo>
                    <a:lnTo>
                      <a:pt x="0" y="3152"/>
                    </a:lnTo>
                    <a:lnTo>
                      <a:pt x="46" y="3175"/>
                    </a:lnTo>
                    <a:lnTo>
                      <a:pt x="204" y="3243"/>
                    </a:lnTo>
                    <a:lnTo>
                      <a:pt x="318" y="3277"/>
                    </a:lnTo>
                    <a:lnTo>
                      <a:pt x="465" y="3311"/>
                    </a:lnTo>
                    <a:lnTo>
                      <a:pt x="624" y="3334"/>
                    </a:lnTo>
                    <a:lnTo>
                      <a:pt x="817" y="3356"/>
                    </a:lnTo>
                    <a:lnTo>
                      <a:pt x="907" y="3345"/>
                    </a:lnTo>
                    <a:lnTo>
                      <a:pt x="1009" y="3334"/>
                    </a:lnTo>
                    <a:lnTo>
                      <a:pt x="1213" y="3288"/>
                    </a:lnTo>
                    <a:lnTo>
                      <a:pt x="1440" y="3243"/>
                    </a:lnTo>
                    <a:lnTo>
                      <a:pt x="1542" y="3231"/>
                    </a:lnTo>
                    <a:lnTo>
                      <a:pt x="1656" y="3231"/>
                    </a:lnTo>
                    <a:lnTo>
                      <a:pt x="1735" y="3220"/>
                    </a:lnTo>
                    <a:lnTo>
                      <a:pt x="1814" y="3209"/>
                    </a:lnTo>
                    <a:lnTo>
                      <a:pt x="1894" y="3186"/>
                    </a:lnTo>
                    <a:lnTo>
                      <a:pt x="1973" y="3141"/>
                    </a:lnTo>
                    <a:lnTo>
                      <a:pt x="2132" y="3061"/>
                    </a:lnTo>
                    <a:lnTo>
                      <a:pt x="2279" y="2948"/>
                    </a:lnTo>
                    <a:lnTo>
                      <a:pt x="2404" y="2846"/>
                    </a:lnTo>
                    <a:lnTo>
                      <a:pt x="2506" y="2755"/>
                    </a:lnTo>
                    <a:lnTo>
                      <a:pt x="2596" y="2665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7671217" y="-1795875"/>
                <a:ext cx="156112" cy="20179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7" fill="none" extrusionOk="0">
                    <a:moveTo>
                      <a:pt x="295" y="658"/>
                    </a:moveTo>
                    <a:lnTo>
                      <a:pt x="0" y="3152"/>
                    </a:lnTo>
                    <a:lnTo>
                      <a:pt x="0" y="3152"/>
                    </a:lnTo>
                    <a:lnTo>
                      <a:pt x="46" y="3175"/>
                    </a:lnTo>
                    <a:lnTo>
                      <a:pt x="204" y="3243"/>
                    </a:lnTo>
                    <a:lnTo>
                      <a:pt x="318" y="3277"/>
                    </a:lnTo>
                    <a:lnTo>
                      <a:pt x="465" y="3311"/>
                    </a:lnTo>
                    <a:lnTo>
                      <a:pt x="624" y="3334"/>
                    </a:lnTo>
                    <a:lnTo>
                      <a:pt x="817" y="3356"/>
                    </a:lnTo>
                    <a:lnTo>
                      <a:pt x="817" y="3356"/>
                    </a:lnTo>
                    <a:lnTo>
                      <a:pt x="907" y="3345"/>
                    </a:lnTo>
                    <a:lnTo>
                      <a:pt x="1009" y="3334"/>
                    </a:lnTo>
                    <a:lnTo>
                      <a:pt x="1213" y="3288"/>
                    </a:lnTo>
                    <a:lnTo>
                      <a:pt x="1440" y="3243"/>
                    </a:lnTo>
                    <a:lnTo>
                      <a:pt x="1542" y="3231"/>
                    </a:lnTo>
                    <a:lnTo>
                      <a:pt x="1656" y="3231"/>
                    </a:lnTo>
                    <a:lnTo>
                      <a:pt x="1656" y="3231"/>
                    </a:lnTo>
                    <a:lnTo>
                      <a:pt x="1735" y="3220"/>
                    </a:lnTo>
                    <a:lnTo>
                      <a:pt x="1814" y="3209"/>
                    </a:lnTo>
                    <a:lnTo>
                      <a:pt x="1894" y="3186"/>
                    </a:lnTo>
                    <a:lnTo>
                      <a:pt x="1973" y="3141"/>
                    </a:lnTo>
                    <a:lnTo>
                      <a:pt x="2132" y="3061"/>
                    </a:lnTo>
                    <a:lnTo>
                      <a:pt x="2279" y="2948"/>
                    </a:lnTo>
                    <a:lnTo>
                      <a:pt x="2404" y="2846"/>
                    </a:lnTo>
                    <a:lnTo>
                      <a:pt x="2506" y="2755"/>
                    </a:lnTo>
                    <a:lnTo>
                      <a:pt x="2596" y="2665"/>
                    </a:lnTo>
                    <a:lnTo>
                      <a:pt x="214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7586038" y="-1468742"/>
                <a:ext cx="703316" cy="622886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10362" extrusionOk="0">
                    <a:moveTo>
                      <a:pt x="7630" y="0"/>
                    </a:moveTo>
                    <a:lnTo>
                      <a:pt x="6462" y="1145"/>
                    </a:lnTo>
                    <a:lnTo>
                      <a:pt x="6462" y="1485"/>
                    </a:lnTo>
                    <a:lnTo>
                      <a:pt x="6473" y="2324"/>
                    </a:lnTo>
                    <a:lnTo>
                      <a:pt x="6485" y="3435"/>
                    </a:lnTo>
                    <a:lnTo>
                      <a:pt x="6473" y="4013"/>
                    </a:lnTo>
                    <a:lnTo>
                      <a:pt x="6462" y="4569"/>
                    </a:lnTo>
                    <a:lnTo>
                      <a:pt x="7652" y="7799"/>
                    </a:lnTo>
                    <a:lnTo>
                      <a:pt x="3628" y="9250"/>
                    </a:lnTo>
                    <a:lnTo>
                      <a:pt x="3435" y="9194"/>
                    </a:lnTo>
                    <a:lnTo>
                      <a:pt x="3220" y="9137"/>
                    </a:lnTo>
                    <a:lnTo>
                      <a:pt x="2959" y="9069"/>
                    </a:lnTo>
                    <a:lnTo>
                      <a:pt x="2664" y="9012"/>
                    </a:lnTo>
                    <a:lnTo>
                      <a:pt x="2358" y="8967"/>
                    </a:lnTo>
                    <a:lnTo>
                      <a:pt x="2211" y="8956"/>
                    </a:lnTo>
                    <a:lnTo>
                      <a:pt x="1939" y="8956"/>
                    </a:lnTo>
                    <a:lnTo>
                      <a:pt x="1814" y="8967"/>
                    </a:lnTo>
                    <a:lnTo>
                      <a:pt x="1678" y="9001"/>
                    </a:lnTo>
                    <a:lnTo>
                      <a:pt x="1519" y="9046"/>
                    </a:lnTo>
                    <a:lnTo>
                      <a:pt x="1349" y="9114"/>
                    </a:lnTo>
                    <a:lnTo>
                      <a:pt x="1179" y="9194"/>
                    </a:lnTo>
                    <a:lnTo>
                      <a:pt x="998" y="9273"/>
                    </a:lnTo>
                    <a:lnTo>
                      <a:pt x="817" y="9364"/>
                    </a:lnTo>
                    <a:lnTo>
                      <a:pt x="647" y="9466"/>
                    </a:lnTo>
                    <a:lnTo>
                      <a:pt x="488" y="9568"/>
                    </a:lnTo>
                    <a:lnTo>
                      <a:pt x="340" y="9670"/>
                    </a:lnTo>
                    <a:lnTo>
                      <a:pt x="216" y="9772"/>
                    </a:lnTo>
                    <a:lnTo>
                      <a:pt x="114" y="9874"/>
                    </a:lnTo>
                    <a:lnTo>
                      <a:pt x="46" y="9953"/>
                    </a:lnTo>
                    <a:lnTo>
                      <a:pt x="23" y="9999"/>
                    </a:lnTo>
                    <a:lnTo>
                      <a:pt x="12" y="10044"/>
                    </a:lnTo>
                    <a:lnTo>
                      <a:pt x="0" y="10078"/>
                    </a:lnTo>
                    <a:lnTo>
                      <a:pt x="12" y="10112"/>
                    </a:lnTo>
                    <a:lnTo>
                      <a:pt x="34" y="10146"/>
                    </a:lnTo>
                    <a:lnTo>
                      <a:pt x="57" y="10169"/>
                    </a:lnTo>
                    <a:lnTo>
                      <a:pt x="102" y="10191"/>
                    </a:lnTo>
                    <a:lnTo>
                      <a:pt x="159" y="10214"/>
                    </a:lnTo>
                    <a:lnTo>
                      <a:pt x="318" y="10237"/>
                    </a:lnTo>
                    <a:lnTo>
                      <a:pt x="533" y="10271"/>
                    </a:lnTo>
                    <a:lnTo>
                      <a:pt x="771" y="10282"/>
                    </a:lnTo>
                    <a:lnTo>
                      <a:pt x="1043" y="10293"/>
                    </a:lnTo>
                    <a:lnTo>
                      <a:pt x="1644" y="10305"/>
                    </a:lnTo>
                    <a:lnTo>
                      <a:pt x="2279" y="10293"/>
                    </a:lnTo>
                    <a:lnTo>
                      <a:pt x="2880" y="10282"/>
                    </a:lnTo>
                    <a:lnTo>
                      <a:pt x="3379" y="10259"/>
                    </a:lnTo>
                    <a:lnTo>
                      <a:pt x="3855" y="10237"/>
                    </a:lnTo>
                    <a:lnTo>
                      <a:pt x="4161" y="10259"/>
                    </a:lnTo>
                    <a:lnTo>
                      <a:pt x="4977" y="10305"/>
                    </a:lnTo>
                    <a:lnTo>
                      <a:pt x="5532" y="10327"/>
                    </a:lnTo>
                    <a:lnTo>
                      <a:pt x="6145" y="10350"/>
                    </a:lnTo>
                    <a:lnTo>
                      <a:pt x="6813" y="10361"/>
                    </a:lnTo>
                    <a:lnTo>
                      <a:pt x="7505" y="10361"/>
                    </a:lnTo>
                    <a:lnTo>
                      <a:pt x="8196" y="10339"/>
                    </a:lnTo>
                    <a:lnTo>
                      <a:pt x="8888" y="10305"/>
                    </a:lnTo>
                    <a:lnTo>
                      <a:pt x="9217" y="10282"/>
                    </a:lnTo>
                    <a:lnTo>
                      <a:pt x="9534" y="10248"/>
                    </a:lnTo>
                    <a:lnTo>
                      <a:pt x="9840" y="10214"/>
                    </a:lnTo>
                    <a:lnTo>
                      <a:pt x="10124" y="10169"/>
                    </a:lnTo>
                    <a:lnTo>
                      <a:pt x="10396" y="10112"/>
                    </a:lnTo>
                    <a:lnTo>
                      <a:pt x="10645" y="10055"/>
                    </a:lnTo>
                    <a:lnTo>
                      <a:pt x="10872" y="9987"/>
                    </a:lnTo>
                    <a:lnTo>
                      <a:pt x="11076" y="9908"/>
                    </a:lnTo>
                    <a:lnTo>
                      <a:pt x="11246" y="9829"/>
                    </a:lnTo>
                    <a:lnTo>
                      <a:pt x="11382" y="9727"/>
                    </a:lnTo>
                    <a:lnTo>
                      <a:pt x="11439" y="9670"/>
                    </a:lnTo>
                    <a:lnTo>
                      <a:pt x="11484" y="9624"/>
                    </a:lnTo>
                    <a:lnTo>
                      <a:pt x="11529" y="9568"/>
                    </a:lnTo>
                    <a:lnTo>
                      <a:pt x="11552" y="9500"/>
                    </a:lnTo>
                    <a:lnTo>
                      <a:pt x="11597" y="9398"/>
                    </a:lnTo>
                    <a:lnTo>
                      <a:pt x="11631" y="9273"/>
                    </a:lnTo>
                    <a:lnTo>
                      <a:pt x="11654" y="9148"/>
                    </a:lnTo>
                    <a:lnTo>
                      <a:pt x="11677" y="9001"/>
                    </a:lnTo>
                    <a:lnTo>
                      <a:pt x="11699" y="8695"/>
                    </a:lnTo>
                    <a:lnTo>
                      <a:pt x="11699" y="8355"/>
                    </a:lnTo>
                    <a:lnTo>
                      <a:pt x="11677" y="7992"/>
                    </a:lnTo>
                    <a:lnTo>
                      <a:pt x="11643" y="7595"/>
                    </a:lnTo>
                    <a:lnTo>
                      <a:pt x="11597" y="7187"/>
                    </a:lnTo>
                    <a:lnTo>
                      <a:pt x="11529" y="6756"/>
                    </a:lnTo>
                    <a:lnTo>
                      <a:pt x="11450" y="6326"/>
                    </a:lnTo>
                    <a:lnTo>
                      <a:pt x="11371" y="5872"/>
                    </a:lnTo>
                    <a:lnTo>
                      <a:pt x="11178" y="4977"/>
                    </a:lnTo>
                    <a:lnTo>
                      <a:pt x="10974" y="4115"/>
                    </a:lnTo>
                    <a:lnTo>
                      <a:pt x="10770" y="3310"/>
                    </a:lnTo>
                    <a:lnTo>
                      <a:pt x="10532" y="2947"/>
                    </a:lnTo>
                    <a:lnTo>
                      <a:pt x="10282" y="2596"/>
                    </a:lnTo>
                    <a:lnTo>
                      <a:pt x="10033" y="2267"/>
                    </a:lnTo>
                    <a:lnTo>
                      <a:pt x="9772" y="1961"/>
                    </a:lnTo>
                    <a:lnTo>
                      <a:pt x="9511" y="1666"/>
                    </a:lnTo>
                    <a:lnTo>
                      <a:pt x="9251" y="1394"/>
                    </a:lnTo>
                    <a:lnTo>
                      <a:pt x="8990" y="1145"/>
                    </a:lnTo>
                    <a:lnTo>
                      <a:pt x="8752" y="907"/>
                    </a:lnTo>
                    <a:lnTo>
                      <a:pt x="8514" y="703"/>
                    </a:lnTo>
                    <a:lnTo>
                      <a:pt x="8299" y="522"/>
                    </a:lnTo>
                    <a:lnTo>
                      <a:pt x="7947" y="238"/>
                    </a:lnTo>
                    <a:lnTo>
                      <a:pt x="7709" y="5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7586038" y="-1468742"/>
                <a:ext cx="703316" cy="622886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10362" fill="none" extrusionOk="0">
                    <a:moveTo>
                      <a:pt x="7630" y="0"/>
                    </a:moveTo>
                    <a:lnTo>
                      <a:pt x="7630" y="0"/>
                    </a:lnTo>
                    <a:lnTo>
                      <a:pt x="7709" y="57"/>
                    </a:lnTo>
                    <a:lnTo>
                      <a:pt x="7947" y="238"/>
                    </a:lnTo>
                    <a:lnTo>
                      <a:pt x="8299" y="522"/>
                    </a:lnTo>
                    <a:lnTo>
                      <a:pt x="8514" y="703"/>
                    </a:lnTo>
                    <a:lnTo>
                      <a:pt x="8752" y="907"/>
                    </a:lnTo>
                    <a:lnTo>
                      <a:pt x="8990" y="1145"/>
                    </a:lnTo>
                    <a:lnTo>
                      <a:pt x="9251" y="1394"/>
                    </a:lnTo>
                    <a:lnTo>
                      <a:pt x="9511" y="1666"/>
                    </a:lnTo>
                    <a:lnTo>
                      <a:pt x="9772" y="1961"/>
                    </a:lnTo>
                    <a:lnTo>
                      <a:pt x="10033" y="2267"/>
                    </a:lnTo>
                    <a:lnTo>
                      <a:pt x="10282" y="2596"/>
                    </a:lnTo>
                    <a:lnTo>
                      <a:pt x="10532" y="2947"/>
                    </a:lnTo>
                    <a:lnTo>
                      <a:pt x="10770" y="3310"/>
                    </a:lnTo>
                    <a:lnTo>
                      <a:pt x="10770" y="3310"/>
                    </a:lnTo>
                    <a:lnTo>
                      <a:pt x="10974" y="4115"/>
                    </a:lnTo>
                    <a:lnTo>
                      <a:pt x="11178" y="4977"/>
                    </a:lnTo>
                    <a:lnTo>
                      <a:pt x="11371" y="5872"/>
                    </a:lnTo>
                    <a:lnTo>
                      <a:pt x="11450" y="6326"/>
                    </a:lnTo>
                    <a:lnTo>
                      <a:pt x="11529" y="6756"/>
                    </a:lnTo>
                    <a:lnTo>
                      <a:pt x="11597" y="7187"/>
                    </a:lnTo>
                    <a:lnTo>
                      <a:pt x="11643" y="7595"/>
                    </a:lnTo>
                    <a:lnTo>
                      <a:pt x="11677" y="7992"/>
                    </a:lnTo>
                    <a:lnTo>
                      <a:pt x="11699" y="8355"/>
                    </a:lnTo>
                    <a:lnTo>
                      <a:pt x="11699" y="8695"/>
                    </a:lnTo>
                    <a:lnTo>
                      <a:pt x="11677" y="9001"/>
                    </a:lnTo>
                    <a:lnTo>
                      <a:pt x="11654" y="9148"/>
                    </a:lnTo>
                    <a:lnTo>
                      <a:pt x="11631" y="9273"/>
                    </a:lnTo>
                    <a:lnTo>
                      <a:pt x="11597" y="9398"/>
                    </a:lnTo>
                    <a:lnTo>
                      <a:pt x="11552" y="9500"/>
                    </a:lnTo>
                    <a:lnTo>
                      <a:pt x="11552" y="9500"/>
                    </a:lnTo>
                    <a:lnTo>
                      <a:pt x="11529" y="9568"/>
                    </a:lnTo>
                    <a:lnTo>
                      <a:pt x="11484" y="9624"/>
                    </a:lnTo>
                    <a:lnTo>
                      <a:pt x="11439" y="9670"/>
                    </a:lnTo>
                    <a:lnTo>
                      <a:pt x="11382" y="9727"/>
                    </a:lnTo>
                    <a:lnTo>
                      <a:pt x="11246" y="9829"/>
                    </a:lnTo>
                    <a:lnTo>
                      <a:pt x="11076" y="9908"/>
                    </a:lnTo>
                    <a:lnTo>
                      <a:pt x="10872" y="9987"/>
                    </a:lnTo>
                    <a:lnTo>
                      <a:pt x="10645" y="10055"/>
                    </a:lnTo>
                    <a:lnTo>
                      <a:pt x="10396" y="10112"/>
                    </a:lnTo>
                    <a:lnTo>
                      <a:pt x="10124" y="10169"/>
                    </a:lnTo>
                    <a:lnTo>
                      <a:pt x="9840" y="10214"/>
                    </a:lnTo>
                    <a:lnTo>
                      <a:pt x="9534" y="10248"/>
                    </a:lnTo>
                    <a:lnTo>
                      <a:pt x="9217" y="10282"/>
                    </a:lnTo>
                    <a:lnTo>
                      <a:pt x="8888" y="10305"/>
                    </a:lnTo>
                    <a:lnTo>
                      <a:pt x="8196" y="10339"/>
                    </a:lnTo>
                    <a:lnTo>
                      <a:pt x="7505" y="10361"/>
                    </a:lnTo>
                    <a:lnTo>
                      <a:pt x="6813" y="10361"/>
                    </a:lnTo>
                    <a:lnTo>
                      <a:pt x="6145" y="10350"/>
                    </a:lnTo>
                    <a:lnTo>
                      <a:pt x="5532" y="10327"/>
                    </a:lnTo>
                    <a:lnTo>
                      <a:pt x="4977" y="10305"/>
                    </a:lnTo>
                    <a:lnTo>
                      <a:pt x="4161" y="10259"/>
                    </a:lnTo>
                    <a:lnTo>
                      <a:pt x="3855" y="10237"/>
                    </a:lnTo>
                    <a:lnTo>
                      <a:pt x="3855" y="10237"/>
                    </a:lnTo>
                    <a:lnTo>
                      <a:pt x="3379" y="10259"/>
                    </a:lnTo>
                    <a:lnTo>
                      <a:pt x="2880" y="10282"/>
                    </a:lnTo>
                    <a:lnTo>
                      <a:pt x="2279" y="10293"/>
                    </a:lnTo>
                    <a:lnTo>
                      <a:pt x="1644" y="10305"/>
                    </a:lnTo>
                    <a:lnTo>
                      <a:pt x="1043" y="10293"/>
                    </a:lnTo>
                    <a:lnTo>
                      <a:pt x="771" y="10282"/>
                    </a:lnTo>
                    <a:lnTo>
                      <a:pt x="533" y="10271"/>
                    </a:lnTo>
                    <a:lnTo>
                      <a:pt x="318" y="10237"/>
                    </a:lnTo>
                    <a:lnTo>
                      <a:pt x="159" y="10214"/>
                    </a:lnTo>
                    <a:lnTo>
                      <a:pt x="159" y="10214"/>
                    </a:lnTo>
                    <a:lnTo>
                      <a:pt x="102" y="10191"/>
                    </a:lnTo>
                    <a:lnTo>
                      <a:pt x="57" y="10169"/>
                    </a:lnTo>
                    <a:lnTo>
                      <a:pt x="34" y="10146"/>
                    </a:lnTo>
                    <a:lnTo>
                      <a:pt x="12" y="10112"/>
                    </a:lnTo>
                    <a:lnTo>
                      <a:pt x="0" y="10078"/>
                    </a:lnTo>
                    <a:lnTo>
                      <a:pt x="12" y="10044"/>
                    </a:lnTo>
                    <a:lnTo>
                      <a:pt x="23" y="9999"/>
                    </a:lnTo>
                    <a:lnTo>
                      <a:pt x="46" y="9953"/>
                    </a:lnTo>
                    <a:lnTo>
                      <a:pt x="114" y="9874"/>
                    </a:lnTo>
                    <a:lnTo>
                      <a:pt x="216" y="9772"/>
                    </a:lnTo>
                    <a:lnTo>
                      <a:pt x="340" y="9670"/>
                    </a:lnTo>
                    <a:lnTo>
                      <a:pt x="488" y="9568"/>
                    </a:lnTo>
                    <a:lnTo>
                      <a:pt x="647" y="9466"/>
                    </a:lnTo>
                    <a:lnTo>
                      <a:pt x="817" y="9364"/>
                    </a:lnTo>
                    <a:lnTo>
                      <a:pt x="998" y="9273"/>
                    </a:lnTo>
                    <a:lnTo>
                      <a:pt x="1179" y="9194"/>
                    </a:lnTo>
                    <a:lnTo>
                      <a:pt x="1349" y="9114"/>
                    </a:lnTo>
                    <a:lnTo>
                      <a:pt x="1519" y="9046"/>
                    </a:lnTo>
                    <a:lnTo>
                      <a:pt x="1678" y="9001"/>
                    </a:lnTo>
                    <a:lnTo>
                      <a:pt x="1814" y="8967"/>
                    </a:lnTo>
                    <a:lnTo>
                      <a:pt x="1814" y="8967"/>
                    </a:lnTo>
                    <a:lnTo>
                      <a:pt x="1939" y="8956"/>
                    </a:lnTo>
                    <a:lnTo>
                      <a:pt x="2075" y="8956"/>
                    </a:lnTo>
                    <a:lnTo>
                      <a:pt x="2211" y="8956"/>
                    </a:lnTo>
                    <a:lnTo>
                      <a:pt x="2358" y="8967"/>
                    </a:lnTo>
                    <a:lnTo>
                      <a:pt x="2664" y="9012"/>
                    </a:lnTo>
                    <a:lnTo>
                      <a:pt x="2959" y="9069"/>
                    </a:lnTo>
                    <a:lnTo>
                      <a:pt x="3220" y="9137"/>
                    </a:lnTo>
                    <a:lnTo>
                      <a:pt x="3435" y="9194"/>
                    </a:lnTo>
                    <a:lnTo>
                      <a:pt x="3628" y="9250"/>
                    </a:lnTo>
                    <a:lnTo>
                      <a:pt x="7652" y="7799"/>
                    </a:lnTo>
                    <a:lnTo>
                      <a:pt x="7652" y="7799"/>
                    </a:lnTo>
                    <a:lnTo>
                      <a:pt x="6462" y="4569"/>
                    </a:lnTo>
                    <a:lnTo>
                      <a:pt x="6462" y="4569"/>
                    </a:lnTo>
                    <a:lnTo>
                      <a:pt x="6473" y="4013"/>
                    </a:lnTo>
                    <a:lnTo>
                      <a:pt x="6485" y="3435"/>
                    </a:lnTo>
                    <a:lnTo>
                      <a:pt x="6473" y="2324"/>
                    </a:lnTo>
                    <a:lnTo>
                      <a:pt x="6462" y="1485"/>
                    </a:lnTo>
                    <a:lnTo>
                      <a:pt x="6462" y="11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7635090" y="-877955"/>
                <a:ext cx="45746" cy="24586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09" extrusionOk="0">
                    <a:moveTo>
                      <a:pt x="760" y="1"/>
                    </a:moveTo>
                    <a:lnTo>
                      <a:pt x="522" y="80"/>
                    </a:lnTo>
                    <a:lnTo>
                      <a:pt x="295" y="182"/>
                    </a:lnTo>
                    <a:lnTo>
                      <a:pt x="522" y="91"/>
                    </a:lnTo>
                    <a:lnTo>
                      <a:pt x="760" y="1"/>
                    </a:lnTo>
                    <a:close/>
                    <a:moveTo>
                      <a:pt x="295" y="182"/>
                    </a:moveTo>
                    <a:lnTo>
                      <a:pt x="114" y="273"/>
                    </a:lnTo>
                    <a:lnTo>
                      <a:pt x="46" y="318"/>
                    </a:lnTo>
                    <a:lnTo>
                      <a:pt x="12" y="363"/>
                    </a:lnTo>
                    <a:lnTo>
                      <a:pt x="57" y="329"/>
                    </a:lnTo>
                    <a:lnTo>
                      <a:pt x="114" y="284"/>
                    </a:lnTo>
                    <a:lnTo>
                      <a:pt x="295" y="182"/>
                    </a:lnTo>
                    <a:close/>
                    <a:moveTo>
                      <a:pt x="12" y="363"/>
                    </a:moveTo>
                    <a:lnTo>
                      <a:pt x="1" y="397"/>
                    </a:lnTo>
                    <a:lnTo>
                      <a:pt x="1" y="409"/>
                    </a:lnTo>
                    <a:lnTo>
                      <a:pt x="12" y="363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7615313" y="-897732"/>
                <a:ext cx="81873" cy="38893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647" extrusionOk="0">
                    <a:moveTo>
                      <a:pt x="1361" y="1"/>
                    </a:moveTo>
                    <a:lnTo>
                      <a:pt x="1203" y="23"/>
                    </a:lnTo>
                    <a:lnTo>
                      <a:pt x="1044" y="57"/>
                    </a:lnTo>
                    <a:lnTo>
                      <a:pt x="896" y="91"/>
                    </a:lnTo>
                    <a:lnTo>
                      <a:pt x="738" y="137"/>
                    </a:lnTo>
                    <a:lnTo>
                      <a:pt x="590" y="194"/>
                    </a:lnTo>
                    <a:lnTo>
                      <a:pt x="443" y="262"/>
                    </a:lnTo>
                    <a:lnTo>
                      <a:pt x="307" y="341"/>
                    </a:lnTo>
                    <a:lnTo>
                      <a:pt x="171" y="432"/>
                    </a:lnTo>
                    <a:lnTo>
                      <a:pt x="114" y="488"/>
                    </a:lnTo>
                    <a:lnTo>
                      <a:pt x="58" y="545"/>
                    </a:lnTo>
                    <a:lnTo>
                      <a:pt x="12" y="613"/>
                    </a:lnTo>
                    <a:lnTo>
                      <a:pt x="1" y="647"/>
                    </a:lnTo>
                    <a:lnTo>
                      <a:pt x="24" y="613"/>
                    </a:lnTo>
                    <a:lnTo>
                      <a:pt x="69" y="545"/>
                    </a:lnTo>
                    <a:lnTo>
                      <a:pt x="126" y="488"/>
                    </a:lnTo>
                    <a:lnTo>
                      <a:pt x="182" y="443"/>
                    </a:lnTo>
                    <a:lnTo>
                      <a:pt x="307" y="352"/>
                    </a:lnTo>
                    <a:lnTo>
                      <a:pt x="454" y="273"/>
                    </a:lnTo>
                    <a:lnTo>
                      <a:pt x="590" y="205"/>
                    </a:lnTo>
                    <a:lnTo>
                      <a:pt x="738" y="148"/>
                    </a:lnTo>
                    <a:lnTo>
                      <a:pt x="896" y="103"/>
                    </a:lnTo>
                    <a:lnTo>
                      <a:pt x="1055" y="57"/>
                    </a:lnTo>
                    <a:lnTo>
                      <a:pt x="1203" y="35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7596919" y="-894967"/>
                <a:ext cx="43702" cy="3408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67" extrusionOk="0">
                    <a:moveTo>
                      <a:pt x="726" y="0"/>
                    </a:moveTo>
                    <a:lnTo>
                      <a:pt x="568" y="57"/>
                    </a:lnTo>
                    <a:lnTo>
                      <a:pt x="420" y="136"/>
                    </a:lnTo>
                    <a:lnTo>
                      <a:pt x="284" y="227"/>
                    </a:lnTo>
                    <a:lnTo>
                      <a:pt x="432" y="136"/>
                    </a:lnTo>
                    <a:lnTo>
                      <a:pt x="579" y="68"/>
                    </a:lnTo>
                    <a:lnTo>
                      <a:pt x="726" y="0"/>
                    </a:lnTo>
                    <a:close/>
                    <a:moveTo>
                      <a:pt x="284" y="227"/>
                    </a:moveTo>
                    <a:lnTo>
                      <a:pt x="148" y="329"/>
                    </a:lnTo>
                    <a:lnTo>
                      <a:pt x="91" y="386"/>
                    </a:lnTo>
                    <a:lnTo>
                      <a:pt x="46" y="454"/>
                    </a:lnTo>
                    <a:lnTo>
                      <a:pt x="103" y="397"/>
                    </a:lnTo>
                    <a:lnTo>
                      <a:pt x="159" y="329"/>
                    </a:lnTo>
                    <a:lnTo>
                      <a:pt x="284" y="227"/>
                    </a:lnTo>
                    <a:close/>
                    <a:moveTo>
                      <a:pt x="46" y="454"/>
                    </a:moveTo>
                    <a:lnTo>
                      <a:pt x="1" y="533"/>
                    </a:lnTo>
                    <a:lnTo>
                      <a:pt x="1" y="567"/>
                    </a:lnTo>
                    <a:lnTo>
                      <a:pt x="12" y="533"/>
                    </a:lnTo>
                    <a:lnTo>
                      <a:pt x="46" y="454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7813624" y="-1618663"/>
                <a:ext cx="419826" cy="427280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7108" extrusionOk="0">
                    <a:moveTo>
                      <a:pt x="239" y="0"/>
                    </a:moveTo>
                    <a:lnTo>
                      <a:pt x="57" y="11"/>
                    </a:lnTo>
                    <a:lnTo>
                      <a:pt x="1" y="23"/>
                    </a:lnTo>
                    <a:lnTo>
                      <a:pt x="1452" y="3752"/>
                    </a:lnTo>
                    <a:lnTo>
                      <a:pt x="1531" y="4047"/>
                    </a:lnTo>
                    <a:lnTo>
                      <a:pt x="1644" y="4387"/>
                    </a:lnTo>
                    <a:lnTo>
                      <a:pt x="1780" y="4784"/>
                    </a:lnTo>
                    <a:lnTo>
                      <a:pt x="1939" y="5215"/>
                    </a:lnTo>
                    <a:lnTo>
                      <a:pt x="2302" y="6144"/>
                    </a:lnTo>
                    <a:lnTo>
                      <a:pt x="2699" y="7108"/>
                    </a:lnTo>
                    <a:lnTo>
                      <a:pt x="3050" y="7108"/>
                    </a:lnTo>
                    <a:lnTo>
                      <a:pt x="3300" y="7097"/>
                    </a:lnTo>
                    <a:lnTo>
                      <a:pt x="3594" y="7074"/>
                    </a:lnTo>
                    <a:lnTo>
                      <a:pt x="3934" y="7029"/>
                    </a:lnTo>
                    <a:lnTo>
                      <a:pt x="4297" y="6961"/>
                    </a:lnTo>
                    <a:lnTo>
                      <a:pt x="4683" y="6870"/>
                    </a:lnTo>
                    <a:lnTo>
                      <a:pt x="4898" y="6802"/>
                    </a:lnTo>
                    <a:lnTo>
                      <a:pt x="5102" y="6734"/>
                    </a:lnTo>
                    <a:lnTo>
                      <a:pt x="5510" y="6575"/>
                    </a:lnTo>
                    <a:lnTo>
                      <a:pt x="5907" y="6394"/>
                    </a:lnTo>
                    <a:lnTo>
                      <a:pt x="6247" y="6224"/>
                    </a:lnTo>
                    <a:lnTo>
                      <a:pt x="6553" y="6065"/>
                    </a:lnTo>
                    <a:lnTo>
                      <a:pt x="6780" y="5940"/>
                    </a:lnTo>
                    <a:lnTo>
                      <a:pt x="6984" y="5816"/>
                    </a:lnTo>
                    <a:lnTo>
                      <a:pt x="6859" y="5396"/>
                    </a:lnTo>
                    <a:lnTo>
                      <a:pt x="6712" y="4977"/>
                    </a:lnTo>
                    <a:lnTo>
                      <a:pt x="6542" y="4569"/>
                    </a:lnTo>
                    <a:lnTo>
                      <a:pt x="6349" y="4160"/>
                    </a:lnTo>
                    <a:lnTo>
                      <a:pt x="6134" y="3764"/>
                    </a:lnTo>
                    <a:lnTo>
                      <a:pt x="5907" y="3367"/>
                    </a:lnTo>
                    <a:lnTo>
                      <a:pt x="5657" y="2993"/>
                    </a:lnTo>
                    <a:lnTo>
                      <a:pt x="5385" y="2630"/>
                    </a:lnTo>
                    <a:lnTo>
                      <a:pt x="5113" y="2279"/>
                    </a:lnTo>
                    <a:lnTo>
                      <a:pt x="4819" y="1961"/>
                    </a:lnTo>
                    <a:lnTo>
                      <a:pt x="4513" y="1655"/>
                    </a:lnTo>
                    <a:lnTo>
                      <a:pt x="4206" y="1372"/>
                    </a:lnTo>
                    <a:lnTo>
                      <a:pt x="3889" y="1111"/>
                    </a:lnTo>
                    <a:lnTo>
                      <a:pt x="3572" y="884"/>
                    </a:lnTo>
                    <a:lnTo>
                      <a:pt x="3413" y="771"/>
                    </a:lnTo>
                    <a:lnTo>
                      <a:pt x="3254" y="680"/>
                    </a:lnTo>
                    <a:lnTo>
                      <a:pt x="3084" y="590"/>
                    </a:lnTo>
                    <a:lnTo>
                      <a:pt x="2925" y="510"/>
                    </a:lnTo>
                    <a:lnTo>
                      <a:pt x="2642" y="397"/>
                    </a:lnTo>
                    <a:lnTo>
                      <a:pt x="2370" y="295"/>
                    </a:lnTo>
                    <a:lnTo>
                      <a:pt x="2098" y="215"/>
                    </a:lnTo>
                    <a:lnTo>
                      <a:pt x="1837" y="147"/>
                    </a:lnTo>
                    <a:lnTo>
                      <a:pt x="1576" y="91"/>
                    </a:lnTo>
                    <a:lnTo>
                      <a:pt x="1338" y="57"/>
                    </a:lnTo>
                    <a:lnTo>
                      <a:pt x="1112" y="23"/>
                    </a:lnTo>
                    <a:lnTo>
                      <a:pt x="896" y="11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7913831" y="-1348156"/>
                <a:ext cx="62757" cy="1574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2620" extrusionOk="0">
                    <a:moveTo>
                      <a:pt x="34" y="1"/>
                    </a:moveTo>
                    <a:lnTo>
                      <a:pt x="0" y="12"/>
                    </a:lnTo>
                    <a:lnTo>
                      <a:pt x="1009" y="2619"/>
                    </a:lnTo>
                    <a:lnTo>
                      <a:pt x="1043" y="260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7960839" y="-1306558"/>
                <a:ext cx="276037" cy="118602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1973" extrusionOk="0">
                    <a:moveTo>
                      <a:pt x="4319" y="0"/>
                    </a:moveTo>
                    <a:lnTo>
                      <a:pt x="4240" y="68"/>
                    </a:lnTo>
                    <a:lnTo>
                      <a:pt x="4025" y="227"/>
                    </a:lnTo>
                    <a:lnTo>
                      <a:pt x="3866" y="340"/>
                    </a:lnTo>
                    <a:lnTo>
                      <a:pt x="3662" y="465"/>
                    </a:lnTo>
                    <a:lnTo>
                      <a:pt x="3435" y="590"/>
                    </a:lnTo>
                    <a:lnTo>
                      <a:pt x="3174" y="714"/>
                    </a:lnTo>
                    <a:lnTo>
                      <a:pt x="2880" y="839"/>
                    </a:lnTo>
                    <a:lnTo>
                      <a:pt x="2551" y="964"/>
                    </a:lnTo>
                    <a:lnTo>
                      <a:pt x="2200" y="1077"/>
                    </a:lnTo>
                    <a:lnTo>
                      <a:pt x="1814" y="1168"/>
                    </a:lnTo>
                    <a:lnTo>
                      <a:pt x="1610" y="1202"/>
                    </a:lnTo>
                    <a:lnTo>
                      <a:pt x="1406" y="1236"/>
                    </a:lnTo>
                    <a:lnTo>
                      <a:pt x="1179" y="1258"/>
                    </a:lnTo>
                    <a:lnTo>
                      <a:pt x="964" y="1281"/>
                    </a:lnTo>
                    <a:lnTo>
                      <a:pt x="726" y="1292"/>
                    </a:lnTo>
                    <a:lnTo>
                      <a:pt x="250" y="1292"/>
                    </a:lnTo>
                    <a:lnTo>
                      <a:pt x="0" y="1281"/>
                    </a:lnTo>
                    <a:lnTo>
                      <a:pt x="0" y="1281"/>
                    </a:lnTo>
                    <a:lnTo>
                      <a:pt x="170" y="1950"/>
                    </a:lnTo>
                    <a:lnTo>
                      <a:pt x="261" y="1961"/>
                    </a:lnTo>
                    <a:lnTo>
                      <a:pt x="499" y="1973"/>
                    </a:lnTo>
                    <a:lnTo>
                      <a:pt x="680" y="1973"/>
                    </a:lnTo>
                    <a:lnTo>
                      <a:pt x="896" y="1961"/>
                    </a:lnTo>
                    <a:lnTo>
                      <a:pt x="1145" y="1939"/>
                    </a:lnTo>
                    <a:lnTo>
                      <a:pt x="1429" y="1905"/>
                    </a:lnTo>
                    <a:lnTo>
                      <a:pt x="1735" y="1848"/>
                    </a:lnTo>
                    <a:lnTo>
                      <a:pt x="2075" y="1757"/>
                    </a:lnTo>
                    <a:lnTo>
                      <a:pt x="2438" y="1655"/>
                    </a:lnTo>
                    <a:lnTo>
                      <a:pt x="2823" y="1519"/>
                    </a:lnTo>
                    <a:lnTo>
                      <a:pt x="3242" y="1338"/>
                    </a:lnTo>
                    <a:lnTo>
                      <a:pt x="3673" y="1134"/>
                    </a:lnTo>
                    <a:lnTo>
                      <a:pt x="3900" y="1009"/>
                    </a:lnTo>
                    <a:lnTo>
                      <a:pt x="4127" y="884"/>
                    </a:lnTo>
                    <a:lnTo>
                      <a:pt x="4365" y="748"/>
                    </a:lnTo>
                    <a:lnTo>
                      <a:pt x="4591" y="590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7720269" y="-1662966"/>
                <a:ext cx="136335" cy="134953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245" extrusionOk="0">
                    <a:moveTo>
                      <a:pt x="1769" y="0"/>
                    </a:moveTo>
                    <a:lnTo>
                      <a:pt x="1554" y="170"/>
                    </a:lnTo>
                    <a:lnTo>
                      <a:pt x="1055" y="533"/>
                    </a:lnTo>
                    <a:lnTo>
                      <a:pt x="749" y="737"/>
                    </a:lnTo>
                    <a:lnTo>
                      <a:pt x="465" y="918"/>
                    </a:lnTo>
                    <a:lnTo>
                      <a:pt x="329" y="998"/>
                    </a:lnTo>
                    <a:lnTo>
                      <a:pt x="205" y="1066"/>
                    </a:lnTo>
                    <a:lnTo>
                      <a:pt x="91" y="1111"/>
                    </a:lnTo>
                    <a:lnTo>
                      <a:pt x="1" y="1145"/>
                    </a:lnTo>
                    <a:lnTo>
                      <a:pt x="69" y="1179"/>
                    </a:lnTo>
                    <a:lnTo>
                      <a:pt x="125" y="1236"/>
                    </a:lnTo>
                    <a:lnTo>
                      <a:pt x="239" y="1349"/>
                    </a:lnTo>
                    <a:lnTo>
                      <a:pt x="341" y="1485"/>
                    </a:lnTo>
                    <a:lnTo>
                      <a:pt x="431" y="1633"/>
                    </a:lnTo>
                    <a:lnTo>
                      <a:pt x="511" y="1791"/>
                    </a:lnTo>
                    <a:lnTo>
                      <a:pt x="579" y="1950"/>
                    </a:lnTo>
                    <a:lnTo>
                      <a:pt x="703" y="2245"/>
                    </a:lnTo>
                    <a:lnTo>
                      <a:pt x="806" y="2177"/>
                    </a:lnTo>
                    <a:lnTo>
                      <a:pt x="919" y="2086"/>
                    </a:lnTo>
                    <a:lnTo>
                      <a:pt x="1157" y="1871"/>
                    </a:lnTo>
                    <a:lnTo>
                      <a:pt x="1418" y="1621"/>
                    </a:lnTo>
                    <a:lnTo>
                      <a:pt x="1678" y="1372"/>
                    </a:lnTo>
                    <a:lnTo>
                      <a:pt x="2086" y="930"/>
                    </a:lnTo>
                    <a:lnTo>
                      <a:pt x="2268" y="748"/>
                    </a:lnTo>
                    <a:lnTo>
                      <a:pt x="1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7650779" y="-1644571"/>
                <a:ext cx="69550" cy="1070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781" extrusionOk="0">
                    <a:moveTo>
                      <a:pt x="476" y="0"/>
                    </a:moveTo>
                    <a:lnTo>
                      <a:pt x="408" y="34"/>
                    </a:lnTo>
                    <a:lnTo>
                      <a:pt x="340" y="80"/>
                    </a:lnTo>
                    <a:lnTo>
                      <a:pt x="182" y="216"/>
                    </a:lnTo>
                    <a:lnTo>
                      <a:pt x="0" y="374"/>
                    </a:lnTo>
                    <a:lnTo>
                      <a:pt x="12" y="556"/>
                    </a:lnTo>
                    <a:lnTo>
                      <a:pt x="46" y="737"/>
                    </a:lnTo>
                    <a:lnTo>
                      <a:pt x="80" y="953"/>
                    </a:lnTo>
                    <a:lnTo>
                      <a:pt x="136" y="1191"/>
                    </a:lnTo>
                    <a:lnTo>
                      <a:pt x="204" y="1429"/>
                    </a:lnTo>
                    <a:lnTo>
                      <a:pt x="250" y="1531"/>
                    </a:lnTo>
                    <a:lnTo>
                      <a:pt x="295" y="1633"/>
                    </a:lnTo>
                    <a:lnTo>
                      <a:pt x="340" y="1712"/>
                    </a:lnTo>
                    <a:lnTo>
                      <a:pt x="397" y="1780"/>
                    </a:lnTo>
                    <a:lnTo>
                      <a:pt x="465" y="1621"/>
                    </a:lnTo>
                    <a:lnTo>
                      <a:pt x="544" y="1463"/>
                    </a:lnTo>
                    <a:lnTo>
                      <a:pt x="647" y="1315"/>
                    </a:lnTo>
                    <a:lnTo>
                      <a:pt x="749" y="1179"/>
                    </a:lnTo>
                    <a:lnTo>
                      <a:pt x="862" y="1055"/>
                    </a:lnTo>
                    <a:lnTo>
                      <a:pt x="964" y="953"/>
                    </a:lnTo>
                    <a:lnTo>
                      <a:pt x="1066" y="885"/>
                    </a:lnTo>
                    <a:lnTo>
                      <a:pt x="1157" y="839"/>
                    </a:lnTo>
                    <a:lnTo>
                      <a:pt x="1066" y="782"/>
                    </a:lnTo>
                    <a:lnTo>
                      <a:pt x="964" y="714"/>
                    </a:lnTo>
                    <a:lnTo>
                      <a:pt x="851" y="612"/>
                    </a:lnTo>
                    <a:lnTo>
                      <a:pt x="737" y="499"/>
                    </a:lnTo>
                    <a:lnTo>
                      <a:pt x="624" y="352"/>
                    </a:lnTo>
                    <a:lnTo>
                      <a:pt x="578" y="272"/>
                    </a:lnTo>
                    <a:lnTo>
                      <a:pt x="533" y="182"/>
                    </a:lnTo>
                    <a:lnTo>
                      <a:pt x="499" y="91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7560130" y="-2022800"/>
                <a:ext cx="304650" cy="282889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4706" extrusionOk="0">
                    <a:moveTo>
                      <a:pt x="2721" y="1"/>
                    </a:moveTo>
                    <a:lnTo>
                      <a:pt x="2551" y="12"/>
                    </a:lnTo>
                    <a:lnTo>
                      <a:pt x="2472" y="23"/>
                    </a:lnTo>
                    <a:lnTo>
                      <a:pt x="2393" y="46"/>
                    </a:lnTo>
                    <a:lnTo>
                      <a:pt x="2313" y="69"/>
                    </a:lnTo>
                    <a:lnTo>
                      <a:pt x="2245" y="114"/>
                    </a:lnTo>
                    <a:lnTo>
                      <a:pt x="2098" y="205"/>
                    </a:lnTo>
                    <a:lnTo>
                      <a:pt x="2018" y="250"/>
                    </a:lnTo>
                    <a:lnTo>
                      <a:pt x="1939" y="284"/>
                    </a:lnTo>
                    <a:lnTo>
                      <a:pt x="1871" y="295"/>
                    </a:lnTo>
                    <a:lnTo>
                      <a:pt x="1792" y="284"/>
                    </a:lnTo>
                    <a:lnTo>
                      <a:pt x="1633" y="261"/>
                    </a:lnTo>
                    <a:lnTo>
                      <a:pt x="1497" y="250"/>
                    </a:lnTo>
                    <a:lnTo>
                      <a:pt x="1361" y="239"/>
                    </a:lnTo>
                    <a:lnTo>
                      <a:pt x="1225" y="239"/>
                    </a:lnTo>
                    <a:lnTo>
                      <a:pt x="1100" y="250"/>
                    </a:lnTo>
                    <a:lnTo>
                      <a:pt x="964" y="273"/>
                    </a:lnTo>
                    <a:lnTo>
                      <a:pt x="828" y="307"/>
                    </a:lnTo>
                    <a:lnTo>
                      <a:pt x="703" y="352"/>
                    </a:lnTo>
                    <a:lnTo>
                      <a:pt x="579" y="409"/>
                    </a:lnTo>
                    <a:lnTo>
                      <a:pt x="465" y="477"/>
                    </a:lnTo>
                    <a:lnTo>
                      <a:pt x="363" y="556"/>
                    </a:lnTo>
                    <a:lnTo>
                      <a:pt x="261" y="658"/>
                    </a:lnTo>
                    <a:lnTo>
                      <a:pt x="182" y="760"/>
                    </a:lnTo>
                    <a:lnTo>
                      <a:pt x="103" y="874"/>
                    </a:lnTo>
                    <a:lnTo>
                      <a:pt x="57" y="998"/>
                    </a:lnTo>
                    <a:lnTo>
                      <a:pt x="23" y="1134"/>
                    </a:lnTo>
                    <a:lnTo>
                      <a:pt x="1" y="1259"/>
                    </a:lnTo>
                    <a:lnTo>
                      <a:pt x="12" y="1395"/>
                    </a:lnTo>
                    <a:lnTo>
                      <a:pt x="46" y="1531"/>
                    </a:lnTo>
                    <a:lnTo>
                      <a:pt x="91" y="1667"/>
                    </a:lnTo>
                    <a:lnTo>
                      <a:pt x="159" y="1780"/>
                    </a:lnTo>
                    <a:lnTo>
                      <a:pt x="239" y="1894"/>
                    </a:lnTo>
                    <a:lnTo>
                      <a:pt x="329" y="1996"/>
                    </a:lnTo>
                    <a:lnTo>
                      <a:pt x="431" y="2087"/>
                    </a:lnTo>
                    <a:lnTo>
                      <a:pt x="556" y="2166"/>
                    </a:lnTo>
                    <a:lnTo>
                      <a:pt x="669" y="2223"/>
                    </a:lnTo>
                    <a:lnTo>
                      <a:pt x="806" y="2279"/>
                    </a:lnTo>
                    <a:lnTo>
                      <a:pt x="942" y="2313"/>
                    </a:lnTo>
                    <a:lnTo>
                      <a:pt x="1066" y="2336"/>
                    </a:lnTo>
                    <a:lnTo>
                      <a:pt x="1214" y="2347"/>
                    </a:lnTo>
                    <a:lnTo>
                      <a:pt x="1486" y="2347"/>
                    </a:lnTo>
                    <a:lnTo>
                      <a:pt x="1622" y="2325"/>
                    </a:lnTo>
                    <a:lnTo>
                      <a:pt x="1758" y="2302"/>
                    </a:lnTo>
                    <a:lnTo>
                      <a:pt x="1894" y="2268"/>
                    </a:lnTo>
                    <a:lnTo>
                      <a:pt x="2155" y="2189"/>
                    </a:lnTo>
                    <a:lnTo>
                      <a:pt x="2415" y="2098"/>
                    </a:lnTo>
                    <a:lnTo>
                      <a:pt x="2676" y="1985"/>
                    </a:lnTo>
                    <a:lnTo>
                      <a:pt x="2687" y="2143"/>
                    </a:lnTo>
                    <a:lnTo>
                      <a:pt x="2710" y="2302"/>
                    </a:lnTo>
                    <a:lnTo>
                      <a:pt x="2755" y="2449"/>
                    </a:lnTo>
                    <a:lnTo>
                      <a:pt x="2812" y="2597"/>
                    </a:lnTo>
                    <a:lnTo>
                      <a:pt x="2880" y="2733"/>
                    </a:lnTo>
                    <a:lnTo>
                      <a:pt x="2959" y="2869"/>
                    </a:lnTo>
                    <a:lnTo>
                      <a:pt x="3050" y="2993"/>
                    </a:lnTo>
                    <a:lnTo>
                      <a:pt x="3152" y="3118"/>
                    </a:lnTo>
                    <a:lnTo>
                      <a:pt x="3288" y="3232"/>
                    </a:lnTo>
                    <a:lnTo>
                      <a:pt x="3424" y="3356"/>
                    </a:lnTo>
                    <a:lnTo>
                      <a:pt x="3481" y="3424"/>
                    </a:lnTo>
                    <a:lnTo>
                      <a:pt x="3538" y="3492"/>
                    </a:lnTo>
                    <a:lnTo>
                      <a:pt x="3583" y="3572"/>
                    </a:lnTo>
                    <a:lnTo>
                      <a:pt x="3628" y="3651"/>
                    </a:lnTo>
                    <a:lnTo>
                      <a:pt x="3674" y="3776"/>
                    </a:lnTo>
                    <a:lnTo>
                      <a:pt x="3696" y="3923"/>
                    </a:lnTo>
                    <a:lnTo>
                      <a:pt x="3730" y="4082"/>
                    </a:lnTo>
                    <a:lnTo>
                      <a:pt x="3753" y="4240"/>
                    </a:lnTo>
                    <a:lnTo>
                      <a:pt x="3798" y="4388"/>
                    </a:lnTo>
                    <a:lnTo>
                      <a:pt x="3832" y="4456"/>
                    </a:lnTo>
                    <a:lnTo>
                      <a:pt x="3878" y="4524"/>
                    </a:lnTo>
                    <a:lnTo>
                      <a:pt x="3923" y="4569"/>
                    </a:lnTo>
                    <a:lnTo>
                      <a:pt x="3968" y="4626"/>
                    </a:lnTo>
                    <a:lnTo>
                      <a:pt x="4036" y="4660"/>
                    </a:lnTo>
                    <a:lnTo>
                      <a:pt x="4116" y="4694"/>
                    </a:lnTo>
                    <a:lnTo>
                      <a:pt x="4161" y="4705"/>
                    </a:lnTo>
                    <a:lnTo>
                      <a:pt x="4218" y="4705"/>
                    </a:lnTo>
                    <a:lnTo>
                      <a:pt x="4274" y="4694"/>
                    </a:lnTo>
                    <a:lnTo>
                      <a:pt x="4320" y="4683"/>
                    </a:lnTo>
                    <a:lnTo>
                      <a:pt x="4422" y="4637"/>
                    </a:lnTo>
                    <a:lnTo>
                      <a:pt x="4501" y="4569"/>
                    </a:lnTo>
                    <a:lnTo>
                      <a:pt x="4592" y="4478"/>
                    </a:lnTo>
                    <a:lnTo>
                      <a:pt x="4671" y="4365"/>
                    </a:lnTo>
                    <a:lnTo>
                      <a:pt x="4739" y="4252"/>
                    </a:lnTo>
                    <a:lnTo>
                      <a:pt x="4807" y="4127"/>
                    </a:lnTo>
                    <a:lnTo>
                      <a:pt x="4853" y="4002"/>
                    </a:lnTo>
                    <a:lnTo>
                      <a:pt x="4898" y="3866"/>
                    </a:lnTo>
                    <a:lnTo>
                      <a:pt x="4943" y="3719"/>
                    </a:lnTo>
                    <a:lnTo>
                      <a:pt x="4977" y="3583"/>
                    </a:lnTo>
                    <a:lnTo>
                      <a:pt x="5023" y="3288"/>
                    </a:lnTo>
                    <a:lnTo>
                      <a:pt x="5045" y="2993"/>
                    </a:lnTo>
                    <a:lnTo>
                      <a:pt x="5057" y="2710"/>
                    </a:lnTo>
                    <a:lnTo>
                      <a:pt x="5068" y="2461"/>
                    </a:lnTo>
                    <a:lnTo>
                      <a:pt x="5068" y="2313"/>
                    </a:lnTo>
                    <a:lnTo>
                      <a:pt x="5057" y="2166"/>
                    </a:lnTo>
                    <a:lnTo>
                      <a:pt x="5045" y="2064"/>
                    </a:lnTo>
                    <a:lnTo>
                      <a:pt x="5023" y="1962"/>
                    </a:lnTo>
                    <a:lnTo>
                      <a:pt x="5000" y="1860"/>
                    </a:lnTo>
                    <a:lnTo>
                      <a:pt x="4955" y="1769"/>
                    </a:lnTo>
                    <a:lnTo>
                      <a:pt x="4921" y="1690"/>
                    </a:lnTo>
                    <a:lnTo>
                      <a:pt x="4864" y="1610"/>
                    </a:lnTo>
                    <a:lnTo>
                      <a:pt x="4796" y="1542"/>
                    </a:lnTo>
                    <a:lnTo>
                      <a:pt x="4716" y="1474"/>
                    </a:lnTo>
                    <a:lnTo>
                      <a:pt x="4626" y="1418"/>
                    </a:lnTo>
                    <a:lnTo>
                      <a:pt x="4569" y="1384"/>
                    </a:lnTo>
                    <a:lnTo>
                      <a:pt x="4524" y="1350"/>
                    </a:lnTo>
                    <a:lnTo>
                      <a:pt x="4490" y="1304"/>
                    </a:lnTo>
                    <a:lnTo>
                      <a:pt x="4467" y="1248"/>
                    </a:lnTo>
                    <a:lnTo>
                      <a:pt x="4410" y="1134"/>
                    </a:lnTo>
                    <a:lnTo>
                      <a:pt x="4365" y="1021"/>
                    </a:lnTo>
                    <a:lnTo>
                      <a:pt x="4297" y="919"/>
                    </a:lnTo>
                    <a:lnTo>
                      <a:pt x="4229" y="806"/>
                    </a:lnTo>
                    <a:lnTo>
                      <a:pt x="4161" y="704"/>
                    </a:lnTo>
                    <a:lnTo>
                      <a:pt x="4082" y="613"/>
                    </a:lnTo>
                    <a:lnTo>
                      <a:pt x="3991" y="522"/>
                    </a:lnTo>
                    <a:lnTo>
                      <a:pt x="3900" y="443"/>
                    </a:lnTo>
                    <a:lnTo>
                      <a:pt x="3798" y="363"/>
                    </a:lnTo>
                    <a:lnTo>
                      <a:pt x="3696" y="295"/>
                    </a:lnTo>
                    <a:lnTo>
                      <a:pt x="3594" y="227"/>
                    </a:lnTo>
                    <a:lnTo>
                      <a:pt x="3481" y="171"/>
                    </a:lnTo>
                    <a:lnTo>
                      <a:pt x="3367" y="125"/>
                    </a:lnTo>
                    <a:lnTo>
                      <a:pt x="3243" y="80"/>
                    </a:lnTo>
                    <a:lnTo>
                      <a:pt x="3129" y="46"/>
                    </a:lnTo>
                    <a:lnTo>
                      <a:pt x="3005" y="23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7750926" y="-1834046"/>
                <a:ext cx="36849" cy="723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03" extrusionOk="0">
                    <a:moveTo>
                      <a:pt x="318" y="1"/>
                    </a:moveTo>
                    <a:lnTo>
                      <a:pt x="273" y="12"/>
                    </a:lnTo>
                    <a:lnTo>
                      <a:pt x="227" y="35"/>
                    </a:lnTo>
                    <a:lnTo>
                      <a:pt x="193" y="69"/>
                    </a:lnTo>
                    <a:lnTo>
                      <a:pt x="159" y="103"/>
                    </a:lnTo>
                    <a:lnTo>
                      <a:pt x="91" y="182"/>
                    </a:lnTo>
                    <a:lnTo>
                      <a:pt x="46" y="284"/>
                    </a:lnTo>
                    <a:lnTo>
                      <a:pt x="1" y="398"/>
                    </a:lnTo>
                    <a:lnTo>
                      <a:pt x="205" y="1123"/>
                    </a:lnTo>
                    <a:lnTo>
                      <a:pt x="227" y="1157"/>
                    </a:lnTo>
                    <a:lnTo>
                      <a:pt x="273" y="1180"/>
                    </a:lnTo>
                    <a:lnTo>
                      <a:pt x="307" y="1202"/>
                    </a:lnTo>
                    <a:lnTo>
                      <a:pt x="352" y="1202"/>
                    </a:lnTo>
                    <a:lnTo>
                      <a:pt x="398" y="1191"/>
                    </a:lnTo>
                    <a:lnTo>
                      <a:pt x="443" y="1168"/>
                    </a:lnTo>
                    <a:lnTo>
                      <a:pt x="477" y="1134"/>
                    </a:lnTo>
                    <a:lnTo>
                      <a:pt x="511" y="1100"/>
                    </a:lnTo>
                    <a:lnTo>
                      <a:pt x="556" y="998"/>
                    </a:lnTo>
                    <a:lnTo>
                      <a:pt x="590" y="896"/>
                    </a:lnTo>
                    <a:lnTo>
                      <a:pt x="602" y="772"/>
                    </a:lnTo>
                    <a:lnTo>
                      <a:pt x="613" y="658"/>
                    </a:lnTo>
                    <a:lnTo>
                      <a:pt x="602" y="364"/>
                    </a:lnTo>
                    <a:lnTo>
                      <a:pt x="590" y="239"/>
                    </a:lnTo>
                    <a:lnTo>
                      <a:pt x="579" y="182"/>
                    </a:lnTo>
                    <a:lnTo>
                      <a:pt x="556" y="126"/>
                    </a:lnTo>
                    <a:lnTo>
                      <a:pt x="534" y="80"/>
                    </a:lnTo>
                    <a:lnTo>
                      <a:pt x="488" y="46"/>
                    </a:lnTo>
                    <a:lnTo>
                      <a:pt x="454" y="12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7750926" y="-1834046"/>
                <a:ext cx="36849" cy="723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03" fill="none" extrusionOk="0">
                    <a:moveTo>
                      <a:pt x="1" y="398"/>
                    </a:moveTo>
                    <a:lnTo>
                      <a:pt x="1" y="398"/>
                    </a:lnTo>
                    <a:lnTo>
                      <a:pt x="46" y="284"/>
                    </a:lnTo>
                    <a:lnTo>
                      <a:pt x="91" y="182"/>
                    </a:lnTo>
                    <a:lnTo>
                      <a:pt x="159" y="103"/>
                    </a:lnTo>
                    <a:lnTo>
                      <a:pt x="193" y="69"/>
                    </a:lnTo>
                    <a:lnTo>
                      <a:pt x="227" y="35"/>
                    </a:lnTo>
                    <a:lnTo>
                      <a:pt x="227" y="35"/>
                    </a:lnTo>
                    <a:lnTo>
                      <a:pt x="273" y="12"/>
                    </a:lnTo>
                    <a:lnTo>
                      <a:pt x="318" y="1"/>
                    </a:lnTo>
                    <a:lnTo>
                      <a:pt x="364" y="1"/>
                    </a:lnTo>
                    <a:lnTo>
                      <a:pt x="409" y="1"/>
                    </a:lnTo>
                    <a:lnTo>
                      <a:pt x="454" y="12"/>
                    </a:lnTo>
                    <a:lnTo>
                      <a:pt x="488" y="46"/>
                    </a:lnTo>
                    <a:lnTo>
                      <a:pt x="534" y="80"/>
                    </a:lnTo>
                    <a:lnTo>
                      <a:pt x="556" y="126"/>
                    </a:lnTo>
                    <a:lnTo>
                      <a:pt x="556" y="126"/>
                    </a:lnTo>
                    <a:lnTo>
                      <a:pt x="579" y="182"/>
                    </a:lnTo>
                    <a:lnTo>
                      <a:pt x="590" y="239"/>
                    </a:lnTo>
                    <a:lnTo>
                      <a:pt x="602" y="364"/>
                    </a:lnTo>
                    <a:lnTo>
                      <a:pt x="602" y="364"/>
                    </a:lnTo>
                    <a:lnTo>
                      <a:pt x="613" y="658"/>
                    </a:lnTo>
                    <a:lnTo>
                      <a:pt x="613" y="658"/>
                    </a:lnTo>
                    <a:lnTo>
                      <a:pt x="602" y="772"/>
                    </a:lnTo>
                    <a:lnTo>
                      <a:pt x="590" y="896"/>
                    </a:lnTo>
                    <a:lnTo>
                      <a:pt x="556" y="998"/>
                    </a:lnTo>
                    <a:lnTo>
                      <a:pt x="511" y="1100"/>
                    </a:lnTo>
                    <a:lnTo>
                      <a:pt x="511" y="1100"/>
                    </a:lnTo>
                    <a:lnTo>
                      <a:pt x="477" y="1134"/>
                    </a:lnTo>
                    <a:lnTo>
                      <a:pt x="443" y="1168"/>
                    </a:lnTo>
                    <a:lnTo>
                      <a:pt x="398" y="1191"/>
                    </a:lnTo>
                    <a:lnTo>
                      <a:pt x="352" y="1202"/>
                    </a:lnTo>
                    <a:lnTo>
                      <a:pt x="307" y="1202"/>
                    </a:lnTo>
                    <a:lnTo>
                      <a:pt x="273" y="1180"/>
                    </a:lnTo>
                    <a:lnTo>
                      <a:pt x="227" y="1157"/>
                    </a:lnTo>
                    <a:lnTo>
                      <a:pt x="205" y="11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7676688" y="-1723620"/>
                <a:ext cx="89988" cy="25969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32" extrusionOk="0">
                    <a:moveTo>
                      <a:pt x="1485" y="0"/>
                    </a:moveTo>
                    <a:lnTo>
                      <a:pt x="1360" y="114"/>
                    </a:lnTo>
                    <a:lnTo>
                      <a:pt x="1224" y="204"/>
                    </a:lnTo>
                    <a:lnTo>
                      <a:pt x="1088" y="272"/>
                    </a:lnTo>
                    <a:lnTo>
                      <a:pt x="952" y="329"/>
                    </a:lnTo>
                    <a:lnTo>
                      <a:pt x="816" y="363"/>
                    </a:lnTo>
                    <a:lnTo>
                      <a:pt x="692" y="386"/>
                    </a:lnTo>
                    <a:lnTo>
                      <a:pt x="556" y="397"/>
                    </a:lnTo>
                    <a:lnTo>
                      <a:pt x="442" y="408"/>
                    </a:lnTo>
                    <a:lnTo>
                      <a:pt x="272" y="397"/>
                    </a:lnTo>
                    <a:lnTo>
                      <a:pt x="125" y="374"/>
                    </a:lnTo>
                    <a:lnTo>
                      <a:pt x="34" y="363"/>
                    </a:lnTo>
                    <a:lnTo>
                      <a:pt x="11" y="352"/>
                    </a:lnTo>
                    <a:lnTo>
                      <a:pt x="0" y="374"/>
                    </a:lnTo>
                    <a:lnTo>
                      <a:pt x="125" y="397"/>
                    </a:lnTo>
                    <a:lnTo>
                      <a:pt x="261" y="420"/>
                    </a:lnTo>
                    <a:lnTo>
                      <a:pt x="442" y="431"/>
                    </a:lnTo>
                    <a:lnTo>
                      <a:pt x="567" y="420"/>
                    </a:lnTo>
                    <a:lnTo>
                      <a:pt x="692" y="408"/>
                    </a:lnTo>
                    <a:lnTo>
                      <a:pt x="828" y="386"/>
                    </a:lnTo>
                    <a:lnTo>
                      <a:pt x="964" y="352"/>
                    </a:lnTo>
                    <a:lnTo>
                      <a:pt x="1100" y="295"/>
                    </a:lnTo>
                    <a:lnTo>
                      <a:pt x="1236" y="216"/>
                    </a:lnTo>
                    <a:lnTo>
                      <a:pt x="1372" y="125"/>
                    </a:lnTo>
                    <a:lnTo>
                      <a:pt x="1496" y="12"/>
                    </a:lnTo>
                    <a:lnTo>
                      <a:pt x="1485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6803075" y="-1733839"/>
                <a:ext cx="113132" cy="37209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190" extrusionOk="0">
                    <a:moveTo>
                      <a:pt x="1417" y="0"/>
                    </a:moveTo>
                    <a:lnTo>
                      <a:pt x="0" y="114"/>
                    </a:lnTo>
                    <a:lnTo>
                      <a:pt x="465" y="6190"/>
                    </a:lnTo>
                    <a:lnTo>
                      <a:pt x="1882" y="6088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6803075" y="-1733839"/>
                <a:ext cx="113132" cy="37209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190" fill="none" extrusionOk="0">
                    <a:moveTo>
                      <a:pt x="465" y="6190"/>
                    </a:moveTo>
                    <a:lnTo>
                      <a:pt x="1882" y="6088"/>
                    </a:lnTo>
                    <a:lnTo>
                      <a:pt x="1417" y="0"/>
                    </a:lnTo>
                    <a:lnTo>
                      <a:pt x="0" y="114"/>
                    </a:lnTo>
                    <a:lnTo>
                      <a:pt x="465" y="61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6803075" y="-1804711"/>
                <a:ext cx="25896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1293" extrusionOk="0">
                    <a:moveTo>
                      <a:pt x="4308" y="0"/>
                    </a:moveTo>
                    <a:lnTo>
                      <a:pt x="2891" y="114"/>
                    </a:lnTo>
                    <a:lnTo>
                      <a:pt x="0" y="1293"/>
                    </a:lnTo>
                    <a:lnTo>
                      <a:pt x="1417" y="1179"/>
                    </a:lnTo>
                    <a:lnTo>
                      <a:pt x="43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6839864" y="-1802668"/>
                <a:ext cx="197650" cy="64801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1078" extrusionOk="0">
                    <a:moveTo>
                      <a:pt x="3288" y="0"/>
                    </a:moveTo>
                    <a:lnTo>
                      <a:pt x="2562" y="57"/>
                    </a:lnTo>
                    <a:lnTo>
                      <a:pt x="0" y="1077"/>
                    </a:lnTo>
                    <a:lnTo>
                      <a:pt x="0" y="1077"/>
                    </a:lnTo>
                    <a:lnTo>
                      <a:pt x="714" y="1021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6888254" y="-1804711"/>
                <a:ext cx="201076" cy="436838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7267" extrusionOk="0">
                    <a:moveTo>
                      <a:pt x="2891" y="0"/>
                    </a:moveTo>
                    <a:lnTo>
                      <a:pt x="0" y="1179"/>
                    </a:lnTo>
                    <a:lnTo>
                      <a:pt x="465" y="7267"/>
                    </a:lnTo>
                    <a:lnTo>
                      <a:pt x="3344" y="608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6825557" y="-1703842"/>
                <a:ext cx="63419" cy="25355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4218" extrusionOk="0">
                    <a:moveTo>
                      <a:pt x="737" y="0"/>
                    </a:moveTo>
                    <a:lnTo>
                      <a:pt x="0" y="57"/>
                    </a:lnTo>
                    <a:lnTo>
                      <a:pt x="318" y="4217"/>
                    </a:lnTo>
                    <a:lnTo>
                      <a:pt x="1054" y="4160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6825557" y="-1703842"/>
                <a:ext cx="63419" cy="25355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4218" fill="none" extrusionOk="0">
                    <a:moveTo>
                      <a:pt x="737" y="0"/>
                    </a:moveTo>
                    <a:lnTo>
                      <a:pt x="0" y="57"/>
                    </a:lnTo>
                    <a:lnTo>
                      <a:pt x="318" y="4217"/>
                    </a:lnTo>
                    <a:lnTo>
                      <a:pt x="1054" y="4160"/>
                    </a:lnTo>
                    <a:lnTo>
                      <a:pt x="73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7030660" y="-1620707"/>
                <a:ext cx="72977" cy="163566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721" extrusionOk="0">
                    <a:moveTo>
                      <a:pt x="80" y="0"/>
                    </a:moveTo>
                    <a:lnTo>
                      <a:pt x="46" y="11"/>
                    </a:lnTo>
                    <a:lnTo>
                      <a:pt x="0" y="23"/>
                    </a:lnTo>
                    <a:lnTo>
                      <a:pt x="0" y="170"/>
                    </a:lnTo>
                    <a:lnTo>
                      <a:pt x="23" y="295"/>
                    </a:lnTo>
                    <a:lnTo>
                      <a:pt x="46" y="431"/>
                    </a:lnTo>
                    <a:lnTo>
                      <a:pt x="91" y="567"/>
                    </a:lnTo>
                    <a:lnTo>
                      <a:pt x="148" y="692"/>
                    </a:lnTo>
                    <a:lnTo>
                      <a:pt x="216" y="805"/>
                    </a:lnTo>
                    <a:lnTo>
                      <a:pt x="284" y="918"/>
                    </a:lnTo>
                    <a:lnTo>
                      <a:pt x="375" y="1020"/>
                    </a:lnTo>
                    <a:lnTo>
                      <a:pt x="431" y="1088"/>
                    </a:lnTo>
                    <a:lnTo>
                      <a:pt x="454" y="1122"/>
                    </a:lnTo>
                    <a:lnTo>
                      <a:pt x="465" y="1156"/>
                    </a:lnTo>
                    <a:lnTo>
                      <a:pt x="488" y="1224"/>
                    </a:lnTo>
                    <a:lnTo>
                      <a:pt x="488" y="1304"/>
                    </a:lnTo>
                    <a:lnTo>
                      <a:pt x="499" y="1508"/>
                    </a:lnTo>
                    <a:lnTo>
                      <a:pt x="533" y="1712"/>
                    </a:lnTo>
                    <a:lnTo>
                      <a:pt x="590" y="1916"/>
                    </a:lnTo>
                    <a:lnTo>
                      <a:pt x="681" y="2097"/>
                    </a:lnTo>
                    <a:lnTo>
                      <a:pt x="783" y="2279"/>
                    </a:lnTo>
                    <a:lnTo>
                      <a:pt x="907" y="2449"/>
                    </a:lnTo>
                    <a:lnTo>
                      <a:pt x="1055" y="2596"/>
                    </a:lnTo>
                    <a:lnTo>
                      <a:pt x="1213" y="2721"/>
                    </a:lnTo>
                    <a:lnTo>
                      <a:pt x="1066" y="1032"/>
                    </a:lnTo>
                    <a:lnTo>
                      <a:pt x="1021" y="896"/>
                    </a:lnTo>
                    <a:lnTo>
                      <a:pt x="953" y="760"/>
                    </a:lnTo>
                    <a:lnTo>
                      <a:pt x="862" y="646"/>
                    </a:lnTo>
                    <a:lnTo>
                      <a:pt x="771" y="533"/>
                    </a:lnTo>
                    <a:lnTo>
                      <a:pt x="669" y="420"/>
                    </a:lnTo>
                    <a:lnTo>
                      <a:pt x="556" y="317"/>
                    </a:lnTo>
                    <a:lnTo>
                      <a:pt x="329" y="125"/>
                    </a:lnTo>
                    <a:lnTo>
                      <a:pt x="250" y="68"/>
                    </a:lnTo>
                    <a:lnTo>
                      <a:pt x="170" y="23"/>
                    </a:lnTo>
                    <a:lnTo>
                      <a:pt x="125" y="1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7030660" y="-1620707"/>
                <a:ext cx="72977" cy="163566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721" fill="none" extrusionOk="0">
                    <a:moveTo>
                      <a:pt x="1213" y="2721"/>
                    </a:moveTo>
                    <a:lnTo>
                      <a:pt x="1213" y="2721"/>
                    </a:lnTo>
                    <a:lnTo>
                      <a:pt x="1055" y="2596"/>
                    </a:lnTo>
                    <a:lnTo>
                      <a:pt x="907" y="2449"/>
                    </a:lnTo>
                    <a:lnTo>
                      <a:pt x="783" y="2279"/>
                    </a:lnTo>
                    <a:lnTo>
                      <a:pt x="681" y="2097"/>
                    </a:lnTo>
                    <a:lnTo>
                      <a:pt x="590" y="1916"/>
                    </a:lnTo>
                    <a:lnTo>
                      <a:pt x="533" y="1712"/>
                    </a:lnTo>
                    <a:lnTo>
                      <a:pt x="499" y="1508"/>
                    </a:lnTo>
                    <a:lnTo>
                      <a:pt x="488" y="1304"/>
                    </a:lnTo>
                    <a:lnTo>
                      <a:pt x="488" y="1304"/>
                    </a:lnTo>
                    <a:lnTo>
                      <a:pt x="488" y="1224"/>
                    </a:lnTo>
                    <a:lnTo>
                      <a:pt x="465" y="1156"/>
                    </a:lnTo>
                    <a:lnTo>
                      <a:pt x="465" y="1156"/>
                    </a:lnTo>
                    <a:lnTo>
                      <a:pt x="454" y="1122"/>
                    </a:lnTo>
                    <a:lnTo>
                      <a:pt x="431" y="1088"/>
                    </a:lnTo>
                    <a:lnTo>
                      <a:pt x="375" y="1020"/>
                    </a:lnTo>
                    <a:lnTo>
                      <a:pt x="375" y="1020"/>
                    </a:lnTo>
                    <a:lnTo>
                      <a:pt x="284" y="918"/>
                    </a:lnTo>
                    <a:lnTo>
                      <a:pt x="216" y="805"/>
                    </a:lnTo>
                    <a:lnTo>
                      <a:pt x="148" y="692"/>
                    </a:lnTo>
                    <a:lnTo>
                      <a:pt x="91" y="567"/>
                    </a:lnTo>
                    <a:lnTo>
                      <a:pt x="46" y="431"/>
                    </a:lnTo>
                    <a:lnTo>
                      <a:pt x="23" y="295"/>
                    </a:lnTo>
                    <a:lnTo>
                      <a:pt x="0" y="17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46" y="11"/>
                    </a:lnTo>
                    <a:lnTo>
                      <a:pt x="80" y="0"/>
                    </a:lnTo>
                    <a:lnTo>
                      <a:pt x="125" y="11"/>
                    </a:lnTo>
                    <a:lnTo>
                      <a:pt x="170" y="23"/>
                    </a:lnTo>
                    <a:lnTo>
                      <a:pt x="250" y="68"/>
                    </a:lnTo>
                    <a:lnTo>
                      <a:pt x="329" y="125"/>
                    </a:lnTo>
                    <a:lnTo>
                      <a:pt x="329" y="125"/>
                    </a:lnTo>
                    <a:lnTo>
                      <a:pt x="556" y="317"/>
                    </a:lnTo>
                    <a:lnTo>
                      <a:pt x="669" y="420"/>
                    </a:lnTo>
                    <a:lnTo>
                      <a:pt x="771" y="533"/>
                    </a:lnTo>
                    <a:lnTo>
                      <a:pt x="862" y="646"/>
                    </a:lnTo>
                    <a:lnTo>
                      <a:pt x="953" y="760"/>
                    </a:lnTo>
                    <a:lnTo>
                      <a:pt x="1021" y="896"/>
                    </a:lnTo>
                    <a:lnTo>
                      <a:pt x="1066" y="10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7678010" y="-1872218"/>
                <a:ext cx="45746" cy="22602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76" extrusionOk="0">
                    <a:moveTo>
                      <a:pt x="194" y="1"/>
                    </a:moveTo>
                    <a:lnTo>
                      <a:pt x="91" y="24"/>
                    </a:lnTo>
                    <a:lnTo>
                      <a:pt x="46" y="35"/>
                    </a:lnTo>
                    <a:lnTo>
                      <a:pt x="12" y="58"/>
                    </a:lnTo>
                    <a:lnTo>
                      <a:pt x="1" y="92"/>
                    </a:lnTo>
                    <a:lnTo>
                      <a:pt x="1" y="126"/>
                    </a:lnTo>
                    <a:lnTo>
                      <a:pt x="23" y="160"/>
                    </a:lnTo>
                    <a:lnTo>
                      <a:pt x="69" y="182"/>
                    </a:lnTo>
                    <a:lnTo>
                      <a:pt x="114" y="194"/>
                    </a:lnTo>
                    <a:lnTo>
                      <a:pt x="228" y="194"/>
                    </a:lnTo>
                    <a:lnTo>
                      <a:pt x="262" y="205"/>
                    </a:lnTo>
                    <a:lnTo>
                      <a:pt x="296" y="216"/>
                    </a:lnTo>
                    <a:lnTo>
                      <a:pt x="262" y="262"/>
                    </a:lnTo>
                    <a:lnTo>
                      <a:pt x="262" y="273"/>
                    </a:lnTo>
                    <a:lnTo>
                      <a:pt x="307" y="296"/>
                    </a:lnTo>
                    <a:lnTo>
                      <a:pt x="375" y="307"/>
                    </a:lnTo>
                    <a:lnTo>
                      <a:pt x="454" y="330"/>
                    </a:lnTo>
                    <a:lnTo>
                      <a:pt x="579" y="352"/>
                    </a:lnTo>
                    <a:lnTo>
                      <a:pt x="692" y="375"/>
                    </a:lnTo>
                    <a:lnTo>
                      <a:pt x="738" y="375"/>
                    </a:lnTo>
                    <a:lnTo>
                      <a:pt x="760" y="364"/>
                    </a:lnTo>
                    <a:lnTo>
                      <a:pt x="760" y="341"/>
                    </a:lnTo>
                    <a:lnTo>
                      <a:pt x="749" y="307"/>
                    </a:lnTo>
                    <a:lnTo>
                      <a:pt x="738" y="262"/>
                    </a:lnTo>
                    <a:lnTo>
                      <a:pt x="704" y="228"/>
                    </a:lnTo>
                    <a:lnTo>
                      <a:pt x="636" y="160"/>
                    </a:lnTo>
                    <a:lnTo>
                      <a:pt x="590" y="114"/>
                    </a:lnTo>
                    <a:lnTo>
                      <a:pt x="511" y="69"/>
                    </a:lnTo>
                    <a:lnTo>
                      <a:pt x="432" y="35"/>
                    </a:lnTo>
                    <a:lnTo>
                      <a:pt x="341" y="1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6" name="Google Shape;976;p29"/>
              <p:cNvSpPr/>
              <p:nvPr/>
            </p:nvSpPr>
            <p:spPr>
              <a:xfrm>
                <a:off x="7615313" y="-1871497"/>
                <a:ext cx="35526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62" extrusionOk="0">
                    <a:moveTo>
                      <a:pt x="250" y="0"/>
                    </a:moveTo>
                    <a:lnTo>
                      <a:pt x="182" y="12"/>
                    </a:lnTo>
                    <a:lnTo>
                      <a:pt x="137" y="23"/>
                    </a:lnTo>
                    <a:lnTo>
                      <a:pt x="69" y="57"/>
                    </a:lnTo>
                    <a:lnTo>
                      <a:pt x="35" y="68"/>
                    </a:lnTo>
                    <a:lnTo>
                      <a:pt x="12" y="102"/>
                    </a:lnTo>
                    <a:lnTo>
                      <a:pt x="1" y="125"/>
                    </a:lnTo>
                    <a:lnTo>
                      <a:pt x="1" y="159"/>
                    </a:lnTo>
                    <a:lnTo>
                      <a:pt x="24" y="182"/>
                    </a:lnTo>
                    <a:lnTo>
                      <a:pt x="58" y="193"/>
                    </a:lnTo>
                    <a:lnTo>
                      <a:pt x="126" y="193"/>
                    </a:lnTo>
                    <a:lnTo>
                      <a:pt x="171" y="182"/>
                    </a:lnTo>
                    <a:lnTo>
                      <a:pt x="228" y="182"/>
                    </a:lnTo>
                    <a:lnTo>
                      <a:pt x="205" y="227"/>
                    </a:lnTo>
                    <a:lnTo>
                      <a:pt x="205" y="238"/>
                    </a:lnTo>
                    <a:lnTo>
                      <a:pt x="216" y="250"/>
                    </a:lnTo>
                    <a:lnTo>
                      <a:pt x="296" y="250"/>
                    </a:lnTo>
                    <a:lnTo>
                      <a:pt x="454" y="261"/>
                    </a:lnTo>
                    <a:lnTo>
                      <a:pt x="545" y="261"/>
                    </a:lnTo>
                    <a:lnTo>
                      <a:pt x="579" y="250"/>
                    </a:lnTo>
                    <a:lnTo>
                      <a:pt x="590" y="238"/>
                    </a:lnTo>
                    <a:lnTo>
                      <a:pt x="590" y="216"/>
                    </a:lnTo>
                    <a:lnTo>
                      <a:pt x="590" y="182"/>
                    </a:lnTo>
                    <a:lnTo>
                      <a:pt x="545" y="125"/>
                    </a:lnTo>
                    <a:lnTo>
                      <a:pt x="488" y="80"/>
                    </a:lnTo>
                    <a:lnTo>
                      <a:pt x="443" y="46"/>
                    </a:lnTo>
                    <a:lnTo>
                      <a:pt x="386" y="23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7687568" y="-1844266"/>
                <a:ext cx="12984" cy="1304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17" extrusionOk="0">
                    <a:moveTo>
                      <a:pt x="114" y="1"/>
                    </a:moveTo>
                    <a:lnTo>
                      <a:pt x="69" y="12"/>
                    </a:lnTo>
                    <a:lnTo>
                      <a:pt x="35" y="35"/>
                    </a:lnTo>
                    <a:lnTo>
                      <a:pt x="12" y="69"/>
                    </a:lnTo>
                    <a:lnTo>
                      <a:pt x="1" y="103"/>
                    </a:lnTo>
                    <a:lnTo>
                      <a:pt x="12" y="148"/>
                    </a:lnTo>
                    <a:lnTo>
                      <a:pt x="23" y="182"/>
                    </a:lnTo>
                    <a:lnTo>
                      <a:pt x="57" y="205"/>
                    </a:lnTo>
                    <a:lnTo>
                      <a:pt x="103" y="216"/>
                    </a:lnTo>
                    <a:lnTo>
                      <a:pt x="148" y="216"/>
                    </a:lnTo>
                    <a:lnTo>
                      <a:pt x="182" y="193"/>
                    </a:lnTo>
                    <a:lnTo>
                      <a:pt x="205" y="159"/>
                    </a:lnTo>
                    <a:lnTo>
                      <a:pt x="216" y="114"/>
                    </a:lnTo>
                    <a:lnTo>
                      <a:pt x="205" y="80"/>
                    </a:lnTo>
                    <a:lnTo>
                      <a:pt x="182" y="35"/>
                    </a:lnTo>
                    <a:lnTo>
                      <a:pt x="148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7625532" y="-1837413"/>
                <a:ext cx="13044" cy="1232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5" extrusionOk="0">
                    <a:moveTo>
                      <a:pt x="69" y="0"/>
                    </a:moveTo>
                    <a:lnTo>
                      <a:pt x="35" y="23"/>
                    </a:lnTo>
                    <a:lnTo>
                      <a:pt x="12" y="57"/>
                    </a:lnTo>
                    <a:lnTo>
                      <a:pt x="1" y="102"/>
                    </a:lnTo>
                    <a:lnTo>
                      <a:pt x="1" y="136"/>
                    </a:lnTo>
                    <a:lnTo>
                      <a:pt x="24" y="170"/>
                    </a:lnTo>
                    <a:lnTo>
                      <a:pt x="58" y="204"/>
                    </a:lnTo>
                    <a:lnTo>
                      <a:pt x="137" y="204"/>
                    </a:lnTo>
                    <a:lnTo>
                      <a:pt x="171" y="182"/>
                    </a:lnTo>
                    <a:lnTo>
                      <a:pt x="205" y="148"/>
                    </a:lnTo>
                    <a:lnTo>
                      <a:pt x="216" y="114"/>
                    </a:lnTo>
                    <a:lnTo>
                      <a:pt x="205" y="68"/>
                    </a:lnTo>
                    <a:lnTo>
                      <a:pt x="182" y="34"/>
                    </a:lnTo>
                    <a:lnTo>
                      <a:pt x="148" y="11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7654867" y="-1769966"/>
                <a:ext cx="55905" cy="35466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90" extrusionOk="0">
                    <a:moveTo>
                      <a:pt x="930" y="0"/>
                    </a:moveTo>
                    <a:lnTo>
                      <a:pt x="0" y="125"/>
                    </a:lnTo>
                    <a:lnTo>
                      <a:pt x="12" y="204"/>
                    </a:lnTo>
                    <a:lnTo>
                      <a:pt x="23" y="272"/>
                    </a:lnTo>
                    <a:lnTo>
                      <a:pt x="46" y="363"/>
                    </a:lnTo>
                    <a:lnTo>
                      <a:pt x="91" y="443"/>
                    </a:lnTo>
                    <a:lnTo>
                      <a:pt x="125" y="488"/>
                    </a:lnTo>
                    <a:lnTo>
                      <a:pt x="170" y="522"/>
                    </a:lnTo>
                    <a:lnTo>
                      <a:pt x="216" y="545"/>
                    </a:lnTo>
                    <a:lnTo>
                      <a:pt x="272" y="579"/>
                    </a:lnTo>
                    <a:lnTo>
                      <a:pt x="340" y="590"/>
                    </a:lnTo>
                    <a:lnTo>
                      <a:pt x="499" y="590"/>
                    </a:lnTo>
                    <a:lnTo>
                      <a:pt x="567" y="567"/>
                    </a:lnTo>
                    <a:lnTo>
                      <a:pt x="624" y="533"/>
                    </a:lnTo>
                    <a:lnTo>
                      <a:pt x="681" y="499"/>
                    </a:lnTo>
                    <a:lnTo>
                      <a:pt x="726" y="454"/>
                    </a:lnTo>
                    <a:lnTo>
                      <a:pt x="771" y="409"/>
                    </a:lnTo>
                    <a:lnTo>
                      <a:pt x="839" y="295"/>
                    </a:lnTo>
                    <a:lnTo>
                      <a:pt x="885" y="182"/>
                    </a:lnTo>
                    <a:lnTo>
                      <a:pt x="919" y="91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80" name="Google Shape;980;p29"/>
              <p:cNvSpPr/>
              <p:nvPr/>
            </p:nvSpPr>
            <p:spPr>
              <a:xfrm>
                <a:off x="7650118" y="-1844266"/>
                <a:ext cx="35466" cy="6414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67" extrusionOk="0">
                    <a:moveTo>
                      <a:pt x="204" y="1"/>
                    </a:moveTo>
                    <a:lnTo>
                      <a:pt x="170" y="91"/>
                    </a:lnTo>
                    <a:lnTo>
                      <a:pt x="102" y="307"/>
                    </a:lnTo>
                    <a:lnTo>
                      <a:pt x="34" y="579"/>
                    </a:lnTo>
                    <a:lnTo>
                      <a:pt x="11" y="715"/>
                    </a:lnTo>
                    <a:lnTo>
                      <a:pt x="0" y="840"/>
                    </a:lnTo>
                    <a:lnTo>
                      <a:pt x="11" y="896"/>
                    </a:lnTo>
                    <a:lnTo>
                      <a:pt x="23" y="942"/>
                    </a:lnTo>
                    <a:lnTo>
                      <a:pt x="34" y="987"/>
                    </a:lnTo>
                    <a:lnTo>
                      <a:pt x="68" y="1021"/>
                    </a:lnTo>
                    <a:lnTo>
                      <a:pt x="113" y="1044"/>
                    </a:lnTo>
                    <a:lnTo>
                      <a:pt x="170" y="1055"/>
                    </a:lnTo>
                    <a:lnTo>
                      <a:pt x="283" y="1066"/>
                    </a:lnTo>
                    <a:lnTo>
                      <a:pt x="397" y="1055"/>
                    </a:lnTo>
                    <a:lnTo>
                      <a:pt x="499" y="1044"/>
                    </a:lnTo>
                    <a:lnTo>
                      <a:pt x="589" y="1021"/>
                    </a:lnTo>
                    <a:lnTo>
                      <a:pt x="578" y="998"/>
                    </a:lnTo>
                    <a:lnTo>
                      <a:pt x="555" y="998"/>
                    </a:lnTo>
                    <a:lnTo>
                      <a:pt x="442" y="1021"/>
                    </a:lnTo>
                    <a:lnTo>
                      <a:pt x="374" y="1032"/>
                    </a:lnTo>
                    <a:lnTo>
                      <a:pt x="283" y="1044"/>
                    </a:lnTo>
                    <a:lnTo>
                      <a:pt x="181" y="1032"/>
                    </a:lnTo>
                    <a:lnTo>
                      <a:pt x="125" y="1021"/>
                    </a:lnTo>
                    <a:lnTo>
                      <a:pt x="79" y="998"/>
                    </a:lnTo>
                    <a:lnTo>
                      <a:pt x="57" y="976"/>
                    </a:lnTo>
                    <a:lnTo>
                      <a:pt x="34" y="942"/>
                    </a:lnTo>
                    <a:lnTo>
                      <a:pt x="34" y="896"/>
                    </a:lnTo>
                    <a:lnTo>
                      <a:pt x="23" y="840"/>
                    </a:lnTo>
                    <a:lnTo>
                      <a:pt x="34" y="715"/>
                    </a:lnTo>
                    <a:lnTo>
                      <a:pt x="57" y="590"/>
                    </a:lnTo>
                    <a:lnTo>
                      <a:pt x="125" y="318"/>
                    </a:lnTo>
                    <a:lnTo>
                      <a:pt x="193" y="103"/>
                    </a:lnTo>
                    <a:lnTo>
                      <a:pt x="227" y="12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grpSp>
          <p:nvGrpSpPr>
            <p:cNvPr id="981" name="Google Shape;981;p29"/>
            <p:cNvGrpSpPr/>
            <p:nvPr/>
          </p:nvGrpSpPr>
          <p:grpSpPr>
            <a:xfrm>
              <a:off x="5931594" y="2891712"/>
              <a:ext cx="2902118" cy="1707857"/>
              <a:chOff x="5879397" y="2862025"/>
              <a:chExt cx="2952307" cy="1737393"/>
            </a:xfrm>
          </p:grpSpPr>
          <p:sp>
            <p:nvSpPr>
              <p:cNvPr id="982" name="Google Shape;982;p2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83" name="Google Shape;983;p2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84" name="Google Shape;984;p2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86" name="Google Shape;986;p29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87" name="Google Shape;987;p29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988" name="Google Shape;988;p29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89" name="Google Shape;989;p29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90" name="Google Shape;990;p2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91" name="Google Shape;991;p2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grpSp>
            <p:nvGrpSpPr>
              <p:cNvPr id="992" name="Google Shape;992;p29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993" name="Google Shape;993;p29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94" name="Google Shape;994;p29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95" name="Google Shape;995;p2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96" name="Google Shape;996;p2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</p:grpSp>
        <p:grpSp>
          <p:nvGrpSpPr>
            <p:cNvPr id="997" name="Google Shape;997;p29"/>
            <p:cNvGrpSpPr/>
            <p:nvPr/>
          </p:nvGrpSpPr>
          <p:grpSpPr>
            <a:xfrm>
              <a:off x="7880990" y="2231255"/>
              <a:ext cx="1072119" cy="863050"/>
              <a:chOff x="6453198" y="-832600"/>
              <a:chExt cx="1090660" cy="877976"/>
            </a:xfrm>
          </p:grpSpPr>
          <p:sp>
            <p:nvSpPr>
              <p:cNvPr id="998" name="Google Shape;998;p29"/>
              <p:cNvSpPr/>
              <p:nvPr/>
            </p:nvSpPr>
            <p:spPr>
              <a:xfrm>
                <a:off x="6453198" y="-832600"/>
                <a:ext cx="1070704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56" h="13786" extrusionOk="0">
                    <a:moveTo>
                      <a:pt x="91" y="1"/>
                    </a:moveTo>
                    <a:lnTo>
                      <a:pt x="57" y="12"/>
                    </a:lnTo>
                    <a:lnTo>
                      <a:pt x="23" y="23"/>
                    </a:lnTo>
                    <a:lnTo>
                      <a:pt x="12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2" y="13729"/>
                    </a:lnTo>
                    <a:lnTo>
                      <a:pt x="23" y="13763"/>
                    </a:lnTo>
                    <a:lnTo>
                      <a:pt x="57" y="13774"/>
                    </a:lnTo>
                    <a:lnTo>
                      <a:pt x="91" y="13786"/>
                    </a:lnTo>
                    <a:lnTo>
                      <a:pt x="20565" y="13786"/>
                    </a:lnTo>
                    <a:lnTo>
                      <a:pt x="20599" y="13774"/>
                    </a:lnTo>
                    <a:lnTo>
                      <a:pt x="20633" y="13763"/>
                    </a:lnTo>
                    <a:lnTo>
                      <a:pt x="20644" y="13729"/>
                    </a:lnTo>
                    <a:lnTo>
                      <a:pt x="20655" y="13695"/>
                    </a:lnTo>
                    <a:lnTo>
                      <a:pt x="20655" y="91"/>
                    </a:lnTo>
                    <a:lnTo>
                      <a:pt x="20644" y="57"/>
                    </a:lnTo>
                    <a:lnTo>
                      <a:pt x="20633" y="23"/>
                    </a:lnTo>
                    <a:lnTo>
                      <a:pt x="20599" y="12"/>
                    </a:lnTo>
                    <a:lnTo>
                      <a:pt x="20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99" name="Google Shape;999;p29"/>
              <p:cNvSpPr/>
              <p:nvPr/>
            </p:nvSpPr>
            <p:spPr>
              <a:xfrm>
                <a:off x="6453198" y="-832600"/>
                <a:ext cx="1070704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56" h="13786" fill="none" extrusionOk="0">
                    <a:moveTo>
                      <a:pt x="91" y="13786"/>
                    </a:moveTo>
                    <a:lnTo>
                      <a:pt x="20565" y="13786"/>
                    </a:lnTo>
                    <a:lnTo>
                      <a:pt x="20565" y="13786"/>
                    </a:lnTo>
                    <a:lnTo>
                      <a:pt x="20599" y="13774"/>
                    </a:lnTo>
                    <a:lnTo>
                      <a:pt x="20633" y="13763"/>
                    </a:lnTo>
                    <a:lnTo>
                      <a:pt x="20644" y="13729"/>
                    </a:lnTo>
                    <a:lnTo>
                      <a:pt x="20655" y="13695"/>
                    </a:lnTo>
                    <a:lnTo>
                      <a:pt x="20655" y="91"/>
                    </a:lnTo>
                    <a:lnTo>
                      <a:pt x="20655" y="91"/>
                    </a:lnTo>
                    <a:lnTo>
                      <a:pt x="20644" y="57"/>
                    </a:lnTo>
                    <a:lnTo>
                      <a:pt x="20633" y="23"/>
                    </a:lnTo>
                    <a:lnTo>
                      <a:pt x="20599" y="12"/>
                    </a:lnTo>
                    <a:lnTo>
                      <a:pt x="20565" y="1"/>
                    </a:lnTo>
                    <a:lnTo>
                      <a:pt x="91" y="1"/>
                    </a:lnTo>
                    <a:lnTo>
                      <a:pt x="91" y="1"/>
                    </a:lnTo>
                    <a:lnTo>
                      <a:pt x="57" y="12"/>
                    </a:lnTo>
                    <a:lnTo>
                      <a:pt x="23" y="23"/>
                    </a:lnTo>
                    <a:lnTo>
                      <a:pt x="12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695"/>
                    </a:lnTo>
                    <a:lnTo>
                      <a:pt x="12" y="13729"/>
                    </a:lnTo>
                    <a:lnTo>
                      <a:pt x="23" y="13763"/>
                    </a:lnTo>
                    <a:lnTo>
                      <a:pt x="57" y="13774"/>
                    </a:lnTo>
                    <a:lnTo>
                      <a:pt x="91" y="13786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6473777" y="-832600"/>
                <a:ext cx="1070082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44" h="13786" extrusionOk="0">
                    <a:moveTo>
                      <a:pt x="80" y="1"/>
                    </a:moveTo>
                    <a:lnTo>
                      <a:pt x="46" y="12"/>
                    </a:lnTo>
                    <a:lnTo>
                      <a:pt x="23" y="23"/>
                    </a:lnTo>
                    <a:lnTo>
                      <a:pt x="1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729"/>
                    </a:lnTo>
                    <a:lnTo>
                      <a:pt x="23" y="13763"/>
                    </a:lnTo>
                    <a:lnTo>
                      <a:pt x="46" y="13774"/>
                    </a:lnTo>
                    <a:lnTo>
                      <a:pt x="80" y="13786"/>
                    </a:lnTo>
                    <a:lnTo>
                      <a:pt x="20564" y="13786"/>
                    </a:lnTo>
                    <a:lnTo>
                      <a:pt x="20598" y="13774"/>
                    </a:lnTo>
                    <a:lnTo>
                      <a:pt x="20621" y="13763"/>
                    </a:lnTo>
                    <a:lnTo>
                      <a:pt x="20632" y="13729"/>
                    </a:lnTo>
                    <a:lnTo>
                      <a:pt x="20644" y="13695"/>
                    </a:lnTo>
                    <a:lnTo>
                      <a:pt x="20644" y="91"/>
                    </a:lnTo>
                    <a:lnTo>
                      <a:pt x="20632" y="57"/>
                    </a:lnTo>
                    <a:lnTo>
                      <a:pt x="20621" y="23"/>
                    </a:lnTo>
                    <a:lnTo>
                      <a:pt x="20598" y="12"/>
                    </a:lnTo>
                    <a:lnTo>
                      <a:pt x="20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1" name="Google Shape;1001;p29"/>
              <p:cNvSpPr/>
              <p:nvPr/>
            </p:nvSpPr>
            <p:spPr>
              <a:xfrm>
                <a:off x="6473777" y="-832600"/>
                <a:ext cx="1070082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44" h="13786" fill="none" extrusionOk="0">
                    <a:moveTo>
                      <a:pt x="80" y="13786"/>
                    </a:moveTo>
                    <a:lnTo>
                      <a:pt x="20564" y="13786"/>
                    </a:lnTo>
                    <a:lnTo>
                      <a:pt x="20564" y="13786"/>
                    </a:lnTo>
                    <a:lnTo>
                      <a:pt x="20598" y="13774"/>
                    </a:lnTo>
                    <a:lnTo>
                      <a:pt x="20621" y="13763"/>
                    </a:lnTo>
                    <a:lnTo>
                      <a:pt x="20632" y="13729"/>
                    </a:lnTo>
                    <a:lnTo>
                      <a:pt x="20644" y="13695"/>
                    </a:lnTo>
                    <a:lnTo>
                      <a:pt x="20644" y="91"/>
                    </a:lnTo>
                    <a:lnTo>
                      <a:pt x="20644" y="91"/>
                    </a:lnTo>
                    <a:lnTo>
                      <a:pt x="20632" y="57"/>
                    </a:lnTo>
                    <a:lnTo>
                      <a:pt x="20621" y="23"/>
                    </a:lnTo>
                    <a:lnTo>
                      <a:pt x="20598" y="12"/>
                    </a:lnTo>
                    <a:lnTo>
                      <a:pt x="20564" y="1"/>
                    </a:lnTo>
                    <a:lnTo>
                      <a:pt x="80" y="1"/>
                    </a:lnTo>
                    <a:lnTo>
                      <a:pt x="80" y="1"/>
                    </a:lnTo>
                    <a:lnTo>
                      <a:pt x="46" y="12"/>
                    </a:lnTo>
                    <a:lnTo>
                      <a:pt x="23" y="23"/>
                    </a:lnTo>
                    <a:lnTo>
                      <a:pt x="1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695"/>
                    </a:lnTo>
                    <a:lnTo>
                      <a:pt x="1" y="13729"/>
                    </a:lnTo>
                    <a:lnTo>
                      <a:pt x="23" y="13763"/>
                    </a:lnTo>
                    <a:lnTo>
                      <a:pt x="46" y="13774"/>
                    </a:lnTo>
                    <a:lnTo>
                      <a:pt x="80" y="13786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2" name="Google Shape;1002;p29"/>
              <p:cNvSpPr/>
              <p:nvPr/>
            </p:nvSpPr>
            <p:spPr>
              <a:xfrm>
                <a:off x="6701746" y="-507027"/>
                <a:ext cx="582988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7" h="7505" extrusionOk="0">
                    <a:moveTo>
                      <a:pt x="24" y="0"/>
                    </a:moveTo>
                    <a:lnTo>
                      <a:pt x="12" y="11"/>
                    </a:lnTo>
                    <a:lnTo>
                      <a:pt x="1" y="23"/>
                    </a:lnTo>
                    <a:lnTo>
                      <a:pt x="1" y="45"/>
                    </a:lnTo>
                    <a:lnTo>
                      <a:pt x="1" y="7459"/>
                    </a:lnTo>
                    <a:lnTo>
                      <a:pt x="1" y="7471"/>
                    </a:lnTo>
                    <a:lnTo>
                      <a:pt x="12" y="7493"/>
                    </a:lnTo>
                    <a:lnTo>
                      <a:pt x="24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4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3" name="Google Shape;1003;p29"/>
              <p:cNvSpPr/>
              <p:nvPr/>
            </p:nvSpPr>
            <p:spPr>
              <a:xfrm>
                <a:off x="6719991" y="-507027"/>
                <a:ext cx="582936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7505" extrusionOk="0">
                    <a:moveTo>
                      <a:pt x="23" y="0"/>
                    </a:moveTo>
                    <a:lnTo>
                      <a:pt x="12" y="11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0" y="7459"/>
                    </a:lnTo>
                    <a:lnTo>
                      <a:pt x="0" y="7471"/>
                    </a:lnTo>
                    <a:lnTo>
                      <a:pt x="12" y="7493"/>
                    </a:lnTo>
                    <a:lnTo>
                      <a:pt x="23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3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4" name="Google Shape;1004;p29"/>
              <p:cNvSpPr/>
              <p:nvPr/>
            </p:nvSpPr>
            <p:spPr>
              <a:xfrm>
                <a:off x="66247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5" name="Google Shape;1005;p29"/>
              <p:cNvSpPr/>
              <p:nvPr/>
            </p:nvSpPr>
            <p:spPr>
              <a:xfrm>
                <a:off x="66247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6" name="Google Shape;1006;p29"/>
              <p:cNvSpPr/>
              <p:nvPr/>
            </p:nvSpPr>
            <p:spPr>
              <a:xfrm>
                <a:off x="66629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7" name="Google Shape;1007;p29"/>
              <p:cNvSpPr/>
              <p:nvPr/>
            </p:nvSpPr>
            <p:spPr>
              <a:xfrm>
                <a:off x="66629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8" name="Google Shape;1008;p29"/>
              <p:cNvSpPr/>
              <p:nvPr/>
            </p:nvSpPr>
            <p:spPr>
              <a:xfrm>
                <a:off x="6701175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09" name="Google Shape;1009;p29"/>
              <p:cNvSpPr/>
              <p:nvPr/>
            </p:nvSpPr>
            <p:spPr>
              <a:xfrm>
                <a:off x="6701175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0" name="Google Shape;1010;p29"/>
              <p:cNvSpPr/>
              <p:nvPr/>
            </p:nvSpPr>
            <p:spPr>
              <a:xfrm>
                <a:off x="6739378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1" name="Google Shape;1011;p29"/>
              <p:cNvSpPr/>
              <p:nvPr/>
            </p:nvSpPr>
            <p:spPr>
              <a:xfrm>
                <a:off x="6739378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2" name="Google Shape;1012;p29"/>
              <p:cNvSpPr/>
              <p:nvPr/>
            </p:nvSpPr>
            <p:spPr>
              <a:xfrm>
                <a:off x="6778150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3" name="Google Shape;1013;p29"/>
              <p:cNvSpPr/>
              <p:nvPr/>
            </p:nvSpPr>
            <p:spPr>
              <a:xfrm>
                <a:off x="6778150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4" name="Google Shape;1014;p29"/>
              <p:cNvSpPr/>
              <p:nvPr/>
            </p:nvSpPr>
            <p:spPr>
              <a:xfrm>
                <a:off x="70231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5" name="Google Shape;1015;p29"/>
              <p:cNvSpPr/>
              <p:nvPr/>
            </p:nvSpPr>
            <p:spPr>
              <a:xfrm>
                <a:off x="70231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6" name="Google Shape;1016;p29"/>
              <p:cNvSpPr/>
              <p:nvPr/>
            </p:nvSpPr>
            <p:spPr>
              <a:xfrm>
                <a:off x="70631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7" name="Google Shape;1017;p29"/>
              <p:cNvSpPr/>
              <p:nvPr/>
            </p:nvSpPr>
            <p:spPr>
              <a:xfrm>
                <a:off x="70631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8" name="Google Shape;1018;p29"/>
              <p:cNvSpPr/>
              <p:nvPr/>
            </p:nvSpPr>
            <p:spPr>
              <a:xfrm>
                <a:off x="7103672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19" name="Google Shape;1019;p29"/>
              <p:cNvSpPr/>
              <p:nvPr/>
            </p:nvSpPr>
            <p:spPr>
              <a:xfrm>
                <a:off x="7103672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71436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>
                <a:off x="71436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2" name="Google Shape;1022;p29"/>
              <p:cNvSpPr/>
              <p:nvPr/>
            </p:nvSpPr>
            <p:spPr>
              <a:xfrm>
                <a:off x="71841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>
                <a:off x="71841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4" name="Google Shape;1024;p29"/>
              <p:cNvSpPr/>
              <p:nvPr/>
            </p:nvSpPr>
            <p:spPr>
              <a:xfrm>
                <a:off x="7224136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5" name="Google Shape;1025;p29"/>
              <p:cNvSpPr/>
              <p:nvPr/>
            </p:nvSpPr>
            <p:spPr>
              <a:xfrm>
                <a:off x="7224136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6" name="Google Shape;1026;p29"/>
              <p:cNvSpPr/>
              <p:nvPr/>
            </p:nvSpPr>
            <p:spPr>
              <a:xfrm>
                <a:off x="72647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49" y="0"/>
                    </a:moveTo>
                    <a:lnTo>
                      <a:pt x="0" y="1440"/>
                    </a:lnTo>
                    <a:lnTo>
                      <a:pt x="249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7" name="Google Shape;1027;p29"/>
              <p:cNvSpPr/>
              <p:nvPr/>
            </p:nvSpPr>
            <p:spPr>
              <a:xfrm>
                <a:off x="72647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49" y="0"/>
                    </a:lnTo>
                    <a:lnTo>
                      <a:pt x="0" y="1440"/>
                    </a:lnTo>
                    <a:lnTo>
                      <a:pt x="249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7304635" y="-699178"/>
                <a:ext cx="2711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7304635" y="-699178"/>
                <a:ext cx="2711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440" fill="none" extrusionOk="0">
                    <a:moveTo>
                      <a:pt x="522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22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>
                <a:off x="73452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0" y="1440"/>
                    </a:lnTo>
                    <a:lnTo>
                      <a:pt x="261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31" name="Google Shape;1031;p29"/>
              <p:cNvSpPr/>
              <p:nvPr/>
            </p:nvSpPr>
            <p:spPr>
              <a:xfrm>
                <a:off x="73452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61" y="0"/>
                    </a:lnTo>
                    <a:lnTo>
                      <a:pt x="0" y="1440"/>
                    </a:lnTo>
                    <a:lnTo>
                      <a:pt x="261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32" name="Google Shape;1032;p29"/>
              <p:cNvSpPr/>
              <p:nvPr/>
            </p:nvSpPr>
            <p:spPr>
              <a:xfrm>
                <a:off x="738575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0" y="1440"/>
                    </a:lnTo>
                    <a:lnTo>
                      <a:pt x="250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>
                <a:off x="738575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50" y="0"/>
                    </a:lnTo>
                    <a:lnTo>
                      <a:pt x="0" y="1440"/>
                    </a:lnTo>
                    <a:lnTo>
                      <a:pt x="250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>
                <a:off x="6719991" y="-507027"/>
                <a:ext cx="582936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7505" extrusionOk="0">
                    <a:moveTo>
                      <a:pt x="23" y="0"/>
                    </a:moveTo>
                    <a:lnTo>
                      <a:pt x="12" y="11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0" y="7459"/>
                    </a:lnTo>
                    <a:lnTo>
                      <a:pt x="0" y="7471"/>
                    </a:lnTo>
                    <a:lnTo>
                      <a:pt x="12" y="7493"/>
                    </a:lnTo>
                    <a:lnTo>
                      <a:pt x="23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3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35" name="Google Shape;1035;p29"/>
              <p:cNvSpPr/>
              <p:nvPr/>
            </p:nvSpPr>
            <p:spPr>
              <a:xfrm>
                <a:off x="6759334" y="-9932"/>
                <a:ext cx="523067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10091" h="1067" extrusionOk="0">
                    <a:moveTo>
                      <a:pt x="103" y="0"/>
                    </a:moveTo>
                    <a:lnTo>
                      <a:pt x="69" y="12"/>
                    </a:lnTo>
                    <a:lnTo>
                      <a:pt x="35" y="34"/>
                    </a:lnTo>
                    <a:lnTo>
                      <a:pt x="12" y="68"/>
                    </a:lnTo>
                    <a:lnTo>
                      <a:pt x="1" y="102"/>
                    </a:lnTo>
                    <a:lnTo>
                      <a:pt x="1" y="1066"/>
                    </a:lnTo>
                    <a:lnTo>
                      <a:pt x="10090" y="1066"/>
                    </a:lnTo>
                    <a:lnTo>
                      <a:pt x="100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36" name="Google Shape;1036;p29"/>
              <p:cNvSpPr/>
              <p:nvPr/>
            </p:nvSpPr>
            <p:spPr>
              <a:xfrm>
                <a:off x="6895659" y="-9932"/>
                <a:ext cx="386741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7" extrusionOk="0">
                    <a:moveTo>
                      <a:pt x="103" y="0"/>
                    </a:moveTo>
                    <a:lnTo>
                      <a:pt x="58" y="12"/>
                    </a:lnTo>
                    <a:lnTo>
                      <a:pt x="35" y="34"/>
                    </a:lnTo>
                    <a:lnTo>
                      <a:pt x="12" y="68"/>
                    </a:lnTo>
                    <a:lnTo>
                      <a:pt x="1" y="102"/>
                    </a:lnTo>
                    <a:lnTo>
                      <a:pt x="1" y="1066"/>
                    </a:lnTo>
                    <a:lnTo>
                      <a:pt x="7460" y="1066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6937386" y="-284345"/>
                <a:ext cx="243936" cy="274466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5295" extrusionOk="0">
                    <a:moveTo>
                      <a:pt x="1" y="0"/>
                    </a:moveTo>
                    <a:lnTo>
                      <a:pt x="1" y="1860"/>
                    </a:lnTo>
                    <a:lnTo>
                      <a:pt x="398" y="5294"/>
                    </a:lnTo>
                    <a:lnTo>
                      <a:pt x="4705" y="5294"/>
                    </a:lnTo>
                    <a:lnTo>
                      <a:pt x="40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6937386" y="-284345"/>
                <a:ext cx="256842" cy="274466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5295" extrusionOk="0">
                    <a:moveTo>
                      <a:pt x="1" y="0"/>
                    </a:moveTo>
                    <a:lnTo>
                      <a:pt x="647" y="5294"/>
                    </a:lnTo>
                    <a:lnTo>
                      <a:pt x="4955" y="5294"/>
                    </a:lnTo>
                    <a:lnTo>
                      <a:pt x="4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grpSp>
          <p:nvGrpSpPr>
            <p:cNvPr id="1039" name="Google Shape;1039;p29"/>
            <p:cNvGrpSpPr/>
            <p:nvPr/>
          </p:nvGrpSpPr>
          <p:grpSpPr>
            <a:xfrm>
              <a:off x="6019530" y="2670492"/>
              <a:ext cx="418733" cy="428490"/>
              <a:chOff x="5216375" y="-808575"/>
              <a:chExt cx="425975" cy="435900"/>
            </a:xfrm>
          </p:grpSpPr>
          <p:sp>
            <p:nvSpPr>
              <p:cNvPr id="1040" name="Google Shape;1040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60.userapi.com/impg/wmXEZI7Eyl8Um7jk84p8cFiln4U_-2-pYVcShQ/mRm_FMBfKF4.jpg?size=960x960&amp;quality=95&amp;sign=30bb4be01d374326a53193b0ecb0ece4&amp;c_uniq_tag=xh1tLkj9XsxBehP8MsX7A_MkR-BjFIympOlkJsh983s&amp;type=album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2" r="124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Google Shape;1093;p32"/>
          <p:cNvSpPr txBox="1">
            <a:spLocks noGrp="1"/>
          </p:cNvSpPr>
          <p:nvPr>
            <p:ph type="title"/>
          </p:nvPr>
        </p:nvSpPr>
        <p:spPr>
          <a:xfrm flipH="1">
            <a:off x="3834162" y="365750"/>
            <a:ext cx="485263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0"/>
            <a:r>
              <a:rPr lang="en-US" dirty="0">
                <a:latin typeface="Montserrat" panose="00000500000000000000" pitchFamily="2" charset="-52"/>
              </a:rPr>
              <a:t>Java: </a:t>
            </a:r>
            <a:r>
              <a:rPr lang="ru-RU" dirty="0">
                <a:latin typeface="Montserrat" panose="00000500000000000000" pitchFamily="2" charset="-52"/>
              </a:rPr>
              <a:t>консервативный и надёжный</a:t>
            </a:r>
          </a:p>
        </p:txBody>
      </p:sp>
      <p:sp>
        <p:nvSpPr>
          <p:cNvPr id="1094" name="Google Shape;1094;p32"/>
          <p:cNvSpPr txBox="1">
            <a:spLocks noGrp="1"/>
          </p:cNvSpPr>
          <p:nvPr>
            <p:ph type="body" idx="1"/>
          </p:nvPr>
        </p:nvSpPr>
        <p:spPr>
          <a:xfrm flipH="1">
            <a:off x="3869093" y="1363788"/>
            <a:ext cx="4889759" cy="3211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err="1">
                <a:latin typeface="Montserrat" panose="00000500000000000000" pitchFamily="2" charset="-52"/>
              </a:rPr>
              <a:t>Java</a:t>
            </a:r>
            <a:r>
              <a:rPr lang="ru-RU" dirty="0">
                <a:latin typeface="Montserrat" panose="00000500000000000000" pitchFamily="2" charset="-52"/>
              </a:rPr>
              <a:t> — мультифункциональный объектно-ориентированный язык со строгой типизацией. </a:t>
            </a:r>
          </a:p>
          <a:p>
            <a:pPr marL="0" lvl="0" indent="0">
              <a:buSzPts val="1100"/>
              <a:buNone/>
            </a:pPr>
            <a:r>
              <a:rPr lang="ru-RU" dirty="0">
                <a:latin typeface="Montserrat" panose="00000500000000000000" pitchFamily="2" charset="-52"/>
              </a:rPr>
              <a:t>На </a:t>
            </a:r>
            <a:r>
              <a:rPr lang="ru-RU" dirty="0" err="1">
                <a:latin typeface="Montserrat" panose="00000500000000000000" pitchFamily="2" charset="-52"/>
              </a:rPr>
              <a:t>Java</a:t>
            </a:r>
            <a:r>
              <a:rPr lang="ru-RU" dirty="0">
                <a:latin typeface="Montserrat" panose="00000500000000000000" pitchFamily="2" charset="-52"/>
              </a:rPr>
              <a:t> пишут сложное ПО: промышленные и банковские системы — как раз то, что не пишут на </a:t>
            </a:r>
            <a:r>
              <a:rPr lang="ru-RU" dirty="0" err="1">
                <a:latin typeface="Montserrat" panose="00000500000000000000" pitchFamily="2" charset="-52"/>
              </a:rPr>
              <a:t>JavaScript</a:t>
            </a:r>
            <a:r>
              <a:rPr lang="ru-RU" dirty="0">
                <a:latin typeface="Montserrat" panose="00000500000000000000" pitchFamily="2" charset="-52"/>
              </a:rPr>
              <a:t>. Помимо этого, огромное количество </a:t>
            </a:r>
            <a:r>
              <a:rPr lang="ru-RU" dirty="0" err="1">
                <a:latin typeface="Montserrat" panose="00000500000000000000" pitchFamily="2" charset="-52"/>
              </a:rPr>
              <a:t>десктопных</a:t>
            </a:r>
            <a:r>
              <a:rPr lang="ru-RU" dirty="0">
                <a:latin typeface="Montserrat" panose="00000500000000000000" pitchFamily="2" charset="-52"/>
              </a:rPr>
              <a:t> приложений, приложений на </a:t>
            </a:r>
            <a:r>
              <a:rPr lang="ru-RU" dirty="0" err="1">
                <a:latin typeface="Montserrat" panose="00000500000000000000" pitchFamily="2" charset="-52"/>
              </a:rPr>
              <a:t>Android</a:t>
            </a:r>
            <a:r>
              <a:rPr lang="ru-RU" dirty="0">
                <a:latin typeface="Montserrat" panose="00000500000000000000" pitchFamily="2" charset="-52"/>
              </a:rPr>
              <a:t> и серверных программ написано именно на </a:t>
            </a:r>
            <a:r>
              <a:rPr lang="ru-RU" dirty="0" err="1">
                <a:latin typeface="Montserrat" panose="00000500000000000000" pitchFamily="2" charset="-52"/>
              </a:rPr>
              <a:t>Java</a:t>
            </a:r>
            <a:r>
              <a:rPr lang="ru-RU" dirty="0" smtClean="0">
                <a:latin typeface="Montserrat" panose="00000500000000000000" pitchFamily="2" charset="-52"/>
              </a:rPr>
              <a:t>.</a:t>
            </a:r>
          </a:p>
          <a:p>
            <a:pPr marL="0" lv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>Какие </a:t>
            </a:r>
            <a:r>
              <a:rPr lang="ru-RU" dirty="0">
                <a:latin typeface="Montserrat" panose="00000500000000000000" pitchFamily="2" charset="-52"/>
              </a:rPr>
              <a:t>плюсы и минусы есть у этого языка</a:t>
            </a:r>
            <a:r>
              <a:rPr lang="ru-RU" dirty="0" smtClean="0">
                <a:latin typeface="Montserrat" panose="00000500000000000000" pitchFamily="2" charset="-52"/>
              </a:rPr>
              <a:t>:</a:t>
            </a:r>
          </a:p>
          <a:p>
            <a:pPr marL="0" lv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>Плюсы:</a:t>
            </a:r>
          </a:p>
          <a:p>
            <a:pPr marL="228600" indent="-228600">
              <a:buSzPts val="1100"/>
            </a:pPr>
            <a:r>
              <a:rPr lang="ru-RU" dirty="0" smtClean="0">
                <a:latin typeface="Montserrat" panose="00000500000000000000" pitchFamily="2" charset="-52"/>
              </a:rPr>
              <a:t>Понятный синтаксис</a:t>
            </a:r>
            <a:r>
              <a:rPr lang="en-US" dirty="0" smtClean="0">
                <a:latin typeface="Montserrat" panose="00000500000000000000" pitchFamily="2" charset="-52"/>
              </a:rPr>
              <a:t>;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228600" indent="-228600">
              <a:buSzPts val="1100"/>
            </a:pPr>
            <a:r>
              <a:rPr lang="ru-RU" dirty="0" smtClean="0">
                <a:latin typeface="Montserrat" panose="00000500000000000000" pitchFamily="2" charset="-52"/>
              </a:rPr>
              <a:t>Работает на всех операционных системах</a:t>
            </a:r>
            <a:r>
              <a:rPr lang="en-US" dirty="0" smtClean="0">
                <a:latin typeface="Montserrat" panose="00000500000000000000" pitchFamily="2" charset="-52"/>
              </a:rPr>
              <a:t>;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228600" indent="-228600">
              <a:buSzPts val="1100"/>
            </a:pPr>
            <a:r>
              <a:rPr lang="ru-RU" dirty="0" smtClean="0">
                <a:latin typeface="Montserrat" panose="00000500000000000000" pitchFamily="2" charset="-52"/>
              </a:rPr>
              <a:t>Подходит для своих задач удобно</a:t>
            </a:r>
          </a:p>
          <a:p>
            <a:pPr mar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>Минусы:</a:t>
            </a:r>
            <a:br>
              <a:rPr lang="ru-RU" dirty="0" smtClean="0">
                <a:latin typeface="Montserrat" panose="00000500000000000000" pitchFamily="2" charset="-52"/>
              </a:rPr>
            </a:br>
            <a:r>
              <a:rPr lang="ru-RU" dirty="0" smtClean="0">
                <a:solidFill>
                  <a:srgbClr val="345792"/>
                </a:solidFill>
                <a:latin typeface="Montserrat" panose="00000500000000000000" pitchFamily="2" charset="-52"/>
              </a:rPr>
              <a:t>1.    </a:t>
            </a:r>
            <a:r>
              <a:rPr lang="ru-RU" dirty="0" smtClean="0">
                <a:latin typeface="Montserrat" panose="00000500000000000000" pitchFamily="2" charset="-52"/>
              </a:rPr>
              <a:t>Уступает по скорости С++</a:t>
            </a:r>
            <a:r>
              <a:rPr lang="en-US" dirty="0" smtClean="0">
                <a:latin typeface="Montserrat" panose="00000500000000000000" pitchFamily="2" charset="-52"/>
              </a:rPr>
              <a:t>;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0" indent="0">
              <a:buSzPts val="1100"/>
              <a:buNone/>
            </a:pPr>
            <a:r>
              <a:rPr lang="ru-RU" dirty="0" smtClean="0">
                <a:solidFill>
                  <a:srgbClr val="345792"/>
                </a:solidFill>
                <a:latin typeface="Montserrat" panose="00000500000000000000" pitchFamily="2" charset="-52"/>
              </a:rPr>
              <a:t>2.   </a:t>
            </a:r>
            <a:r>
              <a:rPr lang="ru-RU" dirty="0" smtClean="0">
                <a:latin typeface="Montserrat" panose="00000500000000000000" pitchFamily="2" charset="-52"/>
              </a:rPr>
              <a:t>Громоздкий код.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/>
            </a:r>
            <a:br>
              <a:rPr lang="ru-RU" dirty="0" smtClean="0">
                <a:latin typeface="Montserrat" panose="00000500000000000000" pitchFamily="2" charset="-52"/>
              </a:rPr>
            </a:br>
            <a:endParaRPr dirty="0">
              <a:latin typeface="Montserrat" panose="00000500000000000000" pitchFamily="2" charset="-52"/>
            </a:endParaRPr>
          </a:p>
        </p:txBody>
      </p:sp>
      <p:grpSp>
        <p:nvGrpSpPr>
          <p:cNvPr id="1095" name="Google Shape;1095;p32"/>
          <p:cNvGrpSpPr/>
          <p:nvPr/>
        </p:nvGrpSpPr>
        <p:grpSpPr>
          <a:xfrm flipH="1">
            <a:off x="129583" y="2969788"/>
            <a:ext cx="1167298" cy="1884306"/>
            <a:chOff x="5849258" y="-2134587"/>
            <a:chExt cx="1167298" cy="1884306"/>
          </a:xfrm>
        </p:grpSpPr>
        <p:sp>
          <p:nvSpPr>
            <p:cNvPr id="1096" name="Google Shape;1096;p32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97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9"/>
          <p:cNvSpPr txBox="1">
            <a:spLocks noGrp="1"/>
          </p:cNvSpPr>
          <p:nvPr>
            <p:ph type="ctrTitle"/>
          </p:nvPr>
        </p:nvSpPr>
        <p:spPr>
          <a:xfrm>
            <a:off x="720100" y="771950"/>
            <a:ext cx="7729834" cy="22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Montserrat" panose="00000500000000000000" pitchFamily="2" charset="-52"/>
              </a:rPr>
              <a:t>Итог:</a:t>
            </a:r>
            <a:r>
              <a:rPr lang="ru-RU" sz="1600" dirty="0" smtClean="0">
                <a:latin typeface="Montserrat" panose="00000500000000000000" pitchFamily="2" charset="-52"/>
              </a:rPr>
              <a:t/>
            </a:r>
            <a:br>
              <a:rPr lang="ru-RU" sz="1600" dirty="0" smtClean="0">
                <a:latin typeface="Montserrat" panose="00000500000000000000" pitchFamily="2" charset="-52"/>
              </a:rPr>
            </a:br>
            <a:r>
              <a:rPr lang="ru-RU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Сегодня мы узнали:</a:t>
            </a:r>
            <a:br>
              <a:rPr lang="ru-RU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</a:br>
            <a:r>
              <a:rPr lang="ru-RU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1. Что такое языка программирования</a:t>
            </a:r>
            <a:r>
              <a:rPr lang="en-US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;</a:t>
            </a:r>
            <a:br>
              <a:rPr lang="en-US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</a:br>
            <a:r>
              <a:rPr lang="en-US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2.</a:t>
            </a:r>
            <a:r>
              <a:rPr lang="ru-RU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 Прошлись по видам ЯП</a:t>
            </a:r>
            <a:r>
              <a:rPr lang="en-US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;</a:t>
            </a:r>
            <a:r>
              <a:rPr lang="ru-RU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/>
            </a:r>
            <a:br>
              <a:rPr lang="ru-RU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</a:br>
            <a:r>
              <a:rPr lang="ru-RU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3. Разобрали каждый язык программирования,</a:t>
            </a:r>
            <a:br>
              <a:rPr lang="ru-RU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</a:br>
            <a:r>
              <a:rPr lang="ru-RU" sz="1600" b="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 его достоинства и недостатки</a:t>
            </a:r>
            <a:r>
              <a:rPr lang="ru-RU" sz="1600" b="0" dirty="0">
                <a:solidFill>
                  <a:schemeClr val="bg1"/>
                </a:solidFill>
                <a:latin typeface="Montserrat" panose="00000500000000000000" pitchFamily="2" charset="-52"/>
              </a:rPr>
              <a:t>.</a:t>
            </a:r>
            <a:endParaRPr sz="1600" b="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865" name="Google Shape;865;p29"/>
          <p:cNvGrpSpPr/>
          <p:nvPr/>
        </p:nvGrpSpPr>
        <p:grpSpPr>
          <a:xfrm>
            <a:off x="-59325" y="3757225"/>
            <a:ext cx="855655" cy="842208"/>
            <a:chOff x="3693450" y="-758825"/>
            <a:chExt cx="855655" cy="842208"/>
          </a:xfrm>
        </p:grpSpPr>
        <p:sp>
          <p:nvSpPr>
            <p:cNvPr id="866" name="Google Shape;866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grpSp>
        <p:nvGrpSpPr>
          <p:cNvPr id="200" name="Google Shape;1530;p39"/>
          <p:cNvGrpSpPr/>
          <p:nvPr/>
        </p:nvGrpSpPr>
        <p:grpSpPr>
          <a:xfrm>
            <a:off x="5997507" y="1697550"/>
            <a:ext cx="3146493" cy="2901877"/>
            <a:chOff x="127250" y="1697550"/>
            <a:chExt cx="3146493" cy="2901877"/>
          </a:xfrm>
        </p:grpSpPr>
        <p:grpSp>
          <p:nvGrpSpPr>
            <p:cNvPr id="201" name="Google Shape;1531;p39"/>
            <p:cNvGrpSpPr/>
            <p:nvPr/>
          </p:nvGrpSpPr>
          <p:grpSpPr>
            <a:xfrm flipH="1">
              <a:off x="127250" y="1697550"/>
              <a:ext cx="1663053" cy="1403351"/>
              <a:chOff x="-1168150" y="1945200"/>
              <a:chExt cx="1663053" cy="1403351"/>
            </a:xfrm>
          </p:grpSpPr>
          <p:sp>
            <p:nvSpPr>
              <p:cNvPr id="274" name="Google Shape;1532;p39"/>
              <p:cNvSpPr/>
              <p:nvPr/>
            </p:nvSpPr>
            <p:spPr>
              <a:xfrm>
                <a:off x="-400550" y="2997454"/>
                <a:ext cx="418688" cy="279434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5135" extrusionOk="0">
                    <a:moveTo>
                      <a:pt x="650" y="0"/>
                    </a:moveTo>
                    <a:lnTo>
                      <a:pt x="1" y="5135"/>
                    </a:lnTo>
                    <a:lnTo>
                      <a:pt x="7044" y="5135"/>
                    </a:lnTo>
                    <a:lnTo>
                      <a:pt x="76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533;p39"/>
              <p:cNvSpPr/>
              <p:nvPr/>
            </p:nvSpPr>
            <p:spPr>
              <a:xfrm>
                <a:off x="-400550" y="2997454"/>
                <a:ext cx="418688" cy="279434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5135" fill="none" extrusionOk="0">
                    <a:moveTo>
                      <a:pt x="1" y="5135"/>
                    </a:moveTo>
                    <a:lnTo>
                      <a:pt x="7044" y="5135"/>
                    </a:lnTo>
                    <a:lnTo>
                      <a:pt x="7693" y="0"/>
                    </a:lnTo>
                    <a:lnTo>
                      <a:pt x="650" y="0"/>
                    </a:lnTo>
                    <a:lnTo>
                      <a:pt x="1" y="51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534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extrusionOk="0">
                    <a:moveTo>
                      <a:pt x="58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1" y="439"/>
                    </a:lnTo>
                    <a:lnTo>
                      <a:pt x="58" y="0"/>
                    </a:lnTo>
                    <a:close/>
                    <a:moveTo>
                      <a:pt x="7101" y="0"/>
                    </a:moveTo>
                    <a:lnTo>
                      <a:pt x="7101" y="0"/>
                    </a:lnTo>
                    <a:lnTo>
                      <a:pt x="6930" y="1374"/>
                    </a:lnTo>
                    <a:lnTo>
                      <a:pt x="6930" y="1374"/>
                    </a:lnTo>
                    <a:lnTo>
                      <a:pt x="7101" y="0"/>
                    </a:lnTo>
                    <a:close/>
                  </a:path>
                </a:pathLst>
              </a:custGeom>
              <a:solidFill>
                <a:srgbClr val="D9E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535;p39"/>
              <p:cNvSpPr/>
              <p:nvPr/>
            </p:nvSpPr>
            <p:spPr>
              <a:xfrm>
                <a:off x="-375627" y="3055625"/>
                <a:ext cx="3156" cy="23944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0" fill="none" extrusionOk="0">
                    <a:moveTo>
                      <a:pt x="58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1" y="439"/>
                    </a:lnTo>
                    <a:lnTo>
                      <a:pt x="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536;p39"/>
              <p:cNvSpPr/>
              <p:nvPr/>
            </p:nvSpPr>
            <p:spPr>
              <a:xfrm>
                <a:off x="1425" y="3055625"/>
                <a:ext cx="9414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75" fill="none" extrusionOk="0">
                    <a:moveTo>
                      <a:pt x="172" y="0"/>
                    </a:moveTo>
                    <a:lnTo>
                      <a:pt x="172" y="0"/>
                    </a:lnTo>
                    <a:lnTo>
                      <a:pt x="1" y="1374"/>
                    </a:lnTo>
                    <a:lnTo>
                      <a:pt x="1" y="1374"/>
                    </a:lnTo>
                    <a:lnTo>
                      <a:pt x="1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537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extrusionOk="0">
                    <a:moveTo>
                      <a:pt x="58" y="0"/>
                    </a:moveTo>
                    <a:lnTo>
                      <a:pt x="1" y="439"/>
                    </a:lnTo>
                    <a:lnTo>
                      <a:pt x="6930" y="1374"/>
                    </a:lnTo>
                    <a:lnTo>
                      <a:pt x="7101" y="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538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fill="none" extrusionOk="0">
                    <a:moveTo>
                      <a:pt x="7101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6930" y="1374"/>
                    </a:lnTo>
                    <a:lnTo>
                      <a:pt x="710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539;p39"/>
              <p:cNvSpPr/>
              <p:nvPr/>
            </p:nvSpPr>
            <p:spPr>
              <a:xfrm>
                <a:off x="-1168150" y="1945200"/>
                <a:ext cx="1663053" cy="1110498"/>
              </a:xfrm>
              <a:custGeom>
                <a:avLst/>
                <a:gdLst/>
                <a:ahLst/>
                <a:cxnLst/>
                <a:rect l="l" t="t" r="r" b="b"/>
                <a:pathLst>
                  <a:path w="30561" h="20407" extrusionOk="0">
                    <a:moveTo>
                      <a:pt x="153" y="1"/>
                    </a:moveTo>
                    <a:lnTo>
                      <a:pt x="96" y="20"/>
                    </a:lnTo>
                    <a:lnTo>
                      <a:pt x="39" y="58"/>
                    </a:lnTo>
                    <a:lnTo>
                      <a:pt x="1" y="96"/>
                    </a:lnTo>
                    <a:lnTo>
                      <a:pt x="1" y="154"/>
                    </a:lnTo>
                    <a:lnTo>
                      <a:pt x="1" y="20253"/>
                    </a:lnTo>
                    <a:lnTo>
                      <a:pt x="1" y="20311"/>
                    </a:lnTo>
                    <a:lnTo>
                      <a:pt x="39" y="20368"/>
                    </a:lnTo>
                    <a:lnTo>
                      <a:pt x="96" y="20406"/>
                    </a:lnTo>
                    <a:lnTo>
                      <a:pt x="30484" y="20406"/>
                    </a:lnTo>
                    <a:lnTo>
                      <a:pt x="30522" y="20368"/>
                    </a:lnTo>
                    <a:lnTo>
                      <a:pt x="30560" y="20311"/>
                    </a:lnTo>
                    <a:lnTo>
                      <a:pt x="30560" y="20253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58"/>
                    </a:lnTo>
                    <a:lnTo>
                      <a:pt x="30484" y="20"/>
                    </a:lnTo>
                    <a:lnTo>
                      <a:pt x="304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540;p39"/>
              <p:cNvSpPr/>
              <p:nvPr/>
            </p:nvSpPr>
            <p:spPr>
              <a:xfrm>
                <a:off x="-1168150" y="1945200"/>
                <a:ext cx="1663053" cy="1110498"/>
              </a:xfrm>
              <a:custGeom>
                <a:avLst/>
                <a:gdLst/>
                <a:ahLst/>
                <a:cxnLst/>
                <a:rect l="l" t="t" r="r" b="b"/>
                <a:pathLst>
                  <a:path w="30561" h="20407" fill="none" extrusionOk="0">
                    <a:moveTo>
                      <a:pt x="153" y="20406"/>
                    </a:moveTo>
                    <a:lnTo>
                      <a:pt x="30408" y="20406"/>
                    </a:lnTo>
                    <a:lnTo>
                      <a:pt x="30408" y="20406"/>
                    </a:lnTo>
                    <a:lnTo>
                      <a:pt x="30484" y="20406"/>
                    </a:lnTo>
                    <a:lnTo>
                      <a:pt x="30522" y="20368"/>
                    </a:lnTo>
                    <a:lnTo>
                      <a:pt x="30560" y="20311"/>
                    </a:lnTo>
                    <a:lnTo>
                      <a:pt x="30560" y="20253"/>
                    </a:lnTo>
                    <a:lnTo>
                      <a:pt x="30560" y="154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58"/>
                    </a:lnTo>
                    <a:lnTo>
                      <a:pt x="30484" y="20"/>
                    </a:lnTo>
                    <a:lnTo>
                      <a:pt x="30408" y="1"/>
                    </a:lnTo>
                    <a:lnTo>
                      <a:pt x="153" y="1"/>
                    </a:lnTo>
                    <a:lnTo>
                      <a:pt x="153" y="1"/>
                    </a:lnTo>
                    <a:lnTo>
                      <a:pt x="96" y="20"/>
                    </a:lnTo>
                    <a:lnTo>
                      <a:pt x="39" y="58"/>
                    </a:lnTo>
                    <a:lnTo>
                      <a:pt x="1" y="96"/>
                    </a:lnTo>
                    <a:lnTo>
                      <a:pt x="1" y="154"/>
                    </a:lnTo>
                    <a:lnTo>
                      <a:pt x="1" y="20253"/>
                    </a:lnTo>
                    <a:lnTo>
                      <a:pt x="1" y="20253"/>
                    </a:lnTo>
                    <a:lnTo>
                      <a:pt x="1" y="20311"/>
                    </a:lnTo>
                    <a:lnTo>
                      <a:pt x="39" y="20368"/>
                    </a:lnTo>
                    <a:lnTo>
                      <a:pt x="96" y="20406"/>
                    </a:lnTo>
                    <a:lnTo>
                      <a:pt x="153" y="2040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541;p39"/>
              <p:cNvSpPr/>
              <p:nvPr/>
            </p:nvSpPr>
            <p:spPr>
              <a:xfrm>
                <a:off x="-1131800" y="1982639"/>
                <a:ext cx="1590351" cy="1035619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19031" extrusionOk="0">
                    <a:moveTo>
                      <a:pt x="1" y="0"/>
                    </a:moveTo>
                    <a:lnTo>
                      <a:pt x="1" y="19031"/>
                    </a:lnTo>
                    <a:lnTo>
                      <a:pt x="29224" y="19031"/>
                    </a:lnTo>
                    <a:lnTo>
                      <a:pt x="29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542;p39"/>
              <p:cNvSpPr/>
              <p:nvPr/>
            </p:nvSpPr>
            <p:spPr>
              <a:xfrm>
                <a:off x="-1131800" y="1982639"/>
                <a:ext cx="1590351" cy="1035619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19031" fill="none" extrusionOk="0">
                    <a:moveTo>
                      <a:pt x="1" y="19031"/>
                    </a:moveTo>
                    <a:lnTo>
                      <a:pt x="29224" y="19031"/>
                    </a:lnTo>
                    <a:lnTo>
                      <a:pt x="29224" y="0"/>
                    </a:lnTo>
                    <a:lnTo>
                      <a:pt x="1" y="0"/>
                    </a:lnTo>
                    <a:lnTo>
                      <a:pt x="1" y="1903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543;p39"/>
              <p:cNvSpPr/>
              <p:nvPr/>
            </p:nvSpPr>
            <p:spPr>
              <a:xfrm>
                <a:off x="-74377" y="2156064"/>
                <a:ext cx="456019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5174" extrusionOk="0">
                    <a:moveTo>
                      <a:pt x="1756" y="1"/>
                    </a:moveTo>
                    <a:lnTo>
                      <a:pt x="1604" y="20"/>
                    </a:lnTo>
                    <a:lnTo>
                      <a:pt x="1451" y="77"/>
                    </a:lnTo>
                    <a:lnTo>
                      <a:pt x="1317" y="173"/>
                    </a:lnTo>
                    <a:lnTo>
                      <a:pt x="1184" y="287"/>
                    </a:lnTo>
                    <a:lnTo>
                      <a:pt x="1088" y="421"/>
                    </a:lnTo>
                    <a:lnTo>
                      <a:pt x="1012" y="593"/>
                    </a:lnTo>
                    <a:lnTo>
                      <a:pt x="974" y="764"/>
                    </a:lnTo>
                    <a:lnTo>
                      <a:pt x="955" y="955"/>
                    </a:lnTo>
                    <a:lnTo>
                      <a:pt x="955" y="4315"/>
                    </a:lnTo>
                    <a:lnTo>
                      <a:pt x="0" y="5174"/>
                    </a:lnTo>
                    <a:lnTo>
                      <a:pt x="7559" y="5174"/>
                    </a:lnTo>
                    <a:lnTo>
                      <a:pt x="7731" y="5155"/>
                    </a:lnTo>
                    <a:lnTo>
                      <a:pt x="7884" y="5097"/>
                    </a:lnTo>
                    <a:lnTo>
                      <a:pt x="8017" y="5021"/>
                    </a:lnTo>
                    <a:lnTo>
                      <a:pt x="8151" y="4887"/>
                    </a:lnTo>
                    <a:lnTo>
                      <a:pt x="8246" y="4754"/>
                    </a:lnTo>
                    <a:lnTo>
                      <a:pt x="8323" y="4582"/>
                    </a:lnTo>
                    <a:lnTo>
                      <a:pt x="8361" y="4410"/>
                    </a:lnTo>
                    <a:lnTo>
                      <a:pt x="8380" y="4219"/>
                    </a:lnTo>
                    <a:lnTo>
                      <a:pt x="8380" y="955"/>
                    </a:lnTo>
                    <a:lnTo>
                      <a:pt x="8361" y="764"/>
                    </a:lnTo>
                    <a:lnTo>
                      <a:pt x="8323" y="593"/>
                    </a:lnTo>
                    <a:lnTo>
                      <a:pt x="8246" y="421"/>
                    </a:lnTo>
                    <a:lnTo>
                      <a:pt x="8151" y="287"/>
                    </a:lnTo>
                    <a:lnTo>
                      <a:pt x="8017" y="173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544;p39"/>
              <p:cNvSpPr/>
              <p:nvPr/>
            </p:nvSpPr>
            <p:spPr>
              <a:xfrm>
                <a:off x="73092" y="2230887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0"/>
                    </a:moveTo>
                    <a:lnTo>
                      <a:pt x="1" y="19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545;p39"/>
              <p:cNvSpPr/>
              <p:nvPr/>
            </p:nvSpPr>
            <p:spPr>
              <a:xfrm>
                <a:off x="73092" y="2230887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1" y="19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39" y="76"/>
                    </a:lnTo>
                    <a:lnTo>
                      <a:pt x="4162" y="76"/>
                    </a:lnTo>
                    <a:lnTo>
                      <a:pt x="4162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546;p39"/>
              <p:cNvSpPr/>
              <p:nvPr/>
            </p:nvSpPr>
            <p:spPr>
              <a:xfrm>
                <a:off x="73092" y="2295262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18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547;p39"/>
              <p:cNvSpPr/>
              <p:nvPr/>
            </p:nvSpPr>
            <p:spPr>
              <a:xfrm>
                <a:off x="73092" y="2295262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181" y="1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548;p39"/>
              <p:cNvSpPr/>
              <p:nvPr/>
            </p:nvSpPr>
            <p:spPr>
              <a:xfrm>
                <a:off x="167614" y="2358603"/>
                <a:ext cx="13408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8" extrusionOk="0">
                    <a:moveTo>
                      <a:pt x="20" y="1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549;p39"/>
              <p:cNvSpPr/>
              <p:nvPr/>
            </p:nvSpPr>
            <p:spPr>
              <a:xfrm>
                <a:off x="167614" y="2358603"/>
                <a:ext cx="13408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8" fill="none" extrusionOk="0">
                    <a:moveTo>
                      <a:pt x="242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63" y="39"/>
                    </a:lnTo>
                    <a:lnTo>
                      <a:pt x="2444" y="1"/>
                    </a:lnTo>
                    <a:lnTo>
                      <a:pt x="2425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550;p39"/>
              <p:cNvSpPr/>
              <p:nvPr/>
            </p:nvSpPr>
            <p:spPr>
              <a:xfrm>
                <a:off x="-1074662" y="2175818"/>
                <a:ext cx="943219" cy="379181"/>
              </a:xfrm>
              <a:custGeom>
                <a:avLst/>
                <a:gdLst/>
                <a:ahLst/>
                <a:cxnLst/>
                <a:rect l="l" t="t" r="r" b="b"/>
                <a:pathLst>
                  <a:path w="17333" h="6968" extrusionOk="0">
                    <a:moveTo>
                      <a:pt x="821" y="0"/>
                    </a:moveTo>
                    <a:lnTo>
                      <a:pt x="649" y="20"/>
                    </a:lnTo>
                    <a:lnTo>
                      <a:pt x="497" y="77"/>
                    </a:lnTo>
                    <a:lnTo>
                      <a:pt x="363" y="153"/>
                    </a:lnTo>
                    <a:lnTo>
                      <a:pt x="249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0" y="955"/>
                    </a:lnTo>
                    <a:lnTo>
                      <a:pt x="0" y="6013"/>
                    </a:lnTo>
                    <a:lnTo>
                      <a:pt x="20" y="6204"/>
                    </a:lnTo>
                    <a:lnTo>
                      <a:pt x="58" y="6395"/>
                    </a:lnTo>
                    <a:lnTo>
                      <a:pt x="134" y="6548"/>
                    </a:lnTo>
                    <a:lnTo>
                      <a:pt x="249" y="6700"/>
                    </a:lnTo>
                    <a:lnTo>
                      <a:pt x="363" y="6815"/>
                    </a:lnTo>
                    <a:lnTo>
                      <a:pt x="497" y="6891"/>
                    </a:lnTo>
                    <a:lnTo>
                      <a:pt x="649" y="6949"/>
                    </a:lnTo>
                    <a:lnTo>
                      <a:pt x="821" y="6968"/>
                    </a:lnTo>
                    <a:lnTo>
                      <a:pt x="17332" y="6968"/>
                    </a:lnTo>
                    <a:lnTo>
                      <a:pt x="16378" y="6128"/>
                    </a:lnTo>
                    <a:lnTo>
                      <a:pt x="16378" y="955"/>
                    </a:lnTo>
                    <a:lnTo>
                      <a:pt x="16359" y="764"/>
                    </a:lnTo>
                    <a:lnTo>
                      <a:pt x="16321" y="592"/>
                    </a:lnTo>
                    <a:lnTo>
                      <a:pt x="16244" y="420"/>
                    </a:lnTo>
                    <a:lnTo>
                      <a:pt x="16149" y="287"/>
                    </a:lnTo>
                    <a:lnTo>
                      <a:pt x="16015" y="153"/>
                    </a:lnTo>
                    <a:lnTo>
                      <a:pt x="15882" y="77"/>
                    </a:lnTo>
                    <a:lnTo>
                      <a:pt x="15729" y="20"/>
                    </a:lnTo>
                    <a:lnTo>
                      <a:pt x="155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551;p39"/>
              <p:cNvSpPr/>
              <p:nvPr/>
            </p:nvSpPr>
            <p:spPr>
              <a:xfrm>
                <a:off x="-993636" y="2230887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13133" y="76"/>
                    </a:lnTo>
                    <a:lnTo>
                      <a:pt x="13133" y="38"/>
                    </a:lnTo>
                    <a:lnTo>
                      <a:pt x="13133" y="19"/>
                    </a:lnTo>
                    <a:lnTo>
                      <a:pt x="13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552;p39"/>
              <p:cNvSpPr/>
              <p:nvPr/>
            </p:nvSpPr>
            <p:spPr>
              <a:xfrm>
                <a:off x="-993636" y="2230887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6"/>
                    </a:moveTo>
                    <a:lnTo>
                      <a:pt x="13095" y="76"/>
                    </a:lnTo>
                    <a:lnTo>
                      <a:pt x="13095" y="76"/>
                    </a:lnTo>
                    <a:lnTo>
                      <a:pt x="13133" y="76"/>
                    </a:lnTo>
                    <a:lnTo>
                      <a:pt x="13133" y="38"/>
                    </a:lnTo>
                    <a:lnTo>
                      <a:pt x="13133" y="38"/>
                    </a:lnTo>
                    <a:lnTo>
                      <a:pt x="13133" y="19"/>
                    </a:lnTo>
                    <a:lnTo>
                      <a:pt x="13095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8" y="7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553;p39"/>
              <p:cNvSpPr/>
              <p:nvPr/>
            </p:nvSpPr>
            <p:spPr>
              <a:xfrm>
                <a:off x="-993636" y="2295262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554;p39"/>
              <p:cNvSpPr/>
              <p:nvPr/>
            </p:nvSpPr>
            <p:spPr>
              <a:xfrm>
                <a:off x="-993636" y="2295262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"/>
                    </a:lnTo>
                    <a:lnTo>
                      <a:pt x="13095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555;p39"/>
              <p:cNvSpPr/>
              <p:nvPr/>
            </p:nvSpPr>
            <p:spPr>
              <a:xfrm>
                <a:off x="-993636" y="2358603"/>
                <a:ext cx="71466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556;p39"/>
              <p:cNvSpPr/>
              <p:nvPr/>
            </p:nvSpPr>
            <p:spPr>
              <a:xfrm>
                <a:off x="-993636" y="2358603"/>
                <a:ext cx="71466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8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"/>
                    </a:lnTo>
                    <a:lnTo>
                      <a:pt x="13095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557;p39"/>
              <p:cNvSpPr/>
              <p:nvPr/>
            </p:nvSpPr>
            <p:spPr>
              <a:xfrm>
                <a:off x="-993636" y="2421998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0" y="77"/>
                    </a:lnTo>
                    <a:lnTo>
                      <a:pt x="13133" y="77"/>
                    </a:lnTo>
                    <a:lnTo>
                      <a:pt x="13133" y="39"/>
                    </a:lnTo>
                    <a:lnTo>
                      <a:pt x="13133" y="19"/>
                    </a:lnTo>
                    <a:lnTo>
                      <a:pt x="13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558;p39"/>
              <p:cNvSpPr/>
              <p:nvPr/>
            </p:nvSpPr>
            <p:spPr>
              <a:xfrm>
                <a:off x="-993636" y="2421998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77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9"/>
                    </a:lnTo>
                    <a:lnTo>
                      <a:pt x="13095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77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559;p39"/>
              <p:cNvSpPr/>
              <p:nvPr/>
            </p:nvSpPr>
            <p:spPr>
              <a:xfrm>
                <a:off x="-910542" y="2486373"/>
                <a:ext cx="631570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9" y="77"/>
                    </a:lnTo>
                    <a:lnTo>
                      <a:pt x="11568" y="77"/>
                    </a:lnTo>
                    <a:lnTo>
                      <a:pt x="11606" y="58"/>
                    </a:lnTo>
                    <a:lnTo>
                      <a:pt x="11606" y="39"/>
                    </a:lnTo>
                    <a:lnTo>
                      <a:pt x="1160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560;p39"/>
              <p:cNvSpPr/>
              <p:nvPr/>
            </p:nvSpPr>
            <p:spPr>
              <a:xfrm>
                <a:off x="-910542" y="2486373"/>
                <a:ext cx="631570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78" fill="none" extrusionOk="0">
                    <a:moveTo>
                      <a:pt x="39" y="77"/>
                    </a:moveTo>
                    <a:lnTo>
                      <a:pt x="11568" y="77"/>
                    </a:lnTo>
                    <a:lnTo>
                      <a:pt x="11568" y="77"/>
                    </a:lnTo>
                    <a:lnTo>
                      <a:pt x="11606" y="58"/>
                    </a:lnTo>
                    <a:lnTo>
                      <a:pt x="11606" y="39"/>
                    </a:lnTo>
                    <a:lnTo>
                      <a:pt x="11606" y="39"/>
                    </a:lnTo>
                    <a:lnTo>
                      <a:pt x="11606" y="1"/>
                    </a:lnTo>
                    <a:lnTo>
                      <a:pt x="11568" y="1"/>
                    </a:lnTo>
                    <a:lnTo>
                      <a:pt x="39" y="1"/>
                    </a:lnTo>
                    <a:lnTo>
                      <a:pt x="39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9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561;p39"/>
              <p:cNvSpPr/>
              <p:nvPr/>
            </p:nvSpPr>
            <p:spPr>
              <a:xfrm>
                <a:off x="-74377" y="2622469"/>
                <a:ext cx="456019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5174" extrusionOk="0">
                    <a:moveTo>
                      <a:pt x="0" y="0"/>
                    </a:moveTo>
                    <a:lnTo>
                      <a:pt x="955" y="955"/>
                    </a:lnTo>
                    <a:lnTo>
                      <a:pt x="955" y="4372"/>
                    </a:lnTo>
                    <a:lnTo>
                      <a:pt x="974" y="4524"/>
                    </a:lnTo>
                    <a:lnTo>
                      <a:pt x="1012" y="4677"/>
                    </a:lnTo>
                    <a:lnTo>
                      <a:pt x="1069" y="4811"/>
                    </a:lnTo>
                    <a:lnTo>
                      <a:pt x="1145" y="4944"/>
                    </a:lnTo>
                    <a:lnTo>
                      <a:pt x="1241" y="5040"/>
                    </a:lnTo>
                    <a:lnTo>
                      <a:pt x="1355" y="5097"/>
                    </a:lnTo>
                    <a:lnTo>
                      <a:pt x="1489" y="5154"/>
                    </a:lnTo>
                    <a:lnTo>
                      <a:pt x="1623" y="5173"/>
                    </a:lnTo>
                    <a:lnTo>
                      <a:pt x="7559" y="5173"/>
                    </a:lnTo>
                    <a:lnTo>
                      <a:pt x="7731" y="5154"/>
                    </a:lnTo>
                    <a:lnTo>
                      <a:pt x="7884" y="5097"/>
                    </a:lnTo>
                    <a:lnTo>
                      <a:pt x="8017" y="5001"/>
                    </a:lnTo>
                    <a:lnTo>
                      <a:pt x="8151" y="4887"/>
                    </a:lnTo>
                    <a:lnTo>
                      <a:pt x="8246" y="4753"/>
                    </a:lnTo>
                    <a:lnTo>
                      <a:pt x="8323" y="4582"/>
                    </a:lnTo>
                    <a:lnTo>
                      <a:pt x="8361" y="4410"/>
                    </a:lnTo>
                    <a:lnTo>
                      <a:pt x="8380" y="4219"/>
                    </a:lnTo>
                    <a:lnTo>
                      <a:pt x="8380" y="955"/>
                    </a:lnTo>
                    <a:lnTo>
                      <a:pt x="8361" y="764"/>
                    </a:lnTo>
                    <a:lnTo>
                      <a:pt x="8323" y="573"/>
                    </a:lnTo>
                    <a:lnTo>
                      <a:pt x="8246" y="420"/>
                    </a:lnTo>
                    <a:lnTo>
                      <a:pt x="8151" y="268"/>
                    </a:lnTo>
                    <a:lnTo>
                      <a:pt x="8017" y="153"/>
                    </a:lnTo>
                    <a:lnTo>
                      <a:pt x="7884" y="77"/>
                    </a:lnTo>
                    <a:lnTo>
                      <a:pt x="7731" y="19"/>
                    </a:lnTo>
                    <a:lnTo>
                      <a:pt x="75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562;p39"/>
              <p:cNvSpPr/>
              <p:nvPr/>
            </p:nvSpPr>
            <p:spPr>
              <a:xfrm>
                <a:off x="73092" y="2697238"/>
                <a:ext cx="228608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18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563;p39"/>
              <p:cNvSpPr/>
              <p:nvPr/>
            </p:nvSpPr>
            <p:spPr>
              <a:xfrm>
                <a:off x="73092" y="2697238"/>
                <a:ext cx="228608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181" y="1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564;p39"/>
              <p:cNvSpPr/>
              <p:nvPr/>
            </p:nvSpPr>
            <p:spPr>
              <a:xfrm>
                <a:off x="73092" y="2760633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0"/>
                    </a:moveTo>
                    <a:lnTo>
                      <a:pt x="1" y="19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565;p39"/>
              <p:cNvSpPr/>
              <p:nvPr/>
            </p:nvSpPr>
            <p:spPr>
              <a:xfrm>
                <a:off x="73092" y="2760633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1" y="19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39" y="76"/>
                    </a:lnTo>
                    <a:lnTo>
                      <a:pt x="4162" y="76"/>
                    </a:lnTo>
                    <a:lnTo>
                      <a:pt x="4162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566;p39"/>
              <p:cNvSpPr/>
              <p:nvPr/>
            </p:nvSpPr>
            <p:spPr>
              <a:xfrm>
                <a:off x="167614" y="2825008"/>
                <a:ext cx="13408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7" extrusionOk="0">
                    <a:moveTo>
                      <a:pt x="20" y="1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567;p39"/>
              <p:cNvSpPr/>
              <p:nvPr/>
            </p:nvSpPr>
            <p:spPr>
              <a:xfrm>
                <a:off x="167614" y="2825008"/>
                <a:ext cx="13408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7" fill="none" extrusionOk="0">
                    <a:moveTo>
                      <a:pt x="242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63" y="39"/>
                    </a:lnTo>
                    <a:lnTo>
                      <a:pt x="2444" y="1"/>
                    </a:lnTo>
                    <a:lnTo>
                      <a:pt x="2425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568;p39"/>
              <p:cNvSpPr/>
              <p:nvPr/>
            </p:nvSpPr>
            <p:spPr>
              <a:xfrm>
                <a:off x="-1066337" y="2622469"/>
                <a:ext cx="439421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extrusionOk="0">
                    <a:moveTo>
                      <a:pt x="840" y="0"/>
                    </a:moveTo>
                    <a:lnTo>
                      <a:pt x="668" y="19"/>
                    </a:lnTo>
                    <a:lnTo>
                      <a:pt x="516" y="77"/>
                    </a:lnTo>
                    <a:lnTo>
                      <a:pt x="382" y="153"/>
                    </a:lnTo>
                    <a:lnTo>
                      <a:pt x="248" y="268"/>
                    </a:lnTo>
                    <a:lnTo>
                      <a:pt x="153" y="420"/>
                    </a:lnTo>
                    <a:lnTo>
                      <a:pt x="76" y="573"/>
                    </a:lnTo>
                    <a:lnTo>
                      <a:pt x="19" y="764"/>
                    </a:lnTo>
                    <a:lnTo>
                      <a:pt x="0" y="955"/>
                    </a:lnTo>
                    <a:lnTo>
                      <a:pt x="0" y="4219"/>
                    </a:lnTo>
                    <a:lnTo>
                      <a:pt x="19" y="4410"/>
                    </a:lnTo>
                    <a:lnTo>
                      <a:pt x="76" y="4582"/>
                    </a:lnTo>
                    <a:lnTo>
                      <a:pt x="153" y="4753"/>
                    </a:lnTo>
                    <a:lnTo>
                      <a:pt x="248" y="4887"/>
                    </a:lnTo>
                    <a:lnTo>
                      <a:pt x="382" y="5001"/>
                    </a:lnTo>
                    <a:lnTo>
                      <a:pt x="516" y="5097"/>
                    </a:lnTo>
                    <a:lnTo>
                      <a:pt x="668" y="5154"/>
                    </a:lnTo>
                    <a:lnTo>
                      <a:pt x="840" y="5173"/>
                    </a:lnTo>
                    <a:lnTo>
                      <a:pt x="6395" y="5173"/>
                    </a:lnTo>
                    <a:lnTo>
                      <a:pt x="6528" y="5154"/>
                    </a:lnTo>
                    <a:lnTo>
                      <a:pt x="6662" y="5097"/>
                    </a:lnTo>
                    <a:lnTo>
                      <a:pt x="6776" y="5040"/>
                    </a:lnTo>
                    <a:lnTo>
                      <a:pt x="6891" y="4944"/>
                    </a:lnTo>
                    <a:lnTo>
                      <a:pt x="6967" y="4811"/>
                    </a:lnTo>
                    <a:lnTo>
                      <a:pt x="7025" y="4677"/>
                    </a:lnTo>
                    <a:lnTo>
                      <a:pt x="7082" y="4524"/>
                    </a:lnTo>
                    <a:lnTo>
                      <a:pt x="7082" y="4372"/>
                    </a:lnTo>
                    <a:lnTo>
                      <a:pt x="7082" y="955"/>
                    </a:lnTo>
                    <a:lnTo>
                      <a:pt x="8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569;p39"/>
              <p:cNvSpPr/>
              <p:nvPr/>
            </p:nvSpPr>
            <p:spPr>
              <a:xfrm>
                <a:off x="-982209" y="2697238"/>
                <a:ext cx="202596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3684" y="77"/>
                    </a:lnTo>
                    <a:lnTo>
                      <a:pt x="3703" y="58"/>
                    </a:lnTo>
                    <a:lnTo>
                      <a:pt x="3722" y="39"/>
                    </a:lnTo>
                    <a:lnTo>
                      <a:pt x="37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570;p39"/>
              <p:cNvSpPr/>
              <p:nvPr/>
            </p:nvSpPr>
            <p:spPr>
              <a:xfrm>
                <a:off x="-982209" y="2697238"/>
                <a:ext cx="202596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fill="none" extrusionOk="0">
                    <a:moveTo>
                      <a:pt x="38" y="77"/>
                    </a:moveTo>
                    <a:lnTo>
                      <a:pt x="3684" y="77"/>
                    </a:lnTo>
                    <a:lnTo>
                      <a:pt x="3684" y="77"/>
                    </a:lnTo>
                    <a:lnTo>
                      <a:pt x="3703" y="58"/>
                    </a:lnTo>
                    <a:lnTo>
                      <a:pt x="3722" y="39"/>
                    </a:lnTo>
                    <a:lnTo>
                      <a:pt x="3722" y="39"/>
                    </a:lnTo>
                    <a:lnTo>
                      <a:pt x="3703" y="1"/>
                    </a:lnTo>
                    <a:lnTo>
                      <a:pt x="3684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571;p39"/>
              <p:cNvSpPr/>
              <p:nvPr/>
            </p:nvSpPr>
            <p:spPr>
              <a:xfrm>
                <a:off x="-982209" y="2760633"/>
                <a:ext cx="202596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703" y="76"/>
                    </a:lnTo>
                    <a:lnTo>
                      <a:pt x="3722" y="38"/>
                    </a:lnTo>
                    <a:lnTo>
                      <a:pt x="3703" y="19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572;p39"/>
              <p:cNvSpPr/>
              <p:nvPr/>
            </p:nvSpPr>
            <p:spPr>
              <a:xfrm>
                <a:off x="-982209" y="2760633"/>
                <a:ext cx="202596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fill="none" extrusionOk="0">
                    <a:moveTo>
                      <a:pt x="38" y="76"/>
                    </a:moveTo>
                    <a:lnTo>
                      <a:pt x="3684" y="76"/>
                    </a:lnTo>
                    <a:lnTo>
                      <a:pt x="3684" y="76"/>
                    </a:lnTo>
                    <a:lnTo>
                      <a:pt x="3703" y="76"/>
                    </a:lnTo>
                    <a:lnTo>
                      <a:pt x="3722" y="38"/>
                    </a:lnTo>
                    <a:lnTo>
                      <a:pt x="3722" y="38"/>
                    </a:lnTo>
                    <a:lnTo>
                      <a:pt x="3703" y="19"/>
                    </a:lnTo>
                    <a:lnTo>
                      <a:pt x="3684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8" y="7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573;p39"/>
              <p:cNvSpPr/>
              <p:nvPr/>
            </p:nvSpPr>
            <p:spPr>
              <a:xfrm>
                <a:off x="-883551" y="2825008"/>
                <a:ext cx="103937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7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1871" y="77"/>
                    </a:lnTo>
                    <a:lnTo>
                      <a:pt x="1890" y="58"/>
                    </a:lnTo>
                    <a:lnTo>
                      <a:pt x="1909" y="39"/>
                    </a:lnTo>
                    <a:lnTo>
                      <a:pt x="189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574;p39"/>
              <p:cNvSpPr/>
              <p:nvPr/>
            </p:nvSpPr>
            <p:spPr>
              <a:xfrm>
                <a:off x="-883551" y="2825008"/>
                <a:ext cx="103937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7" fill="none" extrusionOk="0">
                    <a:moveTo>
                      <a:pt x="39" y="77"/>
                    </a:moveTo>
                    <a:lnTo>
                      <a:pt x="1871" y="77"/>
                    </a:lnTo>
                    <a:lnTo>
                      <a:pt x="1871" y="77"/>
                    </a:lnTo>
                    <a:lnTo>
                      <a:pt x="1890" y="58"/>
                    </a:lnTo>
                    <a:lnTo>
                      <a:pt x="1909" y="39"/>
                    </a:lnTo>
                    <a:lnTo>
                      <a:pt x="1909" y="39"/>
                    </a:lnTo>
                    <a:lnTo>
                      <a:pt x="1890" y="1"/>
                    </a:lnTo>
                    <a:lnTo>
                      <a:pt x="1871" y="1"/>
                    </a:ln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575;p39"/>
              <p:cNvSpPr/>
              <p:nvPr/>
            </p:nvSpPr>
            <p:spPr>
              <a:xfrm>
                <a:off x="-750612" y="3262300"/>
                <a:ext cx="928689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17066" h="1585" extrusionOk="0">
                    <a:moveTo>
                      <a:pt x="19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17066" y="1585"/>
                    </a:lnTo>
                    <a:lnTo>
                      <a:pt x="170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576;p39"/>
              <p:cNvSpPr/>
              <p:nvPr/>
            </p:nvSpPr>
            <p:spPr>
              <a:xfrm>
                <a:off x="-750612" y="3262300"/>
                <a:ext cx="928689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17066" h="1585" fill="none" extrusionOk="0">
                    <a:moveTo>
                      <a:pt x="1" y="1585"/>
                    </a:moveTo>
                    <a:lnTo>
                      <a:pt x="17066" y="1585"/>
                    </a:lnTo>
                    <a:lnTo>
                      <a:pt x="17066" y="1"/>
                    </a:lnTo>
                    <a:lnTo>
                      <a:pt x="192" y="1"/>
                    </a:lnTo>
                    <a:lnTo>
                      <a:pt x="192" y="1"/>
                    </a:ln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577;p39"/>
              <p:cNvSpPr/>
              <p:nvPr/>
            </p:nvSpPr>
            <p:spPr>
              <a:xfrm>
                <a:off x="-208405" y="3262300"/>
                <a:ext cx="386473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585" extrusionOk="0">
                    <a:moveTo>
                      <a:pt x="19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7102" y="1585"/>
                    </a:lnTo>
                    <a:lnTo>
                      <a:pt x="710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578;p39"/>
              <p:cNvSpPr/>
              <p:nvPr/>
            </p:nvSpPr>
            <p:spPr>
              <a:xfrm>
                <a:off x="-208405" y="3262300"/>
                <a:ext cx="386473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585" fill="none" extrusionOk="0">
                    <a:moveTo>
                      <a:pt x="7102" y="1"/>
                    </a:moveTo>
                    <a:lnTo>
                      <a:pt x="3551" y="1"/>
                    </a:lnTo>
                    <a:lnTo>
                      <a:pt x="192" y="1"/>
                    </a:lnTo>
                    <a:lnTo>
                      <a:pt x="192" y="1"/>
                    </a:ln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7102" y="1585"/>
                    </a:lnTo>
                    <a:lnTo>
                      <a:pt x="7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1579;p39"/>
            <p:cNvGrpSpPr/>
            <p:nvPr/>
          </p:nvGrpSpPr>
          <p:grpSpPr>
            <a:xfrm>
              <a:off x="168969" y="2890387"/>
              <a:ext cx="2902118" cy="1707857"/>
              <a:chOff x="5879397" y="2862025"/>
              <a:chExt cx="2952307" cy="1737393"/>
            </a:xfrm>
          </p:grpSpPr>
          <p:sp>
            <p:nvSpPr>
              <p:cNvPr id="259" name="Google Shape;1580;p3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581;p3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582;p3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583;p3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584;p39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4" name="Google Shape;1585;p39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270" name="Google Shape;1586;p39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1587;p39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1588;p3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1589;p3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1590;p39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266" name="Google Shape;1591;p39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92;p39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1593;p3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1594;p3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1595;p39"/>
            <p:cNvGrpSpPr/>
            <p:nvPr/>
          </p:nvGrpSpPr>
          <p:grpSpPr>
            <a:xfrm>
              <a:off x="1333025" y="2187575"/>
              <a:ext cx="1940718" cy="2411852"/>
              <a:chOff x="1333025" y="2187575"/>
              <a:chExt cx="1940718" cy="2411852"/>
            </a:xfrm>
          </p:grpSpPr>
          <p:sp>
            <p:nvSpPr>
              <p:cNvPr id="204" name="Google Shape;1596;p39"/>
              <p:cNvSpPr/>
              <p:nvPr/>
            </p:nvSpPr>
            <p:spPr>
              <a:xfrm>
                <a:off x="2314363" y="2783290"/>
                <a:ext cx="556833" cy="427193"/>
              </a:xfrm>
              <a:custGeom>
                <a:avLst/>
                <a:gdLst/>
                <a:ahLst/>
                <a:cxnLst/>
                <a:rect l="l" t="t" r="r" b="b"/>
                <a:pathLst>
                  <a:path w="12542" h="9622" extrusionOk="0">
                    <a:moveTo>
                      <a:pt x="6338" y="1"/>
                    </a:moveTo>
                    <a:lnTo>
                      <a:pt x="8552" y="6243"/>
                    </a:lnTo>
                    <a:lnTo>
                      <a:pt x="1" y="8247"/>
                    </a:lnTo>
                    <a:lnTo>
                      <a:pt x="153" y="9354"/>
                    </a:lnTo>
                    <a:lnTo>
                      <a:pt x="650" y="9411"/>
                    </a:lnTo>
                    <a:lnTo>
                      <a:pt x="1967" y="9507"/>
                    </a:lnTo>
                    <a:lnTo>
                      <a:pt x="2845" y="9564"/>
                    </a:lnTo>
                    <a:lnTo>
                      <a:pt x="3818" y="9602"/>
                    </a:lnTo>
                    <a:lnTo>
                      <a:pt x="4887" y="9621"/>
                    </a:lnTo>
                    <a:lnTo>
                      <a:pt x="5994" y="9602"/>
                    </a:lnTo>
                    <a:lnTo>
                      <a:pt x="7101" y="9545"/>
                    </a:lnTo>
                    <a:lnTo>
                      <a:pt x="7655" y="9507"/>
                    </a:lnTo>
                    <a:lnTo>
                      <a:pt x="8189" y="9450"/>
                    </a:lnTo>
                    <a:lnTo>
                      <a:pt x="8724" y="9373"/>
                    </a:lnTo>
                    <a:lnTo>
                      <a:pt x="9220" y="9278"/>
                    </a:lnTo>
                    <a:lnTo>
                      <a:pt x="9716" y="9182"/>
                    </a:lnTo>
                    <a:lnTo>
                      <a:pt x="10175" y="9068"/>
                    </a:lnTo>
                    <a:lnTo>
                      <a:pt x="10594" y="8915"/>
                    </a:lnTo>
                    <a:lnTo>
                      <a:pt x="10995" y="8762"/>
                    </a:lnTo>
                    <a:lnTo>
                      <a:pt x="11358" y="8591"/>
                    </a:lnTo>
                    <a:lnTo>
                      <a:pt x="11683" y="8381"/>
                    </a:lnTo>
                    <a:lnTo>
                      <a:pt x="11816" y="8266"/>
                    </a:lnTo>
                    <a:lnTo>
                      <a:pt x="11950" y="8152"/>
                    </a:lnTo>
                    <a:lnTo>
                      <a:pt x="12064" y="8037"/>
                    </a:lnTo>
                    <a:lnTo>
                      <a:pt x="12160" y="7904"/>
                    </a:lnTo>
                    <a:lnTo>
                      <a:pt x="12255" y="7770"/>
                    </a:lnTo>
                    <a:lnTo>
                      <a:pt x="12331" y="7636"/>
                    </a:lnTo>
                    <a:lnTo>
                      <a:pt x="12389" y="7484"/>
                    </a:lnTo>
                    <a:lnTo>
                      <a:pt x="12446" y="7331"/>
                    </a:lnTo>
                    <a:lnTo>
                      <a:pt x="12484" y="7121"/>
                    </a:lnTo>
                    <a:lnTo>
                      <a:pt x="12522" y="6911"/>
                    </a:lnTo>
                    <a:lnTo>
                      <a:pt x="12541" y="6682"/>
                    </a:lnTo>
                    <a:lnTo>
                      <a:pt x="12541" y="6453"/>
                    </a:lnTo>
                    <a:lnTo>
                      <a:pt x="12522" y="5976"/>
                    </a:lnTo>
                    <a:lnTo>
                      <a:pt x="12484" y="5517"/>
                    </a:lnTo>
                    <a:lnTo>
                      <a:pt x="12389" y="5040"/>
                    </a:lnTo>
                    <a:lnTo>
                      <a:pt x="12274" y="4563"/>
                    </a:lnTo>
                    <a:lnTo>
                      <a:pt x="12141" y="4105"/>
                    </a:lnTo>
                    <a:lnTo>
                      <a:pt x="12007" y="3685"/>
                    </a:lnTo>
                    <a:lnTo>
                      <a:pt x="11854" y="3265"/>
                    </a:lnTo>
                    <a:lnTo>
                      <a:pt x="11702" y="2902"/>
                    </a:lnTo>
                    <a:lnTo>
                      <a:pt x="11434" y="2272"/>
                    </a:lnTo>
                    <a:lnTo>
                      <a:pt x="11224" y="1853"/>
                    </a:lnTo>
                    <a:lnTo>
                      <a:pt x="11148" y="170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97;p39"/>
              <p:cNvSpPr/>
              <p:nvPr/>
            </p:nvSpPr>
            <p:spPr>
              <a:xfrm>
                <a:off x="2314363" y="2783290"/>
                <a:ext cx="556833" cy="427193"/>
              </a:xfrm>
              <a:custGeom>
                <a:avLst/>
                <a:gdLst/>
                <a:ahLst/>
                <a:cxnLst/>
                <a:rect l="l" t="t" r="r" b="b"/>
                <a:pathLst>
                  <a:path w="12542" h="9622" fill="none" extrusionOk="0">
                    <a:moveTo>
                      <a:pt x="11148" y="1700"/>
                    </a:moveTo>
                    <a:lnTo>
                      <a:pt x="11148" y="1700"/>
                    </a:lnTo>
                    <a:lnTo>
                      <a:pt x="11224" y="1853"/>
                    </a:lnTo>
                    <a:lnTo>
                      <a:pt x="11434" y="2272"/>
                    </a:lnTo>
                    <a:lnTo>
                      <a:pt x="11702" y="2902"/>
                    </a:lnTo>
                    <a:lnTo>
                      <a:pt x="11854" y="3265"/>
                    </a:lnTo>
                    <a:lnTo>
                      <a:pt x="12007" y="3685"/>
                    </a:lnTo>
                    <a:lnTo>
                      <a:pt x="12141" y="4105"/>
                    </a:lnTo>
                    <a:lnTo>
                      <a:pt x="12274" y="4563"/>
                    </a:lnTo>
                    <a:lnTo>
                      <a:pt x="12389" y="5040"/>
                    </a:lnTo>
                    <a:lnTo>
                      <a:pt x="12484" y="5517"/>
                    </a:lnTo>
                    <a:lnTo>
                      <a:pt x="12522" y="5976"/>
                    </a:lnTo>
                    <a:lnTo>
                      <a:pt x="12541" y="6453"/>
                    </a:lnTo>
                    <a:lnTo>
                      <a:pt x="12541" y="6682"/>
                    </a:lnTo>
                    <a:lnTo>
                      <a:pt x="12522" y="6911"/>
                    </a:lnTo>
                    <a:lnTo>
                      <a:pt x="12484" y="7121"/>
                    </a:lnTo>
                    <a:lnTo>
                      <a:pt x="12446" y="7331"/>
                    </a:lnTo>
                    <a:lnTo>
                      <a:pt x="12446" y="7331"/>
                    </a:lnTo>
                    <a:lnTo>
                      <a:pt x="12389" y="7484"/>
                    </a:lnTo>
                    <a:lnTo>
                      <a:pt x="12331" y="7636"/>
                    </a:lnTo>
                    <a:lnTo>
                      <a:pt x="12255" y="7770"/>
                    </a:lnTo>
                    <a:lnTo>
                      <a:pt x="12160" y="7904"/>
                    </a:lnTo>
                    <a:lnTo>
                      <a:pt x="12064" y="8037"/>
                    </a:lnTo>
                    <a:lnTo>
                      <a:pt x="11950" y="8152"/>
                    </a:lnTo>
                    <a:lnTo>
                      <a:pt x="11816" y="8266"/>
                    </a:lnTo>
                    <a:lnTo>
                      <a:pt x="11683" y="8381"/>
                    </a:lnTo>
                    <a:lnTo>
                      <a:pt x="11358" y="8591"/>
                    </a:lnTo>
                    <a:lnTo>
                      <a:pt x="10995" y="8762"/>
                    </a:lnTo>
                    <a:lnTo>
                      <a:pt x="10594" y="8915"/>
                    </a:lnTo>
                    <a:lnTo>
                      <a:pt x="10175" y="9068"/>
                    </a:lnTo>
                    <a:lnTo>
                      <a:pt x="9716" y="9182"/>
                    </a:lnTo>
                    <a:lnTo>
                      <a:pt x="9220" y="9278"/>
                    </a:lnTo>
                    <a:lnTo>
                      <a:pt x="8724" y="9373"/>
                    </a:lnTo>
                    <a:lnTo>
                      <a:pt x="8189" y="9450"/>
                    </a:lnTo>
                    <a:lnTo>
                      <a:pt x="7655" y="9507"/>
                    </a:lnTo>
                    <a:lnTo>
                      <a:pt x="7101" y="9545"/>
                    </a:lnTo>
                    <a:lnTo>
                      <a:pt x="5994" y="9602"/>
                    </a:lnTo>
                    <a:lnTo>
                      <a:pt x="4887" y="9621"/>
                    </a:lnTo>
                    <a:lnTo>
                      <a:pt x="3818" y="9602"/>
                    </a:lnTo>
                    <a:lnTo>
                      <a:pt x="2845" y="9564"/>
                    </a:lnTo>
                    <a:lnTo>
                      <a:pt x="1967" y="9507"/>
                    </a:lnTo>
                    <a:lnTo>
                      <a:pt x="650" y="9411"/>
                    </a:lnTo>
                    <a:lnTo>
                      <a:pt x="153" y="9354"/>
                    </a:lnTo>
                    <a:lnTo>
                      <a:pt x="1" y="8247"/>
                    </a:lnTo>
                    <a:lnTo>
                      <a:pt x="8552" y="6243"/>
                    </a:lnTo>
                    <a:lnTo>
                      <a:pt x="63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98;p39"/>
              <p:cNvSpPr/>
              <p:nvPr/>
            </p:nvSpPr>
            <p:spPr>
              <a:xfrm>
                <a:off x="2166923" y="3133313"/>
                <a:ext cx="211909" cy="66996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509" extrusionOk="0">
                    <a:moveTo>
                      <a:pt x="2291" y="0"/>
                    </a:moveTo>
                    <a:lnTo>
                      <a:pt x="2119" y="20"/>
                    </a:lnTo>
                    <a:lnTo>
                      <a:pt x="1756" y="77"/>
                    </a:lnTo>
                    <a:lnTo>
                      <a:pt x="1413" y="191"/>
                    </a:lnTo>
                    <a:lnTo>
                      <a:pt x="1088" y="325"/>
                    </a:lnTo>
                    <a:lnTo>
                      <a:pt x="802" y="459"/>
                    </a:lnTo>
                    <a:lnTo>
                      <a:pt x="535" y="630"/>
                    </a:lnTo>
                    <a:lnTo>
                      <a:pt x="325" y="802"/>
                    </a:lnTo>
                    <a:lnTo>
                      <a:pt x="134" y="993"/>
                    </a:lnTo>
                    <a:lnTo>
                      <a:pt x="19" y="1165"/>
                    </a:lnTo>
                    <a:lnTo>
                      <a:pt x="0" y="1222"/>
                    </a:lnTo>
                    <a:lnTo>
                      <a:pt x="0" y="1241"/>
                    </a:lnTo>
                    <a:lnTo>
                      <a:pt x="0" y="1279"/>
                    </a:lnTo>
                    <a:lnTo>
                      <a:pt x="38" y="1298"/>
                    </a:lnTo>
                    <a:lnTo>
                      <a:pt x="134" y="1298"/>
                    </a:lnTo>
                    <a:lnTo>
                      <a:pt x="306" y="1279"/>
                    </a:lnTo>
                    <a:lnTo>
                      <a:pt x="268" y="1317"/>
                    </a:lnTo>
                    <a:lnTo>
                      <a:pt x="268" y="1356"/>
                    </a:lnTo>
                    <a:lnTo>
                      <a:pt x="268" y="1394"/>
                    </a:lnTo>
                    <a:lnTo>
                      <a:pt x="306" y="1413"/>
                    </a:lnTo>
                    <a:lnTo>
                      <a:pt x="363" y="1432"/>
                    </a:lnTo>
                    <a:lnTo>
                      <a:pt x="439" y="1432"/>
                    </a:lnTo>
                    <a:lnTo>
                      <a:pt x="630" y="1394"/>
                    </a:lnTo>
                    <a:lnTo>
                      <a:pt x="630" y="1432"/>
                    </a:lnTo>
                    <a:lnTo>
                      <a:pt x="630" y="1451"/>
                    </a:lnTo>
                    <a:lnTo>
                      <a:pt x="668" y="1470"/>
                    </a:lnTo>
                    <a:lnTo>
                      <a:pt x="707" y="1489"/>
                    </a:lnTo>
                    <a:lnTo>
                      <a:pt x="821" y="1508"/>
                    </a:lnTo>
                    <a:lnTo>
                      <a:pt x="2444" y="1508"/>
                    </a:lnTo>
                    <a:lnTo>
                      <a:pt x="3417" y="1489"/>
                    </a:lnTo>
                    <a:lnTo>
                      <a:pt x="3761" y="1489"/>
                    </a:lnTo>
                    <a:lnTo>
                      <a:pt x="4028" y="1470"/>
                    </a:lnTo>
                    <a:lnTo>
                      <a:pt x="4238" y="1432"/>
                    </a:lnTo>
                    <a:lnTo>
                      <a:pt x="4410" y="1394"/>
                    </a:lnTo>
                    <a:lnTo>
                      <a:pt x="4601" y="1317"/>
                    </a:lnTo>
                    <a:lnTo>
                      <a:pt x="4772" y="1222"/>
                    </a:lnTo>
                    <a:lnTo>
                      <a:pt x="4734" y="401"/>
                    </a:lnTo>
                    <a:lnTo>
                      <a:pt x="4448" y="325"/>
                    </a:lnTo>
                    <a:lnTo>
                      <a:pt x="3742" y="153"/>
                    </a:lnTo>
                    <a:lnTo>
                      <a:pt x="3322" y="77"/>
                    </a:lnTo>
                    <a:lnTo>
                      <a:pt x="2883" y="2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99;p39"/>
              <p:cNvSpPr/>
              <p:nvPr/>
            </p:nvSpPr>
            <p:spPr>
              <a:xfrm>
                <a:off x="2166923" y="3133313"/>
                <a:ext cx="211909" cy="66996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509" fill="none" extrusionOk="0">
                    <a:moveTo>
                      <a:pt x="4734" y="401"/>
                    </a:moveTo>
                    <a:lnTo>
                      <a:pt x="4734" y="401"/>
                    </a:lnTo>
                    <a:lnTo>
                      <a:pt x="4448" y="325"/>
                    </a:lnTo>
                    <a:lnTo>
                      <a:pt x="3742" y="153"/>
                    </a:lnTo>
                    <a:lnTo>
                      <a:pt x="3322" y="77"/>
                    </a:lnTo>
                    <a:lnTo>
                      <a:pt x="2883" y="20"/>
                    </a:lnTo>
                    <a:lnTo>
                      <a:pt x="2482" y="0"/>
                    </a:lnTo>
                    <a:lnTo>
                      <a:pt x="2291" y="0"/>
                    </a:lnTo>
                    <a:lnTo>
                      <a:pt x="2119" y="20"/>
                    </a:lnTo>
                    <a:lnTo>
                      <a:pt x="2119" y="20"/>
                    </a:lnTo>
                    <a:lnTo>
                      <a:pt x="1756" y="77"/>
                    </a:lnTo>
                    <a:lnTo>
                      <a:pt x="1413" y="191"/>
                    </a:lnTo>
                    <a:lnTo>
                      <a:pt x="1088" y="325"/>
                    </a:lnTo>
                    <a:lnTo>
                      <a:pt x="802" y="459"/>
                    </a:lnTo>
                    <a:lnTo>
                      <a:pt x="535" y="630"/>
                    </a:lnTo>
                    <a:lnTo>
                      <a:pt x="325" y="802"/>
                    </a:lnTo>
                    <a:lnTo>
                      <a:pt x="134" y="993"/>
                    </a:lnTo>
                    <a:lnTo>
                      <a:pt x="19" y="1165"/>
                    </a:lnTo>
                    <a:lnTo>
                      <a:pt x="19" y="1165"/>
                    </a:lnTo>
                    <a:lnTo>
                      <a:pt x="0" y="1222"/>
                    </a:lnTo>
                    <a:lnTo>
                      <a:pt x="0" y="1241"/>
                    </a:lnTo>
                    <a:lnTo>
                      <a:pt x="0" y="1279"/>
                    </a:lnTo>
                    <a:lnTo>
                      <a:pt x="38" y="1298"/>
                    </a:lnTo>
                    <a:lnTo>
                      <a:pt x="134" y="1298"/>
                    </a:lnTo>
                    <a:lnTo>
                      <a:pt x="306" y="1279"/>
                    </a:lnTo>
                    <a:lnTo>
                      <a:pt x="306" y="1279"/>
                    </a:lnTo>
                    <a:lnTo>
                      <a:pt x="268" y="1317"/>
                    </a:lnTo>
                    <a:lnTo>
                      <a:pt x="268" y="1356"/>
                    </a:lnTo>
                    <a:lnTo>
                      <a:pt x="268" y="1394"/>
                    </a:lnTo>
                    <a:lnTo>
                      <a:pt x="306" y="1413"/>
                    </a:lnTo>
                    <a:lnTo>
                      <a:pt x="363" y="1432"/>
                    </a:lnTo>
                    <a:lnTo>
                      <a:pt x="439" y="1432"/>
                    </a:lnTo>
                    <a:lnTo>
                      <a:pt x="630" y="1394"/>
                    </a:lnTo>
                    <a:lnTo>
                      <a:pt x="630" y="1394"/>
                    </a:lnTo>
                    <a:lnTo>
                      <a:pt x="630" y="1432"/>
                    </a:lnTo>
                    <a:lnTo>
                      <a:pt x="630" y="1451"/>
                    </a:lnTo>
                    <a:lnTo>
                      <a:pt x="668" y="1470"/>
                    </a:lnTo>
                    <a:lnTo>
                      <a:pt x="707" y="1489"/>
                    </a:lnTo>
                    <a:lnTo>
                      <a:pt x="821" y="1508"/>
                    </a:lnTo>
                    <a:lnTo>
                      <a:pt x="993" y="1508"/>
                    </a:lnTo>
                    <a:lnTo>
                      <a:pt x="993" y="1508"/>
                    </a:lnTo>
                    <a:lnTo>
                      <a:pt x="1317" y="1508"/>
                    </a:lnTo>
                    <a:lnTo>
                      <a:pt x="1642" y="1508"/>
                    </a:lnTo>
                    <a:lnTo>
                      <a:pt x="1642" y="1508"/>
                    </a:lnTo>
                    <a:lnTo>
                      <a:pt x="2444" y="1508"/>
                    </a:lnTo>
                    <a:lnTo>
                      <a:pt x="2444" y="1508"/>
                    </a:lnTo>
                    <a:lnTo>
                      <a:pt x="3417" y="1489"/>
                    </a:lnTo>
                    <a:lnTo>
                      <a:pt x="3761" y="1489"/>
                    </a:lnTo>
                    <a:lnTo>
                      <a:pt x="4028" y="1470"/>
                    </a:lnTo>
                    <a:lnTo>
                      <a:pt x="4238" y="1432"/>
                    </a:lnTo>
                    <a:lnTo>
                      <a:pt x="4410" y="1394"/>
                    </a:lnTo>
                    <a:lnTo>
                      <a:pt x="4601" y="1317"/>
                    </a:lnTo>
                    <a:lnTo>
                      <a:pt x="4772" y="1222"/>
                    </a:lnTo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600;p39"/>
              <p:cNvSpPr/>
              <p:nvPr/>
            </p:nvSpPr>
            <p:spPr>
              <a:xfrm>
                <a:off x="2242352" y="3162127"/>
                <a:ext cx="100871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879" extrusionOk="0">
                    <a:moveTo>
                      <a:pt x="1279" y="0"/>
                    </a:moveTo>
                    <a:lnTo>
                      <a:pt x="1260" y="58"/>
                    </a:lnTo>
                    <a:lnTo>
                      <a:pt x="1184" y="153"/>
                    </a:lnTo>
                    <a:lnTo>
                      <a:pt x="1145" y="184"/>
                    </a:lnTo>
                    <a:lnTo>
                      <a:pt x="1145" y="184"/>
                    </a:lnTo>
                    <a:lnTo>
                      <a:pt x="1165" y="172"/>
                    </a:lnTo>
                    <a:lnTo>
                      <a:pt x="1222" y="115"/>
                    </a:lnTo>
                    <a:lnTo>
                      <a:pt x="1260" y="77"/>
                    </a:lnTo>
                    <a:lnTo>
                      <a:pt x="1279" y="20"/>
                    </a:lnTo>
                    <a:lnTo>
                      <a:pt x="1279" y="0"/>
                    </a:lnTo>
                    <a:close/>
                    <a:moveTo>
                      <a:pt x="1145" y="184"/>
                    </a:moveTo>
                    <a:lnTo>
                      <a:pt x="1069" y="229"/>
                    </a:lnTo>
                    <a:lnTo>
                      <a:pt x="955" y="268"/>
                    </a:lnTo>
                    <a:lnTo>
                      <a:pt x="706" y="344"/>
                    </a:lnTo>
                    <a:lnTo>
                      <a:pt x="458" y="401"/>
                    </a:lnTo>
                    <a:lnTo>
                      <a:pt x="267" y="459"/>
                    </a:lnTo>
                    <a:lnTo>
                      <a:pt x="172" y="497"/>
                    </a:lnTo>
                    <a:lnTo>
                      <a:pt x="76" y="554"/>
                    </a:lnTo>
                    <a:lnTo>
                      <a:pt x="153" y="516"/>
                    </a:lnTo>
                    <a:lnTo>
                      <a:pt x="325" y="459"/>
                    </a:lnTo>
                    <a:lnTo>
                      <a:pt x="458" y="420"/>
                    </a:lnTo>
                    <a:lnTo>
                      <a:pt x="706" y="363"/>
                    </a:lnTo>
                    <a:lnTo>
                      <a:pt x="974" y="287"/>
                    </a:lnTo>
                    <a:lnTo>
                      <a:pt x="1088" y="229"/>
                    </a:lnTo>
                    <a:lnTo>
                      <a:pt x="1145" y="184"/>
                    </a:lnTo>
                    <a:close/>
                    <a:moveTo>
                      <a:pt x="76" y="554"/>
                    </a:moveTo>
                    <a:lnTo>
                      <a:pt x="0" y="592"/>
                    </a:lnTo>
                    <a:lnTo>
                      <a:pt x="0" y="630"/>
                    </a:lnTo>
                    <a:lnTo>
                      <a:pt x="19" y="611"/>
                    </a:lnTo>
                    <a:lnTo>
                      <a:pt x="76" y="554"/>
                    </a:lnTo>
                    <a:close/>
                    <a:moveTo>
                      <a:pt x="2272" y="649"/>
                    </a:moveTo>
                    <a:lnTo>
                      <a:pt x="2157" y="707"/>
                    </a:lnTo>
                    <a:lnTo>
                      <a:pt x="2043" y="764"/>
                    </a:lnTo>
                    <a:lnTo>
                      <a:pt x="2043" y="764"/>
                    </a:lnTo>
                    <a:lnTo>
                      <a:pt x="2176" y="707"/>
                    </a:lnTo>
                    <a:lnTo>
                      <a:pt x="2272" y="649"/>
                    </a:lnTo>
                    <a:close/>
                    <a:moveTo>
                      <a:pt x="0" y="630"/>
                    </a:moveTo>
                    <a:lnTo>
                      <a:pt x="0" y="649"/>
                    </a:lnTo>
                    <a:lnTo>
                      <a:pt x="0" y="688"/>
                    </a:lnTo>
                    <a:lnTo>
                      <a:pt x="38" y="707"/>
                    </a:lnTo>
                    <a:lnTo>
                      <a:pt x="172" y="764"/>
                    </a:lnTo>
                    <a:lnTo>
                      <a:pt x="477" y="821"/>
                    </a:lnTo>
                    <a:lnTo>
                      <a:pt x="802" y="859"/>
                    </a:lnTo>
                    <a:lnTo>
                      <a:pt x="1107" y="859"/>
                    </a:lnTo>
                    <a:lnTo>
                      <a:pt x="1432" y="878"/>
                    </a:lnTo>
                    <a:lnTo>
                      <a:pt x="1680" y="840"/>
                    </a:lnTo>
                    <a:lnTo>
                      <a:pt x="1432" y="859"/>
                    </a:lnTo>
                    <a:lnTo>
                      <a:pt x="916" y="840"/>
                    </a:lnTo>
                    <a:lnTo>
                      <a:pt x="420" y="802"/>
                    </a:lnTo>
                    <a:lnTo>
                      <a:pt x="229" y="764"/>
                    </a:lnTo>
                    <a:lnTo>
                      <a:pt x="153" y="745"/>
                    </a:lnTo>
                    <a:lnTo>
                      <a:pt x="57" y="707"/>
                    </a:lnTo>
                    <a:lnTo>
                      <a:pt x="19" y="649"/>
                    </a:lnTo>
                    <a:lnTo>
                      <a:pt x="0" y="63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601;p39"/>
              <p:cNvSpPr/>
              <p:nvPr/>
            </p:nvSpPr>
            <p:spPr>
              <a:xfrm>
                <a:off x="2194049" y="3157865"/>
                <a:ext cx="62734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555" extrusionOk="0">
                    <a:moveTo>
                      <a:pt x="1413" y="1"/>
                    </a:moveTo>
                    <a:lnTo>
                      <a:pt x="1126" y="58"/>
                    </a:lnTo>
                    <a:lnTo>
                      <a:pt x="840" y="116"/>
                    </a:lnTo>
                    <a:lnTo>
                      <a:pt x="554" y="211"/>
                    </a:lnTo>
                    <a:lnTo>
                      <a:pt x="401" y="268"/>
                    </a:lnTo>
                    <a:lnTo>
                      <a:pt x="267" y="325"/>
                    </a:lnTo>
                    <a:lnTo>
                      <a:pt x="134" y="440"/>
                    </a:lnTo>
                    <a:lnTo>
                      <a:pt x="0" y="555"/>
                    </a:lnTo>
                    <a:lnTo>
                      <a:pt x="0" y="555"/>
                    </a:lnTo>
                    <a:lnTo>
                      <a:pt x="153" y="459"/>
                    </a:lnTo>
                    <a:lnTo>
                      <a:pt x="286" y="345"/>
                    </a:lnTo>
                    <a:lnTo>
                      <a:pt x="420" y="268"/>
                    </a:lnTo>
                    <a:lnTo>
                      <a:pt x="554" y="230"/>
                    </a:lnTo>
                    <a:lnTo>
                      <a:pt x="840" y="135"/>
                    </a:lnTo>
                    <a:lnTo>
                      <a:pt x="1413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602;p39"/>
              <p:cNvSpPr/>
              <p:nvPr/>
            </p:nvSpPr>
            <p:spPr>
              <a:xfrm>
                <a:off x="2187256" y="3172294"/>
                <a:ext cx="75476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555" extrusionOk="0">
                    <a:moveTo>
                      <a:pt x="1699" y="0"/>
                    </a:moveTo>
                    <a:lnTo>
                      <a:pt x="1241" y="77"/>
                    </a:lnTo>
                    <a:lnTo>
                      <a:pt x="1031" y="134"/>
                    </a:lnTo>
                    <a:lnTo>
                      <a:pt x="821" y="191"/>
                    </a:lnTo>
                    <a:lnTo>
                      <a:pt x="707" y="249"/>
                    </a:lnTo>
                    <a:lnTo>
                      <a:pt x="611" y="306"/>
                    </a:lnTo>
                    <a:lnTo>
                      <a:pt x="420" y="401"/>
                    </a:lnTo>
                    <a:lnTo>
                      <a:pt x="210" y="497"/>
                    </a:lnTo>
                    <a:lnTo>
                      <a:pt x="153" y="516"/>
                    </a:lnTo>
                    <a:lnTo>
                      <a:pt x="153" y="516"/>
                    </a:lnTo>
                    <a:lnTo>
                      <a:pt x="325" y="459"/>
                    </a:lnTo>
                    <a:lnTo>
                      <a:pt x="630" y="325"/>
                    </a:lnTo>
                    <a:lnTo>
                      <a:pt x="726" y="268"/>
                    </a:lnTo>
                    <a:lnTo>
                      <a:pt x="821" y="210"/>
                    </a:lnTo>
                    <a:lnTo>
                      <a:pt x="1031" y="153"/>
                    </a:lnTo>
                    <a:lnTo>
                      <a:pt x="1260" y="96"/>
                    </a:lnTo>
                    <a:lnTo>
                      <a:pt x="1699" y="0"/>
                    </a:lnTo>
                    <a:close/>
                    <a:moveTo>
                      <a:pt x="153" y="516"/>
                    </a:moveTo>
                    <a:lnTo>
                      <a:pt x="0" y="554"/>
                    </a:lnTo>
                    <a:lnTo>
                      <a:pt x="96" y="535"/>
                    </a:lnTo>
                    <a:lnTo>
                      <a:pt x="153" y="516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603;p39"/>
              <p:cNvSpPr/>
              <p:nvPr/>
            </p:nvSpPr>
            <p:spPr>
              <a:xfrm>
                <a:off x="2209277" y="3187566"/>
                <a:ext cx="37338" cy="12742"/>
              </a:xfrm>
              <a:custGeom>
                <a:avLst/>
                <a:gdLst/>
                <a:ahLst/>
                <a:cxnLst/>
                <a:rect l="l" t="t" r="r" b="b"/>
                <a:pathLst>
                  <a:path w="841" h="287" extrusionOk="0">
                    <a:moveTo>
                      <a:pt x="841" y="0"/>
                    </a:moveTo>
                    <a:lnTo>
                      <a:pt x="612" y="38"/>
                    </a:lnTo>
                    <a:lnTo>
                      <a:pt x="402" y="95"/>
                    </a:lnTo>
                    <a:lnTo>
                      <a:pt x="211" y="210"/>
                    </a:lnTo>
                    <a:lnTo>
                      <a:pt x="421" y="115"/>
                    </a:lnTo>
                    <a:lnTo>
                      <a:pt x="631" y="57"/>
                    </a:lnTo>
                    <a:lnTo>
                      <a:pt x="841" y="0"/>
                    </a:lnTo>
                    <a:close/>
                    <a:moveTo>
                      <a:pt x="211" y="210"/>
                    </a:moveTo>
                    <a:lnTo>
                      <a:pt x="115" y="248"/>
                    </a:lnTo>
                    <a:lnTo>
                      <a:pt x="1" y="286"/>
                    </a:lnTo>
                    <a:lnTo>
                      <a:pt x="1" y="286"/>
                    </a:lnTo>
                    <a:lnTo>
                      <a:pt x="115" y="267"/>
                    </a:lnTo>
                    <a:lnTo>
                      <a:pt x="211" y="21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604;p39"/>
              <p:cNvSpPr/>
              <p:nvPr/>
            </p:nvSpPr>
            <p:spPr>
              <a:xfrm>
                <a:off x="2414388" y="2557044"/>
                <a:ext cx="434785" cy="467017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0519" extrusionOk="0">
                    <a:moveTo>
                      <a:pt x="993" y="0"/>
                    </a:moveTo>
                    <a:lnTo>
                      <a:pt x="477" y="2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4524" y="10518"/>
                    </a:lnTo>
                    <a:lnTo>
                      <a:pt x="9792" y="8876"/>
                    </a:lnTo>
                    <a:lnTo>
                      <a:pt x="9735" y="8628"/>
                    </a:lnTo>
                    <a:lnTo>
                      <a:pt x="9544" y="7960"/>
                    </a:lnTo>
                    <a:lnTo>
                      <a:pt x="9410" y="7502"/>
                    </a:lnTo>
                    <a:lnTo>
                      <a:pt x="9220" y="6968"/>
                    </a:lnTo>
                    <a:lnTo>
                      <a:pt x="9010" y="6395"/>
                    </a:lnTo>
                    <a:lnTo>
                      <a:pt x="8742" y="5765"/>
                    </a:lnTo>
                    <a:lnTo>
                      <a:pt x="8437" y="5135"/>
                    </a:lnTo>
                    <a:lnTo>
                      <a:pt x="8093" y="4467"/>
                    </a:lnTo>
                    <a:lnTo>
                      <a:pt x="7692" y="3818"/>
                    </a:lnTo>
                    <a:lnTo>
                      <a:pt x="7483" y="3494"/>
                    </a:lnTo>
                    <a:lnTo>
                      <a:pt x="7253" y="3169"/>
                    </a:lnTo>
                    <a:lnTo>
                      <a:pt x="7005" y="2864"/>
                    </a:lnTo>
                    <a:lnTo>
                      <a:pt x="6757" y="2558"/>
                    </a:lnTo>
                    <a:lnTo>
                      <a:pt x="6490" y="2253"/>
                    </a:lnTo>
                    <a:lnTo>
                      <a:pt x="6223" y="1967"/>
                    </a:lnTo>
                    <a:lnTo>
                      <a:pt x="5917" y="1699"/>
                    </a:lnTo>
                    <a:lnTo>
                      <a:pt x="5612" y="1451"/>
                    </a:lnTo>
                    <a:lnTo>
                      <a:pt x="5287" y="1203"/>
                    </a:lnTo>
                    <a:lnTo>
                      <a:pt x="4963" y="993"/>
                    </a:lnTo>
                    <a:lnTo>
                      <a:pt x="4543" y="764"/>
                    </a:lnTo>
                    <a:lnTo>
                      <a:pt x="4123" y="573"/>
                    </a:lnTo>
                    <a:lnTo>
                      <a:pt x="3703" y="401"/>
                    </a:lnTo>
                    <a:lnTo>
                      <a:pt x="3264" y="287"/>
                    </a:lnTo>
                    <a:lnTo>
                      <a:pt x="2844" y="191"/>
                    </a:lnTo>
                    <a:lnTo>
                      <a:pt x="2443" y="115"/>
                    </a:lnTo>
                    <a:lnTo>
                      <a:pt x="2042" y="58"/>
                    </a:lnTo>
                    <a:lnTo>
                      <a:pt x="1661" y="20"/>
                    </a:lnTo>
                    <a:lnTo>
                      <a:pt x="1317" y="20"/>
                    </a:lnTo>
                    <a:lnTo>
                      <a:pt x="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605;p39"/>
              <p:cNvSpPr/>
              <p:nvPr/>
            </p:nvSpPr>
            <p:spPr>
              <a:xfrm>
                <a:off x="2414388" y="2557044"/>
                <a:ext cx="434785" cy="467017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0519" fill="none" extrusionOk="0">
                    <a:moveTo>
                      <a:pt x="0" y="58"/>
                    </a:moveTo>
                    <a:lnTo>
                      <a:pt x="0" y="58"/>
                    </a:lnTo>
                    <a:lnTo>
                      <a:pt x="134" y="58"/>
                    </a:lnTo>
                    <a:lnTo>
                      <a:pt x="477" y="20"/>
                    </a:lnTo>
                    <a:lnTo>
                      <a:pt x="993" y="0"/>
                    </a:lnTo>
                    <a:lnTo>
                      <a:pt x="1317" y="20"/>
                    </a:lnTo>
                    <a:lnTo>
                      <a:pt x="1661" y="20"/>
                    </a:lnTo>
                    <a:lnTo>
                      <a:pt x="2042" y="58"/>
                    </a:lnTo>
                    <a:lnTo>
                      <a:pt x="2443" y="115"/>
                    </a:lnTo>
                    <a:lnTo>
                      <a:pt x="2844" y="191"/>
                    </a:lnTo>
                    <a:lnTo>
                      <a:pt x="3264" y="287"/>
                    </a:lnTo>
                    <a:lnTo>
                      <a:pt x="3703" y="401"/>
                    </a:lnTo>
                    <a:lnTo>
                      <a:pt x="4123" y="573"/>
                    </a:lnTo>
                    <a:lnTo>
                      <a:pt x="4543" y="764"/>
                    </a:lnTo>
                    <a:lnTo>
                      <a:pt x="4963" y="993"/>
                    </a:lnTo>
                    <a:lnTo>
                      <a:pt x="4963" y="993"/>
                    </a:lnTo>
                    <a:lnTo>
                      <a:pt x="5287" y="1203"/>
                    </a:lnTo>
                    <a:lnTo>
                      <a:pt x="5612" y="1451"/>
                    </a:lnTo>
                    <a:lnTo>
                      <a:pt x="5917" y="1699"/>
                    </a:lnTo>
                    <a:lnTo>
                      <a:pt x="6223" y="1967"/>
                    </a:lnTo>
                    <a:lnTo>
                      <a:pt x="6490" y="2253"/>
                    </a:lnTo>
                    <a:lnTo>
                      <a:pt x="6757" y="2558"/>
                    </a:lnTo>
                    <a:lnTo>
                      <a:pt x="7005" y="2864"/>
                    </a:lnTo>
                    <a:lnTo>
                      <a:pt x="7253" y="3169"/>
                    </a:lnTo>
                    <a:lnTo>
                      <a:pt x="7483" y="3494"/>
                    </a:lnTo>
                    <a:lnTo>
                      <a:pt x="7692" y="3818"/>
                    </a:lnTo>
                    <a:lnTo>
                      <a:pt x="8093" y="4467"/>
                    </a:lnTo>
                    <a:lnTo>
                      <a:pt x="8437" y="5135"/>
                    </a:lnTo>
                    <a:lnTo>
                      <a:pt x="8742" y="5765"/>
                    </a:lnTo>
                    <a:lnTo>
                      <a:pt x="9010" y="6395"/>
                    </a:lnTo>
                    <a:lnTo>
                      <a:pt x="9220" y="6968"/>
                    </a:lnTo>
                    <a:lnTo>
                      <a:pt x="9410" y="7502"/>
                    </a:lnTo>
                    <a:lnTo>
                      <a:pt x="9544" y="7960"/>
                    </a:lnTo>
                    <a:lnTo>
                      <a:pt x="9735" y="8628"/>
                    </a:lnTo>
                    <a:lnTo>
                      <a:pt x="9792" y="8876"/>
                    </a:lnTo>
                    <a:lnTo>
                      <a:pt x="4524" y="10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606;p39"/>
              <p:cNvSpPr/>
              <p:nvPr/>
            </p:nvSpPr>
            <p:spPr>
              <a:xfrm>
                <a:off x="2592329" y="2926513"/>
                <a:ext cx="288184" cy="127199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2865" extrusionOk="0">
                    <a:moveTo>
                      <a:pt x="5861" y="1"/>
                    </a:moveTo>
                    <a:lnTo>
                      <a:pt x="0" y="1700"/>
                    </a:lnTo>
                    <a:lnTo>
                      <a:pt x="707" y="2864"/>
                    </a:lnTo>
                    <a:lnTo>
                      <a:pt x="6490" y="1433"/>
                    </a:lnTo>
                    <a:lnTo>
                      <a:pt x="5861" y="1"/>
                    </a:lnTo>
                    <a:close/>
                  </a:path>
                </a:pathLst>
              </a:custGeom>
              <a:solidFill>
                <a:srgbClr val="A1B0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607;p39"/>
              <p:cNvSpPr/>
              <p:nvPr/>
            </p:nvSpPr>
            <p:spPr>
              <a:xfrm>
                <a:off x="2592329" y="2926513"/>
                <a:ext cx="288184" cy="127199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2865" fill="none" extrusionOk="0">
                    <a:moveTo>
                      <a:pt x="707" y="2864"/>
                    </a:moveTo>
                    <a:lnTo>
                      <a:pt x="6490" y="1433"/>
                    </a:lnTo>
                    <a:lnTo>
                      <a:pt x="5861" y="1"/>
                    </a:lnTo>
                    <a:lnTo>
                      <a:pt x="0" y="17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608;p39"/>
              <p:cNvSpPr/>
              <p:nvPr/>
            </p:nvSpPr>
            <p:spPr>
              <a:xfrm>
                <a:off x="1960124" y="4491763"/>
                <a:ext cx="176347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139" extrusionOk="0">
                    <a:moveTo>
                      <a:pt x="1261" y="1"/>
                    </a:moveTo>
                    <a:lnTo>
                      <a:pt x="764" y="20"/>
                    </a:lnTo>
                    <a:lnTo>
                      <a:pt x="535" y="39"/>
                    </a:lnTo>
                    <a:lnTo>
                      <a:pt x="363" y="58"/>
                    </a:lnTo>
                    <a:lnTo>
                      <a:pt x="211" y="115"/>
                    </a:lnTo>
                    <a:lnTo>
                      <a:pt x="115" y="17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383"/>
                    </a:lnTo>
                    <a:lnTo>
                      <a:pt x="1" y="459"/>
                    </a:lnTo>
                    <a:lnTo>
                      <a:pt x="1" y="631"/>
                    </a:lnTo>
                    <a:lnTo>
                      <a:pt x="39" y="802"/>
                    </a:lnTo>
                    <a:lnTo>
                      <a:pt x="115" y="974"/>
                    </a:lnTo>
                    <a:lnTo>
                      <a:pt x="192" y="1127"/>
                    </a:lnTo>
                    <a:lnTo>
                      <a:pt x="287" y="1261"/>
                    </a:lnTo>
                    <a:lnTo>
                      <a:pt x="363" y="1356"/>
                    </a:lnTo>
                    <a:lnTo>
                      <a:pt x="421" y="1394"/>
                    </a:lnTo>
                    <a:lnTo>
                      <a:pt x="497" y="1432"/>
                    </a:lnTo>
                    <a:lnTo>
                      <a:pt x="707" y="1509"/>
                    </a:lnTo>
                    <a:lnTo>
                      <a:pt x="974" y="1585"/>
                    </a:lnTo>
                    <a:lnTo>
                      <a:pt x="1299" y="1681"/>
                    </a:lnTo>
                    <a:lnTo>
                      <a:pt x="2005" y="1852"/>
                    </a:lnTo>
                    <a:lnTo>
                      <a:pt x="2330" y="1948"/>
                    </a:lnTo>
                    <a:lnTo>
                      <a:pt x="2635" y="2043"/>
                    </a:lnTo>
                    <a:lnTo>
                      <a:pt x="2769" y="2100"/>
                    </a:lnTo>
                    <a:lnTo>
                      <a:pt x="2921" y="2120"/>
                    </a:lnTo>
                    <a:lnTo>
                      <a:pt x="3055" y="2139"/>
                    </a:lnTo>
                    <a:lnTo>
                      <a:pt x="3169" y="2139"/>
                    </a:lnTo>
                    <a:lnTo>
                      <a:pt x="3284" y="2120"/>
                    </a:lnTo>
                    <a:lnTo>
                      <a:pt x="3398" y="2100"/>
                    </a:lnTo>
                    <a:lnTo>
                      <a:pt x="3494" y="2062"/>
                    </a:lnTo>
                    <a:lnTo>
                      <a:pt x="3589" y="2024"/>
                    </a:lnTo>
                    <a:lnTo>
                      <a:pt x="3742" y="1910"/>
                    </a:lnTo>
                    <a:lnTo>
                      <a:pt x="3857" y="1795"/>
                    </a:lnTo>
                    <a:lnTo>
                      <a:pt x="3933" y="1661"/>
                    </a:lnTo>
                    <a:lnTo>
                      <a:pt x="3971" y="1528"/>
                    </a:lnTo>
                    <a:lnTo>
                      <a:pt x="3971" y="1375"/>
                    </a:lnTo>
                    <a:lnTo>
                      <a:pt x="3971" y="1241"/>
                    </a:lnTo>
                    <a:lnTo>
                      <a:pt x="3952" y="1108"/>
                    </a:lnTo>
                    <a:lnTo>
                      <a:pt x="3914" y="974"/>
                    </a:lnTo>
                    <a:lnTo>
                      <a:pt x="3838" y="745"/>
                    </a:lnTo>
                    <a:lnTo>
                      <a:pt x="3742" y="535"/>
                    </a:lnTo>
                    <a:lnTo>
                      <a:pt x="3647" y="383"/>
                    </a:lnTo>
                    <a:lnTo>
                      <a:pt x="3551" y="268"/>
                    </a:lnTo>
                    <a:lnTo>
                      <a:pt x="3456" y="173"/>
                    </a:lnTo>
                    <a:lnTo>
                      <a:pt x="3265" y="115"/>
                    </a:lnTo>
                    <a:lnTo>
                      <a:pt x="2826" y="77"/>
                    </a:lnTo>
                    <a:lnTo>
                      <a:pt x="2368" y="39"/>
                    </a:lnTo>
                    <a:lnTo>
                      <a:pt x="1814" y="20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609;p39"/>
              <p:cNvSpPr/>
              <p:nvPr/>
            </p:nvSpPr>
            <p:spPr>
              <a:xfrm>
                <a:off x="1960124" y="4491763"/>
                <a:ext cx="176347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139" fill="none" extrusionOk="0">
                    <a:moveTo>
                      <a:pt x="3265" y="115"/>
                    </a:moveTo>
                    <a:lnTo>
                      <a:pt x="3265" y="115"/>
                    </a:lnTo>
                    <a:lnTo>
                      <a:pt x="2826" y="77"/>
                    </a:lnTo>
                    <a:lnTo>
                      <a:pt x="2368" y="39"/>
                    </a:lnTo>
                    <a:lnTo>
                      <a:pt x="1814" y="20"/>
                    </a:lnTo>
                    <a:lnTo>
                      <a:pt x="1261" y="1"/>
                    </a:lnTo>
                    <a:lnTo>
                      <a:pt x="764" y="20"/>
                    </a:lnTo>
                    <a:lnTo>
                      <a:pt x="535" y="39"/>
                    </a:lnTo>
                    <a:lnTo>
                      <a:pt x="363" y="58"/>
                    </a:lnTo>
                    <a:lnTo>
                      <a:pt x="211" y="115"/>
                    </a:lnTo>
                    <a:lnTo>
                      <a:pt x="115" y="173"/>
                    </a:lnTo>
                    <a:lnTo>
                      <a:pt x="115" y="17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383"/>
                    </a:lnTo>
                    <a:lnTo>
                      <a:pt x="1" y="459"/>
                    </a:lnTo>
                    <a:lnTo>
                      <a:pt x="1" y="631"/>
                    </a:lnTo>
                    <a:lnTo>
                      <a:pt x="39" y="802"/>
                    </a:lnTo>
                    <a:lnTo>
                      <a:pt x="115" y="974"/>
                    </a:lnTo>
                    <a:lnTo>
                      <a:pt x="192" y="1127"/>
                    </a:lnTo>
                    <a:lnTo>
                      <a:pt x="287" y="1261"/>
                    </a:lnTo>
                    <a:lnTo>
                      <a:pt x="363" y="1356"/>
                    </a:lnTo>
                    <a:lnTo>
                      <a:pt x="363" y="1356"/>
                    </a:lnTo>
                    <a:lnTo>
                      <a:pt x="421" y="1394"/>
                    </a:lnTo>
                    <a:lnTo>
                      <a:pt x="497" y="1432"/>
                    </a:lnTo>
                    <a:lnTo>
                      <a:pt x="707" y="1509"/>
                    </a:lnTo>
                    <a:lnTo>
                      <a:pt x="974" y="1585"/>
                    </a:lnTo>
                    <a:lnTo>
                      <a:pt x="1299" y="1681"/>
                    </a:lnTo>
                    <a:lnTo>
                      <a:pt x="2005" y="1852"/>
                    </a:lnTo>
                    <a:lnTo>
                      <a:pt x="2330" y="1948"/>
                    </a:lnTo>
                    <a:lnTo>
                      <a:pt x="2635" y="2043"/>
                    </a:lnTo>
                    <a:lnTo>
                      <a:pt x="2635" y="2043"/>
                    </a:lnTo>
                    <a:lnTo>
                      <a:pt x="2769" y="2100"/>
                    </a:lnTo>
                    <a:lnTo>
                      <a:pt x="2921" y="2120"/>
                    </a:lnTo>
                    <a:lnTo>
                      <a:pt x="3055" y="2139"/>
                    </a:lnTo>
                    <a:lnTo>
                      <a:pt x="3169" y="2139"/>
                    </a:lnTo>
                    <a:lnTo>
                      <a:pt x="3284" y="2120"/>
                    </a:lnTo>
                    <a:lnTo>
                      <a:pt x="3398" y="2100"/>
                    </a:lnTo>
                    <a:lnTo>
                      <a:pt x="3494" y="2062"/>
                    </a:lnTo>
                    <a:lnTo>
                      <a:pt x="3589" y="2024"/>
                    </a:lnTo>
                    <a:lnTo>
                      <a:pt x="3742" y="1910"/>
                    </a:lnTo>
                    <a:lnTo>
                      <a:pt x="3857" y="1795"/>
                    </a:lnTo>
                    <a:lnTo>
                      <a:pt x="3933" y="1661"/>
                    </a:lnTo>
                    <a:lnTo>
                      <a:pt x="3971" y="1528"/>
                    </a:lnTo>
                    <a:lnTo>
                      <a:pt x="3971" y="1528"/>
                    </a:lnTo>
                    <a:lnTo>
                      <a:pt x="3971" y="1375"/>
                    </a:lnTo>
                    <a:lnTo>
                      <a:pt x="3971" y="1241"/>
                    </a:lnTo>
                    <a:lnTo>
                      <a:pt x="3952" y="1108"/>
                    </a:lnTo>
                    <a:lnTo>
                      <a:pt x="3914" y="974"/>
                    </a:lnTo>
                    <a:lnTo>
                      <a:pt x="3838" y="745"/>
                    </a:lnTo>
                    <a:lnTo>
                      <a:pt x="3742" y="535"/>
                    </a:lnTo>
                    <a:lnTo>
                      <a:pt x="3647" y="383"/>
                    </a:lnTo>
                    <a:lnTo>
                      <a:pt x="3551" y="268"/>
                    </a:lnTo>
                    <a:lnTo>
                      <a:pt x="3456" y="1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610;p39"/>
              <p:cNvSpPr/>
              <p:nvPr/>
            </p:nvSpPr>
            <p:spPr>
              <a:xfrm>
                <a:off x="1855038" y="3768896"/>
                <a:ext cx="275486" cy="76448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219" extrusionOk="0">
                    <a:moveTo>
                      <a:pt x="3742" y="1"/>
                    </a:moveTo>
                    <a:lnTo>
                      <a:pt x="1" y="707"/>
                    </a:lnTo>
                    <a:lnTo>
                      <a:pt x="4639" y="16913"/>
                    </a:lnTo>
                    <a:lnTo>
                      <a:pt x="4677" y="16970"/>
                    </a:lnTo>
                    <a:lnTo>
                      <a:pt x="4716" y="17008"/>
                    </a:lnTo>
                    <a:lnTo>
                      <a:pt x="4773" y="17065"/>
                    </a:lnTo>
                    <a:lnTo>
                      <a:pt x="4830" y="17084"/>
                    </a:lnTo>
                    <a:lnTo>
                      <a:pt x="5040" y="17161"/>
                    </a:lnTo>
                    <a:lnTo>
                      <a:pt x="5231" y="17199"/>
                    </a:lnTo>
                    <a:lnTo>
                      <a:pt x="5403" y="17218"/>
                    </a:lnTo>
                    <a:lnTo>
                      <a:pt x="5536" y="17218"/>
                    </a:lnTo>
                    <a:lnTo>
                      <a:pt x="5632" y="17180"/>
                    </a:lnTo>
                    <a:lnTo>
                      <a:pt x="5727" y="17161"/>
                    </a:lnTo>
                    <a:lnTo>
                      <a:pt x="5804" y="17104"/>
                    </a:lnTo>
                    <a:lnTo>
                      <a:pt x="5842" y="17046"/>
                    </a:lnTo>
                    <a:lnTo>
                      <a:pt x="5880" y="16989"/>
                    </a:lnTo>
                    <a:lnTo>
                      <a:pt x="5918" y="16932"/>
                    </a:lnTo>
                    <a:lnTo>
                      <a:pt x="5937" y="16798"/>
                    </a:lnTo>
                    <a:lnTo>
                      <a:pt x="5937" y="16703"/>
                    </a:lnTo>
                    <a:lnTo>
                      <a:pt x="5937" y="16665"/>
                    </a:lnTo>
                    <a:lnTo>
                      <a:pt x="5995" y="16092"/>
                    </a:lnTo>
                    <a:lnTo>
                      <a:pt x="6033" y="15405"/>
                    </a:lnTo>
                    <a:lnTo>
                      <a:pt x="6090" y="14508"/>
                    </a:lnTo>
                    <a:lnTo>
                      <a:pt x="6147" y="13420"/>
                    </a:lnTo>
                    <a:lnTo>
                      <a:pt x="6185" y="12217"/>
                    </a:lnTo>
                    <a:lnTo>
                      <a:pt x="6205" y="10881"/>
                    </a:lnTo>
                    <a:lnTo>
                      <a:pt x="6185" y="9487"/>
                    </a:lnTo>
                    <a:lnTo>
                      <a:pt x="6166" y="8781"/>
                    </a:lnTo>
                    <a:lnTo>
                      <a:pt x="6128" y="8056"/>
                    </a:lnTo>
                    <a:lnTo>
                      <a:pt x="6071" y="7349"/>
                    </a:lnTo>
                    <a:lnTo>
                      <a:pt x="6014" y="6624"/>
                    </a:lnTo>
                    <a:lnTo>
                      <a:pt x="5937" y="5918"/>
                    </a:lnTo>
                    <a:lnTo>
                      <a:pt x="5842" y="5231"/>
                    </a:lnTo>
                    <a:lnTo>
                      <a:pt x="5727" y="4563"/>
                    </a:lnTo>
                    <a:lnTo>
                      <a:pt x="5594" y="3914"/>
                    </a:lnTo>
                    <a:lnTo>
                      <a:pt x="5460" y="3284"/>
                    </a:lnTo>
                    <a:lnTo>
                      <a:pt x="5288" y="2692"/>
                    </a:lnTo>
                    <a:lnTo>
                      <a:pt x="5078" y="2119"/>
                    </a:lnTo>
                    <a:lnTo>
                      <a:pt x="4868" y="1604"/>
                    </a:lnTo>
                    <a:lnTo>
                      <a:pt x="4620" y="1127"/>
                    </a:lnTo>
                    <a:lnTo>
                      <a:pt x="4506" y="917"/>
                    </a:lnTo>
                    <a:lnTo>
                      <a:pt x="4353" y="707"/>
                    </a:lnTo>
                    <a:lnTo>
                      <a:pt x="4219" y="516"/>
                    </a:lnTo>
                    <a:lnTo>
                      <a:pt x="4067" y="325"/>
                    </a:lnTo>
                    <a:lnTo>
                      <a:pt x="3914" y="153"/>
                    </a:lnTo>
                    <a:lnTo>
                      <a:pt x="3742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611;p39"/>
              <p:cNvSpPr/>
              <p:nvPr/>
            </p:nvSpPr>
            <p:spPr>
              <a:xfrm>
                <a:off x="1855038" y="3768896"/>
                <a:ext cx="275486" cy="76448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219" fill="none" extrusionOk="0">
                    <a:moveTo>
                      <a:pt x="1" y="707"/>
                    </a:moveTo>
                    <a:lnTo>
                      <a:pt x="4639" y="16913"/>
                    </a:lnTo>
                    <a:lnTo>
                      <a:pt x="4639" y="16913"/>
                    </a:lnTo>
                    <a:lnTo>
                      <a:pt x="4677" y="16970"/>
                    </a:lnTo>
                    <a:lnTo>
                      <a:pt x="4716" y="17008"/>
                    </a:lnTo>
                    <a:lnTo>
                      <a:pt x="4773" y="17065"/>
                    </a:lnTo>
                    <a:lnTo>
                      <a:pt x="4830" y="17084"/>
                    </a:lnTo>
                    <a:lnTo>
                      <a:pt x="4830" y="17084"/>
                    </a:lnTo>
                    <a:lnTo>
                      <a:pt x="5040" y="17161"/>
                    </a:lnTo>
                    <a:lnTo>
                      <a:pt x="5231" y="17199"/>
                    </a:lnTo>
                    <a:lnTo>
                      <a:pt x="5403" y="17218"/>
                    </a:lnTo>
                    <a:lnTo>
                      <a:pt x="5536" y="17218"/>
                    </a:lnTo>
                    <a:lnTo>
                      <a:pt x="5632" y="17180"/>
                    </a:lnTo>
                    <a:lnTo>
                      <a:pt x="5727" y="17161"/>
                    </a:lnTo>
                    <a:lnTo>
                      <a:pt x="5804" y="17104"/>
                    </a:lnTo>
                    <a:lnTo>
                      <a:pt x="5842" y="17046"/>
                    </a:lnTo>
                    <a:lnTo>
                      <a:pt x="5880" y="16989"/>
                    </a:lnTo>
                    <a:lnTo>
                      <a:pt x="5918" y="16932"/>
                    </a:lnTo>
                    <a:lnTo>
                      <a:pt x="5937" y="16798"/>
                    </a:lnTo>
                    <a:lnTo>
                      <a:pt x="5937" y="16703"/>
                    </a:lnTo>
                    <a:lnTo>
                      <a:pt x="5937" y="16665"/>
                    </a:lnTo>
                    <a:lnTo>
                      <a:pt x="5937" y="16665"/>
                    </a:lnTo>
                    <a:lnTo>
                      <a:pt x="5995" y="16092"/>
                    </a:lnTo>
                    <a:lnTo>
                      <a:pt x="6033" y="15405"/>
                    </a:lnTo>
                    <a:lnTo>
                      <a:pt x="6090" y="14508"/>
                    </a:lnTo>
                    <a:lnTo>
                      <a:pt x="6147" y="13420"/>
                    </a:lnTo>
                    <a:lnTo>
                      <a:pt x="6185" y="12217"/>
                    </a:lnTo>
                    <a:lnTo>
                      <a:pt x="6205" y="10881"/>
                    </a:lnTo>
                    <a:lnTo>
                      <a:pt x="6185" y="9487"/>
                    </a:lnTo>
                    <a:lnTo>
                      <a:pt x="6166" y="8781"/>
                    </a:lnTo>
                    <a:lnTo>
                      <a:pt x="6128" y="8056"/>
                    </a:lnTo>
                    <a:lnTo>
                      <a:pt x="6071" y="7349"/>
                    </a:lnTo>
                    <a:lnTo>
                      <a:pt x="6014" y="6624"/>
                    </a:lnTo>
                    <a:lnTo>
                      <a:pt x="5937" y="5918"/>
                    </a:lnTo>
                    <a:lnTo>
                      <a:pt x="5842" y="5231"/>
                    </a:lnTo>
                    <a:lnTo>
                      <a:pt x="5727" y="4563"/>
                    </a:lnTo>
                    <a:lnTo>
                      <a:pt x="5594" y="3914"/>
                    </a:lnTo>
                    <a:lnTo>
                      <a:pt x="5460" y="3284"/>
                    </a:lnTo>
                    <a:lnTo>
                      <a:pt x="5288" y="2692"/>
                    </a:lnTo>
                    <a:lnTo>
                      <a:pt x="5078" y="2119"/>
                    </a:lnTo>
                    <a:lnTo>
                      <a:pt x="4868" y="1604"/>
                    </a:lnTo>
                    <a:lnTo>
                      <a:pt x="4620" y="1127"/>
                    </a:lnTo>
                    <a:lnTo>
                      <a:pt x="4506" y="917"/>
                    </a:lnTo>
                    <a:lnTo>
                      <a:pt x="4353" y="707"/>
                    </a:lnTo>
                    <a:lnTo>
                      <a:pt x="4219" y="516"/>
                    </a:lnTo>
                    <a:lnTo>
                      <a:pt x="4067" y="325"/>
                    </a:lnTo>
                    <a:lnTo>
                      <a:pt x="3914" y="153"/>
                    </a:lnTo>
                    <a:lnTo>
                      <a:pt x="374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612;p39"/>
              <p:cNvSpPr/>
              <p:nvPr/>
            </p:nvSpPr>
            <p:spPr>
              <a:xfrm>
                <a:off x="2348282" y="4496869"/>
                <a:ext cx="176302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139" extrusionOk="0">
                    <a:moveTo>
                      <a:pt x="1260" y="0"/>
                    </a:moveTo>
                    <a:lnTo>
                      <a:pt x="764" y="19"/>
                    </a:lnTo>
                    <a:lnTo>
                      <a:pt x="535" y="38"/>
                    </a:lnTo>
                    <a:lnTo>
                      <a:pt x="363" y="58"/>
                    </a:lnTo>
                    <a:lnTo>
                      <a:pt x="210" y="115"/>
                    </a:lnTo>
                    <a:lnTo>
                      <a:pt x="134" y="172"/>
                    </a:lnTo>
                    <a:lnTo>
                      <a:pt x="76" y="229"/>
                    </a:lnTo>
                    <a:lnTo>
                      <a:pt x="38" y="306"/>
                    </a:lnTo>
                    <a:lnTo>
                      <a:pt x="0" y="382"/>
                    </a:lnTo>
                    <a:lnTo>
                      <a:pt x="0" y="458"/>
                    </a:lnTo>
                    <a:lnTo>
                      <a:pt x="0" y="630"/>
                    </a:lnTo>
                    <a:lnTo>
                      <a:pt x="38" y="802"/>
                    </a:lnTo>
                    <a:lnTo>
                      <a:pt x="115" y="974"/>
                    </a:lnTo>
                    <a:lnTo>
                      <a:pt x="191" y="1126"/>
                    </a:lnTo>
                    <a:lnTo>
                      <a:pt x="286" y="1241"/>
                    </a:lnTo>
                    <a:lnTo>
                      <a:pt x="363" y="1356"/>
                    </a:lnTo>
                    <a:lnTo>
                      <a:pt x="420" y="1394"/>
                    </a:lnTo>
                    <a:lnTo>
                      <a:pt x="496" y="1432"/>
                    </a:lnTo>
                    <a:lnTo>
                      <a:pt x="706" y="1508"/>
                    </a:lnTo>
                    <a:lnTo>
                      <a:pt x="993" y="1585"/>
                    </a:lnTo>
                    <a:lnTo>
                      <a:pt x="1298" y="1680"/>
                    </a:lnTo>
                    <a:lnTo>
                      <a:pt x="2004" y="1852"/>
                    </a:lnTo>
                    <a:lnTo>
                      <a:pt x="2329" y="1947"/>
                    </a:lnTo>
                    <a:lnTo>
                      <a:pt x="2634" y="2043"/>
                    </a:lnTo>
                    <a:lnTo>
                      <a:pt x="2787" y="2100"/>
                    </a:lnTo>
                    <a:lnTo>
                      <a:pt x="2921" y="2119"/>
                    </a:lnTo>
                    <a:lnTo>
                      <a:pt x="3054" y="2138"/>
                    </a:lnTo>
                    <a:lnTo>
                      <a:pt x="3169" y="2138"/>
                    </a:lnTo>
                    <a:lnTo>
                      <a:pt x="3302" y="2119"/>
                    </a:lnTo>
                    <a:lnTo>
                      <a:pt x="3398" y="2100"/>
                    </a:lnTo>
                    <a:lnTo>
                      <a:pt x="3493" y="2062"/>
                    </a:lnTo>
                    <a:lnTo>
                      <a:pt x="3589" y="2024"/>
                    </a:lnTo>
                    <a:lnTo>
                      <a:pt x="3741" y="1909"/>
                    </a:lnTo>
                    <a:lnTo>
                      <a:pt x="3856" y="1795"/>
                    </a:lnTo>
                    <a:lnTo>
                      <a:pt x="3932" y="1661"/>
                    </a:lnTo>
                    <a:lnTo>
                      <a:pt x="3970" y="1527"/>
                    </a:lnTo>
                    <a:lnTo>
                      <a:pt x="3970" y="1375"/>
                    </a:lnTo>
                    <a:lnTo>
                      <a:pt x="3970" y="1241"/>
                    </a:lnTo>
                    <a:lnTo>
                      <a:pt x="3951" y="1107"/>
                    </a:lnTo>
                    <a:lnTo>
                      <a:pt x="3932" y="974"/>
                    </a:lnTo>
                    <a:lnTo>
                      <a:pt x="3837" y="745"/>
                    </a:lnTo>
                    <a:lnTo>
                      <a:pt x="3741" y="535"/>
                    </a:lnTo>
                    <a:lnTo>
                      <a:pt x="3646" y="382"/>
                    </a:lnTo>
                    <a:lnTo>
                      <a:pt x="3551" y="268"/>
                    </a:lnTo>
                    <a:lnTo>
                      <a:pt x="3455" y="172"/>
                    </a:lnTo>
                    <a:lnTo>
                      <a:pt x="3283" y="115"/>
                    </a:lnTo>
                    <a:lnTo>
                      <a:pt x="2825" y="77"/>
                    </a:lnTo>
                    <a:lnTo>
                      <a:pt x="2367" y="38"/>
                    </a:lnTo>
                    <a:lnTo>
                      <a:pt x="1833" y="19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613;p39"/>
              <p:cNvSpPr/>
              <p:nvPr/>
            </p:nvSpPr>
            <p:spPr>
              <a:xfrm>
                <a:off x="2348282" y="4496869"/>
                <a:ext cx="176302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139" fill="none" extrusionOk="0">
                    <a:moveTo>
                      <a:pt x="3283" y="115"/>
                    </a:moveTo>
                    <a:lnTo>
                      <a:pt x="3283" y="115"/>
                    </a:lnTo>
                    <a:lnTo>
                      <a:pt x="2825" y="77"/>
                    </a:lnTo>
                    <a:lnTo>
                      <a:pt x="2367" y="38"/>
                    </a:lnTo>
                    <a:lnTo>
                      <a:pt x="1833" y="19"/>
                    </a:lnTo>
                    <a:lnTo>
                      <a:pt x="1260" y="0"/>
                    </a:lnTo>
                    <a:lnTo>
                      <a:pt x="764" y="19"/>
                    </a:lnTo>
                    <a:lnTo>
                      <a:pt x="535" y="38"/>
                    </a:lnTo>
                    <a:lnTo>
                      <a:pt x="363" y="58"/>
                    </a:lnTo>
                    <a:lnTo>
                      <a:pt x="210" y="115"/>
                    </a:lnTo>
                    <a:lnTo>
                      <a:pt x="134" y="172"/>
                    </a:lnTo>
                    <a:lnTo>
                      <a:pt x="134" y="172"/>
                    </a:lnTo>
                    <a:lnTo>
                      <a:pt x="76" y="229"/>
                    </a:lnTo>
                    <a:lnTo>
                      <a:pt x="38" y="306"/>
                    </a:lnTo>
                    <a:lnTo>
                      <a:pt x="0" y="382"/>
                    </a:lnTo>
                    <a:lnTo>
                      <a:pt x="0" y="458"/>
                    </a:lnTo>
                    <a:lnTo>
                      <a:pt x="0" y="630"/>
                    </a:lnTo>
                    <a:lnTo>
                      <a:pt x="38" y="802"/>
                    </a:lnTo>
                    <a:lnTo>
                      <a:pt x="115" y="974"/>
                    </a:lnTo>
                    <a:lnTo>
                      <a:pt x="191" y="1126"/>
                    </a:lnTo>
                    <a:lnTo>
                      <a:pt x="286" y="1241"/>
                    </a:lnTo>
                    <a:lnTo>
                      <a:pt x="363" y="1356"/>
                    </a:lnTo>
                    <a:lnTo>
                      <a:pt x="363" y="1356"/>
                    </a:lnTo>
                    <a:lnTo>
                      <a:pt x="420" y="1394"/>
                    </a:lnTo>
                    <a:lnTo>
                      <a:pt x="496" y="1432"/>
                    </a:lnTo>
                    <a:lnTo>
                      <a:pt x="706" y="1508"/>
                    </a:lnTo>
                    <a:lnTo>
                      <a:pt x="993" y="1585"/>
                    </a:lnTo>
                    <a:lnTo>
                      <a:pt x="1298" y="1680"/>
                    </a:lnTo>
                    <a:lnTo>
                      <a:pt x="2004" y="1852"/>
                    </a:lnTo>
                    <a:lnTo>
                      <a:pt x="2329" y="1947"/>
                    </a:lnTo>
                    <a:lnTo>
                      <a:pt x="2634" y="2043"/>
                    </a:lnTo>
                    <a:lnTo>
                      <a:pt x="2634" y="2043"/>
                    </a:lnTo>
                    <a:lnTo>
                      <a:pt x="2787" y="2100"/>
                    </a:lnTo>
                    <a:lnTo>
                      <a:pt x="2921" y="2119"/>
                    </a:lnTo>
                    <a:lnTo>
                      <a:pt x="3054" y="2138"/>
                    </a:lnTo>
                    <a:lnTo>
                      <a:pt x="3169" y="2138"/>
                    </a:lnTo>
                    <a:lnTo>
                      <a:pt x="3302" y="2119"/>
                    </a:lnTo>
                    <a:lnTo>
                      <a:pt x="3398" y="2100"/>
                    </a:lnTo>
                    <a:lnTo>
                      <a:pt x="3493" y="2062"/>
                    </a:lnTo>
                    <a:lnTo>
                      <a:pt x="3589" y="2024"/>
                    </a:lnTo>
                    <a:lnTo>
                      <a:pt x="3741" y="1909"/>
                    </a:lnTo>
                    <a:lnTo>
                      <a:pt x="3856" y="1795"/>
                    </a:lnTo>
                    <a:lnTo>
                      <a:pt x="3932" y="1661"/>
                    </a:lnTo>
                    <a:lnTo>
                      <a:pt x="3970" y="1527"/>
                    </a:lnTo>
                    <a:lnTo>
                      <a:pt x="3970" y="1527"/>
                    </a:lnTo>
                    <a:lnTo>
                      <a:pt x="3970" y="1375"/>
                    </a:lnTo>
                    <a:lnTo>
                      <a:pt x="3970" y="1241"/>
                    </a:lnTo>
                    <a:lnTo>
                      <a:pt x="3951" y="1107"/>
                    </a:lnTo>
                    <a:lnTo>
                      <a:pt x="3932" y="974"/>
                    </a:lnTo>
                    <a:lnTo>
                      <a:pt x="3837" y="745"/>
                    </a:lnTo>
                    <a:lnTo>
                      <a:pt x="3741" y="535"/>
                    </a:lnTo>
                    <a:lnTo>
                      <a:pt x="3646" y="382"/>
                    </a:lnTo>
                    <a:lnTo>
                      <a:pt x="3551" y="268"/>
                    </a:lnTo>
                    <a:lnTo>
                      <a:pt x="3455" y="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614;p39"/>
              <p:cNvSpPr/>
              <p:nvPr/>
            </p:nvSpPr>
            <p:spPr>
              <a:xfrm>
                <a:off x="2232185" y="3768896"/>
                <a:ext cx="282235" cy="76954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17333" extrusionOk="0">
                    <a:moveTo>
                      <a:pt x="3760" y="1"/>
                    </a:moveTo>
                    <a:lnTo>
                      <a:pt x="0" y="707"/>
                    </a:lnTo>
                    <a:lnTo>
                      <a:pt x="4906" y="17027"/>
                    </a:lnTo>
                    <a:lnTo>
                      <a:pt x="4925" y="17084"/>
                    </a:lnTo>
                    <a:lnTo>
                      <a:pt x="4963" y="17123"/>
                    </a:lnTo>
                    <a:lnTo>
                      <a:pt x="5020" y="17180"/>
                    </a:lnTo>
                    <a:lnTo>
                      <a:pt x="5077" y="17199"/>
                    </a:lnTo>
                    <a:lnTo>
                      <a:pt x="5307" y="17275"/>
                    </a:lnTo>
                    <a:lnTo>
                      <a:pt x="5478" y="17314"/>
                    </a:lnTo>
                    <a:lnTo>
                      <a:pt x="5650" y="17333"/>
                    </a:lnTo>
                    <a:lnTo>
                      <a:pt x="5784" y="17333"/>
                    </a:lnTo>
                    <a:lnTo>
                      <a:pt x="5898" y="17294"/>
                    </a:lnTo>
                    <a:lnTo>
                      <a:pt x="5975" y="17275"/>
                    </a:lnTo>
                    <a:lnTo>
                      <a:pt x="6051" y="17218"/>
                    </a:lnTo>
                    <a:lnTo>
                      <a:pt x="6108" y="17161"/>
                    </a:lnTo>
                    <a:lnTo>
                      <a:pt x="6146" y="17104"/>
                    </a:lnTo>
                    <a:lnTo>
                      <a:pt x="6166" y="17027"/>
                    </a:lnTo>
                    <a:lnTo>
                      <a:pt x="6185" y="16913"/>
                    </a:lnTo>
                    <a:lnTo>
                      <a:pt x="6185" y="16817"/>
                    </a:lnTo>
                    <a:lnTo>
                      <a:pt x="6185" y="16779"/>
                    </a:lnTo>
                    <a:lnTo>
                      <a:pt x="6223" y="16187"/>
                    </a:lnTo>
                    <a:lnTo>
                      <a:pt x="6261" y="15500"/>
                    </a:lnTo>
                    <a:lnTo>
                      <a:pt x="6318" y="14603"/>
                    </a:lnTo>
                    <a:lnTo>
                      <a:pt x="6337" y="13515"/>
                    </a:lnTo>
                    <a:lnTo>
                      <a:pt x="6356" y="12293"/>
                    </a:lnTo>
                    <a:lnTo>
                      <a:pt x="6356" y="10957"/>
                    </a:lnTo>
                    <a:lnTo>
                      <a:pt x="6318" y="9545"/>
                    </a:lnTo>
                    <a:lnTo>
                      <a:pt x="6280" y="8838"/>
                    </a:lnTo>
                    <a:lnTo>
                      <a:pt x="6242" y="8113"/>
                    </a:lnTo>
                    <a:lnTo>
                      <a:pt x="6166" y="7388"/>
                    </a:lnTo>
                    <a:lnTo>
                      <a:pt x="6108" y="6662"/>
                    </a:lnTo>
                    <a:lnTo>
                      <a:pt x="6013" y="5956"/>
                    </a:lnTo>
                    <a:lnTo>
                      <a:pt x="5917" y="5269"/>
                    </a:lnTo>
                    <a:lnTo>
                      <a:pt x="5784" y="4582"/>
                    </a:lnTo>
                    <a:lnTo>
                      <a:pt x="5650" y="3933"/>
                    </a:lnTo>
                    <a:lnTo>
                      <a:pt x="5497" y="3303"/>
                    </a:lnTo>
                    <a:lnTo>
                      <a:pt x="5307" y="2692"/>
                    </a:lnTo>
                    <a:lnTo>
                      <a:pt x="5116" y="2138"/>
                    </a:lnTo>
                    <a:lnTo>
                      <a:pt x="4887" y="1604"/>
                    </a:lnTo>
                    <a:lnTo>
                      <a:pt x="4638" y="1127"/>
                    </a:lnTo>
                    <a:lnTo>
                      <a:pt x="4505" y="917"/>
                    </a:lnTo>
                    <a:lnTo>
                      <a:pt x="4371" y="707"/>
                    </a:lnTo>
                    <a:lnTo>
                      <a:pt x="4238" y="516"/>
                    </a:lnTo>
                    <a:lnTo>
                      <a:pt x="4085" y="325"/>
                    </a:lnTo>
                    <a:lnTo>
                      <a:pt x="3913" y="15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615;p39"/>
              <p:cNvSpPr/>
              <p:nvPr/>
            </p:nvSpPr>
            <p:spPr>
              <a:xfrm>
                <a:off x="2232185" y="3768896"/>
                <a:ext cx="282235" cy="76954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17333" fill="none" extrusionOk="0">
                    <a:moveTo>
                      <a:pt x="0" y="707"/>
                    </a:moveTo>
                    <a:lnTo>
                      <a:pt x="4906" y="17027"/>
                    </a:lnTo>
                    <a:lnTo>
                      <a:pt x="4906" y="17027"/>
                    </a:lnTo>
                    <a:lnTo>
                      <a:pt x="4925" y="17084"/>
                    </a:lnTo>
                    <a:lnTo>
                      <a:pt x="4963" y="17123"/>
                    </a:lnTo>
                    <a:lnTo>
                      <a:pt x="5020" y="17180"/>
                    </a:lnTo>
                    <a:lnTo>
                      <a:pt x="5077" y="17199"/>
                    </a:lnTo>
                    <a:lnTo>
                      <a:pt x="5077" y="17199"/>
                    </a:lnTo>
                    <a:lnTo>
                      <a:pt x="5307" y="17275"/>
                    </a:lnTo>
                    <a:lnTo>
                      <a:pt x="5478" y="17314"/>
                    </a:lnTo>
                    <a:lnTo>
                      <a:pt x="5650" y="17333"/>
                    </a:lnTo>
                    <a:lnTo>
                      <a:pt x="5784" y="17333"/>
                    </a:lnTo>
                    <a:lnTo>
                      <a:pt x="5898" y="17294"/>
                    </a:lnTo>
                    <a:lnTo>
                      <a:pt x="5975" y="17275"/>
                    </a:lnTo>
                    <a:lnTo>
                      <a:pt x="6051" y="17218"/>
                    </a:lnTo>
                    <a:lnTo>
                      <a:pt x="6108" y="17161"/>
                    </a:lnTo>
                    <a:lnTo>
                      <a:pt x="6146" y="17104"/>
                    </a:lnTo>
                    <a:lnTo>
                      <a:pt x="6166" y="17027"/>
                    </a:lnTo>
                    <a:lnTo>
                      <a:pt x="6185" y="16913"/>
                    </a:lnTo>
                    <a:lnTo>
                      <a:pt x="6185" y="16817"/>
                    </a:lnTo>
                    <a:lnTo>
                      <a:pt x="6185" y="16779"/>
                    </a:lnTo>
                    <a:lnTo>
                      <a:pt x="6185" y="16779"/>
                    </a:lnTo>
                    <a:lnTo>
                      <a:pt x="6223" y="16187"/>
                    </a:lnTo>
                    <a:lnTo>
                      <a:pt x="6261" y="15500"/>
                    </a:lnTo>
                    <a:lnTo>
                      <a:pt x="6318" y="14603"/>
                    </a:lnTo>
                    <a:lnTo>
                      <a:pt x="6337" y="13515"/>
                    </a:lnTo>
                    <a:lnTo>
                      <a:pt x="6356" y="12293"/>
                    </a:lnTo>
                    <a:lnTo>
                      <a:pt x="6356" y="10957"/>
                    </a:lnTo>
                    <a:lnTo>
                      <a:pt x="6318" y="9545"/>
                    </a:lnTo>
                    <a:lnTo>
                      <a:pt x="6280" y="8838"/>
                    </a:lnTo>
                    <a:lnTo>
                      <a:pt x="6242" y="8113"/>
                    </a:lnTo>
                    <a:lnTo>
                      <a:pt x="6166" y="7388"/>
                    </a:lnTo>
                    <a:lnTo>
                      <a:pt x="6108" y="6662"/>
                    </a:lnTo>
                    <a:lnTo>
                      <a:pt x="6013" y="5956"/>
                    </a:lnTo>
                    <a:lnTo>
                      <a:pt x="5917" y="5269"/>
                    </a:lnTo>
                    <a:lnTo>
                      <a:pt x="5784" y="4582"/>
                    </a:lnTo>
                    <a:lnTo>
                      <a:pt x="5650" y="3933"/>
                    </a:lnTo>
                    <a:lnTo>
                      <a:pt x="5497" y="3303"/>
                    </a:lnTo>
                    <a:lnTo>
                      <a:pt x="5307" y="2692"/>
                    </a:lnTo>
                    <a:lnTo>
                      <a:pt x="5116" y="2138"/>
                    </a:lnTo>
                    <a:lnTo>
                      <a:pt x="4887" y="1604"/>
                    </a:lnTo>
                    <a:lnTo>
                      <a:pt x="4638" y="1127"/>
                    </a:lnTo>
                    <a:lnTo>
                      <a:pt x="4505" y="917"/>
                    </a:lnTo>
                    <a:lnTo>
                      <a:pt x="4371" y="707"/>
                    </a:lnTo>
                    <a:lnTo>
                      <a:pt x="4238" y="516"/>
                    </a:lnTo>
                    <a:lnTo>
                      <a:pt x="4085" y="325"/>
                    </a:lnTo>
                    <a:lnTo>
                      <a:pt x="3913" y="153"/>
                    </a:lnTo>
                    <a:lnTo>
                      <a:pt x="37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616;p39"/>
              <p:cNvSpPr/>
              <p:nvPr/>
            </p:nvSpPr>
            <p:spPr>
              <a:xfrm>
                <a:off x="1816901" y="3333320"/>
                <a:ext cx="1091601" cy="556833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2542" extrusionOk="0">
                    <a:moveTo>
                      <a:pt x="23231" y="0"/>
                    </a:moveTo>
                    <a:lnTo>
                      <a:pt x="11358" y="573"/>
                    </a:lnTo>
                    <a:lnTo>
                      <a:pt x="10957" y="611"/>
                    </a:lnTo>
                    <a:lnTo>
                      <a:pt x="10499" y="649"/>
                    </a:lnTo>
                    <a:lnTo>
                      <a:pt x="9889" y="726"/>
                    </a:lnTo>
                    <a:lnTo>
                      <a:pt x="9144" y="840"/>
                    </a:lnTo>
                    <a:lnTo>
                      <a:pt x="8323" y="974"/>
                    </a:lnTo>
                    <a:lnTo>
                      <a:pt x="7426" y="1165"/>
                    </a:lnTo>
                    <a:lnTo>
                      <a:pt x="6472" y="1375"/>
                    </a:lnTo>
                    <a:lnTo>
                      <a:pt x="5995" y="1508"/>
                    </a:lnTo>
                    <a:lnTo>
                      <a:pt x="5517" y="1642"/>
                    </a:lnTo>
                    <a:lnTo>
                      <a:pt x="5021" y="1795"/>
                    </a:lnTo>
                    <a:lnTo>
                      <a:pt x="4544" y="1966"/>
                    </a:lnTo>
                    <a:lnTo>
                      <a:pt x="4086" y="2157"/>
                    </a:lnTo>
                    <a:lnTo>
                      <a:pt x="3628" y="2348"/>
                    </a:lnTo>
                    <a:lnTo>
                      <a:pt x="3170" y="2558"/>
                    </a:lnTo>
                    <a:lnTo>
                      <a:pt x="2750" y="2787"/>
                    </a:lnTo>
                    <a:lnTo>
                      <a:pt x="2330" y="3016"/>
                    </a:lnTo>
                    <a:lnTo>
                      <a:pt x="1948" y="3283"/>
                    </a:lnTo>
                    <a:lnTo>
                      <a:pt x="1585" y="3551"/>
                    </a:lnTo>
                    <a:lnTo>
                      <a:pt x="1242" y="3837"/>
                    </a:lnTo>
                    <a:lnTo>
                      <a:pt x="936" y="4142"/>
                    </a:lnTo>
                    <a:lnTo>
                      <a:pt x="669" y="4486"/>
                    </a:lnTo>
                    <a:lnTo>
                      <a:pt x="440" y="4830"/>
                    </a:lnTo>
                    <a:lnTo>
                      <a:pt x="345" y="5001"/>
                    </a:lnTo>
                    <a:lnTo>
                      <a:pt x="249" y="5192"/>
                    </a:lnTo>
                    <a:lnTo>
                      <a:pt x="173" y="5383"/>
                    </a:lnTo>
                    <a:lnTo>
                      <a:pt x="115" y="5593"/>
                    </a:lnTo>
                    <a:lnTo>
                      <a:pt x="58" y="5822"/>
                    </a:lnTo>
                    <a:lnTo>
                      <a:pt x="39" y="6070"/>
                    </a:lnTo>
                    <a:lnTo>
                      <a:pt x="1" y="6338"/>
                    </a:lnTo>
                    <a:lnTo>
                      <a:pt x="1" y="6605"/>
                    </a:lnTo>
                    <a:lnTo>
                      <a:pt x="1" y="7158"/>
                    </a:lnTo>
                    <a:lnTo>
                      <a:pt x="39" y="7750"/>
                    </a:lnTo>
                    <a:lnTo>
                      <a:pt x="96" y="8361"/>
                    </a:lnTo>
                    <a:lnTo>
                      <a:pt x="192" y="8972"/>
                    </a:lnTo>
                    <a:lnTo>
                      <a:pt x="306" y="9563"/>
                    </a:lnTo>
                    <a:lnTo>
                      <a:pt x="421" y="10136"/>
                    </a:lnTo>
                    <a:lnTo>
                      <a:pt x="535" y="10671"/>
                    </a:lnTo>
                    <a:lnTo>
                      <a:pt x="764" y="11606"/>
                    </a:lnTo>
                    <a:lnTo>
                      <a:pt x="955" y="12217"/>
                    </a:lnTo>
                    <a:lnTo>
                      <a:pt x="1013" y="12446"/>
                    </a:lnTo>
                    <a:lnTo>
                      <a:pt x="3208" y="12484"/>
                    </a:lnTo>
                    <a:lnTo>
                      <a:pt x="8056" y="12522"/>
                    </a:lnTo>
                    <a:lnTo>
                      <a:pt x="10652" y="12541"/>
                    </a:lnTo>
                    <a:lnTo>
                      <a:pt x="12943" y="12541"/>
                    </a:lnTo>
                    <a:lnTo>
                      <a:pt x="14584" y="12503"/>
                    </a:lnTo>
                    <a:lnTo>
                      <a:pt x="15061" y="12484"/>
                    </a:lnTo>
                    <a:lnTo>
                      <a:pt x="15195" y="12465"/>
                    </a:lnTo>
                    <a:lnTo>
                      <a:pt x="15252" y="12446"/>
                    </a:lnTo>
                    <a:lnTo>
                      <a:pt x="15271" y="12388"/>
                    </a:lnTo>
                    <a:lnTo>
                      <a:pt x="15290" y="12255"/>
                    </a:lnTo>
                    <a:lnTo>
                      <a:pt x="15252" y="11835"/>
                    </a:lnTo>
                    <a:lnTo>
                      <a:pt x="15176" y="11281"/>
                    </a:lnTo>
                    <a:lnTo>
                      <a:pt x="15080" y="10651"/>
                    </a:lnTo>
                    <a:lnTo>
                      <a:pt x="14871" y="9506"/>
                    </a:lnTo>
                    <a:lnTo>
                      <a:pt x="14775" y="8991"/>
                    </a:lnTo>
                    <a:lnTo>
                      <a:pt x="20578" y="8991"/>
                    </a:lnTo>
                    <a:lnTo>
                      <a:pt x="20807" y="8972"/>
                    </a:lnTo>
                    <a:lnTo>
                      <a:pt x="21036" y="8933"/>
                    </a:lnTo>
                    <a:lnTo>
                      <a:pt x="21284" y="8876"/>
                    </a:lnTo>
                    <a:lnTo>
                      <a:pt x="21513" y="8800"/>
                    </a:lnTo>
                    <a:lnTo>
                      <a:pt x="21761" y="8685"/>
                    </a:lnTo>
                    <a:lnTo>
                      <a:pt x="21990" y="8571"/>
                    </a:lnTo>
                    <a:lnTo>
                      <a:pt x="22239" y="8418"/>
                    </a:lnTo>
                    <a:lnTo>
                      <a:pt x="22468" y="8246"/>
                    </a:lnTo>
                    <a:lnTo>
                      <a:pt x="22697" y="8055"/>
                    </a:lnTo>
                    <a:lnTo>
                      <a:pt x="22926" y="7845"/>
                    </a:lnTo>
                    <a:lnTo>
                      <a:pt x="23136" y="7616"/>
                    </a:lnTo>
                    <a:lnTo>
                      <a:pt x="23346" y="7368"/>
                    </a:lnTo>
                    <a:lnTo>
                      <a:pt x="23556" y="7120"/>
                    </a:lnTo>
                    <a:lnTo>
                      <a:pt x="23727" y="6834"/>
                    </a:lnTo>
                    <a:lnTo>
                      <a:pt x="23899" y="6547"/>
                    </a:lnTo>
                    <a:lnTo>
                      <a:pt x="24052" y="6242"/>
                    </a:lnTo>
                    <a:lnTo>
                      <a:pt x="24205" y="5937"/>
                    </a:lnTo>
                    <a:lnTo>
                      <a:pt x="24319" y="5593"/>
                    </a:lnTo>
                    <a:lnTo>
                      <a:pt x="24415" y="5249"/>
                    </a:lnTo>
                    <a:lnTo>
                      <a:pt x="24491" y="4906"/>
                    </a:lnTo>
                    <a:lnTo>
                      <a:pt x="24548" y="4524"/>
                    </a:lnTo>
                    <a:lnTo>
                      <a:pt x="24586" y="4161"/>
                    </a:lnTo>
                    <a:lnTo>
                      <a:pt x="24586" y="3761"/>
                    </a:lnTo>
                    <a:lnTo>
                      <a:pt x="24567" y="3379"/>
                    </a:lnTo>
                    <a:lnTo>
                      <a:pt x="24529" y="2978"/>
                    </a:lnTo>
                    <a:lnTo>
                      <a:pt x="24434" y="2558"/>
                    </a:lnTo>
                    <a:lnTo>
                      <a:pt x="24338" y="2157"/>
                    </a:lnTo>
                    <a:lnTo>
                      <a:pt x="24185" y="1737"/>
                    </a:lnTo>
                    <a:lnTo>
                      <a:pt x="23995" y="1298"/>
                    </a:lnTo>
                    <a:lnTo>
                      <a:pt x="23785" y="878"/>
                    </a:lnTo>
                    <a:lnTo>
                      <a:pt x="23536" y="439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617;p39"/>
              <p:cNvSpPr/>
              <p:nvPr/>
            </p:nvSpPr>
            <p:spPr>
              <a:xfrm>
                <a:off x="1816901" y="3333320"/>
                <a:ext cx="1091601" cy="556833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2542" fill="none" extrusionOk="0">
                    <a:moveTo>
                      <a:pt x="11358" y="573"/>
                    </a:moveTo>
                    <a:lnTo>
                      <a:pt x="11358" y="573"/>
                    </a:lnTo>
                    <a:lnTo>
                      <a:pt x="10957" y="611"/>
                    </a:lnTo>
                    <a:lnTo>
                      <a:pt x="10499" y="649"/>
                    </a:lnTo>
                    <a:lnTo>
                      <a:pt x="9889" y="726"/>
                    </a:lnTo>
                    <a:lnTo>
                      <a:pt x="9144" y="840"/>
                    </a:lnTo>
                    <a:lnTo>
                      <a:pt x="8323" y="974"/>
                    </a:lnTo>
                    <a:lnTo>
                      <a:pt x="7426" y="1165"/>
                    </a:lnTo>
                    <a:lnTo>
                      <a:pt x="6472" y="1375"/>
                    </a:lnTo>
                    <a:lnTo>
                      <a:pt x="5995" y="1508"/>
                    </a:lnTo>
                    <a:lnTo>
                      <a:pt x="5517" y="1642"/>
                    </a:lnTo>
                    <a:lnTo>
                      <a:pt x="5021" y="1795"/>
                    </a:lnTo>
                    <a:lnTo>
                      <a:pt x="4544" y="1966"/>
                    </a:lnTo>
                    <a:lnTo>
                      <a:pt x="4086" y="2157"/>
                    </a:lnTo>
                    <a:lnTo>
                      <a:pt x="3628" y="2348"/>
                    </a:lnTo>
                    <a:lnTo>
                      <a:pt x="3170" y="2558"/>
                    </a:lnTo>
                    <a:lnTo>
                      <a:pt x="2750" y="2787"/>
                    </a:lnTo>
                    <a:lnTo>
                      <a:pt x="2330" y="3016"/>
                    </a:lnTo>
                    <a:lnTo>
                      <a:pt x="1948" y="3283"/>
                    </a:lnTo>
                    <a:lnTo>
                      <a:pt x="1585" y="3551"/>
                    </a:lnTo>
                    <a:lnTo>
                      <a:pt x="1242" y="3837"/>
                    </a:lnTo>
                    <a:lnTo>
                      <a:pt x="936" y="4142"/>
                    </a:lnTo>
                    <a:lnTo>
                      <a:pt x="669" y="4486"/>
                    </a:lnTo>
                    <a:lnTo>
                      <a:pt x="440" y="4830"/>
                    </a:lnTo>
                    <a:lnTo>
                      <a:pt x="345" y="5001"/>
                    </a:lnTo>
                    <a:lnTo>
                      <a:pt x="249" y="5192"/>
                    </a:lnTo>
                    <a:lnTo>
                      <a:pt x="249" y="5192"/>
                    </a:lnTo>
                    <a:lnTo>
                      <a:pt x="173" y="5383"/>
                    </a:lnTo>
                    <a:lnTo>
                      <a:pt x="115" y="5593"/>
                    </a:lnTo>
                    <a:lnTo>
                      <a:pt x="58" y="5822"/>
                    </a:lnTo>
                    <a:lnTo>
                      <a:pt x="39" y="6070"/>
                    </a:lnTo>
                    <a:lnTo>
                      <a:pt x="1" y="6338"/>
                    </a:lnTo>
                    <a:lnTo>
                      <a:pt x="1" y="6605"/>
                    </a:lnTo>
                    <a:lnTo>
                      <a:pt x="1" y="7158"/>
                    </a:lnTo>
                    <a:lnTo>
                      <a:pt x="39" y="7750"/>
                    </a:lnTo>
                    <a:lnTo>
                      <a:pt x="96" y="8361"/>
                    </a:lnTo>
                    <a:lnTo>
                      <a:pt x="192" y="8972"/>
                    </a:lnTo>
                    <a:lnTo>
                      <a:pt x="306" y="9563"/>
                    </a:lnTo>
                    <a:lnTo>
                      <a:pt x="421" y="10136"/>
                    </a:lnTo>
                    <a:lnTo>
                      <a:pt x="535" y="10671"/>
                    </a:lnTo>
                    <a:lnTo>
                      <a:pt x="764" y="11606"/>
                    </a:lnTo>
                    <a:lnTo>
                      <a:pt x="955" y="12217"/>
                    </a:lnTo>
                    <a:lnTo>
                      <a:pt x="1013" y="12446"/>
                    </a:lnTo>
                    <a:lnTo>
                      <a:pt x="1013" y="12446"/>
                    </a:lnTo>
                    <a:lnTo>
                      <a:pt x="3208" y="12484"/>
                    </a:lnTo>
                    <a:lnTo>
                      <a:pt x="8056" y="12522"/>
                    </a:lnTo>
                    <a:lnTo>
                      <a:pt x="10652" y="12541"/>
                    </a:lnTo>
                    <a:lnTo>
                      <a:pt x="12943" y="12541"/>
                    </a:lnTo>
                    <a:lnTo>
                      <a:pt x="14584" y="12503"/>
                    </a:lnTo>
                    <a:lnTo>
                      <a:pt x="15061" y="12484"/>
                    </a:lnTo>
                    <a:lnTo>
                      <a:pt x="15195" y="12465"/>
                    </a:lnTo>
                    <a:lnTo>
                      <a:pt x="15252" y="12446"/>
                    </a:lnTo>
                    <a:lnTo>
                      <a:pt x="15252" y="12446"/>
                    </a:lnTo>
                    <a:lnTo>
                      <a:pt x="15271" y="12388"/>
                    </a:lnTo>
                    <a:lnTo>
                      <a:pt x="15290" y="12255"/>
                    </a:lnTo>
                    <a:lnTo>
                      <a:pt x="15252" y="11835"/>
                    </a:lnTo>
                    <a:lnTo>
                      <a:pt x="15176" y="11281"/>
                    </a:lnTo>
                    <a:lnTo>
                      <a:pt x="15080" y="10651"/>
                    </a:lnTo>
                    <a:lnTo>
                      <a:pt x="14871" y="9506"/>
                    </a:lnTo>
                    <a:lnTo>
                      <a:pt x="14775" y="8991"/>
                    </a:lnTo>
                    <a:lnTo>
                      <a:pt x="14775" y="8991"/>
                    </a:lnTo>
                    <a:lnTo>
                      <a:pt x="20578" y="8991"/>
                    </a:lnTo>
                    <a:lnTo>
                      <a:pt x="20578" y="8991"/>
                    </a:lnTo>
                    <a:lnTo>
                      <a:pt x="20807" y="8972"/>
                    </a:lnTo>
                    <a:lnTo>
                      <a:pt x="21036" y="8933"/>
                    </a:lnTo>
                    <a:lnTo>
                      <a:pt x="21284" y="8876"/>
                    </a:lnTo>
                    <a:lnTo>
                      <a:pt x="21513" y="8800"/>
                    </a:lnTo>
                    <a:lnTo>
                      <a:pt x="21761" y="8685"/>
                    </a:lnTo>
                    <a:lnTo>
                      <a:pt x="21990" y="8571"/>
                    </a:lnTo>
                    <a:lnTo>
                      <a:pt x="22239" y="8418"/>
                    </a:lnTo>
                    <a:lnTo>
                      <a:pt x="22468" y="8246"/>
                    </a:lnTo>
                    <a:lnTo>
                      <a:pt x="22697" y="8055"/>
                    </a:lnTo>
                    <a:lnTo>
                      <a:pt x="22926" y="7845"/>
                    </a:lnTo>
                    <a:lnTo>
                      <a:pt x="23136" y="7616"/>
                    </a:lnTo>
                    <a:lnTo>
                      <a:pt x="23346" y="7368"/>
                    </a:lnTo>
                    <a:lnTo>
                      <a:pt x="23556" y="7120"/>
                    </a:lnTo>
                    <a:lnTo>
                      <a:pt x="23727" y="6834"/>
                    </a:lnTo>
                    <a:lnTo>
                      <a:pt x="23899" y="6547"/>
                    </a:lnTo>
                    <a:lnTo>
                      <a:pt x="24052" y="6242"/>
                    </a:lnTo>
                    <a:lnTo>
                      <a:pt x="24205" y="5937"/>
                    </a:lnTo>
                    <a:lnTo>
                      <a:pt x="24319" y="5593"/>
                    </a:lnTo>
                    <a:lnTo>
                      <a:pt x="24415" y="5249"/>
                    </a:lnTo>
                    <a:lnTo>
                      <a:pt x="24491" y="4906"/>
                    </a:lnTo>
                    <a:lnTo>
                      <a:pt x="24548" y="4524"/>
                    </a:lnTo>
                    <a:lnTo>
                      <a:pt x="24586" y="4161"/>
                    </a:lnTo>
                    <a:lnTo>
                      <a:pt x="24586" y="3761"/>
                    </a:lnTo>
                    <a:lnTo>
                      <a:pt x="24567" y="3379"/>
                    </a:lnTo>
                    <a:lnTo>
                      <a:pt x="24529" y="2978"/>
                    </a:lnTo>
                    <a:lnTo>
                      <a:pt x="24434" y="2558"/>
                    </a:lnTo>
                    <a:lnTo>
                      <a:pt x="24338" y="2157"/>
                    </a:lnTo>
                    <a:lnTo>
                      <a:pt x="24185" y="1737"/>
                    </a:lnTo>
                    <a:lnTo>
                      <a:pt x="23995" y="1298"/>
                    </a:lnTo>
                    <a:lnTo>
                      <a:pt x="23785" y="878"/>
                    </a:lnTo>
                    <a:lnTo>
                      <a:pt x="23536" y="439"/>
                    </a:lnTo>
                    <a:lnTo>
                      <a:pt x="232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618;p39"/>
              <p:cNvSpPr/>
              <p:nvPr/>
            </p:nvSpPr>
            <p:spPr>
              <a:xfrm>
                <a:off x="1917770" y="3312143"/>
                <a:ext cx="567844" cy="575436"/>
              </a:xfrm>
              <a:custGeom>
                <a:avLst/>
                <a:gdLst/>
                <a:ahLst/>
                <a:cxnLst/>
                <a:rect l="l" t="t" r="r" b="b"/>
                <a:pathLst>
                  <a:path w="12790" h="12961" extrusionOk="0">
                    <a:moveTo>
                      <a:pt x="12732" y="0"/>
                    </a:moveTo>
                    <a:lnTo>
                      <a:pt x="12732" y="19"/>
                    </a:lnTo>
                    <a:lnTo>
                      <a:pt x="12637" y="248"/>
                    </a:lnTo>
                    <a:lnTo>
                      <a:pt x="12560" y="401"/>
                    </a:lnTo>
                    <a:lnTo>
                      <a:pt x="12465" y="611"/>
                    </a:lnTo>
                    <a:lnTo>
                      <a:pt x="12331" y="840"/>
                    </a:lnTo>
                    <a:lnTo>
                      <a:pt x="12159" y="1107"/>
                    </a:lnTo>
                    <a:lnTo>
                      <a:pt x="11950" y="1374"/>
                    </a:lnTo>
                    <a:lnTo>
                      <a:pt x="11701" y="1661"/>
                    </a:lnTo>
                    <a:lnTo>
                      <a:pt x="11415" y="1966"/>
                    </a:lnTo>
                    <a:lnTo>
                      <a:pt x="11091" y="2252"/>
                    </a:lnTo>
                    <a:lnTo>
                      <a:pt x="10709" y="2539"/>
                    </a:lnTo>
                    <a:lnTo>
                      <a:pt x="10270" y="2825"/>
                    </a:lnTo>
                    <a:lnTo>
                      <a:pt x="9793" y="3073"/>
                    </a:lnTo>
                    <a:lnTo>
                      <a:pt x="9525" y="3207"/>
                    </a:lnTo>
                    <a:lnTo>
                      <a:pt x="9258" y="3321"/>
                    </a:lnTo>
                    <a:lnTo>
                      <a:pt x="8953" y="3436"/>
                    </a:lnTo>
                    <a:lnTo>
                      <a:pt x="8647" y="3531"/>
                    </a:lnTo>
                    <a:lnTo>
                      <a:pt x="8323" y="3627"/>
                    </a:lnTo>
                    <a:lnTo>
                      <a:pt x="7998" y="3703"/>
                    </a:lnTo>
                    <a:lnTo>
                      <a:pt x="7445" y="3818"/>
                    </a:lnTo>
                    <a:lnTo>
                      <a:pt x="6586" y="3951"/>
                    </a:lnTo>
                    <a:lnTo>
                      <a:pt x="5803" y="4104"/>
                    </a:lnTo>
                    <a:lnTo>
                      <a:pt x="4925" y="4276"/>
                    </a:lnTo>
                    <a:lnTo>
                      <a:pt x="3990" y="4505"/>
                    </a:lnTo>
                    <a:lnTo>
                      <a:pt x="3532" y="4619"/>
                    </a:lnTo>
                    <a:lnTo>
                      <a:pt x="3074" y="4753"/>
                    </a:lnTo>
                    <a:lnTo>
                      <a:pt x="2635" y="4906"/>
                    </a:lnTo>
                    <a:lnTo>
                      <a:pt x="2196" y="5058"/>
                    </a:lnTo>
                    <a:lnTo>
                      <a:pt x="1795" y="5230"/>
                    </a:lnTo>
                    <a:lnTo>
                      <a:pt x="1413" y="5421"/>
                    </a:lnTo>
                    <a:lnTo>
                      <a:pt x="1050" y="5612"/>
                    </a:lnTo>
                    <a:lnTo>
                      <a:pt x="745" y="5822"/>
                    </a:lnTo>
                    <a:lnTo>
                      <a:pt x="459" y="6051"/>
                    </a:lnTo>
                    <a:lnTo>
                      <a:pt x="344" y="6166"/>
                    </a:lnTo>
                    <a:lnTo>
                      <a:pt x="229" y="6280"/>
                    </a:lnTo>
                    <a:lnTo>
                      <a:pt x="172" y="6375"/>
                    </a:lnTo>
                    <a:lnTo>
                      <a:pt x="134" y="6471"/>
                    </a:lnTo>
                    <a:lnTo>
                      <a:pt x="96" y="6605"/>
                    </a:lnTo>
                    <a:lnTo>
                      <a:pt x="58" y="6738"/>
                    </a:lnTo>
                    <a:lnTo>
                      <a:pt x="20" y="7082"/>
                    </a:lnTo>
                    <a:lnTo>
                      <a:pt x="0" y="7464"/>
                    </a:lnTo>
                    <a:lnTo>
                      <a:pt x="20" y="7845"/>
                    </a:lnTo>
                    <a:lnTo>
                      <a:pt x="39" y="8265"/>
                    </a:lnTo>
                    <a:lnTo>
                      <a:pt x="134" y="9143"/>
                    </a:lnTo>
                    <a:lnTo>
                      <a:pt x="268" y="10059"/>
                    </a:lnTo>
                    <a:lnTo>
                      <a:pt x="420" y="10957"/>
                    </a:lnTo>
                    <a:lnTo>
                      <a:pt x="592" y="11739"/>
                    </a:lnTo>
                    <a:lnTo>
                      <a:pt x="726" y="12388"/>
                    </a:lnTo>
                    <a:lnTo>
                      <a:pt x="859" y="12961"/>
                    </a:lnTo>
                    <a:lnTo>
                      <a:pt x="917" y="12961"/>
                    </a:lnTo>
                    <a:lnTo>
                      <a:pt x="878" y="12789"/>
                    </a:lnTo>
                    <a:lnTo>
                      <a:pt x="688" y="11911"/>
                    </a:lnTo>
                    <a:lnTo>
                      <a:pt x="554" y="11243"/>
                    </a:lnTo>
                    <a:lnTo>
                      <a:pt x="401" y="10499"/>
                    </a:lnTo>
                    <a:lnTo>
                      <a:pt x="268" y="9716"/>
                    </a:lnTo>
                    <a:lnTo>
                      <a:pt x="172" y="8914"/>
                    </a:lnTo>
                    <a:lnTo>
                      <a:pt x="96" y="8151"/>
                    </a:lnTo>
                    <a:lnTo>
                      <a:pt x="77" y="7788"/>
                    </a:lnTo>
                    <a:lnTo>
                      <a:pt x="58" y="7464"/>
                    </a:lnTo>
                    <a:lnTo>
                      <a:pt x="77" y="7082"/>
                    </a:lnTo>
                    <a:lnTo>
                      <a:pt x="115" y="6757"/>
                    </a:lnTo>
                    <a:lnTo>
                      <a:pt x="134" y="6624"/>
                    </a:lnTo>
                    <a:lnTo>
                      <a:pt x="172" y="6509"/>
                    </a:lnTo>
                    <a:lnTo>
                      <a:pt x="229" y="6395"/>
                    </a:lnTo>
                    <a:lnTo>
                      <a:pt x="287" y="6318"/>
                    </a:lnTo>
                    <a:lnTo>
                      <a:pt x="420" y="6166"/>
                    </a:lnTo>
                    <a:lnTo>
                      <a:pt x="592" y="6013"/>
                    </a:lnTo>
                    <a:lnTo>
                      <a:pt x="764" y="5860"/>
                    </a:lnTo>
                    <a:lnTo>
                      <a:pt x="974" y="5726"/>
                    </a:lnTo>
                    <a:lnTo>
                      <a:pt x="1203" y="5593"/>
                    </a:lnTo>
                    <a:lnTo>
                      <a:pt x="1432" y="5459"/>
                    </a:lnTo>
                    <a:lnTo>
                      <a:pt x="1947" y="5230"/>
                    </a:lnTo>
                    <a:lnTo>
                      <a:pt x="2367" y="5058"/>
                    </a:lnTo>
                    <a:lnTo>
                      <a:pt x="2806" y="4906"/>
                    </a:lnTo>
                    <a:lnTo>
                      <a:pt x="3245" y="4772"/>
                    </a:lnTo>
                    <a:lnTo>
                      <a:pt x="3703" y="4638"/>
                    </a:lnTo>
                    <a:lnTo>
                      <a:pt x="4620" y="4409"/>
                    </a:lnTo>
                    <a:lnTo>
                      <a:pt x="5517" y="4219"/>
                    </a:lnTo>
                    <a:lnTo>
                      <a:pt x="6338" y="4066"/>
                    </a:lnTo>
                    <a:lnTo>
                      <a:pt x="7063" y="3932"/>
                    </a:lnTo>
                    <a:lnTo>
                      <a:pt x="7636" y="3837"/>
                    </a:lnTo>
                    <a:lnTo>
                      <a:pt x="7998" y="3760"/>
                    </a:lnTo>
                    <a:lnTo>
                      <a:pt x="8361" y="3684"/>
                    </a:lnTo>
                    <a:lnTo>
                      <a:pt x="8705" y="3570"/>
                    </a:lnTo>
                    <a:lnTo>
                      <a:pt x="9048" y="3455"/>
                    </a:lnTo>
                    <a:lnTo>
                      <a:pt x="9354" y="3340"/>
                    </a:lnTo>
                    <a:lnTo>
                      <a:pt x="9640" y="3226"/>
                    </a:lnTo>
                    <a:lnTo>
                      <a:pt x="9926" y="3092"/>
                    </a:lnTo>
                    <a:lnTo>
                      <a:pt x="10174" y="2940"/>
                    </a:lnTo>
                    <a:lnTo>
                      <a:pt x="10422" y="2806"/>
                    </a:lnTo>
                    <a:lnTo>
                      <a:pt x="10862" y="2501"/>
                    </a:lnTo>
                    <a:lnTo>
                      <a:pt x="11262" y="2176"/>
                    </a:lnTo>
                    <a:lnTo>
                      <a:pt x="11606" y="1871"/>
                    </a:lnTo>
                    <a:lnTo>
                      <a:pt x="11892" y="1546"/>
                    </a:lnTo>
                    <a:lnTo>
                      <a:pt x="12121" y="1241"/>
                    </a:lnTo>
                    <a:lnTo>
                      <a:pt x="12312" y="954"/>
                    </a:lnTo>
                    <a:lnTo>
                      <a:pt x="12484" y="706"/>
                    </a:lnTo>
                    <a:lnTo>
                      <a:pt x="12599" y="477"/>
                    </a:lnTo>
                    <a:lnTo>
                      <a:pt x="12751" y="134"/>
                    </a:lnTo>
                    <a:lnTo>
                      <a:pt x="12789" y="19"/>
                    </a:lnTo>
                    <a:lnTo>
                      <a:pt x="12732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619;p39"/>
              <p:cNvSpPr/>
              <p:nvPr/>
            </p:nvSpPr>
            <p:spPr>
              <a:xfrm>
                <a:off x="2166923" y="2558731"/>
                <a:ext cx="681413" cy="862777"/>
              </a:xfrm>
              <a:custGeom>
                <a:avLst/>
                <a:gdLst/>
                <a:ahLst/>
                <a:cxnLst/>
                <a:rect l="l" t="t" r="r" b="b"/>
                <a:pathLst>
                  <a:path w="15348" h="19433" extrusionOk="0">
                    <a:moveTo>
                      <a:pt x="5956" y="1"/>
                    </a:moveTo>
                    <a:lnTo>
                      <a:pt x="3322" y="268"/>
                    </a:lnTo>
                    <a:lnTo>
                      <a:pt x="77" y="5727"/>
                    </a:lnTo>
                    <a:lnTo>
                      <a:pt x="19" y="6376"/>
                    </a:lnTo>
                    <a:lnTo>
                      <a:pt x="0" y="7063"/>
                    </a:lnTo>
                    <a:lnTo>
                      <a:pt x="0" y="7884"/>
                    </a:lnTo>
                    <a:lnTo>
                      <a:pt x="19" y="8323"/>
                    </a:lnTo>
                    <a:lnTo>
                      <a:pt x="58" y="8762"/>
                    </a:lnTo>
                    <a:lnTo>
                      <a:pt x="96" y="9201"/>
                    </a:lnTo>
                    <a:lnTo>
                      <a:pt x="172" y="9602"/>
                    </a:lnTo>
                    <a:lnTo>
                      <a:pt x="268" y="10003"/>
                    </a:lnTo>
                    <a:lnTo>
                      <a:pt x="382" y="10346"/>
                    </a:lnTo>
                    <a:lnTo>
                      <a:pt x="458" y="10499"/>
                    </a:lnTo>
                    <a:lnTo>
                      <a:pt x="535" y="10652"/>
                    </a:lnTo>
                    <a:lnTo>
                      <a:pt x="630" y="10785"/>
                    </a:lnTo>
                    <a:lnTo>
                      <a:pt x="726" y="10881"/>
                    </a:lnTo>
                    <a:lnTo>
                      <a:pt x="993" y="11148"/>
                    </a:lnTo>
                    <a:lnTo>
                      <a:pt x="1241" y="11377"/>
                    </a:lnTo>
                    <a:lnTo>
                      <a:pt x="1489" y="11587"/>
                    </a:lnTo>
                    <a:lnTo>
                      <a:pt x="1718" y="11759"/>
                    </a:lnTo>
                    <a:lnTo>
                      <a:pt x="1928" y="11950"/>
                    </a:lnTo>
                    <a:lnTo>
                      <a:pt x="2138" y="12160"/>
                    </a:lnTo>
                    <a:lnTo>
                      <a:pt x="2310" y="12389"/>
                    </a:lnTo>
                    <a:lnTo>
                      <a:pt x="2444" y="12618"/>
                    </a:lnTo>
                    <a:lnTo>
                      <a:pt x="2558" y="12885"/>
                    </a:lnTo>
                    <a:lnTo>
                      <a:pt x="2654" y="13152"/>
                    </a:lnTo>
                    <a:lnTo>
                      <a:pt x="2692" y="13439"/>
                    </a:lnTo>
                    <a:lnTo>
                      <a:pt x="2730" y="13744"/>
                    </a:lnTo>
                    <a:lnTo>
                      <a:pt x="2749" y="14928"/>
                    </a:lnTo>
                    <a:lnTo>
                      <a:pt x="2787" y="15577"/>
                    </a:lnTo>
                    <a:lnTo>
                      <a:pt x="2825" y="16206"/>
                    </a:lnTo>
                    <a:lnTo>
                      <a:pt x="2883" y="16836"/>
                    </a:lnTo>
                    <a:lnTo>
                      <a:pt x="2940" y="17390"/>
                    </a:lnTo>
                    <a:lnTo>
                      <a:pt x="3035" y="17886"/>
                    </a:lnTo>
                    <a:lnTo>
                      <a:pt x="3073" y="18096"/>
                    </a:lnTo>
                    <a:lnTo>
                      <a:pt x="3131" y="18287"/>
                    </a:lnTo>
                    <a:lnTo>
                      <a:pt x="3379" y="18440"/>
                    </a:lnTo>
                    <a:lnTo>
                      <a:pt x="3722" y="18612"/>
                    </a:lnTo>
                    <a:lnTo>
                      <a:pt x="4142" y="18783"/>
                    </a:lnTo>
                    <a:lnTo>
                      <a:pt x="4658" y="18955"/>
                    </a:lnTo>
                    <a:lnTo>
                      <a:pt x="5250" y="19108"/>
                    </a:lnTo>
                    <a:lnTo>
                      <a:pt x="5918" y="19242"/>
                    </a:lnTo>
                    <a:lnTo>
                      <a:pt x="6643" y="19356"/>
                    </a:lnTo>
                    <a:lnTo>
                      <a:pt x="7044" y="19394"/>
                    </a:lnTo>
                    <a:lnTo>
                      <a:pt x="7445" y="19413"/>
                    </a:lnTo>
                    <a:lnTo>
                      <a:pt x="7865" y="19432"/>
                    </a:lnTo>
                    <a:lnTo>
                      <a:pt x="8743" y="19432"/>
                    </a:lnTo>
                    <a:lnTo>
                      <a:pt x="9201" y="19394"/>
                    </a:lnTo>
                    <a:lnTo>
                      <a:pt x="9659" y="19356"/>
                    </a:lnTo>
                    <a:lnTo>
                      <a:pt x="10136" y="19299"/>
                    </a:lnTo>
                    <a:lnTo>
                      <a:pt x="10632" y="19203"/>
                    </a:lnTo>
                    <a:lnTo>
                      <a:pt x="11129" y="19108"/>
                    </a:lnTo>
                    <a:lnTo>
                      <a:pt x="11625" y="18993"/>
                    </a:lnTo>
                    <a:lnTo>
                      <a:pt x="12140" y="18841"/>
                    </a:lnTo>
                    <a:lnTo>
                      <a:pt x="12656" y="18688"/>
                    </a:lnTo>
                    <a:lnTo>
                      <a:pt x="13190" y="18497"/>
                    </a:lnTo>
                    <a:lnTo>
                      <a:pt x="13725" y="18268"/>
                    </a:lnTo>
                    <a:lnTo>
                      <a:pt x="14259" y="18020"/>
                    </a:lnTo>
                    <a:lnTo>
                      <a:pt x="14813" y="17753"/>
                    </a:lnTo>
                    <a:lnTo>
                      <a:pt x="15347" y="17447"/>
                    </a:lnTo>
                    <a:lnTo>
                      <a:pt x="15252" y="16607"/>
                    </a:lnTo>
                    <a:lnTo>
                      <a:pt x="15118" y="15710"/>
                    </a:lnTo>
                    <a:lnTo>
                      <a:pt x="14965" y="14775"/>
                    </a:lnTo>
                    <a:lnTo>
                      <a:pt x="14794" y="13820"/>
                    </a:lnTo>
                    <a:lnTo>
                      <a:pt x="14603" y="12847"/>
                    </a:lnTo>
                    <a:lnTo>
                      <a:pt x="14374" y="11854"/>
                    </a:lnTo>
                    <a:lnTo>
                      <a:pt x="14125" y="10862"/>
                    </a:lnTo>
                    <a:lnTo>
                      <a:pt x="13858" y="9869"/>
                    </a:lnTo>
                    <a:lnTo>
                      <a:pt x="13534" y="8896"/>
                    </a:lnTo>
                    <a:lnTo>
                      <a:pt x="13209" y="7941"/>
                    </a:lnTo>
                    <a:lnTo>
                      <a:pt x="12827" y="7025"/>
                    </a:lnTo>
                    <a:lnTo>
                      <a:pt x="12617" y="6586"/>
                    </a:lnTo>
                    <a:lnTo>
                      <a:pt x="12408" y="6147"/>
                    </a:lnTo>
                    <a:lnTo>
                      <a:pt x="12198" y="5708"/>
                    </a:lnTo>
                    <a:lnTo>
                      <a:pt x="11969" y="5307"/>
                    </a:lnTo>
                    <a:lnTo>
                      <a:pt x="11739" y="4906"/>
                    </a:lnTo>
                    <a:lnTo>
                      <a:pt x="11491" y="4525"/>
                    </a:lnTo>
                    <a:lnTo>
                      <a:pt x="11224" y="4143"/>
                    </a:lnTo>
                    <a:lnTo>
                      <a:pt x="10957" y="3799"/>
                    </a:lnTo>
                    <a:lnTo>
                      <a:pt x="10690" y="3475"/>
                    </a:lnTo>
                    <a:lnTo>
                      <a:pt x="10384" y="3150"/>
                    </a:lnTo>
                    <a:lnTo>
                      <a:pt x="59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620;p39"/>
              <p:cNvSpPr/>
              <p:nvPr/>
            </p:nvSpPr>
            <p:spPr>
              <a:xfrm>
                <a:off x="1492364" y="2655338"/>
                <a:ext cx="694111" cy="387324"/>
              </a:xfrm>
              <a:custGeom>
                <a:avLst/>
                <a:gdLst/>
                <a:ahLst/>
                <a:cxnLst/>
                <a:rect l="l" t="t" r="r" b="b"/>
                <a:pathLst>
                  <a:path w="15634" h="8724" extrusionOk="0">
                    <a:moveTo>
                      <a:pt x="974" y="1"/>
                    </a:moveTo>
                    <a:lnTo>
                      <a:pt x="0" y="707"/>
                    </a:lnTo>
                    <a:lnTo>
                      <a:pt x="248" y="1031"/>
                    </a:lnTo>
                    <a:lnTo>
                      <a:pt x="936" y="1929"/>
                    </a:lnTo>
                    <a:lnTo>
                      <a:pt x="1432" y="2520"/>
                    </a:lnTo>
                    <a:lnTo>
                      <a:pt x="1985" y="3169"/>
                    </a:lnTo>
                    <a:lnTo>
                      <a:pt x="2596" y="3876"/>
                    </a:lnTo>
                    <a:lnTo>
                      <a:pt x="3264" y="4620"/>
                    </a:lnTo>
                    <a:lnTo>
                      <a:pt x="3971" y="5345"/>
                    </a:lnTo>
                    <a:lnTo>
                      <a:pt x="4696" y="6071"/>
                    </a:lnTo>
                    <a:lnTo>
                      <a:pt x="5440" y="6739"/>
                    </a:lnTo>
                    <a:lnTo>
                      <a:pt x="5803" y="7063"/>
                    </a:lnTo>
                    <a:lnTo>
                      <a:pt x="6166" y="7350"/>
                    </a:lnTo>
                    <a:lnTo>
                      <a:pt x="6547" y="7636"/>
                    </a:lnTo>
                    <a:lnTo>
                      <a:pt x="6910" y="7884"/>
                    </a:lnTo>
                    <a:lnTo>
                      <a:pt x="7254" y="8113"/>
                    </a:lnTo>
                    <a:lnTo>
                      <a:pt x="7597" y="8304"/>
                    </a:lnTo>
                    <a:lnTo>
                      <a:pt x="7941" y="8457"/>
                    </a:lnTo>
                    <a:lnTo>
                      <a:pt x="8265" y="8590"/>
                    </a:lnTo>
                    <a:lnTo>
                      <a:pt x="8590" y="8667"/>
                    </a:lnTo>
                    <a:lnTo>
                      <a:pt x="8895" y="8705"/>
                    </a:lnTo>
                    <a:lnTo>
                      <a:pt x="9067" y="8724"/>
                    </a:lnTo>
                    <a:lnTo>
                      <a:pt x="9258" y="8686"/>
                    </a:lnTo>
                    <a:lnTo>
                      <a:pt x="9468" y="8648"/>
                    </a:lnTo>
                    <a:lnTo>
                      <a:pt x="9678" y="8590"/>
                    </a:lnTo>
                    <a:lnTo>
                      <a:pt x="9926" y="8495"/>
                    </a:lnTo>
                    <a:lnTo>
                      <a:pt x="10174" y="8399"/>
                    </a:lnTo>
                    <a:lnTo>
                      <a:pt x="10690" y="8151"/>
                    </a:lnTo>
                    <a:lnTo>
                      <a:pt x="11224" y="7865"/>
                    </a:lnTo>
                    <a:lnTo>
                      <a:pt x="11797" y="7521"/>
                    </a:lnTo>
                    <a:lnTo>
                      <a:pt x="12369" y="7178"/>
                    </a:lnTo>
                    <a:lnTo>
                      <a:pt x="12923" y="6796"/>
                    </a:lnTo>
                    <a:lnTo>
                      <a:pt x="13973" y="6052"/>
                    </a:lnTo>
                    <a:lnTo>
                      <a:pt x="14832" y="5403"/>
                    </a:lnTo>
                    <a:lnTo>
                      <a:pt x="15633" y="4773"/>
                    </a:lnTo>
                    <a:lnTo>
                      <a:pt x="11720" y="2043"/>
                    </a:lnTo>
                    <a:lnTo>
                      <a:pt x="8762" y="4238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621;p39"/>
              <p:cNvSpPr/>
              <p:nvPr/>
            </p:nvSpPr>
            <p:spPr>
              <a:xfrm>
                <a:off x="1492364" y="2655338"/>
                <a:ext cx="694111" cy="387324"/>
              </a:xfrm>
              <a:custGeom>
                <a:avLst/>
                <a:gdLst/>
                <a:ahLst/>
                <a:cxnLst/>
                <a:rect l="l" t="t" r="r" b="b"/>
                <a:pathLst>
                  <a:path w="15634" h="8724" fill="none" extrusionOk="0">
                    <a:moveTo>
                      <a:pt x="11720" y="2043"/>
                    </a:moveTo>
                    <a:lnTo>
                      <a:pt x="8762" y="4238"/>
                    </a:lnTo>
                    <a:lnTo>
                      <a:pt x="974" y="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248" y="1031"/>
                    </a:lnTo>
                    <a:lnTo>
                      <a:pt x="936" y="1929"/>
                    </a:lnTo>
                    <a:lnTo>
                      <a:pt x="1432" y="2520"/>
                    </a:lnTo>
                    <a:lnTo>
                      <a:pt x="1985" y="3169"/>
                    </a:lnTo>
                    <a:lnTo>
                      <a:pt x="2596" y="3876"/>
                    </a:lnTo>
                    <a:lnTo>
                      <a:pt x="3264" y="4620"/>
                    </a:lnTo>
                    <a:lnTo>
                      <a:pt x="3971" y="5345"/>
                    </a:lnTo>
                    <a:lnTo>
                      <a:pt x="4696" y="6071"/>
                    </a:lnTo>
                    <a:lnTo>
                      <a:pt x="5440" y="6739"/>
                    </a:lnTo>
                    <a:lnTo>
                      <a:pt x="5803" y="7063"/>
                    </a:lnTo>
                    <a:lnTo>
                      <a:pt x="6166" y="7350"/>
                    </a:lnTo>
                    <a:lnTo>
                      <a:pt x="6547" y="7636"/>
                    </a:lnTo>
                    <a:lnTo>
                      <a:pt x="6910" y="7884"/>
                    </a:lnTo>
                    <a:lnTo>
                      <a:pt x="7254" y="8113"/>
                    </a:lnTo>
                    <a:lnTo>
                      <a:pt x="7597" y="8304"/>
                    </a:lnTo>
                    <a:lnTo>
                      <a:pt x="7941" y="8457"/>
                    </a:lnTo>
                    <a:lnTo>
                      <a:pt x="8265" y="8590"/>
                    </a:lnTo>
                    <a:lnTo>
                      <a:pt x="8590" y="8667"/>
                    </a:lnTo>
                    <a:lnTo>
                      <a:pt x="8895" y="8705"/>
                    </a:lnTo>
                    <a:lnTo>
                      <a:pt x="8895" y="8705"/>
                    </a:lnTo>
                    <a:lnTo>
                      <a:pt x="9067" y="8724"/>
                    </a:lnTo>
                    <a:lnTo>
                      <a:pt x="9258" y="8686"/>
                    </a:lnTo>
                    <a:lnTo>
                      <a:pt x="9468" y="8648"/>
                    </a:lnTo>
                    <a:lnTo>
                      <a:pt x="9678" y="8590"/>
                    </a:lnTo>
                    <a:lnTo>
                      <a:pt x="9926" y="8495"/>
                    </a:lnTo>
                    <a:lnTo>
                      <a:pt x="10174" y="8399"/>
                    </a:lnTo>
                    <a:lnTo>
                      <a:pt x="10690" y="8151"/>
                    </a:lnTo>
                    <a:lnTo>
                      <a:pt x="11224" y="7865"/>
                    </a:lnTo>
                    <a:lnTo>
                      <a:pt x="11797" y="7521"/>
                    </a:lnTo>
                    <a:lnTo>
                      <a:pt x="12369" y="7178"/>
                    </a:lnTo>
                    <a:lnTo>
                      <a:pt x="12923" y="6796"/>
                    </a:lnTo>
                    <a:lnTo>
                      <a:pt x="13973" y="6052"/>
                    </a:lnTo>
                    <a:lnTo>
                      <a:pt x="14832" y="5403"/>
                    </a:lnTo>
                    <a:lnTo>
                      <a:pt x="15633" y="47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622;p39"/>
              <p:cNvSpPr/>
              <p:nvPr/>
            </p:nvSpPr>
            <p:spPr>
              <a:xfrm>
                <a:off x="1333025" y="2580752"/>
                <a:ext cx="243254" cy="132260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2979" extrusionOk="0">
                    <a:moveTo>
                      <a:pt x="325" y="1"/>
                    </a:moveTo>
                    <a:lnTo>
                      <a:pt x="211" y="20"/>
                    </a:lnTo>
                    <a:lnTo>
                      <a:pt x="134" y="39"/>
                    </a:lnTo>
                    <a:lnTo>
                      <a:pt x="77" y="77"/>
                    </a:lnTo>
                    <a:lnTo>
                      <a:pt x="39" y="115"/>
                    </a:lnTo>
                    <a:lnTo>
                      <a:pt x="1" y="154"/>
                    </a:lnTo>
                    <a:lnTo>
                      <a:pt x="1" y="211"/>
                    </a:lnTo>
                    <a:lnTo>
                      <a:pt x="20" y="230"/>
                    </a:lnTo>
                    <a:lnTo>
                      <a:pt x="58" y="249"/>
                    </a:lnTo>
                    <a:lnTo>
                      <a:pt x="115" y="268"/>
                    </a:lnTo>
                    <a:lnTo>
                      <a:pt x="344" y="325"/>
                    </a:lnTo>
                    <a:lnTo>
                      <a:pt x="650" y="383"/>
                    </a:lnTo>
                    <a:lnTo>
                      <a:pt x="1031" y="440"/>
                    </a:lnTo>
                    <a:lnTo>
                      <a:pt x="1280" y="516"/>
                    </a:lnTo>
                    <a:lnTo>
                      <a:pt x="1490" y="593"/>
                    </a:lnTo>
                    <a:lnTo>
                      <a:pt x="1680" y="688"/>
                    </a:lnTo>
                    <a:lnTo>
                      <a:pt x="1566" y="726"/>
                    </a:lnTo>
                    <a:lnTo>
                      <a:pt x="1451" y="784"/>
                    </a:lnTo>
                    <a:lnTo>
                      <a:pt x="1356" y="860"/>
                    </a:lnTo>
                    <a:lnTo>
                      <a:pt x="1280" y="936"/>
                    </a:lnTo>
                    <a:lnTo>
                      <a:pt x="1260" y="974"/>
                    </a:lnTo>
                    <a:lnTo>
                      <a:pt x="1241" y="1013"/>
                    </a:lnTo>
                    <a:lnTo>
                      <a:pt x="1241" y="1070"/>
                    </a:lnTo>
                    <a:lnTo>
                      <a:pt x="1280" y="1108"/>
                    </a:lnTo>
                    <a:lnTo>
                      <a:pt x="1337" y="1184"/>
                    </a:lnTo>
                    <a:lnTo>
                      <a:pt x="1337" y="1261"/>
                    </a:lnTo>
                    <a:lnTo>
                      <a:pt x="1318" y="1356"/>
                    </a:lnTo>
                    <a:lnTo>
                      <a:pt x="1299" y="1433"/>
                    </a:lnTo>
                    <a:lnTo>
                      <a:pt x="1280" y="1509"/>
                    </a:lnTo>
                    <a:lnTo>
                      <a:pt x="1280" y="1566"/>
                    </a:lnTo>
                    <a:lnTo>
                      <a:pt x="1299" y="1623"/>
                    </a:lnTo>
                    <a:lnTo>
                      <a:pt x="1318" y="1662"/>
                    </a:lnTo>
                    <a:lnTo>
                      <a:pt x="1356" y="1700"/>
                    </a:lnTo>
                    <a:lnTo>
                      <a:pt x="1413" y="1757"/>
                    </a:lnTo>
                    <a:lnTo>
                      <a:pt x="1451" y="1795"/>
                    </a:lnTo>
                    <a:lnTo>
                      <a:pt x="1451" y="1852"/>
                    </a:lnTo>
                    <a:lnTo>
                      <a:pt x="1451" y="2062"/>
                    </a:lnTo>
                    <a:lnTo>
                      <a:pt x="1470" y="2272"/>
                    </a:lnTo>
                    <a:lnTo>
                      <a:pt x="1528" y="2482"/>
                    </a:lnTo>
                    <a:lnTo>
                      <a:pt x="1623" y="2673"/>
                    </a:lnTo>
                    <a:lnTo>
                      <a:pt x="1680" y="2769"/>
                    </a:lnTo>
                    <a:lnTo>
                      <a:pt x="1757" y="2845"/>
                    </a:lnTo>
                    <a:lnTo>
                      <a:pt x="1833" y="2902"/>
                    </a:lnTo>
                    <a:lnTo>
                      <a:pt x="1929" y="2941"/>
                    </a:lnTo>
                    <a:lnTo>
                      <a:pt x="2139" y="2960"/>
                    </a:lnTo>
                    <a:lnTo>
                      <a:pt x="2253" y="2979"/>
                    </a:lnTo>
                    <a:lnTo>
                      <a:pt x="2387" y="2979"/>
                    </a:lnTo>
                    <a:lnTo>
                      <a:pt x="2501" y="2941"/>
                    </a:lnTo>
                    <a:lnTo>
                      <a:pt x="2558" y="2864"/>
                    </a:lnTo>
                    <a:lnTo>
                      <a:pt x="2578" y="2788"/>
                    </a:lnTo>
                    <a:lnTo>
                      <a:pt x="2597" y="2673"/>
                    </a:lnTo>
                    <a:lnTo>
                      <a:pt x="2902" y="2788"/>
                    </a:lnTo>
                    <a:lnTo>
                      <a:pt x="3207" y="2864"/>
                    </a:lnTo>
                    <a:lnTo>
                      <a:pt x="3532" y="2902"/>
                    </a:lnTo>
                    <a:lnTo>
                      <a:pt x="3856" y="2902"/>
                    </a:lnTo>
                    <a:lnTo>
                      <a:pt x="4028" y="2883"/>
                    </a:lnTo>
                    <a:lnTo>
                      <a:pt x="4238" y="2845"/>
                    </a:lnTo>
                    <a:lnTo>
                      <a:pt x="4353" y="2807"/>
                    </a:lnTo>
                    <a:lnTo>
                      <a:pt x="4448" y="2769"/>
                    </a:lnTo>
                    <a:lnTo>
                      <a:pt x="4525" y="2731"/>
                    </a:lnTo>
                    <a:lnTo>
                      <a:pt x="4563" y="2673"/>
                    </a:lnTo>
                    <a:lnTo>
                      <a:pt x="5479" y="2673"/>
                    </a:lnTo>
                    <a:lnTo>
                      <a:pt x="5422" y="2521"/>
                    </a:lnTo>
                    <a:lnTo>
                      <a:pt x="5345" y="2368"/>
                    </a:lnTo>
                    <a:lnTo>
                      <a:pt x="5250" y="2234"/>
                    </a:lnTo>
                    <a:lnTo>
                      <a:pt x="5154" y="2082"/>
                    </a:lnTo>
                    <a:lnTo>
                      <a:pt x="4983" y="1852"/>
                    </a:lnTo>
                    <a:lnTo>
                      <a:pt x="4792" y="1643"/>
                    </a:lnTo>
                    <a:lnTo>
                      <a:pt x="4582" y="1433"/>
                    </a:lnTo>
                    <a:lnTo>
                      <a:pt x="4372" y="1223"/>
                    </a:lnTo>
                    <a:lnTo>
                      <a:pt x="4143" y="1032"/>
                    </a:lnTo>
                    <a:lnTo>
                      <a:pt x="3914" y="841"/>
                    </a:lnTo>
                    <a:lnTo>
                      <a:pt x="3685" y="669"/>
                    </a:lnTo>
                    <a:lnTo>
                      <a:pt x="3437" y="516"/>
                    </a:lnTo>
                    <a:lnTo>
                      <a:pt x="3303" y="421"/>
                    </a:lnTo>
                    <a:lnTo>
                      <a:pt x="3131" y="364"/>
                    </a:lnTo>
                    <a:lnTo>
                      <a:pt x="2501" y="364"/>
                    </a:lnTo>
                    <a:lnTo>
                      <a:pt x="2310" y="325"/>
                    </a:lnTo>
                    <a:lnTo>
                      <a:pt x="2139" y="268"/>
                    </a:lnTo>
                    <a:lnTo>
                      <a:pt x="1967" y="192"/>
                    </a:lnTo>
                    <a:lnTo>
                      <a:pt x="1604" y="77"/>
                    </a:lnTo>
                    <a:lnTo>
                      <a:pt x="1413" y="20"/>
                    </a:ln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623;p39"/>
              <p:cNvSpPr/>
              <p:nvPr/>
            </p:nvSpPr>
            <p:spPr>
              <a:xfrm>
                <a:off x="1333025" y="2580752"/>
                <a:ext cx="243254" cy="132260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2979" fill="none" extrusionOk="0">
                    <a:moveTo>
                      <a:pt x="5479" y="2673"/>
                    </a:moveTo>
                    <a:lnTo>
                      <a:pt x="5479" y="2673"/>
                    </a:lnTo>
                    <a:lnTo>
                      <a:pt x="5422" y="2521"/>
                    </a:lnTo>
                    <a:lnTo>
                      <a:pt x="5345" y="2368"/>
                    </a:lnTo>
                    <a:lnTo>
                      <a:pt x="5250" y="2234"/>
                    </a:lnTo>
                    <a:lnTo>
                      <a:pt x="5154" y="2082"/>
                    </a:lnTo>
                    <a:lnTo>
                      <a:pt x="5154" y="2082"/>
                    </a:lnTo>
                    <a:lnTo>
                      <a:pt x="4983" y="1852"/>
                    </a:lnTo>
                    <a:lnTo>
                      <a:pt x="4792" y="1643"/>
                    </a:lnTo>
                    <a:lnTo>
                      <a:pt x="4582" y="1433"/>
                    </a:lnTo>
                    <a:lnTo>
                      <a:pt x="4372" y="1223"/>
                    </a:lnTo>
                    <a:lnTo>
                      <a:pt x="4143" y="1032"/>
                    </a:lnTo>
                    <a:lnTo>
                      <a:pt x="3914" y="841"/>
                    </a:lnTo>
                    <a:lnTo>
                      <a:pt x="3685" y="669"/>
                    </a:lnTo>
                    <a:lnTo>
                      <a:pt x="3437" y="516"/>
                    </a:lnTo>
                    <a:lnTo>
                      <a:pt x="3437" y="516"/>
                    </a:lnTo>
                    <a:lnTo>
                      <a:pt x="3303" y="421"/>
                    </a:lnTo>
                    <a:lnTo>
                      <a:pt x="3131" y="364"/>
                    </a:lnTo>
                    <a:lnTo>
                      <a:pt x="3131" y="364"/>
                    </a:lnTo>
                    <a:lnTo>
                      <a:pt x="3017" y="364"/>
                    </a:lnTo>
                    <a:lnTo>
                      <a:pt x="2921" y="364"/>
                    </a:lnTo>
                    <a:lnTo>
                      <a:pt x="2692" y="364"/>
                    </a:lnTo>
                    <a:lnTo>
                      <a:pt x="2692" y="364"/>
                    </a:lnTo>
                    <a:lnTo>
                      <a:pt x="2501" y="364"/>
                    </a:lnTo>
                    <a:lnTo>
                      <a:pt x="2310" y="325"/>
                    </a:lnTo>
                    <a:lnTo>
                      <a:pt x="2139" y="268"/>
                    </a:lnTo>
                    <a:lnTo>
                      <a:pt x="1967" y="192"/>
                    </a:lnTo>
                    <a:lnTo>
                      <a:pt x="1604" y="77"/>
                    </a:lnTo>
                    <a:lnTo>
                      <a:pt x="1413" y="20"/>
                    </a:lnTo>
                    <a:lnTo>
                      <a:pt x="1241" y="1"/>
                    </a:lnTo>
                    <a:lnTo>
                      <a:pt x="1241" y="1"/>
                    </a:lnTo>
                    <a:lnTo>
                      <a:pt x="669" y="1"/>
                    </a:lnTo>
                    <a:lnTo>
                      <a:pt x="325" y="1"/>
                    </a:lnTo>
                    <a:lnTo>
                      <a:pt x="211" y="20"/>
                    </a:lnTo>
                    <a:lnTo>
                      <a:pt x="134" y="39"/>
                    </a:lnTo>
                    <a:lnTo>
                      <a:pt x="134" y="39"/>
                    </a:lnTo>
                    <a:lnTo>
                      <a:pt x="77" y="77"/>
                    </a:lnTo>
                    <a:lnTo>
                      <a:pt x="39" y="115"/>
                    </a:lnTo>
                    <a:lnTo>
                      <a:pt x="1" y="154"/>
                    </a:lnTo>
                    <a:lnTo>
                      <a:pt x="1" y="211"/>
                    </a:lnTo>
                    <a:lnTo>
                      <a:pt x="1" y="211"/>
                    </a:lnTo>
                    <a:lnTo>
                      <a:pt x="20" y="230"/>
                    </a:lnTo>
                    <a:lnTo>
                      <a:pt x="58" y="249"/>
                    </a:lnTo>
                    <a:lnTo>
                      <a:pt x="115" y="268"/>
                    </a:lnTo>
                    <a:lnTo>
                      <a:pt x="115" y="268"/>
                    </a:lnTo>
                    <a:lnTo>
                      <a:pt x="344" y="325"/>
                    </a:lnTo>
                    <a:lnTo>
                      <a:pt x="650" y="383"/>
                    </a:lnTo>
                    <a:lnTo>
                      <a:pt x="1031" y="440"/>
                    </a:lnTo>
                    <a:lnTo>
                      <a:pt x="1031" y="440"/>
                    </a:lnTo>
                    <a:lnTo>
                      <a:pt x="1280" y="516"/>
                    </a:lnTo>
                    <a:lnTo>
                      <a:pt x="1490" y="593"/>
                    </a:lnTo>
                    <a:lnTo>
                      <a:pt x="1680" y="688"/>
                    </a:lnTo>
                    <a:lnTo>
                      <a:pt x="1680" y="688"/>
                    </a:lnTo>
                    <a:lnTo>
                      <a:pt x="1566" y="726"/>
                    </a:lnTo>
                    <a:lnTo>
                      <a:pt x="1451" y="784"/>
                    </a:lnTo>
                    <a:lnTo>
                      <a:pt x="1356" y="860"/>
                    </a:lnTo>
                    <a:lnTo>
                      <a:pt x="1280" y="936"/>
                    </a:lnTo>
                    <a:lnTo>
                      <a:pt x="1280" y="936"/>
                    </a:lnTo>
                    <a:lnTo>
                      <a:pt x="1260" y="974"/>
                    </a:lnTo>
                    <a:lnTo>
                      <a:pt x="1241" y="1013"/>
                    </a:lnTo>
                    <a:lnTo>
                      <a:pt x="1241" y="1013"/>
                    </a:lnTo>
                    <a:lnTo>
                      <a:pt x="1241" y="1070"/>
                    </a:lnTo>
                    <a:lnTo>
                      <a:pt x="1280" y="1108"/>
                    </a:lnTo>
                    <a:lnTo>
                      <a:pt x="1337" y="1184"/>
                    </a:lnTo>
                    <a:lnTo>
                      <a:pt x="1337" y="1184"/>
                    </a:lnTo>
                    <a:lnTo>
                      <a:pt x="1337" y="1261"/>
                    </a:lnTo>
                    <a:lnTo>
                      <a:pt x="1318" y="1356"/>
                    </a:lnTo>
                    <a:lnTo>
                      <a:pt x="1299" y="1433"/>
                    </a:lnTo>
                    <a:lnTo>
                      <a:pt x="1280" y="1509"/>
                    </a:lnTo>
                    <a:lnTo>
                      <a:pt x="1280" y="1509"/>
                    </a:lnTo>
                    <a:lnTo>
                      <a:pt x="1280" y="1566"/>
                    </a:lnTo>
                    <a:lnTo>
                      <a:pt x="1299" y="1623"/>
                    </a:lnTo>
                    <a:lnTo>
                      <a:pt x="1318" y="1662"/>
                    </a:lnTo>
                    <a:lnTo>
                      <a:pt x="1356" y="1700"/>
                    </a:lnTo>
                    <a:lnTo>
                      <a:pt x="1356" y="1700"/>
                    </a:lnTo>
                    <a:lnTo>
                      <a:pt x="1413" y="1757"/>
                    </a:lnTo>
                    <a:lnTo>
                      <a:pt x="1451" y="1795"/>
                    </a:lnTo>
                    <a:lnTo>
                      <a:pt x="1451" y="1795"/>
                    </a:lnTo>
                    <a:lnTo>
                      <a:pt x="1451" y="1852"/>
                    </a:lnTo>
                    <a:lnTo>
                      <a:pt x="1451" y="1852"/>
                    </a:lnTo>
                    <a:lnTo>
                      <a:pt x="1451" y="2062"/>
                    </a:lnTo>
                    <a:lnTo>
                      <a:pt x="1470" y="2272"/>
                    </a:lnTo>
                    <a:lnTo>
                      <a:pt x="1528" y="2482"/>
                    </a:lnTo>
                    <a:lnTo>
                      <a:pt x="1623" y="2673"/>
                    </a:lnTo>
                    <a:lnTo>
                      <a:pt x="1623" y="2673"/>
                    </a:lnTo>
                    <a:lnTo>
                      <a:pt x="1680" y="2769"/>
                    </a:lnTo>
                    <a:lnTo>
                      <a:pt x="1757" y="2845"/>
                    </a:lnTo>
                    <a:lnTo>
                      <a:pt x="1757" y="2845"/>
                    </a:lnTo>
                    <a:lnTo>
                      <a:pt x="1833" y="2902"/>
                    </a:lnTo>
                    <a:lnTo>
                      <a:pt x="1929" y="2941"/>
                    </a:lnTo>
                    <a:lnTo>
                      <a:pt x="2139" y="2960"/>
                    </a:lnTo>
                    <a:lnTo>
                      <a:pt x="2139" y="2960"/>
                    </a:lnTo>
                    <a:lnTo>
                      <a:pt x="2253" y="2979"/>
                    </a:lnTo>
                    <a:lnTo>
                      <a:pt x="2387" y="2979"/>
                    </a:lnTo>
                    <a:lnTo>
                      <a:pt x="2387" y="2979"/>
                    </a:lnTo>
                    <a:lnTo>
                      <a:pt x="2501" y="2941"/>
                    </a:lnTo>
                    <a:lnTo>
                      <a:pt x="2558" y="2864"/>
                    </a:lnTo>
                    <a:lnTo>
                      <a:pt x="2578" y="2788"/>
                    </a:lnTo>
                    <a:lnTo>
                      <a:pt x="2597" y="2673"/>
                    </a:lnTo>
                    <a:lnTo>
                      <a:pt x="2597" y="2673"/>
                    </a:lnTo>
                    <a:lnTo>
                      <a:pt x="2902" y="2788"/>
                    </a:lnTo>
                    <a:lnTo>
                      <a:pt x="3207" y="2864"/>
                    </a:lnTo>
                    <a:lnTo>
                      <a:pt x="3532" y="2902"/>
                    </a:lnTo>
                    <a:lnTo>
                      <a:pt x="3856" y="2902"/>
                    </a:lnTo>
                    <a:lnTo>
                      <a:pt x="3856" y="2902"/>
                    </a:lnTo>
                    <a:lnTo>
                      <a:pt x="4028" y="2883"/>
                    </a:lnTo>
                    <a:lnTo>
                      <a:pt x="4238" y="2845"/>
                    </a:lnTo>
                    <a:lnTo>
                      <a:pt x="4353" y="2807"/>
                    </a:lnTo>
                    <a:lnTo>
                      <a:pt x="4448" y="2769"/>
                    </a:lnTo>
                    <a:lnTo>
                      <a:pt x="4525" y="2731"/>
                    </a:lnTo>
                    <a:lnTo>
                      <a:pt x="4563" y="26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624;p39"/>
              <p:cNvSpPr/>
              <p:nvPr/>
            </p:nvSpPr>
            <p:spPr>
              <a:xfrm>
                <a:off x="1928780" y="2559575"/>
                <a:ext cx="428880" cy="407702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9183" extrusionOk="0">
                    <a:moveTo>
                      <a:pt x="9659" y="1"/>
                    </a:moveTo>
                    <a:lnTo>
                      <a:pt x="9506" y="20"/>
                    </a:lnTo>
                    <a:lnTo>
                      <a:pt x="9106" y="96"/>
                    </a:lnTo>
                    <a:lnTo>
                      <a:pt x="8495" y="211"/>
                    </a:lnTo>
                    <a:lnTo>
                      <a:pt x="7712" y="402"/>
                    </a:lnTo>
                    <a:lnTo>
                      <a:pt x="7273" y="516"/>
                    </a:lnTo>
                    <a:lnTo>
                      <a:pt x="6815" y="669"/>
                    </a:lnTo>
                    <a:lnTo>
                      <a:pt x="6319" y="841"/>
                    </a:lnTo>
                    <a:lnTo>
                      <a:pt x="5822" y="1031"/>
                    </a:lnTo>
                    <a:lnTo>
                      <a:pt x="5307" y="1261"/>
                    </a:lnTo>
                    <a:lnTo>
                      <a:pt x="4792" y="1509"/>
                    </a:lnTo>
                    <a:lnTo>
                      <a:pt x="4276" y="1795"/>
                    </a:lnTo>
                    <a:lnTo>
                      <a:pt x="3761" y="2100"/>
                    </a:lnTo>
                    <a:lnTo>
                      <a:pt x="3246" y="2463"/>
                    </a:lnTo>
                    <a:lnTo>
                      <a:pt x="2654" y="2921"/>
                    </a:lnTo>
                    <a:lnTo>
                      <a:pt x="2024" y="3437"/>
                    </a:lnTo>
                    <a:lnTo>
                      <a:pt x="1432" y="3952"/>
                    </a:lnTo>
                    <a:lnTo>
                      <a:pt x="420" y="4830"/>
                    </a:lnTo>
                    <a:lnTo>
                      <a:pt x="1" y="5212"/>
                    </a:lnTo>
                    <a:lnTo>
                      <a:pt x="4085" y="9182"/>
                    </a:lnTo>
                    <a:lnTo>
                      <a:pt x="8571" y="5975"/>
                    </a:lnTo>
                    <a:lnTo>
                      <a:pt x="9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625;p39"/>
              <p:cNvSpPr/>
              <p:nvPr/>
            </p:nvSpPr>
            <p:spPr>
              <a:xfrm>
                <a:off x="1928780" y="2559575"/>
                <a:ext cx="428880" cy="407702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9183" fill="none" extrusionOk="0">
                    <a:moveTo>
                      <a:pt x="9659" y="1"/>
                    </a:moveTo>
                    <a:lnTo>
                      <a:pt x="9659" y="1"/>
                    </a:lnTo>
                    <a:lnTo>
                      <a:pt x="9506" y="20"/>
                    </a:lnTo>
                    <a:lnTo>
                      <a:pt x="9106" y="96"/>
                    </a:lnTo>
                    <a:lnTo>
                      <a:pt x="8495" y="211"/>
                    </a:lnTo>
                    <a:lnTo>
                      <a:pt x="7712" y="402"/>
                    </a:lnTo>
                    <a:lnTo>
                      <a:pt x="7273" y="516"/>
                    </a:lnTo>
                    <a:lnTo>
                      <a:pt x="6815" y="669"/>
                    </a:lnTo>
                    <a:lnTo>
                      <a:pt x="6319" y="841"/>
                    </a:lnTo>
                    <a:lnTo>
                      <a:pt x="5822" y="1031"/>
                    </a:lnTo>
                    <a:lnTo>
                      <a:pt x="5307" y="1261"/>
                    </a:lnTo>
                    <a:lnTo>
                      <a:pt x="4792" y="1509"/>
                    </a:lnTo>
                    <a:lnTo>
                      <a:pt x="4276" y="1795"/>
                    </a:lnTo>
                    <a:lnTo>
                      <a:pt x="3761" y="2100"/>
                    </a:lnTo>
                    <a:lnTo>
                      <a:pt x="3761" y="2100"/>
                    </a:lnTo>
                    <a:lnTo>
                      <a:pt x="3246" y="2463"/>
                    </a:lnTo>
                    <a:lnTo>
                      <a:pt x="2654" y="2921"/>
                    </a:lnTo>
                    <a:lnTo>
                      <a:pt x="2024" y="3437"/>
                    </a:lnTo>
                    <a:lnTo>
                      <a:pt x="1432" y="3952"/>
                    </a:lnTo>
                    <a:lnTo>
                      <a:pt x="420" y="4830"/>
                    </a:lnTo>
                    <a:lnTo>
                      <a:pt x="1" y="5212"/>
                    </a:lnTo>
                    <a:lnTo>
                      <a:pt x="4085" y="9182"/>
                    </a:lnTo>
                    <a:lnTo>
                      <a:pt x="8571" y="59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626;p39"/>
              <p:cNvSpPr/>
              <p:nvPr/>
            </p:nvSpPr>
            <p:spPr>
              <a:xfrm>
                <a:off x="1913508" y="2756208"/>
                <a:ext cx="229713" cy="236461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5326" extrusionOk="0">
                    <a:moveTo>
                      <a:pt x="1070" y="0"/>
                    </a:moveTo>
                    <a:lnTo>
                      <a:pt x="1" y="878"/>
                    </a:lnTo>
                    <a:lnTo>
                      <a:pt x="3761" y="5326"/>
                    </a:lnTo>
                    <a:lnTo>
                      <a:pt x="5174" y="4295"/>
                    </a:lnTo>
                    <a:lnTo>
                      <a:pt x="1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627;p39"/>
              <p:cNvSpPr/>
              <p:nvPr/>
            </p:nvSpPr>
            <p:spPr>
              <a:xfrm>
                <a:off x="2170297" y="2845179"/>
                <a:ext cx="114457" cy="79694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795" extrusionOk="0">
                    <a:moveTo>
                      <a:pt x="2558" y="0"/>
                    </a:moveTo>
                    <a:lnTo>
                      <a:pt x="1" y="1757"/>
                    </a:lnTo>
                    <a:lnTo>
                      <a:pt x="20" y="1795"/>
                    </a:lnTo>
                    <a:lnTo>
                      <a:pt x="2578" y="20"/>
                    </a:lnTo>
                    <a:lnTo>
                      <a:pt x="2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628;p39"/>
              <p:cNvSpPr/>
              <p:nvPr/>
            </p:nvSpPr>
            <p:spPr>
              <a:xfrm>
                <a:off x="2688092" y="2743466"/>
                <a:ext cx="131417" cy="400909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9030" extrusionOk="0">
                    <a:moveTo>
                      <a:pt x="39" y="1"/>
                    </a:moveTo>
                    <a:lnTo>
                      <a:pt x="0" y="20"/>
                    </a:lnTo>
                    <a:lnTo>
                      <a:pt x="96" y="230"/>
                    </a:lnTo>
                    <a:lnTo>
                      <a:pt x="325" y="745"/>
                    </a:lnTo>
                    <a:lnTo>
                      <a:pt x="630" y="1490"/>
                    </a:lnTo>
                    <a:lnTo>
                      <a:pt x="1031" y="2463"/>
                    </a:lnTo>
                    <a:lnTo>
                      <a:pt x="1451" y="3609"/>
                    </a:lnTo>
                    <a:lnTo>
                      <a:pt x="1871" y="4868"/>
                    </a:lnTo>
                    <a:lnTo>
                      <a:pt x="2081" y="5536"/>
                    </a:lnTo>
                    <a:lnTo>
                      <a:pt x="2291" y="6224"/>
                    </a:lnTo>
                    <a:lnTo>
                      <a:pt x="2482" y="6930"/>
                    </a:lnTo>
                    <a:lnTo>
                      <a:pt x="2635" y="7636"/>
                    </a:lnTo>
                    <a:lnTo>
                      <a:pt x="2787" y="8342"/>
                    </a:lnTo>
                    <a:lnTo>
                      <a:pt x="2921" y="9030"/>
                    </a:lnTo>
                    <a:lnTo>
                      <a:pt x="2959" y="9030"/>
                    </a:lnTo>
                    <a:lnTo>
                      <a:pt x="2806" y="8228"/>
                    </a:lnTo>
                    <a:lnTo>
                      <a:pt x="2635" y="7426"/>
                    </a:lnTo>
                    <a:lnTo>
                      <a:pt x="2425" y="6624"/>
                    </a:lnTo>
                    <a:lnTo>
                      <a:pt x="2215" y="5823"/>
                    </a:lnTo>
                    <a:lnTo>
                      <a:pt x="1986" y="5040"/>
                    </a:lnTo>
                    <a:lnTo>
                      <a:pt x="1737" y="4296"/>
                    </a:lnTo>
                    <a:lnTo>
                      <a:pt x="1489" y="3589"/>
                    </a:lnTo>
                    <a:lnTo>
                      <a:pt x="1241" y="2921"/>
                    </a:lnTo>
                    <a:lnTo>
                      <a:pt x="783" y="1738"/>
                    </a:lnTo>
                    <a:lnTo>
                      <a:pt x="401" y="822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629;p39"/>
              <p:cNvSpPr/>
              <p:nvPr/>
            </p:nvSpPr>
            <p:spPr>
              <a:xfrm>
                <a:off x="2198267" y="2248576"/>
                <a:ext cx="197524" cy="241567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5441" extrusionOk="0">
                    <a:moveTo>
                      <a:pt x="611" y="0"/>
                    </a:moveTo>
                    <a:lnTo>
                      <a:pt x="478" y="19"/>
                    </a:lnTo>
                    <a:lnTo>
                      <a:pt x="363" y="39"/>
                    </a:lnTo>
                    <a:lnTo>
                      <a:pt x="249" y="96"/>
                    </a:lnTo>
                    <a:lnTo>
                      <a:pt x="172" y="153"/>
                    </a:lnTo>
                    <a:lnTo>
                      <a:pt x="96" y="249"/>
                    </a:lnTo>
                    <a:lnTo>
                      <a:pt x="39" y="363"/>
                    </a:lnTo>
                    <a:lnTo>
                      <a:pt x="20" y="1069"/>
                    </a:lnTo>
                    <a:lnTo>
                      <a:pt x="1" y="1795"/>
                    </a:lnTo>
                    <a:lnTo>
                      <a:pt x="1" y="2635"/>
                    </a:lnTo>
                    <a:lnTo>
                      <a:pt x="39" y="3513"/>
                    </a:lnTo>
                    <a:lnTo>
                      <a:pt x="77" y="3933"/>
                    </a:lnTo>
                    <a:lnTo>
                      <a:pt x="115" y="4314"/>
                    </a:lnTo>
                    <a:lnTo>
                      <a:pt x="172" y="4658"/>
                    </a:lnTo>
                    <a:lnTo>
                      <a:pt x="249" y="4944"/>
                    </a:lnTo>
                    <a:lnTo>
                      <a:pt x="306" y="5059"/>
                    </a:lnTo>
                    <a:lnTo>
                      <a:pt x="344" y="5154"/>
                    </a:lnTo>
                    <a:lnTo>
                      <a:pt x="401" y="5250"/>
                    </a:lnTo>
                    <a:lnTo>
                      <a:pt x="459" y="5307"/>
                    </a:lnTo>
                    <a:lnTo>
                      <a:pt x="573" y="5364"/>
                    </a:lnTo>
                    <a:lnTo>
                      <a:pt x="726" y="5402"/>
                    </a:lnTo>
                    <a:lnTo>
                      <a:pt x="917" y="5440"/>
                    </a:lnTo>
                    <a:lnTo>
                      <a:pt x="1356" y="5440"/>
                    </a:lnTo>
                    <a:lnTo>
                      <a:pt x="1604" y="5421"/>
                    </a:lnTo>
                    <a:lnTo>
                      <a:pt x="2119" y="5345"/>
                    </a:lnTo>
                    <a:lnTo>
                      <a:pt x="2616" y="5231"/>
                    </a:lnTo>
                    <a:lnTo>
                      <a:pt x="3093" y="5097"/>
                    </a:lnTo>
                    <a:lnTo>
                      <a:pt x="3303" y="5021"/>
                    </a:lnTo>
                    <a:lnTo>
                      <a:pt x="3475" y="4944"/>
                    </a:lnTo>
                    <a:lnTo>
                      <a:pt x="3608" y="4868"/>
                    </a:lnTo>
                    <a:lnTo>
                      <a:pt x="3723" y="4772"/>
                    </a:lnTo>
                    <a:lnTo>
                      <a:pt x="3799" y="4677"/>
                    </a:lnTo>
                    <a:lnTo>
                      <a:pt x="3875" y="4543"/>
                    </a:lnTo>
                    <a:lnTo>
                      <a:pt x="3952" y="4391"/>
                    </a:lnTo>
                    <a:lnTo>
                      <a:pt x="4028" y="4219"/>
                    </a:lnTo>
                    <a:lnTo>
                      <a:pt x="4143" y="3837"/>
                    </a:lnTo>
                    <a:lnTo>
                      <a:pt x="4257" y="3417"/>
                    </a:lnTo>
                    <a:lnTo>
                      <a:pt x="4334" y="3016"/>
                    </a:lnTo>
                    <a:lnTo>
                      <a:pt x="4410" y="2654"/>
                    </a:lnTo>
                    <a:lnTo>
                      <a:pt x="4448" y="2367"/>
                    </a:lnTo>
                    <a:lnTo>
                      <a:pt x="4448" y="2195"/>
                    </a:lnTo>
                    <a:lnTo>
                      <a:pt x="4448" y="2176"/>
                    </a:lnTo>
                    <a:lnTo>
                      <a:pt x="4410" y="2119"/>
                    </a:lnTo>
                    <a:lnTo>
                      <a:pt x="4276" y="1986"/>
                    </a:lnTo>
                    <a:lnTo>
                      <a:pt x="4085" y="1814"/>
                    </a:lnTo>
                    <a:lnTo>
                      <a:pt x="3818" y="1623"/>
                    </a:lnTo>
                    <a:lnTo>
                      <a:pt x="3513" y="1394"/>
                    </a:lnTo>
                    <a:lnTo>
                      <a:pt x="3169" y="1146"/>
                    </a:lnTo>
                    <a:lnTo>
                      <a:pt x="2787" y="917"/>
                    </a:lnTo>
                    <a:lnTo>
                      <a:pt x="2406" y="668"/>
                    </a:lnTo>
                    <a:lnTo>
                      <a:pt x="2005" y="458"/>
                    </a:lnTo>
                    <a:lnTo>
                      <a:pt x="1623" y="287"/>
                    </a:lnTo>
                    <a:lnTo>
                      <a:pt x="1260" y="134"/>
                    </a:lnTo>
                    <a:lnTo>
                      <a:pt x="917" y="39"/>
                    </a:lnTo>
                    <a:lnTo>
                      <a:pt x="745" y="19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630;p39"/>
              <p:cNvSpPr/>
              <p:nvPr/>
            </p:nvSpPr>
            <p:spPr>
              <a:xfrm>
                <a:off x="2281332" y="2404497"/>
                <a:ext cx="150019" cy="18056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4067" extrusionOk="0">
                    <a:moveTo>
                      <a:pt x="2214" y="1"/>
                    </a:moveTo>
                    <a:lnTo>
                      <a:pt x="0" y="1432"/>
                    </a:lnTo>
                    <a:lnTo>
                      <a:pt x="401" y="3742"/>
                    </a:lnTo>
                    <a:lnTo>
                      <a:pt x="477" y="3780"/>
                    </a:lnTo>
                    <a:lnTo>
                      <a:pt x="687" y="3856"/>
                    </a:lnTo>
                    <a:lnTo>
                      <a:pt x="993" y="3971"/>
                    </a:lnTo>
                    <a:lnTo>
                      <a:pt x="1203" y="4009"/>
                    </a:lnTo>
                    <a:lnTo>
                      <a:pt x="1413" y="4047"/>
                    </a:lnTo>
                    <a:lnTo>
                      <a:pt x="1642" y="4066"/>
                    </a:lnTo>
                    <a:lnTo>
                      <a:pt x="1871" y="4066"/>
                    </a:lnTo>
                    <a:lnTo>
                      <a:pt x="2119" y="4047"/>
                    </a:lnTo>
                    <a:lnTo>
                      <a:pt x="2367" y="4009"/>
                    </a:lnTo>
                    <a:lnTo>
                      <a:pt x="2634" y="3933"/>
                    </a:lnTo>
                    <a:lnTo>
                      <a:pt x="2882" y="3818"/>
                    </a:lnTo>
                    <a:lnTo>
                      <a:pt x="3131" y="3666"/>
                    </a:lnTo>
                    <a:lnTo>
                      <a:pt x="3379" y="3475"/>
                    </a:lnTo>
                    <a:lnTo>
                      <a:pt x="221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631;p39"/>
              <p:cNvSpPr/>
              <p:nvPr/>
            </p:nvSpPr>
            <p:spPr>
              <a:xfrm>
                <a:off x="2281332" y="2404497"/>
                <a:ext cx="150019" cy="18056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4067" fill="none" extrusionOk="0">
                    <a:moveTo>
                      <a:pt x="0" y="1432"/>
                    </a:moveTo>
                    <a:lnTo>
                      <a:pt x="401" y="3742"/>
                    </a:lnTo>
                    <a:lnTo>
                      <a:pt x="401" y="3742"/>
                    </a:lnTo>
                    <a:lnTo>
                      <a:pt x="477" y="3780"/>
                    </a:lnTo>
                    <a:lnTo>
                      <a:pt x="687" y="3856"/>
                    </a:lnTo>
                    <a:lnTo>
                      <a:pt x="993" y="3971"/>
                    </a:lnTo>
                    <a:lnTo>
                      <a:pt x="1203" y="4009"/>
                    </a:lnTo>
                    <a:lnTo>
                      <a:pt x="1413" y="4047"/>
                    </a:lnTo>
                    <a:lnTo>
                      <a:pt x="1642" y="4066"/>
                    </a:lnTo>
                    <a:lnTo>
                      <a:pt x="1871" y="4066"/>
                    </a:lnTo>
                    <a:lnTo>
                      <a:pt x="2119" y="4047"/>
                    </a:lnTo>
                    <a:lnTo>
                      <a:pt x="2367" y="4009"/>
                    </a:lnTo>
                    <a:lnTo>
                      <a:pt x="2634" y="3933"/>
                    </a:lnTo>
                    <a:lnTo>
                      <a:pt x="2882" y="3818"/>
                    </a:lnTo>
                    <a:lnTo>
                      <a:pt x="3131" y="3666"/>
                    </a:lnTo>
                    <a:lnTo>
                      <a:pt x="3379" y="3475"/>
                    </a:lnTo>
                    <a:lnTo>
                      <a:pt x="221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632;p39"/>
              <p:cNvSpPr/>
              <p:nvPr/>
            </p:nvSpPr>
            <p:spPr>
              <a:xfrm>
                <a:off x="2170297" y="2187575"/>
                <a:ext cx="322947" cy="326277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7349" extrusionOk="0">
                    <a:moveTo>
                      <a:pt x="3284" y="0"/>
                    </a:moveTo>
                    <a:lnTo>
                      <a:pt x="3074" y="38"/>
                    </a:lnTo>
                    <a:lnTo>
                      <a:pt x="2883" y="76"/>
                    </a:lnTo>
                    <a:lnTo>
                      <a:pt x="2692" y="134"/>
                    </a:lnTo>
                    <a:lnTo>
                      <a:pt x="2348" y="267"/>
                    </a:lnTo>
                    <a:lnTo>
                      <a:pt x="2177" y="325"/>
                    </a:lnTo>
                    <a:lnTo>
                      <a:pt x="2024" y="363"/>
                    </a:lnTo>
                    <a:lnTo>
                      <a:pt x="1719" y="420"/>
                    </a:lnTo>
                    <a:lnTo>
                      <a:pt x="1566" y="439"/>
                    </a:lnTo>
                    <a:lnTo>
                      <a:pt x="1432" y="496"/>
                    </a:lnTo>
                    <a:lnTo>
                      <a:pt x="1260" y="554"/>
                    </a:lnTo>
                    <a:lnTo>
                      <a:pt x="1108" y="649"/>
                    </a:lnTo>
                    <a:lnTo>
                      <a:pt x="955" y="744"/>
                    </a:lnTo>
                    <a:lnTo>
                      <a:pt x="821" y="859"/>
                    </a:lnTo>
                    <a:lnTo>
                      <a:pt x="688" y="974"/>
                    </a:lnTo>
                    <a:lnTo>
                      <a:pt x="573" y="1107"/>
                    </a:lnTo>
                    <a:lnTo>
                      <a:pt x="459" y="1241"/>
                    </a:lnTo>
                    <a:lnTo>
                      <a:pt x="363" y="1393"/>
                    </a:lnTo>
                    <a:lnTo>
                      <a:pt x="287" y="1546"/>
                    </a:lnTo>
                    <a:lnTo>
                      <a:pt x="211" y="1718"/>
                    </a:lnTo>
                    <a:lnTo>
                      <a:pt x="153" y="1871"/>
                    </a:lnTo>
                    <a:lnTo>
                      <a:pt x="96" y="2042"/>
                    </a:lnTo>
                    <a:lnTo>
                      <a:pt x="58" y="2214"/>
                    </a:lnTo>
                    <a:lnTo>
                      <a:pt x="20" y="2386"/>
                    </a:lnTo>
                    <a:lnTo>
                      <a:pt x="1" y="2558"/>
                    </a:lnTo>
                    <a:lnTo>
                      <a:pt x="1" y="2730"/>
                    </a:lnTo>
                    <a:lnTo>
                      <a:pt x="20" y="2844"/>
                    </a:lnTo>
                    <a:lnTo>
                      <a:pt x="39" y="2901"/>
                    </a:lnTo>
                    <a:lnTo>
                      <a:pt x="58" y="2940"/>
                    </a:lnTo>
                    <a:lnTo>
                      <a:pt x="115" y="2997"/>
                    </a:lnTo>
                    <a:lnTo>
                      <a:pt x="192" y="3016"/>
                    </a:lnTo>
                    <a:lnTo>
                      <a:pt x="363" y="2997"/>
                    </a:lnTo>
                    <a:lnTo>
                      <a:pt x="497" y="2997"/>
                    </a:lnTo>
                    <a:lnTo>
                      <a:pt x="611" y="3016"/>
                    </a:lnTo>
                    <a:lnTo>
                      <a:pt x="879" y="3054"/>
                    </a:lnTo>
                    <a:lnTo>
                      <a:pt x="1127" y="3092"/>
                    </a:lnTo>
                    <a:lnTo>
                      <a:pt x="1394" y="3111"/>
                    </a:lnTo>
                    <a:lnTo>
                      <a:pt x="1490" y="3092"/>
                    </a:lnTo>
                    <a:lnTo>
                      <a:pt x="1604" y="3073"/>
                    </a:lnTo>
                    <a:lnTo>
                      <a:pt x="1680" y="3054"/>
                    </a:lnTo>
                    <a:lnTo>
                      <a:pt x="1738" y="3054"/>
                    </a:lnTo>
                    <a:lnTo>
                      <a:pt x="1795" y="3073"/>
                    </a:lnTo>
                    <a:lnTo>
                      <a:pt x="1833" y="3130"/>
                    </a:lnTo>
                    <a:lnTo>
                      <a:pt x="1890" y="3188"/>
                    </a:lnTo>
                    <a:lnTo>
                      <a:pt x="1986" y="3379"/>
                    </a:lnTo>
                    <a:lnTo>
                      <a:pt x="2139" y="3722"/>
                    </a:lnTo>
                    <a:lnTo>
                      <a:pt x="2272" y="4028"/>
                    </a:lnTo>
                    <a:lnTo>
                      <a:pt x="2406" y="4352"/>
                    </a:lnTo>
                    <a:lnTo>
                      <a:pt x="2520" y="4677"/>
                    </a:lnTo>
                    <a:lnTo>
                      <a:pt x="2635" y="5020"/>
                    </a:lnTo>
                    <a:lnTo>
                      <a:pt x="2711" y="5345"/>
                    </a:lnTo>
                    <a:lnTo>
                      <a:pt x="2788" y="5688"/>
                    </a:lnTo>
                    <a:lnTo>
                      <a:pt x="2845" y="6051"/>
                    </a:lnTo>
                    <a:lnTo>
                      <a:pt x="2902" y="6395"/>
                    </a:lnTo>
                    <a:lnTo>
                      <a:pt x="2921" y="6585"/>
                    </a:lnTo>
                    <a:lnTo>
                      <a:pt x="2940" y="6795"/>
                    </a:lnTo>
                    <a:lnTo>
                      <a:pt x="2997" y="6967"/>
                    </a:lnTo>
                    <a:lnTo>
                      <a:pt x="3036" y="7044"/>
                    </a:lnTo>
                    <a:lnTo>
                      <a:pt x="3093" y="7120"/>
                    </a:lnTo>
                    <a:lnTo>
                      <a:pt x="3150" y="7196"/>
                    </a:lnTo>
                    <a:lnTo>
                      <a:pt x="3207" y="7234"/>
                    </a:lnTo>
                    <a:lnTo>
                      <a:pt x="3284" y="7273"/>
                    </a:lnTo>
                    <a:lnTo>
                      <a:pt x="3379" y="7311"/>
                    </a:lnTo>
                    <a:lnTo>
                      <a:pt x="3551" y="7349"/>
                    </a:lnTo>
                    <a:lnTo>
                      <a:pt x="3742" y="7349"/>
                    </a:lnTo>
                    <a:lnTo>
                      <a:pt x="3952" y="7330"/>
                    </a:lnTo>
                    <a:lnTo>
                      <a:pt x="4143" y="7311"/>
                    </a:lnTo>
                    <a:lnTo>
                      <a:pt x="4486" y="7234"/>
                    </a:lnTo>
                    <a:lnTo>
                      <a:pt x="5345" y="7063"/>
                    </a:lnTo>
                    <a:lnTo>
                      <a:pt x="5784" y="7005"/>
                    </a:lnTo>
                    <a:lnTo>
                      <a:pt x="6223" y="6948"/>
                    </a:lnTo>
                    <a:lnTo>
                      <a:pt x="6510" y="6910"/>
                    </a:lnTo>
                    <a:lnTo>
                      <a:pt x="6643" y="6853"/>
                    </a:lnTo>
                    <a:lnTo>
                      <a:pt x="6777" y="6814"/>
                    </a:lnTo>
                    <a:lnTo>
                      <a:pt x="6911" y="6738"/>
                    </a:lnTo>
                    <a:lnTo>
                      <a:pt x="7006" y="6662"/>
                    </a:lnTo>
                    <a:lnTo>
                      <a:pt x="7101" y="6566"/>
                    </a:lnTo>
                    <a:lnTo>
                      <a:pt x="7178" y="6452"/>
                    </a:lnTo>
                    <a:lnTo>
                      <a:pt x="7235" y="6299"/>
                    </a:lnTo>
                    <a:lnTo>
                      <a:pt x="7254" y="6146"/>
                    </a:lnTo>
                    <a:lnTo>
                      <a:pt x="7273" y="5994"/>
                    </a:lnTo>
                    <a:lnTo>
                      <a:pt x="7254" y="5841"/>
                    </a:lnTo>
                    <a:lnTo>
                      <a:pt x="7216" y="5211"/>
                    </a:lnTo>
                    <a:lnTo>
                      <a:pt x="7120" y="4600"/>
                    </a:lnTo>
                    <a:lnTo>
                      <a:pt x="7006" y="3970"/>
                    </a:lnTo>
                    <a:lnTo>
                      <a:pt x="6853" y="3360"/>
                    </a:lnTo>
                    <a:lnTo>
                      <a:pt x="6701" y="2863"/>
                    </a:lnTo>
                    <a:lnTo>
                      <a:pt x="6510" y="2367"/>
                    </a:lnTo>
                    <a:lnTo>
                      <a:pt x="6395" y="2119"/>
                    </a:lnTo>
                    <a:lnTo>
                      <a:pt x="6281" y="1890"/>
                    </a:lnTo>
                    <a:lnTo>
                      <a:pt x="6128" y="1642"/>
                    </a:lnTo>
                    <a:lnTo>
                      <a:pt x="5994" y="1432"/>
                    </a:lnTo>
                    <a:lnTo>
                      <a:pt x="5823" y="1222"/>
                    </a:lnTo>
                    <a:lnTo>
                      <a:pt x="5651" y="1012"/>
                    </a:lnTo>
                    <a:lnTo>
                      <a:pt x="5460" y="821"/>
                    </a:lnTo>
                    <a:lnTo>
                      <a:pt x="5250" y="649"/>
                    </a:lnTo>
                    <a:lnTo>
                      <a:pt x="5021" y="477"/>
                    </a:lnTo>
                    <a:lnTo>
                      <a:pt x="4792" y="344"/>
                    </a:lnTo>
                    <a:lnTo>
                      <a:pt x="4544" y="229"/>
                    </a:lnTo>
                    <a:lnTo>
                      <a:pt x="4276" y="134"/>
                    </a:lnTo>
                    <a:lnTo>
                      <a:pt x="4085" y="76"/>
                    </a:lnTo>
                    <a:lnTo>
                      <a:pt x="3895" y="38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783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633;p39"/>
              <p:cNvSpPr/>
              <p:nvPr/>
            </p:nvSpPr>
            <p:spPr>
              <a:xfrm>
                <a:off x="2182151" y="2369735"/>
                <a:ext cx="33121" cy="5345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204" extrusionOk="0">
                    <a:moveTo>
                      <a:pt x="574" y="1"/>
                    </a:moveTo>
                    <a:lnTo>
                      <a:pt x="459" y="154"/>
                    </a:lnTo>
                    <a:lnTo>
                      <a:pt x="230" y="478"/>
                    </a:lnTo>
                    <a:lnTo>
                      <a:pt x="115" y="669"/>
                    </a:lnTo>
                    <a:lnTo>
                      <a:pt x="39" y="860"/>
                    </a:lnTo>
                    <a:lnTo>
                      <a:pt x="1" y="994"/>
                    </a:lnTo>
                    <a:lnTo>
                      <a:pt x="1" y="1051"/>
                    </a:lnTo>
                    <a:lnTo>
                      <a:pt x="20" y="1089"/>
                    </a:lnTo>
                    <a:lnTo>
                      <a:pt x="96" y="1127"/>
                    </a:lnTo>
                    <a:lnTo>
                      <a:pt x="192" y="1165"/>
                    </a:lnTo>
                    <a:lnTo>
                      <a:pt x="306" y="1184"/>
                    </a:lnTo>
                    <a:lnTo>
                      <a:pt x="440" y="1184"/>
                    </a:lnTo>
                    <a:lnTo>
                      <a:pt x="650" y="1204"/>
                    </a:lnTo>
                    <a:lnTo>
                      <a:pt x="745" y="1184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634;p39"/>
              <p:cNvSpPr/>
              <p:nvPr/>
            </p:nvSpPr>
            <p:spPr>
              <a:xfrm>
                <a:off x="2182151" y="2369735"/>
                <a:ext cx="33121" cy="5345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204" fill="none" extrusionOk="0">
                    <a:moveTo>
                      <a:pt x="574" y="1"/>
                    </a:moveTo>
                    <a:lnTo>
                      <a:pt x="574" y="1"/>
                    </a:lnTo>
                    <a:lnTo>
                      <a:pt x="459" y="154"/>
                    </a:lnTo>
                    <a:lnTo>
                      <a:pt x="230" y="478"/>
                    </a:lnTo>
                    <a:lnTo>
                      <a:pt x="115" y="669"/>
                    </a:lnTo>
                    <a:lnTo>
                      <a:pt x="39" y="860"/>
                    </a:lnTo>
                    <a:lnTo>
                      <a:pt x="1" y="994"/>
                    </a:lnTo>
                    <a:lnTo>
                      <a:pt x="1" y="1051"/>
                    </a:lnTo>
                    <a:lnTo>
                      <a:pt x="20" y="1089"/>
                    </a:lnTo>
                    <a:lnTo>
                      <a:pt x="20" y="1089"/>
                    </a:lnTo>
                    <a:lnTo>
                      <a:pt x="96" y="1127"/>
                    </a:lnTo>
                    <a:lnTo>
                      <a:pt x="192" y="1165"/>
                    </a:lnTo>
                    <a:lnTo>
                      <a:pt x="306" y="1184"/>
                    </a:lnTo>
                    <a:lnTo>
                      <a:pt x="440" y="1184"/>
                    </a:lnTo>
                    <a:lnTo>
                      <a:pt x="650" y="1204"/>
                    </a:lnTo>
                    <a:lnTo>
                      <a:pt x="745" y="11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635;p39"/>
              <p:cNvSpPr/>
              <p:nvPr/>
            </p:nvSpPr>
            <p:spPr>
              <a:xfrm>
                <a:off x="2224549" y="2356194"/>
                <a:ext cx="12742" cy="1358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306" extrusionOk="0">
                    <a:moveTo>
                      <a:pt x="153" y="1"/>
                    </a:moveTo>
                    <a:lnTo>
                      <a:pt x="96" y="20"/>
                    </a:lnTo>
                    <a:lnTo>
                      <a:pt x="58" y="39"/>
                    </a:lnTo>
                    <a:lnTo>
                      <a:pt x="19" y="96"/>
                    </a:lnTo>
                    <a:lnTo>
                      <a:pt x="0" y="153"/>
                    </a:lnTo>
                    <a:lnTo>
                      <a:pt x="0" y="211"/>
                    </a:lnTo>
                    <a:lnTo>
                      <a:pt x="38" y="249"/>
                    </a:lnTo>
                    <a:lnTo>
                      <a:pt x="77" y="287"/>
                    </a:lnTo>
                    <a:lnTo>
                      <a:pt x="134" y="306"/>
                    </a:lnTo>
                    <a:lnTo>
                      <a:pt x="191" y="287"/>
                    </a:lnTo>
                    <a:lnTo>
                      <a:pt x="248" y="268"/>
                    </a:lnTo>
                    <a:lnTo>
                      <a:pt x="268" y="211"/>
                    </a:lnTo>
                    <a:lnTo>
                      <a:pt x="287" y="153"/>
                    </a:lnTo>
                    <a:lnTo>
                      <a:pt x="287" y="96"/>
                    </a:lnTo>
                    <a:lnTo>
                      <a:pt x="248" y="58"/>
                    </a:lnTo>
                    <a:lnTo>
                      <a:pt x="210" y="20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38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636;p39"/>
              <p:cNvSpPr/>
              <p:nvPr/>
            </p:nvSpPr>
            <p:spPr>
              <a:xfrm>
                <a:off x="2217757" y="2425674"/>
                <a:ext cx="50880" cy="3565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803" extrusionOk="0">
                    <a:moveTo>
                      <a:pt x="1146" y="1"/>
                    </a:moveTo>
                    <a:lnTo>
                      <a:pt x="1" y="153"/>
                    </a:lnTo>
                    <a:lnTo>
                      <a:pt x="20" y="249"/>
                    </a:lnTo>
                    <a:lnTo>
                      <a:pt x="20" y="363"/>
                    </a:lnTo>
                    <a:lnTo>
                      <a:pt x="58" y="478"/>
                    </a:lnTo>
                    <a:lnTo>
                      <a:pt x="134" y="593"/>
                    </a:lnTo>
                    <a:lnTo>
                      <a:pt x="172" y="650"/>
                    </a:lnTo>
                    <a:lnTo>
                      <a:pt x="230" y="688"/>
                    </a:lnTo>
                    <a:lnTo>
                      <a:pt x="306" y="745"/>
                    </a:lnTo>
                    <a:lnTo>
                      <a:pt x="382" y="764"/>
                    </a:lnTo>
                    <a:lnTo>
                      <a:pt x="459" y="783"/>
                    </a:lnTo>
                    <a:lnTo>
                      <a:pt x="573" y="802"/>
                    </a:lnTo>
                    <a:lnTo>
                      <a:pt x="669" y="783"/>
                    </a:lnTo>
                    <a:lnTo>
                      <a:pt x="764" y="764"/>
                    </a:lnTo>
                    <a:lnTo>
                      <a:pt x="840" y="726"/>
                    </a:lnTo>
                    <a:lnTo>
                      <a:pt x="917" y="669"/>
                    </a:lnTo>
                    <a:lnTo>
                      <a:pt x="974" y="612"/>
                    </a:lnTo>
                    <a:lnTo>
                      <a:pt x="1012" y="535"/>
                    </a:lnTo>
                    <a:lnTo>
                      <a:pt x="1089" y="402"/>
                    </a:lnTo>
                    <a:lnTo>
                      <a:pt x="1127" y="249"/>
                    </a:lnTo>
                    <a:lnTo>
                      <a:pt x="1146" y="115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637;p39"/>
              <p:cNvSpPr/>
              <p:nvPr/>
            </p:nvSpPr>
            <p:spPr>
              <a:xfrm>
                <a:off x="2222019" y="2337547"/>
                <a:ext cx="29702" cy="1105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49" extrusionOk="0">
                    <a:moveTo>
                      <a:pt x="191" y="1"/>
                    </a:moveTo>
                    <a:lnTo>
                      <a:pt x="95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95" y="39"/>
                    </a:lnTo>
                    <a:lnTo>
                      <a:pt x="267" y="39"/>
                    </a:lnTo>
                    <a:lnTo>
                      <a:pt x="363" y="58"/>
                    </a:lnTo>
                    <a:lnTo>
                      <a:pt x="439" y="96"/>
                    </a:lnTo>
                    <a:lnTo>
                      <a:pt x="515" y="134"/>
                    </a:lnTo>
                    <a:lnTo>
                      <a:pt x="573" y="191"/>
                    </a:lnTo>
                    <a:lnTo>
                      <a:pt x="630" y="249"/>
                    </a:lnTo>
                    <a:lnTo>
                      <a:pt x="668" y="249"/>
                    </a:lnTo>
                    <a:lnTo>
                      <a:pt x="611" y="172"/>
                    </a:lnTo>
                    <a:lnTo>
                      <a:pt x="534" y="115"/>
                    </a:lnTo>
                    <a:lnTo>
                      <a:pt x="458" y="58"/>
                    </a:lnTo>
                    <a:lnTo>
                      <a:pt x="382" y="39"/>
                    </a:lnTo>
                    <a:lnTo>
                      <a:pt x="286" y="20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8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38;p39"/>
              <p:cNvSpPr/>
              <p:nvPr/>
            </p:nvSpPr>
            <p:spPr>
              <a:xfrm>
                <a:off x="2272852" y="2534180"/>
                <a:ext cx="174615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1241" extrusionOk="0">
                    <a:moveTo>
                      <a:pt x="3398" y="0"/>
                    </a:moveTo>
                    <a:lnTo>
                      <a:pt x="3169" y="115"/>
                    </a:lnTo>
                    <a:lnTo>
                      <a:pt x="2921" y="191"/>
                    </a:lnTo>
                    <a:lnTo>
                      <a:pt x="2673" y="267"/>
                    </a:lnTo>
                    <a:lnTo>
                      <a:pt x="2424" y="325"/>
                    </a:lnTo>
                    <a:lnTo>
                      <a:pt x="2195" y="363"/>
                    </a:lnTo>
                    <a:lnTo>
                      <a:pt x="1947" y="382"/>
                    </a:lnTo>
                    <a:lnTo>
                      <a:pt x="1489" y="401"/>
                    </a:lnTo>
                    <a:lnTo>
                      <a:pt x="1107" y="401"/>
                    </a:lnTo>
                    <a:lnTo>
                      <a:pt x="783" y="363"/>
                    </a:lnTo>
                    <a:lnTo>
                      <a:pt x="497" y="325"/>
                    </a:lnTo>
                    <a:lnTo>
                      <a:pt x="0" y="954"/>
                    </a:lnTo>
                    <a:lnTo>
                      <a:pt x="478" y="1088"/>
                    </a:lnTo>
                    <a:lnTo>
                      <a:pt x="917" y="1184"/>
                    </a:lnTo>
                    <a:lnTo>
                      <a:pt x="1317" y="1222"/>
                    </a:lnTo>
                    <a:lnTo>
                      <a:pt x="1699" y="1241"/>
                    </a:lnTo>
                    <a:lnTo>
                      <a:pt x="2043" y="1222"/>
                    </a:lnTo>
                    <a:lnTo>
                      <a:pt x="2367" y="1184"/>
                    </a:lnTo>
                    <a:lnTo>
                      <a:pt x="2673" y="1126"/>
                    </a:lnTo>
                    <a:lnTo>
                      <a:pt x="2921" y="1069"/>
                    </a:lnTo>
                    <a:lnTo>
                      <a:pt x="3169" y="974"/>
                    </a:lnTo>
                    <a:lnTo>
                      <a:pt x="3360" y="897"/>
                    </a:lnTo>
                    <a:lnTo>
                      <a:pt x="3665" y="725"/>
                    </a:lnTo>
                    <a:lnTo>
                      <a:pt x="3856" y="611"/>
                    </a:lnTo>
                    <a:lnTo>
                      <a:pt x="3932" y="554"/>
                    </a:lnTo>
                    <a:lnTo>
                      <a:pt x="3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39;p39"/>
              <p:cNvSpPr/>
              <p:nvPr/>
            </p:nvSpPr>
            <p:spPr>
              <a:xfrm>
                <a:off x="2530485" y="2897700"/>
                <a:ext cx="743259" cy="871257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19624" extrusionOk="0">
                    <a:moveTo>
                      <a:pt x="2978" y="1"/>
                    </a:moveTo>
                    <a:lnTo>
                      <a:pt x="0" y="19624"/>
                    </a:lnTo>
                    <a:lnTo>
                      <a:pt x="12980" y="19624"/>
                    </a:lnTo>
                    <a:lnTo>
                      <a:pt x="13171" y="19604"/>
                    </a:lnTo>
                    <a:lnTo>
                      <a:pt x="13362" y="19566"/>
                    </a:lnTo>
                    <a:lnTo>
                      <a:pt x="13533" y="19471"/>
                    </a:lnTo>
                    <a:lnTo>
                      <a:pt x="13705" y="19356"/>
                    </a:lnTo>
                    <a:lnTo>
                      <a:pt x="13839" y="19223"/>
                    </a:lnTo>
                    <a:lnTo>
                      <a:pt x="13934" y="19070"/>
                    </a:lnTo>
                    <a:lnTo>
                      <a:pt x="14030" y="18879"/>
                    </a:lnTo>
                    <a:lnTo>
                      <a:pt x="14068" y="18688"/>
                    </a:lnTo>
                    <a:lnTo>
                      <a:pt x="16740" y="993"/>
                    </a:lnTo>
                    <a:lnTo>
                      <a:pt x="16740" y="803"/>
                    </a:lnTo>
                    <a:lnTo>
                      <a:pt x="16702" y="631"/>
                    </a:lnTo>
                    <a:lnTo>
                      <a:pt x="16645" y="459"/>
                    </a:lnTo>
                    <a:lnTo>
                      <a:pt x="16530" y="306"/>
                    </a:lnTo>
                    <a:lnTo>
                      <a:pt x="16397" y="192"/>
                    </a:lnTo>
                    <a:lnTo>
                      <a:pt x="16244" y="96"/>
                    </a:lnTo>
                    <a:lnTo>
                      <a:pt x="16072" y="20"/>
                    </a:lnTo>
                    <a:lnTo>
                      <a:pt x="15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40;p39"/>
              <p:cNvSpPr/>
              <p:nvPr/>
            </p:nvSpPr>
            <p:spPr>
              <a:xfrm>
                <a:off x="2054200" y="2897700"/>
                <a:ext cx="664453" cy="871257"/>
              </a:xfrm>
              <a:custGeom>
                <a:avLst/>
                <a:gdLst/>
                <a:ahLst/>
                <a:cxnLst/>
                <a:rect l="l" t="t" r="r" b="b"/>
                <a:pathLst>
                  <a:path w="14966" h="19624" extrusionOk="0">
                    <a:moveTo>
                      <a:pt x="13916" y="1"/>
                    </a:moveTo>
                    <a:lnTo>
                      <a:pt x="13687" y="20"/>
                    </a:lnTo>
                    <a:lnTo>
                      <a:pt x="13477" y="77"/>
                    </a:lnTo>
                    <a:lnTo>
                      <a:pt x="13286" y="173"/>
                    </a:lnTo>
                    <a:lnTo>
                      <a:pt x="13133" y="306"/>
                    </a:lnTo>
                    <a:lnTo>
                      <a:pt x="12980" y="440"/>
                    </a:lnTo>
                    <a:lnTo>
                      <a:pt x="12866" y="631"/>
                    </a:lnTo>
                    <a:lnTo>
                      <a:pt x="12770" y="822"/>
                    </a:lnTo>
                    <a:lnTo>
                      <a:pt x="12713" y="1032"/>
                    </a:lnTo>
                    <a:lnTo>
                      <a:pt x="10270" y="17772"/>
                    </a:lnTo>
                    <a:lnTo>
                      <a:pt x="10251" y="17848"/>
                    </a:lnTo>
                    <a:lnTo>
                      <a:pt x="10213" y="17925"/>
                    </a:lnTo>
                    <a:lnTo>
                      <a:pt x="10175" y="17982"/>
                    </a:lnTo>
                    <a:lnTo>
                      <a:pt x="10117" y="18058"/>
                    </a:lnTo>
                    <a:lnTo>
                      <a:pt x="10041" y="18096"/>
                    </a:lnTo>
                    <a:lnTo>
                      <a:pt x="9965" y="18135"/>
                    </a:lnTo>
                    <a:lnTo>
                      <a:pt x="9888" y="18154"/>
                    </a:lnTo>
                    <a:lnTo>
                      <a:pt x="9812" y="18173"/>
                    </a:lnTo>
                    <a:lnTo>
                      <a:pt x="592" y="18173"/>
                    </a:lnTo>
                    <a:lnTo>
                      <a:pt x="459" y="18230"/>
                    </a:lnTo>
                    <a:lnTo>
                      <a:pt x="325" y="18287"/>
                    </a:lnTo>
                    <a:lnTo>
                      <a:pt x="230" y="18383"/>
                    </a:lnTo>
                    <a:lnTo>
                      <a:pt x="134" y="18478"/>
                    </a:lnTo>
                    <a:lnTo>
                      <a:pt x="58" y="18612"/>
                    </a:lnTo>
                    <a:lnTo>
                      <a:pt x="20" y="18745"/>
                    </a:lnTo>
                    <a:lnTo>
                      <a:pt x="1" y="18898"/>
                    </a:lnTo>
                    <a:lnTo>
                      <a:pt x="20" y="19051"/>
                    </a:lnTo>
                    <a:lnTo>
                      <a:pt x="58" y="19185"/>
                    </a:lnTo>
                    <a:lnTo>
                      <a:pt x="134" y="19299"/>
                    </a:lnTo>
                    <a:lnTo>
                      <a:pt x="230" y="19414"/>
                    </a:lnTo>
                    <a:lnTo>
                      <a:pt x="325" y="19509"/>
                    </a:lnTo>
                    <a:lnTo>
                      <a:pt x="459" y="19566"/>
                    </a:lnTo>
                    <a:lnTo>
                      <a:pt x="592" y="19624"/>
                    </a:lnTo>
                    <a:lnTo>
                      <a:pt x="11186" y="19624"/>
                    </a:lnTo>
                    <a:lnTo>
                      <a:pt x="11396" y="19604"/>
                    </a:lnTo>
                    <a:lnTo>
                      <a:pt x="11587" y="19566"/>
                    </a:lnTo>
                    <a:lnTo>
                      <a:pt x="11759" y="19471"/>
                    </a:lnTo>
                    <a:lnTo>
                      <a:pt x="11912" y="19356"/>
                    </a:lnTo>
                    <a:lnTo>
                      <a:pt x="12045" y="19223"/>
                    </a:lnTo>
                    <a:lnTo>
                      <a:pt x="12160" y="19070"/>
                    </a:lnTo>
                    <a:lnTo>
                      <a:pt x="12236" y="18879"/>
                    </a:lnTo>
                    <a:lnTo>
                      <a:pt x="12274" y="18688"/>
                    </a:lnTo>
                    <a:lnTo>
                      <a:pt x="14947" y="993"/>
                    </a:lnTo>
                    <a:lnTo>
                      <a:pt x="14966" y="803"/>
                    </a:lnTo>
                    <a:lnTo>
                      <a:pt x="14927" y="631"/>
                    </a:lnTo>
                    <a:lnTo>
                      <a:pt x="14851" y="459"/>
                    </a:lnTo>
                    <a:lnTo>
                      <a:pt x="14756" y="306"/>
                    </a:lnTo>
                    <a:lnTo>
                      <a:pt x="14622" y="192"/>
                    </a:lnTo>
                    <a:lnTo>
                      <a:pt x="14469" y="96"/>
                    </a:lnTo>
                    <a:lnTo>
                      <a:pt x="14298" y="20"/>
                    </a:lnTo>
                    <a:lnTo>
                      <a:pt x="141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41;p39"/>
              <p:cNvSpPr/>
              <p:nvPr/>
            </p:nvSpPr>
            <p:spPr>
              <a:xfrm>
                <a:off x="2661809" y="3768896"/>
                <a:ext cx="3463" cy="6559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75" extrusionOk="0">
                    <a:moveTo>
                      <a:pt x="1" y="1"/>
                    </a:moveTo>
                    <a:lnTo>
                      <a:pt x="1" y="14775"/>
                    </a:lnTo>
                    <a:lnTo>
                      <a:pt x="77" y="14775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313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42;p39"/>
              <p:cNvSpPr/>
              <p:nvPr/>
            </p:nvSpPr>
            <p:spPr>
              <a:xfrm>
                <a:off x="2661809" y="3768896"/>
                <a:ext cx="3463" cy="6559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75" fill="none" extrusionOk="0">
                    <a:moveTo>
                      <a:pt x="1" y="1"/>
                    </a:moveTo>
                    <a:lnTo>
                      <a:pt x="1" y="14775"/>
                    </a:lnTo>
                    <a:lnTo>
                      <a:pt x="77" y="14775"/>
                    </a:lnTo>
                    <a:lnTo>
                      <a:pt x="77" y="1"/>
                    </a:ln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43;p39"/>
              <p:cNvSpPr/>
              <p:nvPr/>
            </p:nvSpPr>
            <p:spPr>
              <a:xfrm>
                <a:off x="2294030" y="4423126"/>
                <a:ext cx="738197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1337" extrusionOk="0">
                    <a:moveTo>
                      <a:pt x="1203" y="1"/>
                    </a:moveTo>
                    <a:lnTo>
                      <a:pt x="1069" y="20"/>
                    </a:lnTo>
                    <a:lnTo>
                      <a:pt x="955" y="58"/>
                    </a:lnTo>
                    <a:lnTo>
                      <a:pt x="821" y="96"/>
                    </a:lnTo>
                    <a:lnTo>
                      <a:pt x="707" y="153"/>
                    </a:lnTo>
                    <a:lnTo>
                      <a:pt x="592" y="230"/>
                    </a:lnTo>
                    <a:lnTo>
                      <a:pt x="497" y="306"/>
                    </a:lnTo>
                    <a:lnTo>
                      <a:pt x="401" y="382"/>
                    </a:lnTo>
                    <a:lnTo>
                      <a:pt x="306" y="478"/>
                    </a:lnTo>
                    <a:lnTo>
                      <a:pt x="230" y="592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36"/>
                    </a:lnTo>
                    <a:lnTo>
                      <a:pt x="39" y="1070"/>
                    </a:lnTo>
                    <a:lnTo>
                      <a:pt x="20" y="1203"/>
                    </a:lnTo>
                    <a:lnTo>
                      <a:pt x="1" y="1337"/>
                    </a:lnTo>
                    <a:lnTo>
                      <a:pt x="77" y="1337"/>
                    </a:lnTo>
                    <a:lnTo>
                      <a:pt x="96" y="1203"/>
                    </a:lnTo>
                    <a:lnTo>
                      <a:pt x="115" y="1070"/>
                    </a:lnTo>
                    <a:lnTo>
                      <a:pt x="134" y="955"/>
                    </a:lnTo>
                    <a:lnTo>
                      <a:pt x="172" y="841"/>
                    </a:lnTo>
                    <a:lnTo>
                      <a:pt x="230" y="726"/>
                    </a:lnTo>
                    <a:lnTo>
                      <a:pt x="287" y="631"/>
                    </a:lnTo>
                    <a:lnTo>
                      <a:pt x="363" y="535"/>
                    </a:lnTo>
                    <a:lnTo>
                      <a:pt x="459" y="440"/>
                    </a:lnTo>
                    <a:lnTo>
                      <a:pt x="535" y="363"/>
                    </a:lnTo>
                    <a:lnTo>
                      <a:pt x="630" y="287"/>
                    </a:lnTo>
                    <a:lnTo>
                      <a:pt x="745" y="230"/>
                    </a:lnTo>
                    <a:lnTo>
                      <a:pt x="859" y="172"/>
                    </a:lnTo>
                    <a:lnTo>
                      <a:pt x="974" y="134"/>
                    </a:lnTo>
                    <a:lnTo>
                      <a:pt x="1089" y="96"/>
                    </a:lnTo>
                    <a:lnTo>
                      <a:pt x="1222" y="77"/>
                    </a:lnTo>
                    <a:lnTo>
                      <a:pt x="15405" y="77"/>
                    </a:lnTo>
                    <a:lnTo>
                      <a:pt x="15538" y="96"/>
                    </a:lnTo>
                    <a:lnTo>
                      <a:pt x="15653" y="134"/>
                    </a:lnTo>
                    <a:lnTo>
                      <a:pt x="15786" y="172"/>
                    </a:lnTo>
                    <a:lnTo>
                      <a:pt x="15882" y="230"/>
                    </a:lnTo>
                    <a:lnTo>
                      <a:pt x="15996" y="287"/>
                    </a:lnTo>
                    <a:lnTo>
                      <a:pt x="16092" y="363"/>
                    </a:lnTo>
                    <a:lnTo>
                      <a:pt x="16187" y="440"/>
                    </a:lnTo>
                    <a:lnTo>
                      <a:pt x="16264" y="535"/>
                    </a:lnTo>
                    <a:lnTo>
                      <a:pt x="16340" y="631"/>
                    </a:lnTo>
                    <a:lnTo>
                      <a:pt x="16397" y="726"/>
                    </a:lnTo>
                    <a:lnTo>
                      <a:pt x="16454" y="841"/>
                    </a:lnTo>
                    <a:lnTo>
                      <a:pt x="16493" y="955"/>
                    </a:lnTo>
                    <a:lnTo>
                      <a:pt x="16531" y="1070"/>
                    </a:lnTo>
                    <a:lnTo>
                      <a:pt x="16550" y="1203"/>
                    </a:lnTo>
                    <a:lnTo>
                      <a:pt x="16550" y="1337"/>
                    </a:lnTo>
                    <a:lnTo>
                      <a:pt x="16626" y="1337"/>
                    </a:lnTo>
                    <a:lnTo>
                      <a:pt x="16626" y="1203"/>
                    </a:lnTo>
                    <a:lnTo>
                      <a:pt x="16607" y="1070"/>
                    </a:lnTo>
                    <a:lnTo>
                      <a:pt x="16569" y="936"/>
                    </a:lnTo>
                    <a:lnTo>
                      <a:pt x="16512" y="802"/>
                    </a:lnTo>
                    <a:lnTo>
                      <a:pt x="16473" y="688"/>
                    </a:lnTo>
                    <a:lnTo>
                      <a:pt x="16397" y="592"/>
                    </a:lnTo>
                    <a:lnTo>
                      <a:pt x="16321" y="478"/>
                    </a:lnTo>
                    <a:lnTo>
                      <a:pt x="16225" y="382"/>
                    </a:lnTo>
                    <a:lnTo>
                      <a:pt x="16130" y="306"/>
                    </a:lnTo>
                    <a:lnTo>
                      <a:pt x="16034" y="230"/>
                    </a:lnTo>
                    <a:lnTo>
                      <a:pt x="15920" y="153"/>
                    </a:lnTo>
                    <a:lnTo>
                      <a:pt x="15805" y="96"/>
                    </a:lnTo>
                    <a:lnTo>
                      <a:pt x="15691" y="58"/>
                    </a:lnTo>
                    <a:lnTo>
                      <a:pt x="15557" y="20"/>
                    </a:lnTo>
                    <a:lnTo>
                      <a:pt x="1542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44;p39"/>
              <p:cNvSpPr/>
              <p:nvPr/>
            </p:nvSpPr>
            <p:spPr>
              <a:xfrm>
                <a:off x="2668602" y="4423126"/>
                <a:ext cx="59359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7" extrusionOk="0">
                    <a:moveTo>
                      <a:pt x="0" y="1"/>
                    </a:moveTo>
                    <a:lnTo>
                      <a:pt x="0" y="77"/>
                    </a:lnTo>
                    <a:lnTo>
                      <a:pt x="134" y="77"/>
                    </a:lnTo>
                    <a:lnTo>
                      <a:pt x="249" y="96"/>
                    </a:lnTo>
                    <a:lnTo>
                      <a:pt x="382" y="134"/>
                    </a:lnTo>
                    <a:lnTo>
                      <a:pt x="497" y="172"/>
                    </a:lnTo>
                    <a:lnTo>
                      <a:pt x="611" y="230"/>
                    </a:lnTo>
                    <a:lnTo>
                      <a:pt x="707" y="287"/>
                    </a:lnTo>
                    <a:lnTo>
                      <a:pt x="802" y="363"/>
                    </a:lnTo>
                    <a:lnTo>
                      <a:pt x="898" y="440"/>
                    </a:lnTo>
                    <a:lnTo>
                      <a:pt x="974" y="535"/>
                    </a:lnTo>
                    <a:lnTo>
                      <a:pt x="1050" y="631"/>
                    </a:lnTo>
                    <a:lnTo>
                      <a:pt x="1108" y="726"/>
                    </a:lnTo>
                    <a:lnTo>
                      <a:pt x="1165" y="841"/>
                    </a:lnTo>
                    <a:lnTo>
                      <a:pt x="1203" y="955"/>
                    </a:lnTo>
                    <a:lnTo>
                      <a:pt x="1241" y="1070"/>
                    </a:lnTo>
                    <a:lnTo>
                      <a:pt x="1260" y="1203"/>
                    </a:lnTo>
                    <a:lnTo>
                      <a:pt x="1260" y="1337"/>
                    </a:lnTo>
                    <a:lnTo>
                      <a:pt x="1337" y="1337"/>
                    </a:lnTo>
                    <a:lnTo>
                      <a:pt x="1337" y="1203"/>
                    </a:lnTo>
                    <a:lnTo>
                      <a:pt x="1317" y="1070"/>
                    </a:lnTo>
                    <a:lnTo>
                      <a:pt x="1279" y="936"/>
                    </a:lnTo>
                    <a:lnTo>
                      <a:pt x="1241" y="802"/>
                    </a:lnTo>
                    <a:lnTo>
                      <a:pt x="1184" y="688"/>
                    </a:lnTo>
                    <a:lnTo>
                      <a:pt x="1108" y="592"/>
                    </a:lnTo>
                    <a:lnTo>
                      <a:pt x="1031" y="478"/>
                    </a:lnTo>
                    <a:lnTo>
                      <a:pt x="955" y="382"/>
                    </a:lnTo>
                    <a:lnTo>
                      <a:pt x="859" y="306"/>
                    </a:lnTo>
                    <a:lnTo>
                      <a:pt x="745" y="230"/>
                    </a:lnTo>
                    <a:lnTo>
                      <a:pt x="649" y="153"/>
                    </a:lnTo>
                    <a:lnTo>
                      <a:pt x="516" y="96"/>
                    </a:lnTo>
                    <a:lnTo>
                      <a:pt x="401" y="58"/>
                    </a:lnTo>
                    <a:lnTo>
                      <a:pt x="268" y="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645;p39"/>
              <p:cNvSpPr/>
              <p:nvPr/>
            </p:nvSpPr>
            <p:spPr>
              <a:xfrm>
                <a:off x="2971963" y="4482440"/>
                <a:ext cx="117032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35" extrusionOk="0">
                    <a:moveTo>
                      <a:pt x="1184" y="1"/>
                    </a:moveTo>
                    <a:lnTo>
                      <a:pt x="1051" y="20"/>
                    </a:lnTo>
                    <a:lnTo>
                      <a:pt x="936" y="58"/>
                    </a:lnTo>
                    <a:lnTo>
                      <a:pt x="803" y="96"/>
                    </a:lnTo>
                    <a:lnTo>
                      <a:pt x="688" y="154"/>
                    </a:lnTo>
                    <a:lnTo>
                      <a:pt x="574" y="230"/>
                    </a:lnTo>
                    <a:lnTo>
                      <a:pt x="478" y="306"/>
                    </a:lnTo>
                    <a:lnTo>
                      <a:pt x="383" y="383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54" y="688"/>
                    </a:lnTo>
                    <a:lnTo>
                      <a:pt x="96" y="802"/>
                    </a:lnTo>
                    <a:lnTo>
                      <a:pt x="58" y="917"/>
                    </a:lnTo>
                    <a:lnTo>
                      <a:pt x="20" y="1051"/>
                    </a:lnTo>
                    <a:lnTo>
                      <a:pt x="1" y="1184"/>
                    </a:lnTo>
                    <a:lnTo>
                      <a:pt x="1" y="1318"/>
                    </a:lnTo>
                    <a:lnTo>
                      <a:pt x="1" y="1451"/>
                    </a:lnTo>
                    <a:lnTo>
                      <a:pt x="20" y="1585"/>
                    </a:lnTo>
                    <a:lnTo>
                      <a:pt x="58" y="1700"/>
                    </a:lnTo>
                    <a:lnTo>
                      <a:pt x="96" y="1833"/>
                    </a:lnTo>
                    <a:lnTo>
                      <a:pt x="154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383" y="2253"/>
                    </a:lnTo>
                    <a:lnTo>
                      <a:pt x="478" y="2330"/>
                    </a:lnTo>
                    <a:lnTo>
                      <a:pt x="574" y="2406"/>
                    </a:lnTo>
                    <a:lnTo>
                      <a:pt x="688" y="2463"/>
                    </a:lnTo>
                    <a:lnTo>
                      <a:pt x="803" y="2520"/>
                    </a:lnTo>
                    <a:lnTo>
                      <a:pt x="936" y="2578"/>
                    </a:lnTo>
                    <a:lnTo>
                      <a:pt x="1051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2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30"/>
                    </a:lnTo>
                    <a:lnTo>
                      <a:pt x="2253" y="2253"/>
                    </a:lnTo>
                    <a:lnTo>
                      <a:pt x="2330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40" y="1833"/>
                    </a:lnTo>
                    <a:lnTo>
                      <a:pt x="2578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8" y="917"/>
                    </a:lnTo>
                    <a:lnTo>
                      <a:pt x="2540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30" y="478"/>
                    </a:lnTo>
                    <a:lnTo>
                      <a:pt x="2253" y="383"/>
                    </a:lnTo>
                    <a:lnTo>
                      <a:pt x="2158" y="306"/>
                    </a:lnTo>
                    <a:lnTo>
                      <a:pt x="2062" y="230"/>
                    </a:lnTo>
                    <a:lnTo>
                      <a:pt x="1948" y="154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46;p39"/>
              <p:cNvSpPr/>
              <p:nvPr/>
            </p:nvSpPr>
            <p:spPr>
              <a:xfrm>
                <a:off x="3009256" y="4518889"/>
                <a:ext cx="42444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75" extrusionOk="0">
                    <a:moveTo>
                      <a:pt x="478" y="1"/>
                    </a:moveTo>
                    <a:lnTo>
                      <a:pt x="383" y="20"/>
                    </a:lnTo>
                    <a:lnTo>
                      <a:pt x="287" y="39"/>
                    </a:lnTo>
                    <a:lnTo>
                      <a:pt x="211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401"/>
                    </a:lnTo>
                    <a:lnTo>
                      <a:pt x="1" y="497"/>
                    </a:lnTo>
                    <a:lnTo>
                      <a:pt x="1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1" y="898"/>
                    </a:lnTo>
                    <a:lnTo>
                      <a:pt x="287" y="936"/>
                    </a:lnTo>
                    <a:lnTo>
                      <a:pt x="383" y="974"/>
                    </a:lnTo>
                    <a:lnTo>
                      <a:pt x="573" y="974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2" y="840"/>
                    </a:lnTo>
                    <a:lnTo>
                      <a:pt x="879" y="764"/>
                    </a:lnTo>
                    <a:lnTo>
                      <a:pt x="917" y="688"/>
                    </a:lnTo>
                    <a:lnTo>
                      <a:pt x="955" y="592"/>
                    </a:lnTo>
                    <a:lnTo>
                      <a:pt x="955" y="497"/>
                    </a:lnTo>
                    <a:lnTo>
                      <a:pt x="955" y="401"/>
                    </a:lnTo>
                    <a:lnTo>
                      <a:pt x="917" y="306"/>
                    </a:lnTo>
                    <a:lnTo>
                      <a:pt x="879" y="230"/>
                    </a:lnTo>
                    <a:lnTo>
                      <a:pt x="822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47;p39"/>
              <p:cNvSpPr/>
              <p:nvPr/>
            </p:nvSpPr>
            <p:spPr>
              <a:xfrm>
                <a:off x="2667758" y="4482440"/>
                <a:ext cx="116987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8" y="154"/>
                    </a:lnTo>
                    <a:lnTo>
                      <a:pt x="592" y="230"/>
                    </a:lnTo>
                    <a:lnTo>
                      <a:pt x="478" y="306"/>
                    </a:lnTo>
                    <a:lnTo>
                      <a:pt x="401" y="383"/>
                    </a:lnTo>
                    <a:lnTo>
                      <a:pt x="306" y="478"/>
                    </a:lnTo>
                    <a:lnTo>
                      <a:pt x="229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19" y="1184"/>
                    </a:lnTo>
                    <a:lnTo>
                      <a:pt x="0" y="1318"/>
                    </a:lnTo>
                    <a:lnTo>
                      <a:pt x="19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29" y="2043"/>
                    </a:lnTo>
                    <a:lnTo>
                      <a:pt x="306" y="2158"/>
                    </a:lnTo>
                    <a:lnTo>
                      <a:pt x="401" y="2253"/>
                    </a:lnTo>
                    <a:lnTo>
                      <a:pt x="478" y="2330"/>
                    </a:lnTo>
                    <a:lnTo>
                      <a:pt x="592" y="2406"/>
                    </a:lnTo>
                    <a:lnTo>
                      <a:pt x="688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7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8" y="2578"/>
                    </a:lnTo>
                    <a:lnTo>
                      <a:pt x="1833" y="2520"/>
                    </a:lnTo>
                    <a:lnTo>
                      <a:pt x="1947" y="2463"/>
                    </a:lnTo>
                    <a:lnTo>
                      <a:pt x="2062" y="2406"/>
                    </a:lnTo>
                    <a:lnTo>
                      <a:pt x="2157" y="2330"/>
                    </a:lnTo>
                    <a:lnTo>
                      <a:pt x="2253" y="2253"/>
                    </a:lnTo>
                    <a:lnTo>
                      <a:pt x="2348" y="2158"/>
                    </a:lnTo>
                    <a:lnTo>
                      <a:pt x="240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5" y="1585"/>
                    </a:lnTo>
                    <a:lnTo>
                      <a:pt x="2634" y="1451"/>
                    </a:lnTo>
                    <a:lnTo>
                      <a:pt x="2634" y="1318"/>
                    </a:lnTo>
                    <a:lnTo>
                      <a:pt x="2634" y="1184"/>
                    </a:lnTo>
                    <a:lnTo>
                      <a:pt x="2615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5" y="573"/>
                    </a:lnTo>
                    <a:lnTo>
                      <a:pt x="2348" y="478"/>
                    </a:lnTo>
                    <a:lnTo>
                      <a:pt x="2253" y="383"/>
                    </a:lnTo>
                    <a:lnTo>
                      <a:pt x="2157" y="306"/>
                    </a:lnTo>
                    <a:lnTo>
                      <a:pt x="2062" y="230"/>
                    </a:lnTo>
                    <a:lnTo>
                      <a:pt x="1947" y="154"/>
                    </a:lnTo>
                    <a:lnTo>
                      <a:pt x="1833" y="96"/>
                    </a:lnTo>
                    <a:lnTo>
                      <a:pt x="1718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48;p39"/>
              <p:cNvSpPr/>
              <p:nvPr/>
            </p:nvSpPr>
            <p:spPr>
              <a:xfrm>
                <a:off x="2705051" y="4518889"/>
                <a:ext cx="43243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5" extrusionOk="0">
                    <a:moveTo>
                      <a:pt x="477" y="1"/>
                    </a:moveTo>
                    <a:lnTo>
                      <a:pt x="382" y="20"/>
                    </a:lnTo>
                    <a:lnTo>
                      <a:pt x="287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8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8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7" y="936"/>
                    </a:lnTo>
                    <a:lnTo>
                      <a:pt x="382" y="974"/>
                    </a:lnTo>
                    <a:lnTo>
                      <a:pt x="573" y="974"/>
                    </a:lnTo>
                    <a:lnTo>
                      <a:pt x="668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8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8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8" y="39"/>
                    </a:lnTo>
                    <a:lnTo>
                      <a:pt x="573" y="20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49;p39"/>
              <p:cNvSpPr/>
              <p:nvPr/>
            </p:nvSpPr>
            <p:spPr>
              <a:xfrm>
                <a:off x="2237247" y="4482440"/>
                <a:ext cx="116987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8" y="154"/>
                    </a:lnTo>
                    <a:lnTo>
                      <a:pt x="592" y="230"/>
                    </a:lnTo>
                    <a:lnTo>
                      <a:pt x="478" y="306"/>
                    </a:lnTo>
                    <a:lnTo>
                      <a:pt x="382" y="383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382" y="2253"/>
                    </a:lnTo>
                    <a:lnTo>
                      <a:pt x="478" y="2330"/>
                    </a:lnTo>
                    <a:lnTo>
                      <a:pt x="592" y="2406"/>
                    </a:lnTo>
                    <a:lnTo>
                      <a:pt x="688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30"/>
                    </a:lnTo>
                    <a:lnTo>
                      <a:pt x="2253" y="2253"/>
                    </a:lnTo>
                    <a:lnTo>
                      <a:pt x="2329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29" y="478"/>
                    </a:lnTo>
                    <a:lnTo>
                      <a:pt x="2253" y="383"/>
                    </a:lnTo>
                    <a:lnTo>
                      <a:pt x="2158" y="306"/>
                    </a:lnTo>
                    <a:lnTo>
                      <a:pt x="2062" y="230"/>
                    </a:lnTo>
                    <a:lnTo>
                      <a:pt x="1948" y="154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50;p39"/>
              <p:cNvSpPr/>
              <p:nvPr/>
            </p:nvSpPr>
            <p:spPr>
              <a:xfrm>
                <a:off x="2274540" y="4518889"/>
                <a:ext cx="42400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75" extrusionOk="0">
                    <a:moveTo>
                      <a:pt x="478" y="1"/>
                    </a:moveTo>
                    <a:lnTo>
                      <a:pt x="382" y="20"/>
                    </a:lnTo>
                    <a:lnTo>
                      <a:pt x="287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7" y="936"/>
                    </a:lnTo>
                    <a:lnTo>
                      <a:pt x="382" y="974"/>
                    </a:lnTo>
                    <a:lnTo>
                      <a:pt x="573" y="974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55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4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9"/>
          <p:cNvSpPr txBox="1">
            <a:spLocks noGrp="1"/>
          </p:cNvSpPr>
          <p:nvPr>
            <p:ph type="ctrTitle"/>
          </p:nvPr>
        </p:nvSpPr>
        <p:spPr>
          <a:xfrm>
            <a:off x="688486" y="888243"/>
            <a:ext cx="7729834" cy="22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Montserrat" panose="00000500000000000000" pitchFamily="2" charset="-52"/>
              </a:rPr>
              <a:t>Спасибо за внимание!</a:t>
            </a:r>
            <a:endParaRPr sz="4400" dirty="0">
              <a:latin typeface="Montserrat" panose="00000500000000000000" pitchFamily="2" charset="-52"/>
            </a:endParaRPr>
          </a:p>
        </p:txBody>
      </p:sp>
      <p:grpSp>
        <p:nvGrpSpPr>
          <p:cNvPr id="865" name="Google Shape;865;p29"/>
          <p:cNvGrpSpPr/>
          <p:nvPr/>
        </p:nvGrpSpPr>
        <p:grpSpPr>
          <a:xfrm>
            <a:off x="-59325" y="3757225"/>
            <a:ext cx="855655" cy="842208"/>
            <a:chOff x="3693450" y="-758825"/>
            <a:chExt cx="855655" cy="842208"/>
          </a:xfrm>
        </p:grpSpPr>
        <p:sp>
          <p:nvSpPr>
            <p:cNvPr id="866" name="Google Shape;866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grpSp>
        <p:nvGrpSpPr>
          <p:cNvPr id="200" name="Google Shape;1773;p48"/>
          <p:cNvGrpSpPr/>
          <p:nvPr/>
        </p:nvGrpSpPr>
        <p:grpSpPr>
          <a:xfrm>
            <a:off x="4980919" y="1765261"/>
            <a:ext cx="2902118" cy="2834176"/>
            <a:chOff x="427969" y="1765436"/>
            <a:chExt cx="2902118" cy="2834176"/>
          </a:xfrm>
        </p:grpSpPr>
        <p:grpSp>
          <p:nvGrpSpPr>
            <p:cNvPr id="201" name="Google Shape;1774;p48"/>
            <p:cNvGrpSpPr/>
            <p:nvPr/>
          </p:nvGrpSpPr>
          <p:grpSpPr>
            <a:xfrm>
              <a:off x="1742000" y="1765436"/>
              <a:ext cx="1568874" cy="1322988"/>
              <a:chOff x="-1648900" y="1470161"/>
              <a:chExt cx="1568874" cy="1322988"/>
            </a:xfrm>
          </p:grpSpPr>
          <p:sp>
            <p:nvSpPr>
              <p:cNvPr id="274" name="Google Shape;1775;p48"/>
              <p:cNvSpPr/>
              <p:nvPr/>
            </p:nvSpPr>
            <p:spPr>
              <a:xfrm>
                <a:off x="-1018824" y="2462890"/>
                <a:ext cx="394015" cy="262643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5116" extrusionOk="0">
                    <a:moveTo>
                      <a:pt x="1" y="0"/>
                    </a:moveTo>
                    <a:lnTo>
                      <a:pt x="631" y="5116"/>
                    </a:lnTo>
                    <a:lnTo>
                      <a:pt x="7674" y="5116"/>
                    </a:lnTo>
                    <a:lnTo>
                      <a:pt x="70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776;p48"/>
              <p:cNvSpPr/>
              <p:nvPr/>
            </p:nvSpPr>
            <p:spPr>
              <a:xfrm>
                <a:off x="-1018824" y="2462890"/>
                <a:ext cx="371427" cy="125469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2444" extrusionOk="0">
                    <a:moveTo>
                      <a:pt x="1" y="0"/>
                    </a:moveTo>
                    <a:lnTo>
                      <a:pt x="306" y="2444"/>
                    </a:lnTo>
                    <a:lnTo>
                      <a:pt x="7235" y="1508"/>
                    </a:lnTo>
                    <a:lnTo>
                      <a:pt x="7044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777;p48"/>
              <p:cNvSpPr/>
              <p:nvPr/>
            </p:nvSpPr>
            <p:spPr>
              <a:xfrm>
                <a:off x="-1648900" y="1470161"/>
                <a:ext cx="1568874" cy="1047644"/>
              </a:xfrm>
              <a:custGeom>
                <a:avLst/>
                <a:gdLst/>
                <a:ahLst/>
                <a:cxnLst/>
                <a:rect l="l" t="t" r="r" b="b"/>
                <a:pathLst>
                  <a:path w="30560" h="20407" extrusionOk="0">
                    <a:moveTo>
                      <a:pt x="76" y="1"/>
                    </a:moveTo>
                    <a:lnTo>
                      <a:pt x="38" y="39"/>
                    </a:lnTo>
                    <a:lnTo>
                      <a:pt x="0" y="96"/>
                    </a:lnTo>
                    <a:lnTo>
                      <a:pt x="0" y="154"/>
                    </a:lnTo>
                    <a:lnTo>
                      <a:pt x="0" y="20254"/>
                    </a:lnTo>
                    <a:lnTo>
                      <a:pt x="0" y="20311"/>
                    </a:lnTo>
                    <a:lnTo>
                      <a:pt x="38" y="20349"/>
                    </a:lnTo>
                    <a:lnTo>
                      <a:pt x="76" y="20387"/>
                    </a:lnTo>
                    <a:lnTo>
                      <a:pt x="134" y="20406"/>
                    </a:lnTo>
                    <a:lnTo>
                      <a:pt x="30407" y="20406"/>
                    </a:lnTo>
                    <a:lnTo>
                      <a:pt x="30465" y="20387"/>
                    </a:lnTo>
                    <a:lnTo>
                      <a:pt x="30522" y="20349"/>
                    </a:lnTo>
                    <a:lnTo>
                      <a:pt x="30560" y="20311"/>
                    </a:lnTo>
                    <a:lnTo>
                      <a:pt x="30560" y="20254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39"/>
                    </a:lnTo>
                    <a:lnTo>
                      <a:pt x="30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778;p48"/>
              <p:cNvSpPr/>
              <p:nvPr/>
            </p:nvSpPr>
            <p:spPr>
              <a:xfrm>
                <a:off x="-1648900" y="1470161"/>
                <a:ext cx="1568874" cy="1047644"/>
              </a:xfrm>
              <a:custGeom>
                <a:avLst/>
                <a:gdLst/>
                <a:ahLst/>
                <a:cxnLst/>
                <a:rect l="l" t="t" r="r" b="b"/>
                <a:pathLst>
                  <a:path w="30560" h="20407" fill="none" extrusionOk="0">
                    <a:moveTo>
                      <a:pt x="30407" y="20406"/>
                    </a:moveTo>
                    <a:lnTo>
                      <a:pt x="134" y="20406"/>
                    </a:lnTo>
                    <a:lnTo>
                      <a:pt x="134" y="20406"/>
                    </a:lnTo>
                    <a:lnTo>
                      <a:pt x="76" y="20387"/>
                    </a:lnTo>
                    <a:lnTo>
                      <a:pt x="38" y="20349"/>
                    </a:lnTo>
                    <a:lnTo>
                      <a:pt x="0" y="20311"/>
                    </a:lnTo>
                    <a:lnTo>
                      <a:pt x="0" y="2025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96"/>
                    </a:lnTo>
                    <a:lnTo>
                      <a:pt x="38" y="39"/>
                    </a:lnTo>
                    <a:lnTo>
                      <a:pt x="76" y="1"/>
                    </a:lnTo>
                    <a:lnTo>
                      <a:pt x="134" y="1"/>
                    </a:lnTo>
                    <a:lnTo>
                      <a:pt x="30407" y="1"/>
                    </a:lnTo>
                    <a:lnTo>
                      <a:pt x="30407" y="1"/>
                    </a:lnTo>
                    <a:lnTo>
                      <a:pt x="30465" y="1"/>
                    </a:lnTo>
                    <a:lnTo>
                      <a:pt x="30522" y="39"/>
                    </a:lnTo>
                    <a:lnTo>
                      <a:pt x="30560" y="96"/>
                    </a:lnTo>
                    <a:lnTo>
                      <a:pt x="30560" y="154"/>
                    </a:lnTo>
                    <a:lnTo>
                      <a:pt x="30560" y="20254"/>
                    </a:lnTo>
                    <a:lnTo>
                      <a:pt x="30560" y="20254"/>
                    </a:lnTo>
                    <a:lnTo>
                      <a:pt x="30560" y="20311"/>
                    </a:lnTo>
                    <a:lnTo>
                      <a:pt x="30522" y="20349"/>
                    </a:lnTo>
                    <a:lnTo>
                      <a:pt x="30465" y="20387"/>
                    </a:lnTo>
                    <a:lnTo>
                      <a:pt x="30407" y="20406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779;p48"/>
              <p:cNvSpPr/>
              <p:nvPr/>
            </p:nvSpPr>
            <p:spPr>
              <a:xfrm>
                <a:off x="-1614606" y="1505481"/>
                <a:ext cx="1500287" cy="97705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19032" extrusionOk="0">
                    <a:moveTo>
                      <a:pt x="0" y="0"/>
                    </a:moveTo>
                    <a:lnTo>
                      <a:pt x="0" y="19031"/>
                    </a:lnTo>
                    <a:lnTo>
                      <a:pt x="29224" y="19031"/>
                    </a:lnTo>
                    <a:lnTo>
                      <a:pt x="29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780;p48"/>
              <p:cNvSpPr/>
              <p:nvPr/>
            </p:nvSpPr>
            <p:spPr>
              <a:xfrm>
                <a:off x="-1614606" y="1505481"/>
                <a:ext cx="1500287" cy="97705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19032" fill="none" extrusionOk="0">
                    <a:moveTo>
                      <a:pt x="29224" y="19031"/>
                    </a:moveTo>
                    <a:lnTo>
                      <a:pt x="0" y="19031"/>
                    </a:lnTo>
                    <a:lnTo>
                      <a:pt x="0" y="0"/>
                    </a:lnTo>
                    <a:lnTo>
                      <a:pt x="29224" y="0"/>
                    </a:lnTo>
                    <a:lnTo>
                      <a:pt x="29224" y="1903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781;p48"/>
              <p:cNvSpPr/>
              <p:nvPr/>
            </p:nvSpPr>
            <p:spPr>
              <a:xfrm>
                <a:off x="-1101120" y="1654414"/>
                <a:ext cx="503724" cy="608606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11855" extrusionOk="0">
                    <a:moveTo>
                      <a:pt x="4658" y="1"/>
                    </a:moveTo>
                    <a:lnTo>
                      <a:pt x="4410" y="20"/>
                    </a:lnTo>
                    <a:lnTo>
                      <a:pt x="4161" y="58"/>
                    </a:lnTo>
                    <a:lnTo>
                      <a:pt x="3913" y="96"/>
                    </a:lnTo>
                    <a:lnTo>
                      <a:pt x="3684" y="153"/>
                    </a:lnTo>
                    <a:lnTo>
                      <a:pt x="3455" y="230"/>
                    </a:lnTo>
                    <a:lnTo>
                      <a:pt x="3226" y="306"/>
                    </a:lnTo>
                    <a:lnTo>
                      <a:pt x="2997" y="382"/>
                    </a:lnTo>
                    <a:lnTo>
                      <a:pt x="2787" y="478"/>
                    </a:lnTo>
                    <a:lnTo>
                      <a:pt x="2577" y="592"/>
                    </a:lnTo>
                    <a:lnTo>
                      <a:pt x="2157" y="840"/>
                    </a:lnTo>
                    <a:lnTo>
                      <a:pt x="1794" y="1127"/>
                    </a:lnTo>
                    <a:lnTo>
                      <a:pt x="1432" y="1432"/>
                    </a:lnTo>
                    <a:lnTo>
                      <a:pt x="1126" y="1795"/>
                    </a:lnTo>
                    <a:lnTo>
                      <a:pt x="840" y="2157"/>
                    </a:lnTo>
                    <a:lnTo>
                      <a:pt x="592" y="2558"/>
                    </a:lnTo>
                    <a:lnTo>
                      <a:pt x="477" y="2787"/>
                    </a:lnTo>
                    <a:lnTo>
                      <a:pt x="382" y="2997"/>
                    </a:lnTo>
                    <a:lnTo>
                      <a:pt x="306" y="3226"/>
                    </a:lnTo>
                    <a:lnTo>
                      <a:pt x="229" y="3455"/>
                    </a:lnTo>
                    <a:lnTo>
                      <a:pt x="153" y="3685"/>
                    </a:lnTo>
                    <a:lnTo>
                      <a:pt x="96" y="3914"/>
                    </a:lnTo>
                    <a:lnTo>
                      <a:pt x="57" y="4162"/>
                    </a:lnTo>
                    <a:lnTo>
                      <a:pt x="19" y="4410"/>
                    </a:lnTo>
                    <a:lnTo>
                      <a:pt x="19" y="4658"/>
                    </a:lnTo>
                    <a:lnTo>
                      <a:pt x="0" y="4906"/>
                    </a:lnTo>
                    <a:lnTo>
                      <a:pt x="19" y="5307"/>
                    </a:lnTo>
                    <a:lnTo>
                      <a:pt x="77" y="5689"/>
                    </a:lnTo>
                    <a:lnTo>
                      <a:pt x="153" y="6071"/>
                    </a:lnTo>
                    <a:lnTo>
                      <a:pt x="248" y="6452"/>
                    </a:lnTo>
                    <a:lnTo>
                      <a:pt x="382" y="6796"/>
                    </a:lnTo>
                    <a:lnTo>
                      <a:pt x="554" y="7140"/>
                    </a:lnTo>
                    <a:lnTo>
                      <a:pt x="726" y="7483"/>
                    </a:lnTo>
                    <a:lnTo>
                      <a:pt x="936" y="7789"/>
                    </a:lnTo>
                    <a:lnTo>
                      <a:pt x="1088" y="7979"/>
                    </a:lnTo>
                    <a:lnTo>
                      <a:pt x="1260" y="8189"/>
                    </a:lnTo>
                    <a:lnTo>
                      <a:pt x="1623" y="8590"/>
                    </a:lnTo>
                    <a:lnTo>
                      <a:pt x="2043" y="8991"/>
                    </a:lnTo>
                    <a:lnTo>
                      <a:pt x="2463" y="9392"/>
                    </a:lnTo>
                    <a:lnTo>
                      <a:pt x="2844" y="9774"/>
                    </a:lnTo>
                    <a:lnTo>
                      <a:pt x="3016" y="9965"/>
                    </a:lnTo>
                    <a:lnTo>
                      <a:pt x="3169" y="10136"/>
                    </a:lnTo>
                    <a:lnTo>
                      <a:pt x="3283" y="10308"/>
                    </a:lnTo>
                    <a:lnTo>
                      <a:pt x="3379" y="10461"/>
                    </a:lnTo>
                    <a:lnTo>
                      <a:pt x="3436" y="10614"/>
                    </a:lnTo>
                    <a:lnTo>
                      <a:pt x="3455" y="10747"/>
                    </a:lnTo>
                    <a:lnTo>
                      <a:pt x="3455" y="11568"/>
                    </a:lnTo>
                    <a:lnTo>
                      <a:pt x="3474" y="11625"/>
                    </a:lnTo>
                    <a:lnTo>
                      <a:pt x="3474" y="11682"/>
                    </a:lnTo>
                    <a:lnTo>
                      <a:pt x="3551" y="11778"/>
                    </a:lnTo>
                    <a:lnTo>
                      <a:pt x="3646" y="11835"/>
                    </a:lnTo>
                    <a:lnTo>
                      <a:pt x="3703" y="11854"/>
                    </a:lnTo>
                    <a:lnTo>
                      <a:pt x="6108" y="11854"/>
                    </a:lnTo>
                    <a:lnTo>
                      <a:pt x="6166" y="11835"/>
                    </a:lnTo>
                    <a:lnTo>
                      <a:pt x="6261" y="11778"/>
                    </a:lnTo>
                    <a:lnTo>
                      <a:pt x="6318" y="11682"/>
                    </a:lnTo>
                    <a:lnTo>
                      <a:pt x="6337" y="11625"/>
                    </a:lnTo>
                    <a:lnTo>
                      <a:pt x="6357" y="11568"/>
                    </a:lnTo>
                    <a:lnTo>
                      <a:pt x="6357" y="10747"/>
                    </a:lnTo>
                    <a:lnTo>
                      <a:pt x="6376" y="10614"/>
                    </a:lnTo>
                    <a:lnTo>
                      <a:pt x="6433" y="10461"/>
                    </a:lnTo>
                    <a:lnTo>
                      <a:pt x="6528" y="10308"/>
                    </a:lnTo>
                    <a:lnTo>
                      <a:pt x="6643" y="10136"/>
                    </a:lnTo>
                    <a:lnTo>
                      <a:pt x="6796" y="9965"/>
                    </a:lnTo>
                    <a:lnTo>
                      <a:pt x="6967" y="9774"/>
                    </a:lnTo>
                    <a:lnTo>
                      <a:pt x="7349" y="9392"/>
                    </a:lnTo>
                    <a:lnTo>
                      <a:pt x="7769" y="8991"/>
                    </a:lnTo>
                    <a:lnTo>
                      <a:pt x="8170" y="8590"/>
                    </a:lnTo>
                    <a:lnTo>
                      <a:pt x="8552" y="8189"/>
                    </a:lnTo>
                    <a:lnTo>
                      <a:pt x="8723" y="7979"/>
                    </a:lnTo>
                    <a:lnTo>
                      <a:pt x="8857" y="7789"/>
                    </a:lnTo>
                    <a:lnTo>
                      <a:pt x="9067" y="7483"/>
                    </a:lnTo>
                    <a:lnTo>
                      <a:pt x="9258" y="7140"/>
                    </a:lnTo>
                    <a:lnTo>
                      <a:pt x="9430" y="6796"/>
                    </a:lnTo>
                    <a:lnTo>
                      <a:pt x="9563" y="6452"/>
                    </a:lnTo>
                    <a:lnTo>
                      <a:pt x="9659" y="6071"/>
                    </a:lnTo>
                    <a:lnTo>
                      <a:pt x="9735" y="5689"/>
                    </a:lnTo>
                    <a:lnTo>
                      <a:pt x="9792" y="5307"/>
                    </a:lnTo>
                    <a:lnTo>
                      <a:pt x="9811" y="4906"/>
                    </a:lnTo>
                    <a:lnTo>
                      <a:pt x="9792" y="4658"/>
                    </a:lnTo>
                    <a:lnTo>
                      <a:pt x="9773" y="4410"/>
                    </a:lnTo>
                    <a:lnTo>
                      <a:pt x="9754" y="4162"/>
                    </a:lnTo>
                    <a:lnTo>
                      <a:pt x="9697" y="3914"/>
                    </a:lnTo>
                    <a:lnTo>
                      <a:pt x="9659" y="3685"/>
                    </a:lnTo>
                    <a:lnTo>
                      <a:pt x="9582" y="3455"/>
                    </a:lnTo>
                    <a:lnTo>
                      <a:pt x="9506" y="3226"/>
                    </a:lnTo>
                    <a:lnTo>
                      <a:pt x="9411" y="2997"/>
                    </a:lnTo>
                    <a:lnTo>
                      <a:pt x="9315" y="2787"/>
                    </a:lnTo>
                    <a:lnTo>
                      <a:pt x="9220" y="2558"/>
                    </a:lnTo>
                    <a:lnTo>
                      <a:pt x="8972" y="2157"/>
                    </a:lnTo>
                    <a:lnTo>
                      <a:pt x="8685" y="1795"/>
                    </a:lnTo>
                    <a:lnTo>
                      <a:pt x="8361" y="1432"/>
                    </a:lnTo>
                    <a:lnTo>
                      <a:pt x="8017" y="1127"/>
                    </a:lnTo>
                    <a:lnTo>
                      <a:pt x="7635" y="840"/>
                    </a:lnTo>
                    <a:lnTo>
                      <a:pt x="7235" y="592"/>
                    </a:lnTo>
                    <a:lnTo>
                      <a:pt x="7025" y="478"/>
                    </a:lnTo>
                    <a:lnTo>
                      <a:pt x="6815" y="382"/>
                    </a:lnTo>
                    <a:lnTo>
                      <a:pt x="6586" y="306"/>
                    </a:lnTo>
                    <a:lnTo>
                      <a:pt x="6357" y="230"/>
                    </a:lnTo>
                    <a:lnTo>
                      <a:pt x="6127" y="153"/>
                    </a:lnTo>
                    <a:lnTo>
                      <a:pt x="5898" y="96"/>
                    </a:lnTo>
                    <a:lnTo>
                      <a:pt x="5650" y="58"/>
                    </a:lnTo>
                    <a:lnTo>
                      <a:pt x="5402" y="20"/>
                    </a:lnTo>
                    <a:lnTo>
                      <a:pt x="51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782;p48"/>
              <p:cNvSpPr/>
              <p:nvPr/>
            </p:nvSpPr>
            <p:spPr>
              <a:xfrm>
                <a:off x="-1101120" y="1654414"/>
                <a:ext cx="503724" cy="608606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11855" fill="none" extrusionOk="0">
                    <a:moveTo>
                      <a:pt x="0" y="4906"/>
                    </a:moveTo>
                    <a:lnTo>
                      <a:pt x="0" y="4906"/>
                    </a:lnTo>
                    <a:lnTo>
                      <a:pt x="19" y="4658"/>
                    </a:lnTo>
                    <a:lnTo>
                      <a:pt x="19" y="4410"/>
                    </a:lnTo>
                    <a:lnTo>
                      <a:pt x="57" y="4162"/>
                    </a:lnTo>
                    <a:lnTo>
                      <a:pt x="96" y="3914"/>
                    </a:lnTo>
                    <a:lnTo>
                      <a:pt x="153" y="3685"/>
                    </a:lnTo>
                    <a:lnTo>
                      <a:pt x="229" y="3455"/>
                    </a:lnTo>
                    <a:lnTo>
                      <a:pt x="306" y="3226"/>
                    </a:lnTo>
                    <a:lnTo>
                      <a:pt x="382" y="2997"/>
                    </a:lnTo>
                    <a:lnTo>
                      <a:pt x="477" y="2787"/>
                    </a:lnTo>
                    <a:lnTo>
                      <a:pt x="592" y="2558"/>
                    </a:lnTo>
                    <a:lnTo>
                      <a:pt x="840" y="2157"/>
                    </a:lnTo>
                    <a:lnTo>
                      <a:pt x="1126" y="1795"/>
                    </a:lnTo>
                    <a:lnTo>
                      <a:pt x="1432" y="1432"/>
                    </a:lnTo>
                    <a:lnTo>
                      <a:pt x="1794" y="1127"/>
                    </a:lnTo>
                    <a:lnTo>
                      <a:pt x="2157" y="840"/>
                    </a:lnTo>
                    <a:lnTo>
                      <a:pt x="2577" y="592"/>
                    </a:lnTo>
                    <a:lnTo>
                      <a:pt x="2787" y="478"/>
                    </a:lnTo>
                    <a:lnTo>
                      <a:pt x="2997" y="382"/>
                    </a:lnTo>
                    <a:lnTo>
                      <a:pt x="3226" y="306"/>
                    </a:lnTo>
                    <a:lnTo>
                      <a:pt x="3455" y="230"/>
                    </a:lnTo>
                    <a:lnTo>
                      <a:pt x="3684" y="153"/>
                    </a:lnTo>
                    <a:lnTo>
                      <a:pt x="3913" y="96"/>
                    </a:lnTo>
                    <a:lnTo>
                      <a:pt x="4161" y="58"/>
                    </a:lnTo>
                    <a:lnTo>
                      <a:pt x="4410" y="20"/>
                    </a:lnTo>
                    <a:lnTo>
                      <a:pt x="4658" y="1"/>
                    </a:lnTo>
                    <a:lnTo>
                      <a:pt x="4906" y="1"/>
                    </a:lnTo>
                    <a:lnTo>
                      <a:pt x="4906" y="1"/>
                    </a:lnTo>
                    <a:lnTo>
                      <a:pt x="5154" y="1"/>
                    </a:lnTo>
                    <a:lnTo>
                      <a:pt x="5402" y="20"/>
                    </a:lnTo>
                    <a:lnTo>
                      <a:pt x="5650" y="58"/>
                    </a:lnTo>
                    <a:lnTo>
                      <a:pt x="5898" y="96"/>
                    </a:lnTo>
                    <a:lnTo>
                      <a:pt x="6127" y="153"/>
                    </a:lnTo>
                    <a:lnTo>
                      <a:pt x="6357" y="230"/>
                    </a:lnTo>
                    <a:lnTo>
                      <a:pt x="6586" y="306"/>
                    </a:lnTo>
                    <a:lnTo>
                      <a:pt x="6815" y="382"/>
                    </a:lnTo>
                    <a:lnTo>
                      <a:pt x="7025" y="478"/>
                    </a:lnTo>
                    <a:lnTo>
                      <a:pt x="7235" y="592"/>
                    </a:lnTo>
                    <a:lnTo>
                      <a:pt x="7635" y="840"/>
                    </a:lnTo>
                    <a:lnTo>
                      <a:pt x="8017" y="1127"/>
                    </a:lnTo>
                    <a:lnTo>
                      <a:pt x="8361" y="1432"/>
                    </a:lnTo>
                    <a:lnTo>
                      <a:pt x="8685" y="1795"/>
                    </a:lnTo>
                    <a:lnTo>
                      <a:pt x="8972" y="2157"/>
                    </a:lnTo>
                    <a:lnTo>
                      <a:pt x="9220" y="2558"/>
                    </a:lnTo>
                    <a:lnTo>
                      <a:pt x="9315" y="2787"/>
                    </a:lnTo>
                    <a:lnTo>
                      <a:pt x="9411" y="2997"/>
                    </a:lnTo>
                    <a:lnTo>
                      <a:pt x="9506" y="3226"/>
                    </a:lnTo>
                    <a:lnTo>
                      <a:pt x="9582" y="3455"/>
                    </a:lnTo>
                    <a:lnTo>
                      <a:pt x="9659" y="3685"/>
                    </a:lnTo>
                    <a:lnTo>
                      <a:pt x="9697" y="3914"/>
                    </a:lnTo>
                    <a:lnTo>
                      <a:pt x="9754" y="4162"/>
                    </a:lnTo>
                    <a:lnTo>
                      <a:pt x="9773" y="4410"/>
                    </a:lnTo>
                    <a:lnTo>
                      <a:pt x="9792" y="4658"/>
                    </a:lnTo>
                    <a:lnTo>
                      <a:pt x="9811" y="4906"/>
                    </a:lnTo>
                    <a:lnTo>
                      <a:pt x="9811" y="4906"/>
                    </a:lnTo>
                    <a:lnTo>
                      <a:pt x="9792" y="5307"/>
                    </a:lnTo>
                    <a:lnTo>
                      <a:pt x="9735" y="5689"/>
                    </a:lnTo>
                    <a:lnTo>
                      <a:pt x="9659" y="6071"/>
                    </a:lnTo>
                    <a:lnTo>
                      <a:pt x="9563" y="6452"/>
                    </a:lnTo>
                    <a:lnTo>
                      <a:pt x="9430" y="6796"/>
                    </a:lnTo>
                    <a:lnTo>
                      <a:pt x="9258" y="7140"/>
                    </a:lnTo>
                    <a:lnTo>
                      <a:pt x="9067" y="7483"/>
                    </a:lnTo>
                    <a:lnTo>
                      <a:pt x="8857" y="7789"/>
                    </a:lnTo>
                    <a:lnTo>
                      <a:pt x="8857" y="7789"/>
                    </a:lnTo>
                    <a:lnTo>
                      <a:pt x="8857" y="7789"/>
                    </a:lnTo>
                    <a:lnTo>
                      <a:pt x="8723" y="7979"/>
                    </a:lnTo>
                    <a:lnTo>
                      <a:pt x="8552" y="8189"/>
                    </a:lnTo>
                    <a:lnTo>
                      <a:pt x="8170" y="8590"/>
                    </a:lnTo>
                    <a:lnTo>
                      <a:pt x="7769" y="8991"/>
                    </a:lnTo>
                    <a:lnTo>
                      <a:pt x="7349" y="9392"/>
                    </a:lnTo>
                    <a:lnTo>
                      <a:pt x="6967" y="9774"/>
                    </a:lnTo>
                    <a:lnTo>
                      <a:pt x="6796" y="9965"/>
                    </a:lnTo>
                    <a:lnTo>
                      <a:pt x="6643" y="10136"/>
                    </a:lnTo>
                    <a:lnTo>
                      <a:pt x="6528" y="10308"/>
                    </a:lnTo>
                    <a:lnTo>
                      <a:pt x="6433" y="10461"/>
                    </a:lnTo>
                    <a:lnTo>
                      <a:pt x="6376" y="10614"/>
                    </a:lnTo>
                    <a:lnTo>
                      <a:pt x="6357" y="10747"/>
                    </a:lnTo>
                    <a:lnTo>
                      <a:pt x="6357" y="11568"/>
                    </a:lnTo>
                    <a:lnTo>
                      <a:pt x="6357" y="11568"/>
                    </a:lnTo>
                    <a:lnTo>
                      <a:pt x="6337" y="11625"/>
                    </a:lnTo>
                    <a:lnTo>
                      <a:pt x="6318" y="11682"/>
                    </a:lnTo>
                    <a:lnTo>
                      <a:pt x="6261" y="11778"/>
                    </a:lnTo>
                    <a:lnTo>
                      <a:pt x="6166" y="11835"/>
                    </a:lnTo>
                    <a:lnTo>
                      <a:pt x="6108" y="11854"/>
                    </a:lnTo>
                    <a:lnTo>
                      <a:pt x="6051" y="11854"/>
                    </a:lnTo>
                    <a:lnTo>
                      <a:pt x="5269" y="11854"/>
                    </a:lnTo>
                    <a:lnTo>
                      <a:pt x="4543" y="11854"/>
                    </a:lnTo>
                    <a:lnTo>
                      <a:pt x="3761" y="11854"/>
                    </a:lnTo>
                    <a:lnTo>
                      <a:pt x="3761" y="11854"/>
                    </a:lnTo>
                    <a:lnTo>
                      <a:pt x="3703" y="11854"/>
                    </a:lnTo>
                    <a:lnTo>
                      <a:pt x="3646" y="11835"/>
                    </a:lnTo>
                    <a:lnTo>
                      <a:pt x="3551" y="11778"/>
                    </a:lnTo>
                    <a:lnTo>
                      <a:pt x="3474" y="11682"/>
                    </a:lnTo>
                    <a:lnTo>
                      <a:pt x="3474" y="11625"/>
                    </a:lnTo>
                    <a:lnTo>
                      <a:pt x="3455" y="11568"/>
                    </a:lnTo>
                    <a:lnTo>
                      <a:pt x="3455" y="10747"/>
                    </a:lnTo>
                    <a:lnTo>
                      <a:pt x="3455" y="10747"/>
                    </a:lnTo>
                    <a:lnTo>
                      <a:pt x="3436" y="10614"/>
                    </a:lnTo>
                    <a:lnTo>
                      <a:pt x="3379" y="10461"/>
                    </a:lnTo>
                    <a:lnTo>
                      <a:pt x="3283" y="10308"/>
                    </a:lnTo>
                    <a:lnTo>
                      <a:pt x="3169" y="10136"/>
                    </a:lnTo>
                    <a:lnTo>
                      <a:pt x="3016" y="9965"/>
                    </a:lnTo>
                    <a:lnTo>
                      <a:pt x="2844" y="9774"/>
                    </a:lnTo>
                    <a:lnTo>
                      <a:pt x="2463" y="9392"/>
                    </a:lnTo>
                    <a:lnTo>
                      <a:pt x="2043" y="8991"/>
                    </a:lnTo>
                    <a:lnTo>
                      <a:pt x="1623" y="8590"/>
                    </a:lnTo>
                    <a:lnTo>
                      <a:pt x="1260" y="8189"/>
                    </a:lnTo>
                    <a:lnTo>
                      <a:pt x="1088" y="7979"/>
                    </a:lnTo>
                    <a:lnTo>
                      <a:pt x="936" y="7789"/>
                    </a:lnTo>
                    <a:lnTo>
                      <a:pt x="936" y="7789"/>
                    </a:lnTo>
                    <a:lnTo>
                      <a:pt x="936" y="7789"/>
                    </a:lnTo>
                    <a:lnTo>
                      <a:pt x="726" y="7483"/>
                    </a:lnTo>
                    <a:lnTo>
                      <a:pt x="554" y="7140"/>
                    </a:lnTo>
                    <a:lnTo>
                      <a:pt x="382" y="6796"/>
                    </a:lnTo>
                    <a:lnTo>
                      <a:pt x="248" y="6452"/>
                    </a:lnTo>
                    <a:lnTo>
                      <a:pt x="153" y="6071"/>
                    </a:lnTo>
                    <a:lnTo>
                      <a:pt x="77" y="5689"/>
                    </a:lnTo>
                    <a:lnTo>
                      <a:pt x="19" y="5307"/>
                    </a:lnTo>
                    <a:lnTo>
                      <a:pt x="0" y="49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783;p48"/>
              <p:cNvSpPr/>
              <p:nvPr/>
            </p:nvSpPr>
            <p:spPr>
              <a:xfrm>
                <a:off x="-1000189" y="1910182"/>
                <a:ext cx="301865" cy="348890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6796" extrusionOk="0">
                    <a:moveTo>
                      <a:pt x="726" y="77"/>
                    </a:moveTo>
                    <a:lnTo>
                      <a:pt x="859" y="96"/>
                    </a:lnTo>
                    <a:lnTo>
                      <a:pt x="1012" y="134"/>
                    </a:lnTo>
                    <a:lnTo>
                      <a:pt x="1146" y="191"/>
                    </a:lnTo>
                    <a:lnTo>
                      <a:pt x="1298" y="287"/>
                    </a:lnTo>
                    <a:lnTo>
                      <a:pt x="1432" y="382"/>
                    </a:lnTo>
                    <a:lnTo>
                      <a:pt x="1566" y="535"/>
                    </a:lnTo>
                    <a:lnTo>
                      <a:pt x="1680" y="688"/>
                    </a:lnTo>
                    <a:lnTo>
                      <a:pt x="1775" y="860"/>
                    </a:lnTo>
                    <a:lnTo>
                      <a:pt x="1871" y="1050"/>
                    </a:lnTo>
                    <a:lnTo>
                      <a:pt x="1928" y="1260"/>
                    </a:lnTo>
                    <a:lnTo>
                      <a:pt x="2005" y="1489"/>
                    </a:lnTo>
                    <a:lnTo>
                      <a:pt x="2062" y="1738"/>
                    </a:lnTo>
                    <a:lnTo>
                      <a:pt x="2157" y="2310"/>
                    </a:lnTo>
                    <a:lnTo>
                      <a:pt x="2231" y="2879"/>
                    </a:lnTo>
                    <a:lnTo>
                      <a:pt x="2231" y="2879"/>
                    </a:lnTo>
                    <a:lnTo>
                      <a:pt x="1947" y="2826"/>
                    </a:lnTo>
                    <a:lnTo>
                      <a:pt x="1661" y="2768"/>
                    </a:lnTo>
                    <a:lnTo>
                      <a:pt x="1413" y="2673"/>
                    </a:lnTo>
                    <a:lnTo>
                      <a:pt x="1184" y="2577"/>
                    </a:lnTo>
                    <a:lnTo>
                      <a:pt x="974" y="2463"/>
                    </a:lnTo>
                    <a:lnTo>
                      <a:pt x="802" y="2329"/>
                    </a:lnTo>
                    <a:lnTo>
                      <a:pt x="649" y="2196"/>
                    </a:lnTo>
                    <a:lnTo>
                      <a:pt x="516" y="2062"/>
                    </a:lnTo>
                    <a:lnTo>
                      <a:pt x="401" y="1909"/>
                    </a:lnTo>
                    <a:lnTo>
                      <a:pt x="306" y="1757"/>
                    </a:lnTo>
                    <a:lnTo>
                      <a:pt x="229" y="1604"/>
                    </a:lnTo>
                    <a:lnTo>
                      <a:pt x="153" y="1451"/>
                    </a:lnTo>
                    <a:lnTo>
                      <a:pt x="115" y="1299"/>
                    </a:lnTo>
                    <a:lnTo>
                      <a:pt x="77" y="1146"/>
                    </a:lnTo>
                    <a:lnTo>
                      <a:pt x="77" y="955"/>
                    </a:lnTo>
                    <a:lnTo>
                      <a:pt x="77" y="821"/>
                    </a:lnTo>
                    <a:lnTo>
                      <a:pt x="96" y="707"/>
                    </a:lnTo>
                    <a:lnTo>
                      <a:pt x="115" y="592"/>
                    </a:lnTo>
                    <a:lnTo>
                      <a:pt x="153" y="478"/>
                    </a:lnTo>
                    <a:lnTo>
                      <a:pt x="210" y="382"/>
                    </a:lnTo>
                    <a:lnTo>
                      <a:pt x="268" y="287"/>
                    </a:lnTo>
                    <a:lnTo>
                      <a:pt x="344" y="211"/>
                    </a:lnTo>
                    <a:lnTo>
                      <a:pt x="420" y="153"/>
                    </a:lnTo>
                    <a:lnTo>
                      <a:pt x="497" y="115"/>
                    </a:lnTo>
                    <a:lnTo>
                      <a:pt x="573" y="96"/>
                    </a:lnTo>
                    <a:lnTo>
                      <a:pt x="726" y="77"/>
                    </a:lnTo>
                    <a:close/>
                    <a:moveTo>
                      <a:pt x="5154" y="77"/>
                    </a:moveTo>
                    <a:lnTo>
                      <a:pt x="5307" y="96"/>
                    </a:lnTo>
                    <a:lnTo>
                      <a:pt x="5383" y="115"/>
                    </a:lnTo>
                    <a:lnTo>
                      <a:pt x="5459" y="153"/>
                    </a:lnTo>
                    <a:lnTo>
                      <a:pt x="5536" y="211"/>
                    </a:lnTo>
                    <a:lnTo>
                      <a:pt x="5612" y="287"/>
                    </a:lnTo>
                    <a:lnTo>
                      <a:pt x="5669" y="382"/>
                    </a:lnTo>
                    <a:lnTo>
                      <a:pt x="5708" y="478"/>
                    </a:lnTo>
                    <a:lnTo>
                      <a:pt x="5746" y="592"/>
                    </a:lnTo>
                    <a:lnTo>
                      <a:pt x="5784" y="707"/>
                    </a:lnTo>
                    <a:lnTo>
                      <a:pt x="5803" y="821"/>
                    </a:lnTo>
                    <a:lnTo>
                      <a:pt x="5803" y="955"/>
                    </a:lnTo>
                    <a:lnTo>
                      <a:pt x="5784" y="1146"/>
                    </a:lnTo>
                    <a:lnTo>
                      <a:pt x="5765" y="1299"/>
                    </a:lnTo>
                    <a:lnTo>
                      <a:pt x="5708" y="1451"/>
                    </a:lnTo>
                    <a:lnTo>
                      <a:pt x="5650" y="1604"/>
                    </a:lnTo>
                    <a:lnTo>
                      <a:pt x="5574" y="1757"/>
                    </a:lnTo>
                    <a:lnTo>
                      <a:pt x="5479" y="1909"/>
                    </a:lnTo>
                    <a:lnTo>
                      <a:pt x="5364" y="2062"/>
                    </a:lnTo>
                    <a:lnTo>
                      <a:pt x="5230" y="2196"/>
                    </a:lnTo>
                    <a:lnTo>
                      <a:pt x="5078" y="2329"/>
                    </a:lnTo>
                    <a:lnTo>
                      <a:pt x="4887" y="2463"/>
                    </a:lnTo>
                    <a:lnTo>
                      <a:pt x="4696" y="2577"/>
                    </a:lnTo>
                    <a:lnTo>
                      <a:pt x="4467" y="2673"/>
                    </a:lnTo>
                    <a:lnTo>
                      <a:pt x="4219" y="2768"/>
                    </a:lnTo>
                    <a:lnTo>
                      <a:pt x="3932" y="2826"/>
                    </a:lnTo>
                    <a:lnTo>
                      <a:pt x="3649" y="2879"/>
                    </a:lnTo>
                    <a:lnTo>
                      <a:pt x="3649" y="2879"/>
                    </a:lnTo>
                    <a:lnTo>
                      <a:pt x="3722" y="2310"/>
                    </a:lnTo>
                    <a:lnTo>
                      <a:pt x="3818" y="1738"/>
                    </a:lnTo>
                    <a:lnTo>
                      <a:pt x="3875" y="1489"/>
                    </a:lnTo>
                    <a:lnTo>
                      <a:pt x="3932" y="1260"/>
                    </a:lnTo>
                    <a:lnTo>
                      <a:pt x="4009" y="1050"/>
                    </a:lnTo>
                    <a:lnTo>
                      <a:pt x="4104" y="860"/>
                    </a:lnTo>
                    <a:lnTo>
                      <a:pt x="4200" y="688"/>
                    </a:lnTo>
                    <a:lnTo>
                      <a:pt x="4314" y="535"/>
                    </a:lnTo>
                    <a:lnTo>
                      <a:pt x="4448" y="382"/>
                    </a:lnTo>
                    <a:lnTo>
                      <a:pt x="4581" y="287"/>
                    </a:lnTo>
                    <a:lnTo>
                      <a:pt x="4715" y="191"/>
                    </a:lnTo>
                    <a:lnTo>
                      <a:pt x="4868" y="134"/>
                    </a:lnTo>
                    <a:lnTo>
                      <a:pt x="5001" y="96"/>
                    </a:lnTo>
                    <a:lnTo>
                      <a:pt x="5154" y="77"/>
                    </a:lnTo>
                    <a:close/>
                    <a:moveTo>
                      <a:pt x="630" y="1"/>
                    </a:moveTo>
                    <a:lnTo>
                      <a:pt x="554" y="20"/>
                    </a:lnTo>
                    <a:lnTo>
                      <a:pt x="458" y="58"/>
                    </a:lnTo>
                    <a:lnTo>
                      <a:pt x="382" y="96"/>
                    </a:lnTo>
                    <a:lnTo>
                      <a:pt x="287" y="153"/>
                    </a:lnTo>
                    <a:lnTo>
                      <a:pt x="210" y="249"/>
                    </a:lnTo>
                    <a:lnTo>
                      <a:pt x="153" y="344"/>
                    </a:lnTo>
                    <a:lnTo>
                      <a:pt x="96" y="440"/>
                    </a:lnTo>
                    <a:lnTo>
                      <a:pt x="58" y="573"/>
                    </a:lnTo>
                    <a:lnTo>
                      <a:pt x="19" y="688"/>
                    </a:lnTo>
                    <a:lnTo>
                      <a:pt x="0" y="821"/>
                    </a:lnTo>
                    <a:lnTo>
                      <a:pt x="0" y="955"/>
                    </a:lnTo>
                    <a:lnTo>
                      <a:pt x="19" y="1165"/>
                    </a:lnTo>
                    <a:lnTo>
                      <a:pt x="38" y="1318"/>
                    </a:lnTo>
                    <a:lnTo>
                      <a:pt x="96" y="1489"/>
                    </a:lnTo>
                    <a:lnTo>
                      <a:pt x="153" y="1642"/>
                    </a:lnTo>
                    <a:lnTo>
                      <a:pt x="229" y="1795"/>
                    </a:lnTo>
                    <a:lnTo>
                      <a:pt x="325" y="1967"/>
                    </a:lnTo>
                    <a:lnTo>
                      <a:pt x="458" y="2119"/>
                    </a:lnTo>
                    <a:lnTo>
                      <a:pt x="592" y="2253"/>
                    </a:lnTo>
                    <a:lnTo>
                      <a:pt x="764" y="2406"/>
                    </a:lnTo>
                    <a:lnTo>
                      <a:pt x="936" y="2520"/>
                    </a:lnTo>
                    <a:lnTo>
                      <a:pt x="1146" y="2654"/>
                    </a:lnTo>
                    <a:lnTo>
                      <a:pt x="1375" y="2749"/>
                    </a:lnTo>
                    <a:lnTo>
                      <a:pt x="1642" y="2845"/>
                    </a:lnTo>
                    <a:lnTo>
                      <a:pt x="1928" y="2902"/>
                    </a:lnTo>
                    <a:lnTo>
                      <a:pt x="2234" y="2959"/>
                    </a:lnTo>
                    <a:lnTo>
                      <a:pt x="2237" y="2960"/>
                    </a:lnTo>
                    <a:lnTo>
                      <a:pt x="2237" y="2960"/>
                    </a:lnTo>
                    <a:lnTo>
                      <a:pt x="2272" y="3532"/>
                    </a:lnTo>
                    <a:lnTo>
                      <a:pt x="2310" y="4181"/>
                    </a:lnTo>
                    <a:lnTo>
                      <a:pt x="2329" y="4792"/>
                    </a:lnTo>
                    <a:lnTo>
                      <a:pt x="2329" y="5364"/>
                    </a:lnTo>
                    <a:lnTo>
                      <a:pt x="2310" y="6395"/>
                    </a:lnTo>
                    <a:lnTo>
                      <a:pt x="2310" y="6681"/>
                    </a:lnTo>
                    <a:lnTo>
                      <a:pt x="2291" y="6796"/>
                    </a:lnTo>
                    <a:lnTo>
                      <a:pt x="2367" y="6796"/>
                    </a:lnTo>
                    <a:lnTo>
                      <a:pt x="2386" y="6395"/>
                    </a:lnTo>
                    <a:lnTo>
                      <a:pt x="2405" y="5364"/>
                    </a:lnTo>
                    <a:lnTo>
                      <a:pt x="2405" y="4792"/>
                    </a:lnTo>
                    <a:lnTo>
                      <a:pt x="2386" y="4181"/>
                    </a:lnTo>
                    <a:lnTo>
                      <a:pt x="2348" y="3532"/>
                    </a:lnTo>
                    <a:lnTo>
                      <a:pt x="2314" y="2968"/>
                    </a:lnTo>
                    <a:lnTo>
                      <a:pt x="2314" y="2968"/>
                    </a:lnTo>
                    <a:lnTo>
                      <a:pt x="2577" y="2997"/>
                    </a:lnTo>
                    <a:lnTo>
                      <a:pt x="2940" y="3016"/>
                    </a:lnTo>
                    <a:lnTo>
                      <a:pt x="3303" y="2997"/>
                    </a:lnTo>
                    <a:lnTo>
                      <a:pt x="3566" y="2968"/>
                    </a:lnTo>
                    <a:lnTo>
                      <a:pt x="3566" y="2968"/>
                    </a:lnTo>
                    <a:lnTo>
                      <a:pt x="3532" y="3532"/>
                    </a:lnTo>
                    <a:lnTo>
                      <a:pt x="3493" y="4181"/>
                    </a:lnTo>
                    <a:lnTo>
                      <a:pt x="3474" y="4792"/>
                    </a:lnTo>
                    <a:lnTo>
                      <a:pt x="3474" y="5364"/>
                    </a:lnTo>
                    <a:lnTo>
                      <a:pt x="3493" y="6395"/>
                    </a:lnTo>
                    <a:lnTo>
                      <a:pt x="3493" y="6796"/>
                    </a:lnTo>
                    <a:lnTo>
                      <a:pt x="3570" y="6796"/>
                    </a:lnTo>
                    <a:lnTo>
                      <a:pt x="3570" y="6681"/>
                    </a:lnTo>
                    <a:lnTo>
                      <a:pt x="3551" y="6185"/>
                    </a:lnTo>
                    <a:lnTo>
                      <a:pt x="3551" y="5364"/>
                    </a:lnTo>
                    <a:lnTo>
                      <a:pt x="3551" y="4792"/>
                    </a:lnTo>
                    <a:lnTo>
                      <a:pt x="3570" y="4181"/>
                    </a:lnTo>
                    <a:lnTo>
                      <a:pt x="3608" y="3532"/>
                    </a:lnTo>
                    <a:lnTo>
                      <a:pt x="3643" y="2960"/>
                    </a:lnTo>
                    <a:lnTo>
                      <a:pt x="3643" y="2960"/>
                    </a:lnTo>
                    <a:lnTo>
                      <a:pt x="3646" y="2959"/>
                    </a:lnTo>
                    <a:lnTo>
                      <a:pt x="3952" y="2902"/>
                    </a:lnTo>
                    <a:lnTo>
                      <a:pt x="4238" y="2845"/>
                    </a:lnTo>
                    <a:lnTo>
                      <a:pt x="4486" y="2749"/>
                    </a:lnTo>
                    <a:lnTo>
                      <a:pt x="4734" y="2654"/>
                    </a:lnTo>
                    <a:lnTo>
                      <a:pt x="4925" y="2520"/>
                    </a:lnTo>
                    <a:lnTo>
                      <a:pt x="5116" y="2406"/>
                    </a:lnTo>
                    <a:lnTo>
                      <a:pt x="5288" y="2253"/>
                    </a:lnTo>
                    <a:lnTo>
                      <a:pt x="5421" y="2119"/>
                    </a:lnTo>
                    <a:lnTo>
                      <a:pt x="5536" y="1967"/>
                    </a:lnTo>
                    <a:lnTo>
                      <a:pt x="5650" y="1795"/>
                    </a:lnTo>
                    <a:lnTo>
                      <a:pt x="5727" y="1642"/>
                    </a:lnTo>
                    <a:lnTo>
                      <a:pt x="5784" y="1489"/>
                    </a:lnTo>
                    <a:lnTo>
                      <a:pt x="5841" y="1318"/>
                    </a:lnTo>
                    <a:lnTo>
                      <a:pt x="5860" y="1165"/>
                    </a:lnTo>
                    <a:lnTo>
                      <a:pt x="5879" y="955"/>
                    </a:lnTo>
                    <a:lnTo>
                      <a:pt x="5879" y="821"/>
                    </a:lnTo>
                    <a:lnTo>
                      <a:pt x="5860" y="688"/>
                    </a:lnTo>
                    <a:lnTo>
                      <a:pt x="5822" y="573"/>
                    </a:lnTo>
                    <a:lnTo>
                      <a:pt x="5784" y="440"/>
                    </a:lnTo>
                    <a:lnTo>
                      <a:pt x="5727" y="344"/>
                    </a:lnTo>
                    <a:lnTo>
                      <a:pt x="5669" y="249"/>
                    </a:lnTo>
                    <a:lnTo>
                      <a:pt x="5593" y="153"/>
                    </a:lnTo>
                    <a:lnTo>
                      <a:pt x="5498" y="96"/>
                    </a:lnTo>
                    <a:lnTo>
                      <a:pt x="5421" y="58"/>
                    </a:lnTo>
                    <a:lnTo>
                      <a:pt x="5326" y="20"/>
                    </a:lnTo>
                    <a:lnTo>
                      <a:pt x="5230" y="1"/>
                    </a:lnTo>
                    <a:lnTo>
                      <a:pt x="5154" y="1"/>
                    </a:lnTo>
                    <a:lnTo>
                      <a:pt x="5001" y="20"/>
                    </a:lnTo>
                    <a:lnTo>
                      <a:pt x="4849" y="58"/>
                    </a:lnTo>
                    <a:lnTo>
                      <a:pt x="4696" y="115"/>
                    </a:lnTo>
                    <a:lnTo>
                      <a:pt x="4543" y="211"/>
                    </a:lnTo>
                    <a:lnTo>
                      <a:pt x="4391" y="344"/>
                    </a:lnTo>
                    <a:lnTo>
                      <a:pt x="4257" y="478"/>
                    </a:lnTo>
                    <a:lnTo>
                      <a:pt x="4142" y="650"/>
                    </a:lnTo>
                    <a:lnTo>
                      <a:pt x="4028" y="821"/>
                    </a:lnTo>
                    <a:lnTo>
                      <a:pt x="3952" y="1012"/>
                    </a:lnTo>
                    <a:lnTo>
                      <a:pt x="3875" y="1241"/>
                    </a:lnTo>
                    <a:lnTo>
                      <a:pt x="3799" y="1470"/>
                    </a:lnTo>
                    <a:lnTo>
                      <a:pt x="3742" y="1718"/>
                    </a:lnTo>
                    <a:lnTo>
                      <a:pt x="3646" y="2291"/>
                    </a:lnTo>
                    <a:lnTo>
                      <a:pt x="3571" y="2889"/>
                    </a:lnTo>
                    <a:lnTo>
                      <a:pt x="3571" y="2889"/>
                    </a:lnTo>
                    <a:lnTo>
                      <a:pt x="3303" y="2921"/>
                    </a:lnTo>
                    <a:lnTo>
                      <a:pt x="2940" y="2940"/>
                    </a:lnTo>
                    <a:lnTo>
                      <a:pt x="2577" y="2921"/>
                    </a:lnTo>
                    <a:lnTo>
                      <a:pt x="2308" y="2889"/>
                    </a:lnTo>
                    <a:lnTo>
                      <a:pt x="2308" y="2889"/>
                    </a:lnTo>
                    <a:lnTo>
                      <a:pt x="2234" y="2291"/>
                    </a:lnTo>
                    <a:lnTo>
                      <a:pt x="2138" y="1718"/>
                    </a:lnTo>
                    <a:lnTo>
                      <a:pt x="2081" y="1470"/>
                    </a:lnTo>
                    <a:lnTo>
                      <a:pt x="2005" y="1241"/>
                    </a:lnTo>
                    <a:lnTo>
                      <a:pt x="1928" y="1012"/>
                    </a:lnTo>
                    <a:lnTo>
                      <a:pt x="1852" y="821"/>
                    </a:lnTo>
                    <a:lnTo>
                      <a:pt x="1737" y="650"/>
                    </a:lnTo>
                    <a:lnTo>
                      <a:pt x="1623" y="478"/>
                    </a:lnTo>
                    <a:lnTo>
                      <a:pt x="1489" y="344"/>
                    </a:lnTo>
                    <a:lnTo>
                      <a:pt x="1336" y="211"/>
                    </a:lnTo>
                    <a:lnTo>
                      <a:pt x="1184" y="115"/>
                    </a:lnTo>
                    <a:lnTo>
                      <a:pt x="1031" y="58"/>
                    </a:lnTo>
                    <a:lnTo>
                      <a:pt x="878" y="20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784;p48"/>
              <p:cNvSpPr/>
              <p:nvPr/>
            </p:nvSpPr>
            <p:spPr>
              <a:xfrm>
                <a:off x="-815987" y="1684806"/>
                <a:ext cx="195082" cy="24010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4677" extrusionOk="0">
                    <a:moveTo>
                      <a:pt x="306" y="0"/>
                    </a:moveTo>
                    <a:lnTo>
                      <a:pt x="230" y="19"/>
                    </a:lnTo>
                    <a:lnTo>
                      <a:pt x="173" y="38"/>
                    </a:lnTo>
                    <a:lnTo>
                      <a:pt x="115" y="77"/>
                    </a:lnTo>
                    <a:lnTo>
                      <a:pt x="77" y="134"/>
                    </a:lnTo>
                    <a:lnTo>
                      <a:pt x="39" y="191"/>
                    </a:lnTo>
                    <a:lnTo>
                      <a:pt x="1" y="268"/>
                    </a:lnTo>
                    <a:lnTo>
                      <a:pt x="1" y="344"/>
                    </a:lnTo>
                    <a:lnTo>
                      <a:pt x="1" y="401"/>
                    </a:lnTo>
                    <a:lnTo>
                      <a:pt x="20" y="477"/>
                    </a:lnTo>
                    <a:lnTo>
                      <a:pt x="39" y="535"/>
                    </a:lnTo>
                    <a:lnTo>
                      <a:pt x="96" y="592"/>
                    </a:lnTo>
                    <a:lnTo>
                      <a:pt x="134" y="630"/>
                    </a:lnTo>
                    <a:lnTo>
                      <a:pt x="192" y="668"/>
                    </a:lnTo>
                    <a:lnTo>
                      <a:pt x="268" y="707"/>
                    </a:lnTo>
                    <a:lnTo>
                      <a:pt x="573" y="783"/>
                    </a:lnTo>
                    <a:lnTo>
                      <a:pt x="860" y="897"/>
                    </a:lnTo>
                    <a:lnTo>
                      <a:pt x="1146" y="1050"/>
                    </a:lnTo>
                    <a:lnTo>
                      <a:pt x="1394" y="1203"/>
                    </a:lnTo>
                    <a:lnTo>
                      <a:pt x="1642" y="1375"/>
                    </a:lnTo>
                    <a:lnTo>
                      <a:pt x="1891" y="1585"/>
                    </a:lnTo>
                    <a:lnTo>
                      <a:pt x="2101" y="1795"/>
                    </a:lnTo>
                    <a:lnTo>
                      <a:pt x="2291" y="2024"/>
                    </a:lnTo>
                    <a:lnTo>
                      <a:pt x="2463" y="2272"/>
                    </a:lnTo>
                    <a:lnTo>
                      <a:pt x="2616" y="2520"/>
                    </a:lnTo>
                    <a:lnTo>
                      <a:pt x="2750" y="2806"/>
                    </a:lnTo>
                    <a:lnTo>
                      <a:pt x="2864" y="3093"/>
                    </a:lnTo>
                    <a:lnTo>
                      <a:pt x="2959" y="3379"/>
                    </a:lnTo>
                    <a:lnTo>
                      <a:pt x="3017" y="3684"/>
                    </a:lnTo>
                    <a:lnTo>
                      <a:pt x="3055" y="3990"/>
                    </a:lnTo>
                    <a:lnTo>
                      <a:pt x="3074" y="4314"/>
                    </a:lnTo>
                    <a:lnTo>
                      <a:pt x="3074" y="4391"/>
                    </a:lnTo>
                    <a:lnTo>
                      <a:pt x="3112" y="4448"/>
                    </a:lnTo>
                    <a:lnTo>
                      <a:pt x="3131" y="4505"/>
                    </a:lnTo>
                    <a:lnTo>
                      <a:pt x="3189" y="4562"/>
                    </a:lnTo>
                    <a:lnTo>
                      <a:pt x="3227" y="4620"/>
                    </a:lnTo>
                    <a:lnTo>
                      <a:pt x="3303" y="4639"/>
                    </a:lnTo>
                    <a:lnTo>
                      <a:pt x="3360" y="4658"/>
                    </a:lnTo>
                    <a:lnTo>
                      <a:pt x="3437" y="4677"/>
                    </a:lnTo>
                    <a:lnTo>
                      <a:pt x="3513" y="4658"/>
                    </a:lnTo>
                    <a:lnTo>
                      <a:pt x="3570" y="4639"/>
                    </a:lnTo>
                    <a:lnTo>
                      <a:pt x="3628" y="4620"/>
                    </a:lnTo>
                    <a:lnTo>
                      <a:pt x="3685" y="4562"/>
                    </a:lnTo>
                    <a:lnTo>
                      <a:pt x="3742" y="4505"/>
                    </a:lnTo>
                    <a:lnTo>
                      <a:pt x="3761" y="4448"/>
                    </a:lnTo>
                    <a:lnTo>
                      <a:pt x="3780" y="4391"/>
                    </a:lnTo>
                    <a:lnTo>
                      <a:pt x="3799" y="4314"/>
                    </a:lnTo>
                    <a:lnTo>
                      <a:pt x="3780" y="3932"/>
                    </a:lnTo>
                    <a:lnTo>
                      <a:pt x="3723" y="3570"/>
                    </a:lnTo>
                    <a:lnTo>
                      <a:pt x="3647" y="3207"/>
                    </a:lnTo>
                    <a:lnTo>
                      <a:pt x="3551" y="2844"/>
                    </a:lnTo>
                    <a:lnTo>
                      <a:pt x="3418" y="2501"/>
                    </a:lnTo>
                    <a:lnTo>
                      <a:pt x="3246" y="2176"/>
                    </a:lnTo>
                    <a:lnTo>
                      <a:pt x="3074" y="1871"/>
                    </a:lnTo>
                    <a:lnTo>
                      <a:pt x="2864" y="1585"/>
                    </a:lnTo>
                    <a:lnTo>
                      <a:pt x="2635" y="1298"/>
                    </a:lnTo>
                    <a:lnTo>
                      <a:pt x="2368" y="1050"/>
                    </a:lnTo>
                    <a:lnTo>
                      <a:pt x="2101" y="821"/>
                    </a:lnTo>
                    <a:lnTo>
                      <a:pt x="1795" y="592"/>
                    </a:lnTo>
                    <a:lnTo>
                      <a:pt x="1490" y="420"/>
                    </a:lnTo>
                    <a:lnTo>
                      <a:pt x="1146" y="248"/>
                    </a:lnTo>
                    <a:lnTo>
                      <a:pt x="803" y="115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785;p48"/>
              <p:cNvSpPr/>
              <p:nvPr/>
            </p:nvSpPr>
            <p:spPr>
              <a:xfrm>
                <a:off x="-865939" y="1670072"/>
                <a:ext cx="40197" cy="4024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4" extrusionOk="0">
                    <a:moveTo>
                      <a:pt x="325" y="1"/>
                    </a:moveTo>
                    <a:lnTo>
                      <a:pt x="248" y="20"/>
                    </a:lnTo>
                    <a:lnTo>
                      <a:pt x="172" y="58"/>
                    </a:lnTo>
                    <a:lnTo>
                      <a:pt x="115" y="115"/>
                    </a:lnTo>
                    <a:lnTo>
                      <a:pt x="58" y="173"/>
                    </a:lnTo>
                    <a:lnTo>
                      <a:pt x="39" y="230"/>
                    </a:lnTo>
                    <a:lnTo>
                      <a:pt x="0" y="306"/>
                    </a:lnTo>
                    <a:lnTo>
                      <a:pt x="0" y="383"/>
                    </a:lnTo>
                    <a:lnTo>
                      <a:pt x="0" y="478"/>
                    </a:lnTo>
                    <a:lnTo>
                      <a:pt x="39" y="555"/>
                    </a:lnTo>
                    <a:lnTo>
                      <a:pt x="58" y="612"/>
                    </a:lnTo>
                    <a:lnTo>
                      <a:pt x="115" y="669"/>
                    </a:lnTo>
                    <a:lnTo>
                      <a:pt x="172" y="726"/>
                    </a:lnTo>
                    <a:lnTo>
                      <a:pt x="248" y="764"/>
                    </a:lnTo>
                    <a:lnTo>
                      <a:pt x="325" y="784"/>
                    </a:lnTo>
                    <a:lnTo>
                      <a:pt x="478" y="784"/>
                    </a:lnTo>
                    <a:lnTo>
                      <a:pt x="554" y="764"/>
                    </a:lnTo>
                    <a:lnTo>
                      <a:pt x="611" y="726"/>
                    </a:lnTo>
                    <a:lnTo>
                      <a:pt x="668" y="669"/>
                    </a:lnTo>
                    <a:lnTo>
                      <a:pt x="726" y="612"/>
                    </a:lnTo>
                    <a:lnTo>
                      <a:pt x="764" y="555"/>
                    </a:lnTo>
                    <a:lnTo>
                      <a:pt x="783" y="478"/>
                    </a:lnTo>
                    <a:lnTo>
                      <a:pt x="783" y="383"/>
                    </a:lnTo>
                    <a:lnTo>
                      <a:pt x="783" y="306"/>
                    </a:lnTo>
                    <a:lnTo>
                      <a:pt x="764" y="230"/>
                    </a:lnTo>
                    <a:lnTo>
                      <a:pt x="726" y="173"/>
                    </a:lnTo>
                    <a:lnTo>
                      <a:pt x="668" y="115"/>
                    </a:lnTo>
                    <a:lnTo>
                      <a:pt x="611" y="58"/>
                    </a:lnTo>
                    <a:lnTo>
                      <a:pt x="554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786;p48"/>
              <p:cNvSpPr/>
              <p:nvPr/>
            </p:nvSpPr>
            <p:spPr>
              <a:xfrm>
                <a:off x="-1055069" y="2049360"/>
                <a:ext cx="412599" cy="4928"/>
              </a:xfrm>
              <a:custGeom>
                <a:avLst/>
                <a:gdLst/>
                <a:ahLst/>
                <a:cxnLst/>
                <a:rect l="l" t="t" r="r" b="b"/>
                <a:pathLst>
                  <a:path w="8037" h="96" extrusionOk="0">
                    <a:moveTo>
                      <a:pt x="39" y="96"/>
                    </a:moveTo>
                    <a:lnTo>
                      <a:pt x="39" y="96"/>
                    </a:lnTo>
                    <a:lnTo>
                      <a:pt x="39" y="96"/>
                    </a:lnTo>
                    <a:lnTo>
                      <a:pt x="39" y="96"/>
                    </a:lnTo>
                    <a:lnTo>
                      <a:pt x="39" y="96"/>
                    </a:lnTo>
                    <a:close/>
                    <a:moveTo>
                      <a:pt x="7979" y="96"/>
                    </a:moveTo>
                    <a:lnTo>
                      <a:pt x="7979" y="96"/>
                    </a:lnTo>
                    <a:lnTo>
                      <a:pt x="7960" y="96"/>
                    </a:lnTo>
                    <a:lnTo>
                      <a:pt x="7960" y="96"/>
                    </a:lnTo>
                    <a:lnTo>
                      <a:pt x="7979" y="96"/>
                    </a:lnTo>
                    <a:close/>
                    <a:moveTo>
                      <a:pt x="39" y="76"/>
                    </a:moveTo>
                    <a:lnTo>
                      <a:pt x="39" y="76"/>
                    </a:lnTo>
                    <a:lnTo>
                      <a:pt x="39" y="76"/>
                    </a:lnTo>
                    <a:lnTo>
                      <a:pt x="39" y="76"/>
                    </a:lnTo>
                    <a:lnTo>
                      <a:pt x="39" y="76"/>
                    </a:lnTo>
                    <a:close/>
                    <a:moveTo>
                      <a:pt x="7979" y="76"/>
                    </a:move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close/>
                    <a:moveTo>
                      <a:pt x="19" y="76"/>
                    </a:moveTo>
                    <a:lnTo>
                      <a:pt x="19" y="76"/>
                    </a:lnTo>
                    <a:lnTo>
                      <a:pt x="39" y="76"/>
                    </a:lnTo>
                    <a:lnTo>
                      <a:pt x="39" y="76"/>
                    </a:lnTo>
                    <a:lnTo>
                      <a:pt x="19" y="76"/>
                    </a:lnTo>
                    <a:close/>
                    <a:moveTo>
                      <a:pt x="7979" y="76"/>
                    </a:move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7998" y="57"/>
                    </a:move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7998" y="57"/>
                    </a:move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close/>
                    <a:moveTo>
                      <a:pt x="0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8017" y="38"/>
                    </a:moveTo>
                    <a:lnTo>
                      <a:pt x="8017" y="38"/>
                    </a:lnTo>
                    <a:lnTo>
                      <a:pt x="7998" y="38"/>
                    </a:lnTo>
                    <a:lnTo>
                      <a:pt x="7998" y="38"/>
                    </a:lnTo>
                    <a:lnTo>
                      <a:pt x="8017" y="38"/>
                    </a:lnTo>
                    <a:close/>
                    <a:moveTo>
                      <a:pt x="0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8017" y="38"/>
                    </a:moveTo>
                    <a:lnTo>
                      <a:pt x="8017" y="38"/>
                    </a:lnTo>
                    <a:lnTo>
                      <a:pt x="8017" y="38"/>
                    </a:lnTo>
                    <a:lnTo>
                      <a:pt x="8017" y="38"/>
                    </a:lnTo>
                    <a:lnTo>
                      <a:pt x="8017" y="38"/>
                    </a:lnTo>
                    <a:close/>
                    <a:moveTo>
                      <a:pt x="8017" y="19"/>
                    </a:move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close/>
                    <a:moveTo>
                      <a:pt x="8017" y="19"/>
                    </a:move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close/>
                    <a:moveTo>
                      <a:pt x="8036" y="0"/>
                    </a:moveTo>
                    <a:lnTo>
                      <a:pt x="8036" y="0"/>
                    </a:lnTo>
                    <a:lnTo>
                      <a:pt x="8036" y="0"/>
                    </a:lnTo>
                    <a:lnTo>
                      <a:pt x="8036" y="0"/>
                    </a:lnTo>
                    <a:lnTo>
                      <a:pt x="8036" y="0"/>
                    </a:lnTo>
                    <a:close/>
                  </a:path>
                </a:pathLst>
              </a:custGeom>
              <a:solidFill>
                <a:srgbClr val="F9E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787;p48"/>
              <p:cNvSpPr/>
              <p:nvPr/>
            </p:nvSpPr>
            <p:spPr>
              <a:xfrm>
                <a:off x="-1053118" y="2054237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788;p48"/>
              <p:cNvSpPr/>
              <p:nvPr/>
            </p:nvSpPr>
            <p:spPr>
              <a:xfrm>
                <a:off x="-646416" y="2054237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1"/>
                    </a:moveTo>
                    <a:lnTo>
                      <a:pt x="19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789;p48"/>
              <p:cNvSpPr/>
              <p:nvPr/>
            </p:nvSpPr>
            <p:spPr>
              <a:xfrm>
                <a:off x="-1053118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790;p48"/>
              <p:cNvSpPr/>
              <p:nvPr/>
            </p:nvSpPr>
            <p:spPr>
              <a:xfrm>
                <a:off x="-645441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791;p48"/>
              <p:cNvSpPr/>
              <p:nvPr/>
            </p:nvSpPr>
            <p:spPr>
              <a:xfrm>
                <a:off x="-1054094" y="2053262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792;p48"/>
              <p:cNvSpPr/>
              <p:nvPr/>
            </p:nvSpPr>
            <p:spPr>
              <a:xfrm>
                <a:off x="-645441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793;p48"/>
              <p:cNvSpPr/>
              <p:nvPr/>
            </p:nvSpPr>
            <p:spPr>
              <a:xfrm>
                <a:off x="-1054094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794;p48"/>
              <p:cNvSpPr/>
              <p:nvPr/>
            </p:nvSpPr>
            <p:spPr>
              <a:xfrm>
                <a:off x="-644465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795;p48"/>
              <p:cNvSpPr/>
              <p:nvPr/>
            </p:nvSpPr>
            <p:spPr>
              <a:xfrm>
                <a:off x="-1054094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796;p48"/>
              <p:cNvSpPr/>
              <p:nvPr/>
            </p:nvSpPr>
            <p:spPr>
              <a:xfrm>
                <a:off x="-644465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797;p48"/>
              <p:cNvSpPr/>
              <p:nvPr/>
            </p:nvSpPr>
            <p:spPr>
              <a:xfrm>
                <a:off x="-1055069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798;p48"/>
              <p:cNvSpPr/>
              <p:nvPr/>
            </p:nvSpPr>
            <p:spPr>
              <a:xfrm>
                <a:off x="-644465" y="2051311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0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799;p48"/>
              <p:cNvSpPr/>
              <p:nvPr/>
            </p:nvSpPr>
            <p:spPr>
              <a:xfrm>
                <a:off x="-1055069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00;p48"/>
              <p:cNvSpPr/>
              <p:nvPr/>
            </p:nvSpPr>
            <p:spPr>
              <a:xfrm>
                <a:off x="-643490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01;p48"/>
              <p:cNvSpPr/>
              <p:nvPr/>
            </p:nvSpPr>
            <p:spPr>
              <a:xfrm>
                <a:off x="-643490" y="2050335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02;p48"/>
              <p:cNvSpPr/>
              <p:nvPr/>
            </p:nvSpPr>
            <p:spPr>
              <a:xfrm>
                <a:off x="-643490" y="2050335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03;p48"/>
              <p:cNvSpPr/>
              <p:nvPr/>
            </p:nvSpPr>
            <p:spPr>
              <a:xfrm>
                <a:off x="-642514" y="2049360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804;p48"/>
              <p:cNvSpPr/>
              <p:nvPr/>
            </p:nvSpPr>
            <p:spPr>
              <a:xfrm>
                <a:off x="-1100144" y="1920963"/>
                <a:ext cx="501773" cy="342062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666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19" y="344"/>
                    </a:lnTo>
                    <a:lnTo>
                      <a:pt x="77" y="688"/>
                    </a:lnTo>
                    <a:lnTo>
                      <a:pt x="172" y="1031"/>
                    </a:lnTo>
                    <a:lnTo>
                      <a:pt x="268" y="1356"/>
                    </a:lnTo>
                    <a:lnTo>
                      <a:pt x="382" y="1661"/>
                    </a:lnTo>
                    <a:lnTo>
                      <a:pt x="535" y="1967"/>
                    </a:lnTo>
                    <a:lnTo>
                      <a:pt x="707" y="2253"/>
                    </a:lnTo>
                    <a:lnTo>
                      <a:pt x="878" y="2539"/>
                    </a:lnTo>
                    <a:lnTo>
                      <a:pt x="897" y="2558"/>
                    </a:lnTo>
                    <a:lnTo>
                      <a:pt x="897" y="2577"/>
                    </a:lnTo>
                    <a:lnTo>
                      <a:pt x="917" y="2577"/>
                    </a:lnTo>
                    <a:lnTo>
                      <a:pt x="917" y="2597"/>
                    </a:lnTo>
                    <a:lnTo>
                      <a:pt x="1069" y="2787"/>
                    </a:lnTo>
                    <a:lnTo>
                      <a:pt x="1241" y="2997"/>
                    </a:lnTo>
                    <a:lnTo>
                      <a:pt x="1604" y="3398"/>
                    </a:lnTo>
                    <a:lnTo>
                      <a:pt x="2024" y="3799"/>
                    </a:lnTo>
                    <a:lnTo>
                      <a:pt x="2444" y="4200"/>
                    </a:lnTo>
                    <a:lnTo>
                      <a:pt x="2825" y="4582"/>
                    </a:lnTo>
                    <a:lnTo>
                      <a:pt x="2997" y="4773"/>
                    </a:lnTo>
                    <a:lnTo>
                      <a:pt x="3150" y="4944"/>
                    </a:lnTo>
                    <a:lnTo>
                      <a:pt x="3264" y="5116"/>
                    </a:lnTo>
                    <a:lnTo>
                      <a:pt x="3360" y="5269"/>
                    </a:lnTo>
                    <a:lnTo>
                      <a:pt x="3417" y="5422"/>
                    </a:lnTo>
                    <a:lnTo>
                      <a:pt x="3436" y="5555"/>
                    </a:lnTo>
                    <a:lnTo>
                      <a:pt x="3436" y="6376"/>
                    </a:lnTo>
                    <a:lnTo>
                      <a:pt x="3455" y="6433"/>
                    </a:lnTo>
                    <a:lnTo>
                      <a:pt x="3455" y="6490"/>
                    </a:lnTo>
                    <a:lnTo>
                      <a:pt x="3532" y="6586"/>
                    </a:lnTo>
                    <a:lnTo>
                      <a:pt x="3627" y="6643"/>
                    </a:lnTo>
                    <a:lnTo>
                      <a:pt x="3684" y="6662"/>
                    </a:lnTo>
                    <a:lnTo>
                      <a:pt x="6089" y="6662"/>
                    </a:lnTo>
                    <a:lnTo>
                      <a:pt x="6147" y="6643"/>
                    </a:lnTo>
                    <a:lnTo>
                      <a:pt x="6242" y="6586"/>
                    </a:lnTo>
                    <a:lnTo>
                      <a:pt x="6299" y="6490"/>
                    </a:lnTo>
                    <a:lnTo>
                      <a:pt x="6318" y="6433"/>
                    </a:lnTo>
                    <a:lnTo>
                      <a:pt x="6338" y="6376"/>
                    </a:lnTo>
                    <a:lnTo>
                      <a:pt x="6338" y="5555"/>
                    </a:lnTo>
                    <a:lnTo>
                      <a:pt x="6357" y="5422"/>
                    </a:lnTo>
                    <a:lnTo>
                      <a:pt x="6414" y="5269"/>
                    </a:lnTo>
                    <a:lnTo>
                      <a:pt x="6509" y="5116"/>
                    </a:lnTo>
                    <a:lnTo>
                      <a:pt x="6624" y="4944"/>
                    </a:lnTo>
                    <a:lnTo>
                      <a:pt x="6777" y="4773"/>
                    </a:lnTo>
                    <a:lnTo>
                      <a:pt x="6948" y="4582"/>
                    </a:lnTo>
                    <a:lnTo>
                      <a:pt x="7330" y="4200"/>
                    </a:lnTo>
                    <a:lnTo>
                      <a:pt x="7750" y="3799"/>
                    </a:lnTo>
                    <a:lnTo>
                      <a:pt x="8151" y="3398"/>
                    </a:lnTo>
                    <a:lnTo>
                      <a:pt x="8533" y="2997"/>
                    </a:lnTo>
                    <a:lnTo>
                      <a:pt x="8704" y="2787"/>
                    </a:lnTo>
                    <a:lnTo>
                      <a:pt x="8838" y="2597"/>
                    </a:lnTo>
                    <a:lnTo>
                      <a:pt x="8857" y="2597"/>
                    </a:lnTo>
                    <a:lnTo>
                      <a:pt x="8857" y="2577"/>
                    </a:lnTo>
                    <a:lnTo>
                      <a:pt x="8876" y="2558"/>
                    </a:lnTo>
                    <a:lnTo>
                      <a:pt x="8876" y="2539"/>
                    </a:lnTo>
                    <a:lnTo>
                      <a:pt x="8895" y="2539"/>
                    </a:lnTo>
                    <a:lnTo>
                      <a:pt x="8895" y="2520"/>
                    </a:lnTo>
                    <a:lnTo>
                      <a:pt x="8914" y="2501"/>
                    </a:lnTo>
                    <a:lnTo>
                      <a:pt x="9086" y="2234"/>
                    </a:lnTo>
                    <a:lnTo>
                      <a:pt x="9239" y="1948"/>
                    </a:lnTo>
                    <a:lnTo>
                      <a:pt x="9392" y="1642"/>
                    </a:lnTo>
                    <a:lnTo>
                      <a:pt x="9506" y="1337"/>
                    </a:lnTo>
                    <a:lnTo>
                      <a:pt x="9602" y="1012"/>
                    </a:lnTo>
                    <a:lnTo>
                      <a:pt x="9697" y="688"/>
                    </a:lnTo>
                    <a:lnTo>
                      <a:pt x="9735" y="344"/>
                    </a:lnTo>
                    <a:lnTo>
                      <a:pt x="9773" y="1"/>
                    </a:lnTo>
                    <a:lnTo>
                      <a:pt x="9716" y="344"/>
                    </a:lnTo>
                    <a:lnTo>
                      <a:pt x="9621" y="707"/>
                    </a:lnTo>
                    <a:lnTo>
                      <a:pt x="9506" y="1050"/>
                    </a:lnTo>
                    <a:lnTo>
                      <a:pt x="9373" y="1375"/>
                    </a:lnTo>
                    <a:lnTo>
                      <a:pt x="9201" y="1718"/>
                    </a:lnTo>
                    <a:lnTo>
                      <a:pt x="9010" y="2043"/>
                    </a:lnTo>
                    <a:lnTo>
                      <a:pt x="8781" y="2348"/>
                    </a:lnTo>
                    <a:lnTo>
                      <a:pt x="8533" y="2635"/>
                    </a:lnTo>
                    <a:lnTo>
                      <a:pt x="8246" y="2902"/>
                    </a:lnTo>
                    <a:lnTo>
                      <a:pt x="7941" y="3150"/>
                    </a:lnTo>
                    <a:lnTo>
                      <a:pt x="7597" y="3379"/>
                    </a:lnTo>
                    <a:lnTo>
                      <a:pt x="7235" y="3570"/>
                    </a:lnTo>
                    <a:lnTo>
                      <a:pt x="6853" y="3742"/>
                    </a:lnTo>
                    <a:lnTo>
                      <a:pt x="6433" y="3875"/>
                    </a:lnTo>
                    <a:lnTo>
                      <a:pt x="5994" y="3990"/>
                    </a:lnTo>
                    <a:lnTo>
                      <a:pt x="5517" y="4066"/>
                    </a:lnTo>
                    <a:lnTo>
                      <a:pt x="5498" y="5154"/>
                    </a:lnTo>
                    <a:lnTo>
                      <a:pt x="5498" y="5975"/>
                    </a:lnTo>
                    <a:lnTo>
                      <a:pt x="5517" y="6471"/>
                    </a:lnTo>
                    <a:lnTo>
                      <a:pt x="5517" y="6586"/>
                    </a:lnTo>
                    <a:lnTo>
                      <a:pt x="5440" y="6586"/>
                    </a:lnTo>
                    <a:lnTo>
                      <a:pt x="5440" y="6185"/>
                    </a:lnTo>
                    <a:lnTo>
                      <a:pt x="5421" y="5154"/>
                    </a:lnTo>
                    <a:lnTo>
                      <a:pt x="5440" y="4066"/>
                    </a:lnTo>
                    <a:lnTo>
                      <a:pt x="5173" y="4085"/>
                    </a:lnTo>
                    <a:lnTo>
                      <a:pt x="4601" y="4085"/>
                    </a:lnTo>
                    <a:lnTo>
                      <a:pt x="4333" y="4066"/>
                    </a:lnTo>
                    <a:lnTo>
                      <a:pt x="4352" y="5154"/>
                    </a:lnTo>
                    <a:lnTo>
                      <a:pt x="4333" y="6185"/>
                    </a:lnTo>
                    <a:lnTo>
                      <a:pt x="4314" y="6586"/>
                    </a:lnTo>
                    <a:lnTo>
                      <a:pt x="4238" y="6586"/>
                    </a:lnTo>
                    <a:lnTo>
                      <a:pt x="4257" y="6471"/>
                    </a:lnTo>
                    <a:lnTo>
                      <a:pt x="4257" y="6185"/>
                    </a:lnTo>
                    <a:lnTo>
                      <a:pt x="4276" y="5154"/>
                    </a:lnTo>
                    <a:lnTo>
                      <a:pt x="4257" y="4066"/>
                    </a:lnTo>
                    <a:lnTo>
                      <a:pt x="3780" y="3990"/>
                    </a:lnTo>
                    <a:lnTo>
                      <a:pt x="3341" y="3875"/>
                    </a:lnTo>
                    <a:lnTo>
                      <a:pt x="2921" y="3723"/>
                    </a:lnTo>
                    <a:lnTo>
                      <a:pt x="2539" y="3551"/>
                    </a:lnTo>
                    <a:lnTo>
                      <a:pt x="2176" y="3341"/>
                    </a:lnTo>
                    <a:lnTo>
                      <a:pt x="1852" y="3112"/>
                    </a:lnTo>
                    <a:lnTo>
                      <a:pt x="1546" y="2864"/>
                    </a:lnTo>
                    <a:lnTo>
                      <a:pt x="1279" y="2597"/>
                    </a:lnTo>
                    <a:lnTo>
                      <a:pt x="1012" y="2291"/>
                    </a:lnTo>
                    <a:lnTo>
                      <a:pt x="802" y="1986"/>
                    </a:lnTo>
                    <a:lnTo>
                      <a:pt x="592" y="1680"/>
                    </a:lnTo>
                    <a:lnTo>
                      <a:pt x="420" y="1337"/>
                    </a:lnTo>
                    <a:lnTo>
                      <a:pt x="287" y="1012"/>
                    </a:lnTo>
                    <a:lnTo>
                      <a:pt x="153" y="669"/>
                    </a:lnTo>
                    <a:lnTo>
                      <a:pt x="58" y="3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05;p48"/>
              <p:cNvSpPr/>
              <p:nvPr/>
            </p:nvSpPr>
            <p:spPr>
              <a:xfrm>
                <a:off x="-1100144" y="1920963"/>
                <a:ext cx="501773" cy="342062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6663" fill="none" extrusionOk="0">
                    <a:moveTo>
                      <a:pt x="9773" y="1"/>
                    </a:moveTo>
                    <a:lnTo>
                      <a:pt x="9773" y="1"/>
                    </a:lnTo>
                    <a:lnTo>
                      <a:pt x="9716" y="344"/>
                    </a:lnTo>
                    <a:lnTo>
                      <a:pt x="9621" y="707"/>
                    </a:lnTo>
                    <a:lnTo>
                      <a:pt x="9506" y="1050"/>
                    </a:lnTo>
                    <a:lnTo>
                      <a:pt x="9373" y="1375"/>
                    </a:lnTo>
                    <a:lnTo>
                      <a:pt x="9201" y="1718"/>
                    </a:lnTo>
                    <a:lnTo>
                      <a:pt x="9010" y="2043"/>
                    </a:lnTo>
                    <a:lnTo>
                      <a:pt x="8781" y="2348"/>
                    </a:lnTo>
                    <a:lnTo>
                      <a:pt x="8533" y="2635"/>
                    </a:lnTo>
                    <a:lnTo>
                      <a:pt x="8246" y="2902"/>
                    </a:lnTo>
                    <a:lnTo>
                      <a:pt x="7941" y="3150"/>
                    </a:lnTo>
                    <a:lnTo>
                      <a:pt x="7597" y="3379"/>
                    </a:lnTo>
                    <a:lnTo>
                      <a:pt x="7235" y="3570"/>
                    </a:lnTo>
                    <a:lnTo>
                      <a:pt x="6853" y="3742"/>
                    </a:lnTo>
                    <a:lnTo>
                      <a:pt x="6433" y="3875"/>
                    </a:lnTo>
                    <a:lnTo>
                      <a:pt x="5994" y="3990"/>
                    </a:lnTo>
                    <a:lnTo>
                      <a:pt x="5517" y="4066"/>
                    </a:lnTo>
                    <a:lnTo>
                      <a:pt x="5517" y="4066"/>
                    </a:lnTo>
                    <a:lnTo>
                      <a:pt x="5498" y="5154"/>
                    </a:lnTo>
                    <a:lnTo>
                      <a:pt x="5498" y="5154"/>
                    </a:lnTo>
                    <a:lnTo>
                      <a:pt x="5498" y="5975"/>
                    </a:lnTo>
                    <a:lnTo>
                      <a:pt x="5517" y="6471"/>
                    </a:lnTo>
                    <a:lnTo>
                      <a:pt x="5517" y="6471"/>
                    </a:lnTo>
                    <a:lnTo>
                      <a:pt x="5517" y="6586"/>
                    </a:lnTo>
                    <a:lnTo>
                      <a:pt x="5440" y="6586"/>
                    </a:lnTo>
                    <a:lnTo>
                      <a:pt x="5440" y="6586"/>
                    </a:lnTo>
                    <a:lnTo>
                      <a:pt x="5440" y="6185"/>
                    </a:lnTo>
                    <a:lnTo>
                      <a:pt x="5421" y="5154"/>
                    </a:lnTo>
                    <a:lnTo>
                      <a:pt x="5421" y="5154"/>
                    </a:lnTo>
                    <a:lnTo>
                      <a:pt x="5440" y="4066"/>
                    </a:lnTo>
                    <a:lnTo>
                      <a:pt x="5440" y="4066"/>
                    </a:lnTo>
                    <a:lnTo>
                      <a:pt x="5173" y="4085"/>
                    </a:lnTo>
                    <a:lnTo>
                      <a:pt x="4887" y="4085"/>
                    </a:lnTo>
                    <a:lnTo>
                      <a:pt x="4887" y="4085"/>
                    </a:lnTo>
                    <a:lnTo>
                      <a:pt x="4601" y="4085"/>
                    </a:lnTo>
                    <a:lnTo>
                      <a:pt x="4333" y="4066"/>
                    </a:lnTo>
                    <a:lnTo>
                      <a:pt x="4333" y="4066"/>
                    </a:lnTo>
                    <a:lnTo>
                      <a:pt x="4352" y="5154"/>
                    </a:lnTo>
                    <a:lnTo>
                      <a:pt x="4352" y="5154"/>
                    </a:lnTo>
                    <a:lnTo>
                      <a:pt x="4333" y="6185"/>
                    </a:lnTo>
                    <a:lnTo>
                      <a:pt x="4314" y="6586"/>
                    </a:lnTo>
                    <a:lnTo>
                      <a:pt x="4238" y="6586"/>
                    </a:lnTo>
                    <a:lnTo>
                      <a:pt x="4238" y="6586"/>
                    </a:lnTo>
                    <a:lnTo>
                      <a:pt x="4257" y="6471"/>
                    </a:lnTo>
                    <a:lnTo>
                      <a:pt x="4257" y="6471"/>
                    </a:lnTo>
                    <a:lnTo>
                      <a:pt x="4257" y="6185"/>
                    </a:lnTo>
                    <a:lnTo>
                      <a:pt x="4257" y="6185"/>
                    </a:lnTo>
                    <a:lnTo>
                      <a:pt x="4276" y="5154"/>
                    </a:lnTo>
                    <a:lnTo>
                      <a:pt x="4276" y="5154"/>
                    </a:lnTo>
                    <a:lnTo>
                      <a:pt x="4257" y="4066"/>
                    </a:lnTo>
                    <a:lnTo>
                      <a:pt x="4257" y="4066"/>
                    </a:lnTo>
                    <a:lnTo>
                      <a:pt x="3780" y="3990"/>
                    </a:lnTo>
                    <a:lnTo>
                      <a:pt x="3341" y="3875"/>
                    </a:lnTo>
                    <a:lnTo>
                      <a:pt x="2921" y="3723"/>
                    </a:lnTo>
                    <a:lnTo>
                      <a:pt x="2539" y="3551"/>
                    </a:lnTo>
                    <a:lnTo>
                      <a:pt x="2176" y="3341"/>
                    </a:lnTo>
                    <a:lnTo>
                      <a:pt x="1852" y="3112"/>
                    </a:lnTo>
                    <a:lnTo>
                      <a:pt x="1546" y="2864"/>
                    </a:lnTo>
                    <a:lnTo>
                      <a:pt x="1279" y="2597"/>
                    </a:lnTo>
                    <a:lnTo>
                      <a:pt x="1012" y="2291"/>
                    </a:lnTo>
                    <a:lnTo>
                      <a:pt x="802" y="1986"/>
                    </a:lnTo>
                    <a:lnTo>
                      <a:pt x="592" y="1680"/>
                    </a:lnTo>
                    <a:lnTo>
                      <a:pt x="420" y="1337"/>
                    </a:lnTo>
                    <a:lnTo>
                      <a:pt x="287" y="1012"/>
                    </a:lnTo>
                    <a:lnTo>
                      <a:pt x="153" y="669"/>
                    </a:lnTo>
                    <a:lnTo>
                      <a:pt x="58" y="344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344"/>
                    </a:lnTo>
                    <a:lnTo>
                      <a:pt x="77" y="688"/>
                    </a:lnTo>
                    <a:lnTo>
                      <a:pt x="172" y="1031"/>
                    </a:lnTo>
                    <a:lnTo>
                      <a:pt x="268" y="1356"/>
                    </a:lnTo>
                    <a:lnTo>
                      <a:pt x="382" y="1661"/>
                    </a:lnTo>
                    <a:lnTo>
                      <a:pt x="535" y="1967"/>
                    </a:lnTo>
                    <a:lnTo>
                      <a:pt x="707" y="2253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77"/>
                    </a:lnTo>
                    <a:lnTo>
                      <a:pt x="89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1069" y="2787"/>
                    </a:lnTo>
                    <a:lnTo>
                      <a:pt x="1241" y="2997"/>
                    </a:lnTo>
                    <a:lnTo>
                      <a:pt x="1604" y="3398"/>
                    </a:lnTo>
                    <a:lnTo>
                      <a:pt x="2024" y="3799"/>
                    </a:lnTo>
                    <a:lnTo>
                      <a:pt x="2444" y="4200"/>
                    </a:lnTo>
                    <a:lnTo>
                      <a:pt x="2825" y="4582"/>
                    </a:lnTo>
                    <a:lnTo>
                      <a:pt x="2997" y="4773"/>
                    </a:lnTo>
                    <a:lnTo>
                      <a:pt x="3150" y="4944"/>
                    </a:lnTo>
                    <a:lnTo>
                      <a:pt x="3264" y="5116"/>
                    </a:lnTo>
                    <a:lnTo>
                      <a:pt x="3360" y="5269"/>
                    </a:lnTo>
                    <a:lnTo>
                      <a:pt x="3417" y="5422"/>
                    </a:lnTo>
                    <a:lnTo>
                      <a:pt x="3436" y="5555"/>
                    </a:lnTo>
                    <a:lnTo>
                      <a:pt x="3436" y="6376"/>
                    </a:lnTo>
                    <a:lnTo>
                      <a:pt x="3436" y="6376"/>
                    </a:lnTo>
                    <a:lnTo>
                      <a:pt x="3455" y="6433"/>
                    </a:lnTo>
                    <a:lnTo>
                      <a:pt x="3455" y="6490"/>
                    </a:lnTo>
                    <a:lnTo>
                      <a:pt x="3532" y="6586"/>
                    </a:lnTo>
                    <a:lnTo>
                      <a:pt x="3627" y="6643"/>
                    </a:lnTo>
                    <a:lnTo>
                      <a:pt x="3684" y="6662"/>
                    </a:lnTo>
                    <a:lnTo>
                      <a:pt x="3742" y="6662"/>
                    </a:lnTo>
                    <a:lnTo>
                      <a:pt x="4524" y="6662"/>
                    </a:lnTo>
                    <a:lnTo>
                      <a:pt x="5250" y="6662"/>
                    </a:lnTo>
                    <a:lnTo>
                      <a:pt x="6032" y="6662"/>
                    </a:lnTo>
                    <a:lnTo>
                      <a:pt x="6032" y="6662"/>
                    </a:lnTo>
                    <a:lnTo>
                      <a:pt x="6089" y="6662"/>
                    </a:lnTo>
                    <a:lnTo>
                      <a:pt x="6147" y="6643"/>
                    </a:lnTo>
                    <a:lnTo>
                      <a:pt x="6242" y="6586"/>
                    </a:lnTo>
                    <a:lnTo>
                      <a:pt x="6299" y="6490"/>
                    </a:lnTo>
                    <a:lnTo>
                      <a:pt x="6318" y="6433"/>
                    </a:lnTo>
                    <a:lnTo>
                      <a:pt x="6338" y="6376"/>
                    </a:lnTo>
                    <a:lnTo>
                      <a:pt x="6338" y="5555"/>
                    </a:lnTo>
                    <a:lnTo>
                      <a:pt x="6338" y="5555"/>
                    </a:lnTo>
                    <a:lnTo>
                      <a:pt x="6338" y="5555"/>
                    </a:lnTo>
                    <a:lnTo>
                      <a:pt x="6357" y="5422"/>
                    </a:lnTo>
                    <a:lnTo>
                      <a:pt x="6414" y="5269"/>
                    </a:lnTo>
                    <a:lnTo>
                      <a:pt x="6509" y="5116"/>
                    </a:lnTo>
                    <a:lnTo>
                      <a:pt x="6624" y="4944"/>
                    </a:lnTo>
                    <a:lnTo>
                      <a:pt x="6777" y="4773"/>
                    </a:lnTo>
                    <a:lnTo>
                      <a:pt x="6948" y="4582"/>
                    </a:lnTo>
                    <a:lnTo>
                      <a:pt x="7330" y="4200"/>
                    </a:lnTo>
                    <a:lnTo>
                      <a:pt x="7750" y="3799"/>
                    </a:lnTo>
                    <a:lnTo>
                      <a:pt x="8151" y="3398"/>
                    </a:lnTo>
                    <a:lnTo>
                      <a:pt x="8533" y="2997"/>
                    </a:lnTo>
                    <a:lnTo>
                      <a:pt x="8704" y="278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57" y="2597"/>
                    </a:lnTo>
                    <a:lnTo>
                      <a:pt x="8857" y="259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39"/>
                    </a:lnTo>
                    <a:lnTo>
                      <a:pt x="8876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9086" y="2234"/>
                    </a:lnTo>
                    <a:lnTo>
                      <a:pt x="9239" y="1948"/>
                    </a:lnTo>
                    <a:lnTo>
                      <a:pt x="9392" y="1642"/>
                    </a:lnTo>
                    <a:lnTo>
                      <a:pt x="9506" y="1337"/>
                    </a:lnTo>
                    <a:lnTo>
                      <a:pt x="9602" y="1012"/>
                    </a:lnTo>
                    <a:lnTo>
                      <a:pt x="9697" y="688"/>
                    </a:lnTo>
                    <a:lnTo>
                      <a:pt x="9735" y="344"/>
                    </a:lnTo>
                    <a:lnTo>
                      <a:pt x="977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06;p48"/>
              <p:cNvSpPr/>
              <p:nvPr/>
            </p:nvSpPr>
            <p:spPr>
              <a:xfrm>
                <a:off x="-882624" y="2129704"/>
                <a:ext cx="65712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2520" extrusionOk="0">
                    <a:moveTo>
                      <a:pt x="20" y="0"/>
                    </a:moveTo>
                    <a:lnTo>
                      <a:pt x="39" y="1088"/>
                    </a:lnTo>
                    <a:lnTo>
                      <a:pt x="20" y="2119"/>
                    </a:lnTo>
                    <a:lnTo>
                      <a:pt x="20" y="2405"/>
                    </a:lnTo>
                    <a:lnTo>
                      <a:pt x="1" y="2520"/>
                    </a:lnTo>
                    <a:lnTo>
                      <a:pt x="77" y="2520"/>
                    </a:lnTo>
                    <a:lnTo>
                      <a:pt x="96" y="2119"/>
                    </a:lnTo>
                    <a:lnTo>
                      <a:pt x="115" y="1088"/>
                    </a:lnTo>
                    <a:lnTo>
                      <a:pt x="96" y="0"/>
                    </a:lnTo>
                    <a:close/>
                    <a:moveTo>
                      <a:pt x="1203" y="0"/>
                    </a:moveTo>
                    <a:lnTo>
                      <a:pt x="1184" y="1088"/>
                    </a:lnTo>
                    <a:lnTo>
                      <a:pt x="1203" y="2119"/>
                    </a:lnTo>
                    <a:lnTo>
                      <a:pt x="1203" y="2520"/>
                    </a:lnTo>
                    <a:lnTo>
                      <a:pt x="1280" y="2520"/>
                    </a:lnTo>
                    <a:lnTo>
                      <a:pt x="1280" y="2405"/>
                    </a:lnTo>
                    <a:lnTo>
                      <a:pt x="1261" y="1909"/>
                    </a:lnTo>
                    <a:lnTo>
                      <a:pt x="1261" y="1088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07;p48"/>
              <p:cNvSpPr/>
              <p:nvPr/>
            </p:nvSpPr>
            <p:spPr>
              <a:xfrm>
                <a:off x="-929650" y="2223756"/>
                <a:ext cx="160789" cy="144104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807" extrusionOk="0">
                    <a:moveTo>
                      <a:pt x="1" y="1"/>
                    </a:moveTo>
                    <a:lnTo>
                      <a:pt x="1" y="1490"/>
                    </a:lnTo>
                    <a:lnTo>
                      <a:pt x="20" y="1681"/>
                    </a:lnTo>
                    <a:lnTo>
                      <a:pt x="58" y="1852"/>
                    </a:lnTo>
                    <a:lnTo>
                      <a:pt x="115" y="2024"/>
                    </a:lnTo>
                    <a:lnTo>
                      <a:pt x="211" y="2177"/>
                    </a:lnTo>
                    <a:lnTo>
                      <a:pt x="306" y="2310"/>
                    </a:lnTo>
                    <a:lnTo>
                      <a:pt x="421" y="2444"/>
                    </a:lnTo>
                    <a:lnTo>
                      <a:pt x="554" y="2539"/>
                    </a:lnTo>
                    <a:lnTo>
                      <a:pt x="688" y="2635"/>
                    </a:lnTo>
                    <a:lnTo>
                      <a:pt x="841" y="2711"/>
                    </a:lnTo>
                    <a:lnTo>
                      <a:pt x="993" y="2749"/>
                    </a:lnTo>
                    <a:lnTo>
                      <a:pt x="1165" y="2788"/>
                    </a:lnTo>
                    <a:lnTo>
                      <a:pt x="1337" y="2807"/>
                    </a:lnTo>
                    <a:lnTo>
                      <a:pt x="1795" y="2807"/>
                    </a:lnTo>
                    <a:lnTo>
                      <a:pt x="1967" y="2788"/>
                    </a:lnTo>
                    <a:lnTo>
                      <a:pt x="2119" y="2749"/>
                    </a:lnTo>
                    <a:lnTo>
                      <a:pt x="2291" y="2711"/>
                    </a:lnTo>
                    <a:lnTo>
                      <a:pt x="2444" y="2635"/>
                    </a:lnTo>
                    <a:lnTo>
                      <a:pt x="2578" y="2539"/>
                    </a:lnTo>
                    <a:lnTo>
                      <a:pt x="2711" y="2444"/>
                    </a:lnTo>
                    <a:lnTo>
                      <a:pt x="2826" y="2310"/>
                    </a:lnTo>
                    <a:lnTo>
                      <a:pt x="2921" y="2177"/>
                    </a:lnTo>
                    <a:lnTo>
                      <a:pt x="3017" y="2024"/>
                    </a:lnTo>
                    <a:lnTo>
                      <a:pt x="3074" y="1852"/>
                    </a:lnTo>
                    <a:lnTo>
                      <a:pt x="3112" y="1681"/>
                    </a:lnTo>
                    <a:lnTo>
                      <a:pt x="3131" y="1490"/>
                    </a:lnTo>
                    <a:lnTo>
                      <a:pt x="313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08;p48"/>
              <p:cNvSpPr/>
              <p:nvPr/>
            </p:nvSpPr>
            <p:spPr>
              <a:xfrm>
                <a:off x="-939455" y="2233562"/>
                <a:ext cx="180349" cy="42199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822" extrusionOk="0">
                    <a:moveTo>
                      <a:pt x="153" y="1"/>
                    </a:moveTo>
                    <a:lnTo>
                      <a:pt x="77" y="39"/>
                    </a:lnTo>
                    <a:lnTo>
                      <a:pt x="20" y="96"/>
                    </a:lnTo>
                    <a:lnTo>
                      <a:pt x="1" y="153"/>
                    </a:lnTo>
                    <a:lnTo>
                      <a:pt x="1" y="230"/>
                    </a:lnTo>
                    <a:lnTo>
                      <a:pt x="39" y="306"/>
                    </a:lnTo>
                    <a:lnTo>
                      <a:pt x="96" y="363"/>
                    </a:lnTo>
                    <a:lnTo>
                      <a:pt x="173" y="382"/>
                    </a:lnTo>
                    <a:lnTo>
                      <a:pt x="3284" y="821"/>
                    </a:lnTo>
                    <a:lnTo>
                      <a:pt x="3322" y="821"/>
                    </a:lnTo>
                    <a:lnTo>
                      <a:pt x="3379" y="802"/>
                    </a:lnTo>
                    <a:lnTo>
                      <a:pt x="3437" y="764"/>
                    </a:lnTo>
                    <a:lnTo>
                      <a:pt x="3494" y="707"/>
                    </a:lnTo>
                    <a:lnTo>
                      <a:pt x="3513" y="650"/>
                    </a:lnTo>
                    <a:lnTo>
                      <a:pt x="3494" y="573"/>
                    </a:lnTo>
                    <a:lnTo>
                      <a:pt x="3475" y="497"/>
                    </a:lnTo>
                    <a:lnTo>
                      <a:pt x="3418" y="459"/>
                    </a:lnTo>
                    <a:lnTo>
                      <a:pt x="3341" y="421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809;p48"/>
              <p:cNvSpPr/>
              <p:nvPr/>
            </p:nvSpPr>
            <p:spPr>
              <a:xfrm>
                <a:off x="-939455" y="2267856"/>
                <a:ext cx="180349" cy="42199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822" extrusionOk="0">
                    <a:moveTo>
                      <a:pt x="230" y="1"/>
                    </a:moveTo>
                    <a:lnTo>
                      <a:pt x="153" y="20"/>
                    </a:lnTo>
                    <a:lnTo>
                      <a:pt x="77" y="39"/>
                    </a:lnTo>
                    <a:lnTo>
                      <a:pt x="20" y="96"/>
                    </a:lnTo>
                    <a:lnTo>
                      <a:pt x="1" y="173"/>
                    </a:lnTo>
                    <a:lnTo>
                      <a:pt x="1" y="249"/>
                    </a:lnTo>
                    <a:lnTo>
                      <a:pt x="39" y="325"/>
                    </a:lnTo>
                    <a:lnTo>
                      <a:pt x="96" y="363"/>
                    </a:lnTo>
                    <a:lnTo>
                      <a:pt x="173" y="402"/>
                    </a:lnTo>
                    <a:lnTo>
                      <a:pt x="3284" y="822"/>
                    </a:lnTo>
                    <a:lnTo>
                      <a:pt x="3379" y="822"/>
                    </a:lnTo>
                    <a:lnTo>
                      <a:pt x="3437" y="783"/>
                    </a:lnTo>
                    <a:lnTo>
                      <a:pt x="3494" y="726"/>
                    </a:lnTo>
                    <a:lnTo>
                      <a:pt x="3513" y="650"/>
                    </a:lnTo>
                    <a:lnTo>
                      <a:pt x="3494" y="573"/>
                    </a:lnTo>
                    <a:lnTo>
                      <a:pt x="3475" y="516"/>
                    </a:lnTo>
                    <a:lnTo>
                      <a:pt x="3418" y="459"/>
                    </a:lnTo>
                    <a:lnTo>
                      <a:pt x="3341" y="440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810;p48"/>
              <p:cNvSpPr/>
              <p:nvPr/>
            </p:nvSpPr>
            <p:spPr>
              <a:xfrm>
                <a:off x="-937504" y="2304101"/>
                <a:ext cx="171570" cy="40249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784" extrusionOk="0">
                    <a:moveTo>
                      <a:pt x="154" y="1"/>
                    </a:moveTo>
                    <a:lnTo>
                      <a:pt x="77" y="39"/>
                    </a:lnTo>
                    <a:lnTo>
                      <a:pt x="20" y="77"/>
                    </a:lnTo>
                    <a:lnTo>
                      <a:pt x="1" y="154"/>
                    </a:lnTo>
                    <a:lnTo>
                      <a:pt x="1" y="230"/>
                    </a:lnTo>
                    <a:lnTo>
                      <a:pt x="39" y="306"/>
                    </a:lnTo>
                    <a:lnTo>
                      <a:pt x="96" y="345"/>
                    </a:lnTo>
                    <a:lnTo>
                      <a:pt x="173" y="383"/>
                    </a:lnTo>
                    <a:lnTo>
                      <a:pt x="3131" y="784"/>
                    </a:lnTo>
                    <a:lnTo>
                      <a:pt x="3227" y="784"/>
                    </a:lnTo>
                    <a:lnTo>
                      <a:pt x="3284" y="745"/>
                    </a:lnTo>
                    <a:lnTo>
                      <a:pt x="3322" y="688"/>
                    </a:lnTo>
                    <a:lnTo>
                      <a:pt x="3341" y="631"/>
                    </a:lnTo>
                    <a:lnTo>
                      <a:pt x="3341" y="535"/>
                    </a:lnTo>
                    <a:lnTo>
                      <a:pt x="3303" y="478"/>
                    </a:lnTo>
                    <a:lnTo>
                      <a:pt x="3246" y="421"/>
                    </a:lnTo>
                    <a:lnTo>
                      <a:pt x="3170" y="402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811;p48"/>
              <p:cNvSpPr/>
              <p:nvPr/>
            </p:nvSpPr>
            <p:spPr>
              <a:xfrm>
                <a:off x="-1542116" y="1669097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extrusionOk="0">
                    <a:moveTo>
                      <a:pt x="821" y="1"/>
                    </a:moveTo>
                    <a:lnTo>
                      <a:pt x="650" y="20"/>
                    </a:lnTo>
                    <a:lnTo>
                      <a:pt x="497" y="58"/>
                    </a:lnTo>
                    <a:lnTo>
                      <a:pt x="363" y="154"/>
                    </a:lnTo>
                    <a:lnTo>
                      <a:pt x="230" y="268"/>
                    </a:lnTo>
                    <a:lnTo>
                      <a:pt x="134" y="421"/>
                    </a:lnTo>
                    <a:lnTo>
                      <a:pt x="58" y="574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00"/>
                    </a:lnTo>
                    <a:lnTo>
                      <a:pt x="20" y="4410"/>
                    </a:lnTo>
                    <a:lnTo>
                      <a:pt x="58" y="4582"/>
                    </a:lnTo>
                    <a:lnTo>
                      <a:pt x="134" y="4735"/>
                    </a:lnTo>
                    <a:lnTo>
                      <a:pt x="230" y="4887"/>
                    </a:lnTo>
                    <a:lnTo>
                      <a:pt x="363" y="5002"/>
                    </a:lnTo>
                    <a:lnTo>
                      <a:pt x="497" y="5097"/>
                    </a:lnTo>
                    <a:lnTo>
                      <a:pt x="650" y="5155"/>
                    </a:lnTo>
                    <a:lnTo>
                      <a:pt x="821" y="5174"/>
                    </a:lnTo>
                    <a:lnTo>
                      <a:pt x="8380" y="5174"/>
                    </a:lnTo>
                    <a:lnTo>
                      <a:pt x="7426" y="4315"/>
                    </a:lnTo>
                    <a:lnTo>
                      <a:pt x="7426" y="955"/>
                    </a:lnTo>
                    <a:lnTo>
                      <a:pt x="7407" y="764"/>
                    </a:lnTo>
                    <a:lnTo>
                      <a:pt x="7369" y="574"/>
                    </a:lnTo>
                    <a:lnTo>
                      <a:pt x="7292" y="421"/>
                    </a:lnTo>
                    <a:lnTo>
                      <a:pt x="7197" y="268"/>
                    </a:lnTo>
                    <a:lnTo>
                      <a:pt x="7063" y="154"/>
                    </a:lnTo>
                    <a:lnTo>
                      <a:pt x="6930" y="58"/>
                    </a:lnTo>
                    <a:lnTo>
                      <a:pt x="6777" y="20"/>
                    </a:lnTo>
                    <a:lnTo>
                      <a:pt x="66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812;p48"/>
              <p:cNvSpPr/>
              <p:nvPr/>
            </p:nvSpPr>
            <p:spPr>
              <a:xfrm>
                <a:off x="-1542116" y="1669097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fill="none" extrusionOk="0">
                    <a:moveTo>
                      <a:pt x="6624" y="1"/>
                    </a:moveTo>
                    <a:lnTo>
                      <a:pt x="821" y="1"/>
                    </a:lnTo>
                    <a:lnTo>
                      <a:pt x="821" y="1"/>
                    </a:lnTo>
                    <a:lnTo>
                      <a:pt x="650" y="20"/>
                    </a:lnTo>
                    <a:lnTo>
                      <a:pt x="497" y="58"/>
                    </a:lnTo>
                    <a:lnTo>
                      <a:pt x="363" y="154"/>
                    </a:lnTo>
                    <a:lnTo>
                      <a:pt x="230" y="268"/>
                    </a:lnTo>
                    <a:lnTo>
                      <a:pt x="134" y="421"/>
                    </a:lnTo>
                    <a:lnTo>
                      <a:pt x="58" y="574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00"/>
                    </a:lnTo>
                    <a:lnTo>
                      <a:pt x="1" y="4200"/>
                    </a:lnTo>
                    <a:lnTo>
                      <a:pt x="20" y="4410"/>
                    </a:lnTo>
                    <a:lnTo>
                      <a:pt x="58" y="4582"/>
                    </a:lnTo>
                    <a:lnTo>
                      <a:pt x="134" y="4735"/>
                    </a:lnTo>
                    <a:lnTo>
                      <a:pt x="230" y="4887"/>
                    </a:lnTo>
                    <a:lnTo>
                      <a:pt x="363" y="5002"/>
                    </a:lnTo>
                    <a:lnTo>
                      <a:pt x="497" y="5097"/>
                    </a:lnTo>
                    <a:lnTo>
                      <a:pt x="650" y="5155"/>
                    </a:lnTo>
                    <a:lnTo>
                      <a:pt x="821" y="5174"/>
                    </a:lnTo>
                    <a:lnTo>
                      <a:pt x="8380" y="5174"/>
                    </a:lnTo>
                    <a:lnTo>
                      <a:pt x="7426" y="4315"/>
                    </a:lnTo>
                    <a:lnTo>
                      <a:pt x="7426" y="955"/>
                    </a:lnTo>
                    <a:lnTo>
                      <a:pt x="7426" y="955"/>
                    </a:lnTo>
                    <a:lnTo>
                      <a:pt x="7407" y="764"/>
                    </a:lnTo>
                    <a:lnTo>
                      <a:pt x="7369" y="574"/>
                    </a:lnTo>
                    <a:lnTo>
                      <a:pt x="7292" y="421"/>
                    </a:lnTo>
                    <a:lnTo>
                      <a:pt x="7197" y="268"/>
                    </a:lnTo>
                    <a:lnTo>
                      <a:pt x="7063" y="154"/>
                    </a:lnTo>
                    <a:lnTo>
                      <a:pt x="6930" y="58"/>
                    </a:lnTo>
                    <a:lnTo>
                      <a:pt x="6777" y="20"/>
                    </a:lnTo>
                    <a:lnTo>
                      <a:pt x="6624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813;p48"/>
              <p:cNvSpPr/>
              <p:nvPr/>
            </p:nvSpPr>
            <p:spPr>
              <a:xfrm>
                <a:off x="-1466649" y="1739687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814;p48"/>
              <p:cNvSpPr/>
              <p:nvPr/>
            </p:nvSpPr>
            <p:spPr>
              <a:xfrm>
                <a:off x="-1466649" y="1799445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815;p48"/>
              <p:cNvSpPr/>
              <p:nvPr/>
            </p:nvSpPr>
            <p:spPr>
              <a:xfrm>
                <a:off x="-1466649" y="1859203"/>
                <a:ext cx="126444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8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2444" y="77"/>
                    </a:lnTo>
                    <a:lnTo>
                      <a:pt x="2463" y="39"/>
                    </a:lnTo>
                    <a:lnTo>
                      <a:pt x="2444" y="20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816;p48"/>
              <p:cNvSpPr/>
              <p:nvPr/>
            </p:nvSpPr>
            <p:spPr>
              <a:xfrm>
                <a:off x="-598415" y="1686757"/>
                <a:ext cx="430260" cy="35869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6987" extrusionOk="0">
                    <a:moveTo>
                      <a:pt x="1756" y="0"/>
                    </a:moveTo>
                    <a:lnTo>
                      <a:pt x="1604" y="20"/>
                    </a:lnTo>
                    <a:lnTo>
                      <a:pt x="1451" y="77"/>
                    </a:lnTo>
                    <a:lnTo>
                      <a:pt x="1298" y="172"/>
                    </a:lnTo>
                    <a:lnTo>
                      <a:pt x="1184" y="287"/>
                    </a:lnTo>
                    <a:lnTo>
                      <a:pt x="1088" y="439"/>
                    </a:lnTo>
                    <a:lnTo>
                      <a:pt x="1012" y="592"/>
                    </a:lnTo>
                    <a:lnTo>
                      <a:pt x="974" y="764"/>
                    </a:lnTo>
                    <a:lnTo>
                      <a:pt x="955" y="974"/>
                    </a:lnTo>
                    <a:lnTo>
                      <a:pt x="955" y="6128"/>
                    </a:lnTo>
                    <a:lnTo>
                      <a:pt x="0" y="6987"/>
                    </a:lnTo>
                    <a:lnTo>
                      <a:pt x="7559" y="6987"/>
                    </a:lnTo>
                    <a:lnTo>
                      <a:pt x="7731" y="6968"/>
                    </a:lnTo>
                    <a:lnTo>
                      <a:pt x="7884" y="6910"/>
                    </a:lnTo>
                    <a:lnTo>
                      <a:pt x="8017" y="6815"/>
                    </a:lnTo>
                    <a:lnTo>
                      <a:pt x="8132" y="6700"/>
                    </a:lnTo>
                    <a:lnTo>
                      <a:pt x="8246" y="6567"/>
                    </a:lnTo>
                    <a:lnTo>
                      <a:pt x="8304" y="6395"/>
                    </a:lnTo>
                    <a:lnTo>
                      <a:pt x="8361" y="6223"/>
                    </a:lnTo>
                    <a:lnTo>
                      <a:pt x="8380" y="6032"/>
                    </a:lnTo>
                    <a:lnTo>
                      <a:pt x="8380" y="974"/>
                    </a:lnTo>
                    <a:lnTo>
                      <a:pt x="8361" y="764"/>
                    </a:lnTo>
                    <a:lnTo>
                      <a:pt x="8304" y="592"/>
                    </a:lnTo>
                    <a:lnTo>
                      <a:pt x="8246" y="439"/>
                    </a:lnTo>
                    <a:lnTo>
                      <a:pt x="8132" y="287"/>
                    </a:lnTo>
                    <a:lnTo>
                      <a:pt x="8017" y="172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817;p48"/>
              <p:cNvSpPr/>
              <p:nvPr/>
            </p:nvSpPr>
            <p:spPr>
              <a:xfrm>
                <a:off x="-598415" y="1686757"/>
                <a:ext cx="430260" cy="35869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6987" fill="none" extrusionOk="0">
                    <a:moveTo>
                      <a:pt x="7559" y="0"/>
                    </a:moveTo>
                    <a:lnTo>
                      <a:pt x="1756" y="0"/>
                    </a:lnTo>
                    <a:lnTo>
                      <a:pt x="1756" y="0"/>
                    </a:lnTo>
                    <a:lnTo>
                      <a:pt x="1604" y="20"/>
                    </a:lnTo>
                    <a:lnTo>
                      <a:pt x="1451" y="77"/>
                    </a:lnTo>
                    <a:lnTo>
                      <a:pt x="1298" y="172"/>
                    </a:lnTo>
                    <a:lnTo>
                      <a:pt x="1184" y="287"/>
                    </a:lnTo>
                    <a:lnTo>
                      <a:pt x="1088" y="439"/>
                    </a:lnTo>
                    <a:lnTo>
                      <a:pt x="1012" y="592"/>
                    </a:lnTo>
                    <a:lnTo>
                      <a:pt x="974" y="764"/>
                    </a:lnTo>
                    <a:lnTo>
                      <a:pt x="955" y="974"/>
                    </a:lnTo>
                    <a:lnTo>
                      <a:pt x="955" y="6128"/>
                    </a:lnTo>
                    <a:lnTo>
                      <a:pt x="0" y="6987"/>
                    </a:lnTo>
                    <a:lnTo>
                      <a:pt x="7559" y="6987"/>
                    </a:lnTo>
                    <a:lnTo>
                      <a:pt x="7559" y="6987"/>
                    </a:lnTo>
                    <a:lnTo>
                      <a:pt x="7731" y="6968"/>
                    </a:lnTo>
                    <a:lnTo>
                      <a:pt x="7884" y="6910"/>
                    </a:lnTo>
                    <a:lnTo>
                      <a:pt x="8017" y="6815"/>
                    </a:lnTo>
                    <a:lnTo>
                      <a:pt x="8132" y="6700"/>
                    </a:lnTo>
                    <a:lnTo>
                      <a:pt x="8246" y="6567"/>
                    </a:lnTo>
                    <a:lnTo>
                      <a:pt x="8304" y="6395"/>
                    </a:lnTo>
                    <a:lnTo>
                      <a:pt x="8361" y="6223"/>
                    </a:lnTo>
                    <a:lnTo>
                      <a:pt x="8380" y="6032"/>
                    </a:lnTo>
                    <a:lnTo>
                      <a:pt x="8380" y="974"/>
                    </a:lnTo>
                    <a:lnTo>
                      <a:pt x="8380" y="974"/>
                    </a:lnTo>
                    <a:lnTo>
                      <a:pt x="8361" y="764"/>
                    </a:lnTo>
                    <a:lnTo>
                      <a:pt x="8304" y="592"/>
                    </a:lnTo>
                    <a:lnTo>
                      <a:pt x="8246" y="439"/>
                    </a:lnTo>
                    <a:lnTo>
                      <a:pt x="8132" y="287"/>
                    </a:lnTo>
                    <a:lnTo>
                      <a:pt x="8017" y="172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818;p48"/>
              <p:cNvSpPr/>
              <p:nvPr/>
            </p:nvSpPr>
            <p:spPr>
              <a:xfrm>
                <a:off x="-460263" y="17396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20" y="0"/>
                    </a:moveTo>
                    <a:lnTo>
                      <a:pt x="1" y="38"/>
                    </a:lnTo>
                    <a:lnTo>
                      <a:pt x="20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819;p48"/>
              <p:cNvSpPr/>
              <p:nvPr/>
            </p:nvSpPr>
            <p:spPr>
              <a:xfrm>
                <a:off x="-460263" y="17396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20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200" y="0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820;p48"/>
              <p:cNvSpPr/>
              <p:nvPr/>
            </p:nvSpPr>
            <p:spPr>
              <a:xfrm>
                <a:off x="-460263" y="1799445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821;p48"/>
              <p:cNvSpPr/>
              <p:nvPr/>
            </p:nvSpPr>
            <p:spPr>
              <a:xfrm>
                <a:off x="-460263" y="1799445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822;p48"/>
              <p:cNvSpPr/>
              <p:nvPr/>
            </p:nvSpPr>
            <p:spPr>
              <a:xfrm>
                <a:off x="-460263" y="1859203"/>
                <a:ext cx="215669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823;p48"/>
              <p:cNvSpPr/>
              <p:nvPr/>
            </p:nvSpPr>
            <p:spPr>
              <a:xfrm>
                <a:off x="-460263" y="1859203"/>
                <a:ext cx="215669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7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824;p48"/>
              <p:cNvSpPr/>
              <p:nvPr/>
            </p:nvSpPr>
            <p:spPr>
              <a:xfrm>
                <a:off x="-460263" y="19199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20" y="0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825;p48"/>
              <p:cNvSpPr/>
              <p:nvPr/>
            </p:nvSpPr>
            <p:spPr>
              <a:xfrm>
                <a:off x="-460263" y="19199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0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826;p48"/>
              <p:cNvSpPr/>
              <p:nvPr/>
            </p:nvSpPr>
            <p:spPr>
              <a:xfrm>
                <a:off x="-460263" y="1979745"/>
                <a:ext cx="137276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78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635" y="77"/>
                    </a:lnTo>
                    <a:lnTo>
                      <a:pt x="2673" y="58"/>
                    </a:lnTo>
                    <a:lnTo>
                      <a:pt x="2673" y="39"/>
                    </a:lnTo>
                    <a:lnTo>
                      <a:pt x="2673" y="20"/>
                    </a:lnTo>
                    <a:lnTo>
                      <a:pt x="26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827;p48"/>
              <p:cNvSpPr/>
              <p:nvPr/>
            </p:nvSpPr>
            <p:spPr>
              <a:xfrm>
                <a:off x="-460263" y="1979745"/>
                <a:ext cx="137276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78" fill="none" extrusionOk="0">
                    <a:moveTo>
                      <a:pt x="263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635" y="77"/>
                    </a:lnTo>
                    <a:lnTo>
                      <a:pt x="2635" y="77"/>
                    </a:lnTo>
                    <a:lnTo>
                      <a:pt x="2673" y="58"/>
                    </a:lnTo>
                    <a:lnTo>
                      <a:pt x="2673" y="39"/>
                    </a:lnTo>
                    <a:lnTo>
                      <a:pt x="2673" y="39"/>
                    </a:lnTo>
                    <a:lnTo>
                      <a:pt x="2673" y="20"/>
                    </a:lnTo>
                    <a:lnTo>
                      <a:pt x="2635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828;p48"/>
              <p:cNvSpPr/>
              <p:nvPr/>
            </p:nvSpPr>
            <p:spPr>
              <a:xfrm>
                <a:off x="-1542116" y="2108142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extrusionOk="0">
                    <a:moveTo>
                      <a:pt x="821" y="0"/>
                    </a:moveTo>
                    <a:lnTo>
                      <a:pt x="650" y="19"/>
                    </a:lnTo>
                    <a:lnTo>
                      <a:pt x="497" y="77"/>
                    </a:lnTo>
                    <a:lnTo>
                      <a:pt x="363" y="172"/>
                    </a:lnTo>
                    <a:lnTo>
                      <a:pt x="230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19"/>
                    </a:lnTo>
                    <a:lnTo>
                      <a:pt x="20" y="4410"/>
                    </a:lnTo>
                    <a:lnTo>
                      <a:pt x="58" y="4601"/>
                    </a:lnTo>
                    <a:lnTo>
                      <a:pt x="134" y="4753"/>
                    </a:lnTo>
                    <a:lnTo>
                      <a:pt x="230" y="4906"/>
                    </a:lnTo>
                    <a:lnTo>
                      <a:pt x="363" y="5021"/>
                    </a:lnTo>
                    <a:lnTo>
                      <a:pt x="497" y="5097"/>
                    </a:lnTo>
                    <a:lnTo>
                      <a:pt x="650" y="5154"/>
                    </a:lnTo>
                    <a:lnTo>
                      <a:pt x="821" y="5173"/>
                    </a:lnTo>
                    <a:lnTo>
                      <a:pt x="6758" y="5173"/>
                    </a:lnTo>
                    <a:lnTo>
                      <a:pt x="6891" y="5154"/>
                    </a:lnTo>
                    <a:lnTo>
                      <a:pt x="7025" y="5116"/>
                    </a:lnTo>
                    <a:lnTo>
                      <a:pt x="7140" y="5040"/>
                    </a:lnTo>
                    <a:lnTo>
                      <a:pt x="7235" y="4944"/>
                    </a:lnTo>
                    <a:lnTo>
                      <a:pt x="7311" y="4830"/>
                    </a:lnTo>
                    <a:lnTo>
                      <a:pt x="7369" y="4696"/>
                    </a:lnTo>
                    <a:lnTo>
                      <a:pt x="7407" y="4543"/>
                    </a:lnTo>
                    <a:lnTo>
                      <a:pt x="7426" y="4391"/>
                    </a:lnTo>
                    <a:lnTo>
                      <a:pt x="7426" y="955"/>
                    </a:lnTo>
                    <a:lnTo>
                      <a:pt x="83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829;p48"/>
              <p:cNvSpPr/>
              <p:nvPr/>
            </p:nvSpPr>
            <p:spPr>
              <a:xfrm>
                <a:off x="-1542116" y="2108142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fill="none" extrusionOk="0">
                    <a:moveTo>
                      <a:pt x="8380" y="0"/>
                    </a:moveTo>
                    <a:lnTo>
                      <a:pt x="821" y="0"/>
                    </a:lnTo>
                    <a:lnTo>
                      <a:pt x="821" y="0"/>
                    </a:lnTo>
                    <a:lnTo>
                      <a:pt x="650" y="19"/>
                    </a:lnTo>
                    <a:lnTo>
                      <a:pt x="497" y="77"/>
                    </a:lnTo>
                    <a:lnTo>
                      <a:pt x="363" y="172"/>
                    </a:lnTo>
                    <a:lnTo>
                      <a:pt x="230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19"/>
                    </a:lnTo>
                    <a:lnTo>
                      <a:pt x="1" y="4219"/>
                    </a:lnTo>
                    <a:lnTo>
                      <a:pt x="20" y="4410"/>
                    </a:lnTo>
                    <a:lnTo>
                      <a:pt x="58" y="4601"/>
                    </a:lnTo>
                    <a:lnTo>
                      <a:pt x="134" y="4753"/>
                    </a:lnTo>
                    <a:lnTo>
                      <a:pt x="230" y="4906"/>
                    </a:lnTo>
                    <a:lnTo>
                      <a:pt x="363" y="5021"/>
                    </a:lnTo>
                    <a:lnTo>
                      <a:pt x="497" y="5097"/>
                    </a:lnTo>
                    <a:lnTo>
                      <a:pt x="650" y="5154"/>
                    </a:lnTo>
                    <a:lnTo>
                      <a:pt x="821" y="5173"/>
                    </a:lnTo>
                    <a:lnTo>
                      <a:pt x="6758" y="5173"/>
                    </a:lnTo>
                    <a:lnTo>
                      <a:pt x="6758" y="5173"/>
                    </a:lnTo>
                    <a:lnTo>
                      <a:pt x="6891" y="5154"/>
                    </a:lnTo>
                    <a:lnTo>
                      <a:pt x="7025" y="5116"/>
                    </a:lnTo>
                    <a:lnTo>
                      <a:pt x="7140" y="5040"/>
                    </a:lnTo>
                    <a:lnTo>
                      <a:pt x="7235" y="4944"/>
                    </a:lnTo>
                    <a:lnTo>
                      <a:pt x="7311" y="4830"/>
                    </a:lnTo>
                    <a:lnTo>
                      <a:pt x="7369" y="4696"/>
                    </a:lnTo>
                    <a:lnTo>
                      <a:pt x="7407" y="4543"/>
                    </a:lnTo>
                    <a:lnTo>
                      <a:pt x="7426" y="4391"/>
                    </a:lnTo>
                    <a:lnTo>
                      <a:pt x="7426" y="955"/>
                    </a:lnTo>
                    <a:lnTo>
                      <a:pt x="838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830;p48"/>
              <p:cNvSpPr/>
              <p:nvPr/>
            </p:nvSpPr>
            <p:spPr>
              <a:xfrm>
                <a:off x="-1466649" y="2178681"/>
                <a:ext cx="215618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8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831;p48"/>
              <p:cNvSpPr/>
              <p:nvPr/>
            </p:nvSpPr>
            <p:spPr>
              <a:xfrm>
                <a:off x="-1466649" y="2239466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832;p48"/>
              <p:cNvSpPr/>
              <p:nvPr/>
            </p:nvSpPr>
            <p:spPr>
              <a:xfrm>
                <a:off x="-1466649" y="2299224"/>
                <a:ext cx="126444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7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20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833;p48"/>
              <p:cNvSpPr/>
              <p:nvPr/>
            </p:nvSpPr>
            <p:spPr>
              <a:xfrm>
                <a:off x="-590560" y="2108142"/>
                <a:ext cx="41455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extrusionOk="0">
                    <a:moveTo>
                      <a:pt x="0" y="0"/>
                    </a:moveTo>
                    <a:lnTo>
                      <a:pt x="993" y="955"/>
                    </a:lnTo>
                    <a:lnTo>
                      <a:pt x="993" y="4391"/>
                    </a:lnTo>
                    <a:lnTo>
                      <a:pt x="993" y="4543"/>
                    </a:lnTo>
                    <a:lnTo>
                      <a:pt x="1050" y="4696"/>
                    </a:lnTo>
                    <a:lnTo>
                      <a:pt x="1107" y="4830"/>
                    </a:lnTo>
                    <a:lnTo>
                      <a:pt x="1184" y="4944"/>
                    </a:lnTo>
                    <a:lnTo>
                      <a:pt x="1298" y="5040"/>
                    </a:lnTo>
                    <a:lnTo>
                      <a:pt x="1413" y="5116"/>
                    </a:lnTo>
                    <a:lnTo>
                      <a:pt x="1546" y="5154"/>
                    </a:lnTo>
                    <a:lnTo>
                      <a:pt x="1680" y="5173"/>
                    </a:lnTo>
                    <a:lnTo>
                      <a:pt x="7234" y="5173"/>
                    </a:lnTo>
                    <a:lnTo>
                      <a:pt x="7406" y="5154"/>
                    </a:lnTo>
                    <a:lnTo>
                      <a:pt x="7559" y="5097"/>
                    </a:lnTo>
                    <a:lnTo>
                      <a:pt x="7693" y="5021"/>
                    </a:lnTo>
                    <a:lnTo>
                      <a:pt x="7826" y="4906"/>
                    </a:lnTo>
                    <a:lnTo>
                      <a:pt x="7922" y="4753"/>
                    </a:lnTo>
                    <a:lnTo>
                      <a:pt x="7998" y="4601"/>
                    </a:lnTo>
                    <a:lnTo>
                      <a:pt x="8055" y="4410"/>
                    </a:lnTo>
                    <a:lnTo>
                      <a:pt x="8074" y="4219"/>
                    </a:lnTo>
                    <a:lnTo>
                      <a:pt x="8074" y="955"/>
                    </a:lnTo>
                    <a:lnTo>
                      <a:pt x="8055" y="764"/>
                    </a:lnTo>
                    <a:lnTo>
                      <a:pt x="7998" y="592"/>
                    </a:lnTo>
                    <a:lnTo>
                      <a:pt x="7922" y="420"/>
                    </a:lnTo>
                    <a:lnTo>
                      <a:pt x="7826" y="287"/>
                    </a:lnTo>
                    <a:lnTo>
                      <a:pt x="7693" y="172"/>
                    </a:lnTo>
                    <a:lnTo>
                      <a:pt x="7559" y="77"/>
                    </a:lnTo>
                    <a:lnTo>
                      <a:pt x="7406" y="19"/>
                    </a:lnTo>
                    <a:lnTo>
                      <a:pt x="7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834;p48"/>
              <p:cNvSpPr/>
              <p:nvPr/>
            </p:nvSpPr>
            <p:spPr>
              <a:xfrm>
                <a:off x="-590560" y="2108142"/>
                <a:ext cx="41455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fill="none" extrusionOk="0">
                    <a:moveTo>
                      <a:pt x="7234" y="0"/>
                    </a:moveTo>
                    <a:lnTo>
                      <a:pt x="0" y="0"/>
                    </a:lnTo>
                    <a:lnTo>
                      <a:pt x="993" y="955"/>
                    </a:lnTo>
                    <a:lnTo>
                      <a:pt x="993" y="4391"/>
                    </a:lnTo>
                    <a:lnTo>
                      <a:pt x="993" y="4391"/>
                    </a:lnTo>
                    <a:lnTo>
                      <a:pt x="993" y="4543"/>
                    </a:lnTo>
                    <a:lnTo>
                      <a:pt x="1050" y="4696"/>
                    </a:lnTo>
                    <a:lnTo>
                      <a:pt x="1107" y="4830"/>
                    </a:lnTo>
                    <a:lnTo>
                      <a:pt x="1184" y="4944"/>
                    </a:lnTo>
                    <a:lnTo>
                      <a:pt x="1298" y="5040"/>
                    </a:lnTo>
                    <a:lnTo>
                      <a:pt x="1413" y="5116"/>
                    </a:lnTo>
                    <a:lnTo>
                      <a:pt x="1546" y="5154"/>
                    </a:lnTo>
                    <a:lnTo>
                      <a:pt x="1680" y="5173"/>
                    </a:lnTo>
                    <a:lnTo>
                      <a:pt x="7234" y="5173"/>
                    </a:lnTo>
                    <a:lnTo>
                      <a:pt x="7234" y="5173"/>
                    </a:lnTo>
                    <a:lnTo>
                      <a:pt x="7406" y="5154"/>
                    </a:lnTo>
                    <a:lnTo>
                      <a:pt x="7559" y="5097"/>
                    </a:lnTo>
                    <a:lnTo>
                      <a:pt x="7693" y="5021"/>
                    </a:lnTo>
                    <a:lnTo>
                      <a:pt x="7826" y="4906"/>
                    </a:lnTo>
                    <a:lnTo>
                      <a:pt x="7922" y="4753"/>
                    </a:lnTo>
                    <a:lnTo>
                      <a:pt x="7998" y="4601"/>
                    </a:lnTo>
                    <a:lnTo>
                      <a:pt x="8055" y="4410"/>
                    </a:lnTo>
                    <a:lnTo>
                      <a:pt x="8074" y="4219"/>
                    </a:lnTo>
                    <a:lnTo>
                      <a:pt x="8074" y="955"/>
                    </a:lnTo>
                    <a:lnTo>
                      <a:pt x="8074" y="955"/>
                    </a:lnTo>
                    <a:lnTo>
                      <a:pt x="8055" y="764"/>
                    </a:lnTo>
                    <a:lnTo>
                      <a:pt x="7998" y="592"/>
                    </a:lnTo>
                    <a:lnTo>
                      <a:pt x="7922" y="420"/>
                    </a:lnTo>
                    <a:lnTo>
                      <a:pt x="7826" y="287"/>
                    </a:lnTo>
                    <a:lnTo>
                      <a:pt x="7693" y="172"/>
                    </a:lnTo>
                    <a:lnTo>
                      <a:pt x="7559" y="77"/>
                    </a:lnTo>
                    <a:lnTo>
                      <a:pt x="7406" y="19"/>
                    </a:lnTo>
                    <a:lnTo>
                      <a:pt x="7234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835;p48"/>
              <p:cNvSpPr/>
              <p:nvPr/>
            </p:nvSpPr>
            <p:spPr>
              <a:xfrm>
                <a:off x="-446504" y="2178681"/>
                <a:ext cx="191130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extrusionOk="0">
                    <a:moveTo>
                      <a:pt x="38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3722" y="77"/>
                    </a:lnTo>
                    <a:lnTo>
                      <a:pt x="3722" y="39"/>
                    </a:lnTo>
                    <a:lnTo>
                      <a:pt x="3722" y="20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836;p48"/>
              <p:cNvSpPr/>
              <p:nvPr/>
            </p:nvSpPr>
            <p:spPr>
              <a:xfrm>
                <a:off x="-446504" y="2239466"/>
                <a:ext cx="191130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8" y="77"/>
                    </a:lnTo>
                    <a:lnTo>
                      <a:pt x="3684" y="77"/>
                    </a:lnTo>
                    <a:lnTo>
                      <a:pt x="3722" y="57"/>
                    </a:lnTo>
                    <a:lnTo>
                      <a:pt x="3722" y="38"/>
                    </a:lnTo>
                    <a:lnTo>
                      <a:pt x="37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837;p48"/>
              <p:cNvSpPr/>
              <p:nvPr/>
            </p:nvSpPr>
            <p:spPr>
              <a:xfrm>
                <a:off x="-446504" y="2299224"/>
                <a:ext cx="9800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77" extrusionOk="0">
                    <a:moveTo>
                      <a:pt x="38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8" y="77"/>
                    </a:lnTo>
                    <a:lnTo>
                      <a:pt x="1871" y="77"/>
                    </a:lnTo>
                    <a:lnTo>
                      <a:pt x="1909" y="58"/>
                    </a:lnTo>
                    <a:lnTo>
                      <a:pt x="1909" y="39"/>
                    </a:lnTo>
                    <a:lnTo>
                      <a:pt x="1909" y="20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838;p48"/>
              <p:cNvSpPr/>
              <p:nvPr/>
            </p:nvSpPr>
            <p:spPr>
              <a:xfrm>
                <a:off x="-446504" y="2299224"/>
                <a:ext cx="9800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77" fill="none" extrusionOk="0">
                    <a:moveTo>
                      <a:pt x="1871" y="1"/>
                    </a:moveTo>
                    <a:lnTo>
                      <a:pt x="38" y="1"/>
                    </a:lnTo>
                    <a:lnTo>
                      <a:pt x="38" y="1"/>
                    </a:lnTo>
                    <a:lnTo>
                      <a:pt x="19" y="2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8" y="77"/>
                    </a:lnTo>
                    <a:lnTo>
                      <a:pt x="1871" y="77"/>
                    </a:lnTo>
                    <a:lnTo>
                      <a:pt x="1871" y="77"/>
                    </a:lnTo>
                    <a:lnTo>
                      <a:pt x="1909" y="58"/>
                    </a:lnTo>
                    <a:lnTo>
                      <a:pt x="1909" y="39"/>
                    </a:lnTo>
                    <a:lnTo>
                      <a:pt x="1909" y="39"/>
                    </a:lnTo>
                    <a:lnTo>
                      <a:pt x="1909" y="20"/>
                    </a:lnTo>
                    <a:lnTo>
                      <a:pt x="1871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839;p48"/>
              <p:cNvSpPr/>
              <p:nvPr/>
            </p:nvSpPr>
            <p:spPr>
              <a:xfrm>
                <a:off x="-1169708" y="2712754"/>
                <a:ext cx="876074" cy="80395"/>
              </a:xfrm>
              <a:custGeom>
                <a:avLst/>
                <a:gdLst/>
                <a:ahLst/>
                <a:cxnLst/>
                <a:rect l="l" t="t" r="r" b="b"/>
                <a:pathLst>
                  <a:path w="17065" h="1566" extrusionOk="0">
                    <a:moveTo>
                      <a:pt x="0" y="1"/>
                    </a:moveTo>
                    <a:lnTo>
                      <a:pt x="0" y="1566"/>
                    </a:lnTo>
                    <a:lnTo>
                      <a:pt x="17065" y="1566"/>
                    </a:lnTo>
                    <a:lnTo>
                      <a:pt x="17065" y="192"/>
                    </a:lnTo>
                    <a:lnTo>
                      <a:pt x="17046" y="115"/>
                    </a:lnTo>
                    <a:lnTo>
                      <a:pt x="17008" y="39"/>
                    </a:lnTo>
                    <a:lnTo>
                      <a:pt x="1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840;p48"/>
              <p:cNvSpPr/>
              <p:nvPr/>
            </p:nvSpPr>
            <p:spPr>
              <a:xfrm>
                <a:off x="-1169708" y="2712754"/>
                <a:ext cx="364548" cy="80395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1566" extrusionOk="0">
                    <a:moveTo>
                      <a:pt x="0" y="1"/>
                    </a:moveTo>
                    <a:lnTo>
                      <a:pt x="0" y="1566"/>
                    </a:lnTo>
                    <a:lnTo>
                      <a:pt x="7101" y="1566"/>
                    </a:lnTo>
                    <a:lnTo>
                      <a:pt x="7101" y="192"/>
                    </a:lnTo>
                    <a:lnTo>
                      <a:pt x="7082" y="115"/>
                    </a:lnTo>
                    <a:lnTo>
                      <a:pt x="7044" y="39"/>
                    </a:lnTo>
                    <a:lnTo>
                      <a:pt x="6986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841;p48"/>
              <p:cNvSpPr/>
              <p:nvPr/>
            </p:nvSpPr>
            <p:spPr>
              <a:xfrm>
                <a:off x="-988432" y="2708852"/>
                <a:ext cx="360646" cy="2002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39" extrusionOk="0">
                    <a:moveTo>
                      <a:pt x="0" y="0"/>
                    </a:moveTo>
                    <a:lnTo>
                      <a:pt x="0" y="39"/>
                    </a:lnTo>
                    <a:lnTo>
                      <a:pt x="7025" y="39"/>
                    </a:lnTo>
                    <a:lnTo>
                      <a:pt x="7025" y="0"/>
                    </a:lnTo>
                    <a:close/>
                  </a:path>
                </a:pathLst>
              </a:custGeom>
              <a:solidFill>
                <a:srgbClr val="BAC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842;p48"/>
              <p:cNvSpPr/>
              <p:nvPr/>
            </p:nvSpPr>
            <p:spPr>
              <a:xfrm>
                <a:off x="-988432" y="2708852"/>
                <a:ext cx="360646" cy="2002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39" fill="none" extrusionOk="0">
                    <a:moveTo>
                      <a:pt x="7025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7025" y="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1843;p48"/>
            <p:cNvGrpSpPr/>
            <p:nvPr/>
          </p:nvGrpSpPr>
          <p:grpSpPr>
            <a:xfrm>
              <a:off x="427969" y="2891562"/>
              <a:ext cx="2902118" cy="1707857"/>
              <a:chOff x="5879397" y="2862025"/>
              <a:chExt cx="2952307" cy="1737393"/>
            </a:xfrm>
          </p:grpSpPr>
          <p:sp>
            <p:nvSpPr>
              <p:cNvPr id="259" name="Google Shape;1844;p48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845;p48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846;p48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847;p48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848;p48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4" name="Google Shape;1849;p48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270" name="Google Shape;1850;p48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1851;p48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1852;p48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1853;p48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1854;p48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266" name="Google Shape;1855;p48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856;p48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1857;p48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1858;p48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1859;p48"/>
            <p:cNvGrpSpPr/>
            <p:nvPr/>
          </p:nvGrpSpPr>
          <p:grpSpPr>
            <a:xfrm>
              <a:off x="579050" y="2013912"/>
              <a:ext cx="1637718" cy="2585699"/>
              <a:chOff x="731450" y="2018675"/>
              <a:chExt cx="1637718" cy="2585699"/>
            </a:xfrm>
          </p:grpSpPr>
          <p:sp>
            <p:nvSpPr>
              <p:cNvPr id="204" name="Google Shape;1860;p48"/>
              <p:cNvSpPr/>
              <p:nvPr/>
            </p:nvSpPr>
            <p:spPr>
              <a:xfrm flipH="1">
                <a:off x="822380" y="2413921"/>
                <a:ext cx="326853" cy="597816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12675" extrusionOk="0">
                    <a:moveTo>
                      <a:pt x="0" y="0"/>
                    </a:moveTo>
                    <a:lnTo>
                      <a:pt x="2730" y="9678"/>
                    </a:lnTo>
                    <a:lnTo>
                      <a:pt x="2768" y="9831"/>
                    </a:lnTo>
                    <a:lnTo>
                      <a:pt x="2863" y="10251"/>
                    </a:lnTo>
                    <a:lnTo>
                      <a:pt x="2959" y="10537"/>
                    </a:lnTo>
                    <a:lnTo>
                      <a:pt x="3054" y="10823"/>
                    </a:lnTo>
                    <a:lnTo>
                      <a:pt x="3188" y="11148"/>
                    </a:lnTo>
                    <a:lnTo>
                      <a:pt x="3360" y="11453"/>
                    </a:lnTo>
                    <a:lnTo>
                      <a:pt x="3551" y="11759"/>
                    </a:lnTo>
                    <a:lnTo>
                      <a:pt x="3761" y="12045"/>
                    </a:lnTo>
                    <a:lnTo>
                      <a:pt x="3894" y="12179"/>
                    </a:lnTo>
                    <a:lnTo>
                      <a:pt x="4028" y="12293"/>
                    </a:lnTo>
                    <a:lnTo>
                      <a:pt x="4161" y="12389"/>
                    </a:lnTo>
                    <a:lnTo>
                      <a:pt x="4314" y="12484"/>
                    </a:lnTo>
                    <a:lnTo>
                      <a:pt x="4467" y="12560"/>
                    </a:lnTo>
                    <a:lnTo>
                      <a:pt x="4639" y="12618"/>
                    </a:lnTo>
                    <a:lnTo>
                      <a:pt x="4810" y="12656"/>
                    </a:lnTo>
                    <a:lnTo>
                      <a:pt x="5001" y="12675"/>
                    </a:lnTo>
                    <a:lnTo>
                      <a:pt x="5192" y="12656"/>
                    </a:lnTo>
                    <a:lnTo>
                      <a:pt x="5402" y="12637"/>
                    </a:lnTo>
                    <a:lnTo>
                      <a:pt x="5612" y="12579"/>
                    </a:lnTo>
                    <a:lnTo>
                      <a:pt x="5841" y="12503"/>
                    </a:lnTo>
                    <a:lnTo>
                      <a:pt x="6013" y="12427"/>
                    </a:lnTo>
                    <a:lnTo>
                      <a:pt x="6185" y="12331"/>
                    </a:lnTo>
                    <a:lnTo>
                      <a:pt x="6338" y="12217"/>
                    </a:lnTo>
                    <a:lnTo>
                      <a:pt x="6471" y="12102"/>
                    </a:lnTo>
                    <a:lnTo>
                      <a:pt x="6567" y="11969"/>
                    </a:lnTo>
                    <a:lnTo>
                      <a:pt x="6662" y="11816"/>
                    </a:lnTo>
                    <a:lnTo>
                      <a:pt x="6757" y="11663"/>
                    </a:lnTo>
                    <a:lnTo>
                      <a:pt x="6815" y="11491"/>
                    </a:lnTo>
                    <a:lnTo>
                      <a:pt x="6853" y="11320"/>
                    </a:lnTo>
                    <a:lnTo>
                      <a:pt x="6891" y="11148"/>
                    </a:lnTo>
                    <a:lnTo>
                      <a:pt x="6910" y="10938"/>
                    </a:lnTo>
                    <a:lnTo>
                      <a:pt x="6929" y="10747"/>
                    </a:lnTo>
                    <a:lnTo>
                      <a:pt x="6910" y="10537"/>
                    </a:lnTo>
                    <a:lnTo>
                      <a:pt x="6891" y="10308"/>
                    </a:lnTo>
                    <a:lnTo>
                      <a:pt x="6834" y="9869"/>
                    </a:lnTo>
                    <a:lnTo>
                      <a:pt x="6719" y="9373"/>
                    </a:lnTo>
                    <a:lnTo>
                      <a:pt x="6547" y="8876"/>
                    </a:lnTo>
                    <a:lnTo>
                      <a:pt x="6357" y="8361"/>
                    </a:lnTo>
                    <a:lnTo>
                      <a:pt x="6128" y="7826"/>
                    </a:lnTo>
                    <a:lnTo>
                      <a:pt x="5879" y="7292"/>
                    </a:lnTo>
                    <a:lnTo>
                      <a:pt x="5612" y="6738"/>
                    </a:lnTo>
                    <a:lnTo>
                      <a:pt x="5307" y="6185"/>
                    </a:lnTo>
                    <a:lnTo>
                      <a:pt x="5001" y="5631"/>
                    </a:lnTo>
                    <a:lnTo>
                      <a:pt x="4677" y="5097"/>
                    </a:lnTo>
                    <a:lnTo>
                      <a:pt x="4333" y="4562"/>
                    </a:lnTo>
                    <a:lnTo>
                      <a:pt x="3665" y="3513"/>
                    </a:lnTo>
                    <a:lnTo>
                      <a:pt x="3016" y="2558"/>
                    </a:lnTo>
                    <a:lnTo>
                      <a:pt x="2405" y="1718"/>
                    </a:lnTo>
                    <a:lnTo>
                      <a:pt x="1871" y="1012"/>
                    </a:lnTo>
                    <a:lnTo>
                      <a:pt x="1451" y="458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861;p48"/>
              <p:cNvSpPr/>
              <p:nvPr/>
            </p:nvSpPr>
            <p:spPr>
              <a:xfrm flipH="1">
                <a:off x="814268" y="2783933"/>
                <a:ext cx="334966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491" extrusionOk="0">
                    <a:moveTo>
                      <a:pt x="6147" y="1"/>
                    </a:moveTo>
                    <a:lnTo>
                      <a:pt x="0" y="3990"/>
                    </a:lnTo>
                    <a:lnTo>
                      <a:pt x="172" y="4162"/>
                    </a:lnTo>
                    <a:lnTo>
                      <a:pt x="649" y="4601"/>
                    </a:lnTo>
                    <a:lnTo>
                      <a:pt x="993" y="4887"/>
                    </a:lnTo>
                    <a:lnTo>
                      <a:pt x="1394" y="5173"/>
                    </a:lnTo>
                    <a:lnTo>
                      <a:pt x="1814" y="5479"/>
                    </a:lnTo>
                    <a:lnTo>
                      <a:pt x="2291" y="5765"/>
                    </a:lnTo>
                    <a:lnTo>
                      <a:pt x="2787" y="6013"/>
                    </a:lnTo>
                    <a:lnTo>
                      <a:pt x="3054" y="6128"/>
                    </a:lnTo>
                    <a:lnTo>
                      <a:pt x="3303" y="6242"/>
                    </a:lnTo>
                    <a:lnTo>
                      <a:pt x="3570" y="6319"/>
                    </a:lnTo>
                    <a:lnTo>
                      <a:pt x="3837" y="6395"/>
                    </a:lnTo>
                    <a:lnTo>
                      <a:pt x="4104" y="6452"/>
                    </a:lnTo>
                    <a:lnTo>
                      <a:pt x="4352" y="6471"/>
                    </a:lnTo>
                    <a:lnTo>
                      <a:pt x="4620" y="6491"/>
                    </a:lnTo>
                    <a:lnTo>
                      <a:pt x="4887" y="6471"/>
                    </a:lnTo>
                    <a:lnTo>
                      <a:pt x="5135" y="6433"/>
                    </a:lnTo>
                    <a:lnTo>
                      <a:pt x="5383" y="6376"/>
                    </a:lnTo>
                    <a:lnTo>
                      <a:pt x="5631" y="6281"/>
                    </a:lnTo>
                    <a:lnTo>
                      <a:pt x="5879" y="6147"/>
                    </a:lnTo>
                    <a:lnTo>
                      <a:pt x="6108" y="5975"/>
                    </a:lnTo>
                    <a:lnTo>
                      <a:pt x="6318" y="5784"/>
                    </a:lnTo>
                    <a:lnTo>
                      <a:pt x="6490" y="5612"/>
                    </a:lnTo>
                    <a:lnTo>
                      <a:pt x="6624" y="5422"/>
                    </a:lnTo>
                    <a:lnTo>
                      <a:pt x="6757" y="5212"/>
                    </a:lnTo>
                    <a:lnTo>
                      <a:pt x="6853" y="5002"/>
                    </a:lnTo>
                    <a:lnTo>
                      <a:pt x="6929" y="4792"/>
                    </a:lnTo>
                    <a:lnTo>
                      <a:pt x="6987" y="4563"/>
                    </a:lnTo>
                    <a:lnTo>
                      <a:pt x="7044" y="4334"/>
                    </a:lnTo>
                    <a:lnTo>
                      <a:pt x="7082" y="4104"/>
                    </a:lnTo>
                    <a:lnTo>
                      <a:pt x="7101" y="3856"/>
                    </a:lnTo>
                    <a:lnTo>
                      <a:pt x="7101" y="3627"/>
                    </a:lnTo>
                    <a:lnTo>
                      <a:pt x="7082" y="3150"/>
                    </a:lnTo>
                    <a:lnTo>
                      <a:pt x="7025" y="2673"/>
                    </a:lnTo>
                    <a:lnTo>
                      <a:pt x="6929" y="2196"/>
                    </a:lnTo>
                    <a:lnTo>
                      <a:pt x="6815" y="1757"/>
                    </a:lnTo>
                    <a:lnTo>
                      <a:pt x="6681" y="1337"/>
                    </a:lnTo>
                    <a:lnTo>
                      <a:pt x="6547" y="974"/>
                    </a:lnTo>
                    <a:lnTo>
                      <a:pt x="6433" y="650"/>
                    </a:lnTo>
                    <a:lnTo>
                      <a:pt x="6223" y="172"/>
                    </a:lnTo>
                    <a:lnTo>
                      <a:pt x="6147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862;p48"/>
              <p:cNvSpPr/>
              <p:nvPr/>
            </p:nvSpPr>
            <p:spPr>
              <a:xfrm flipH="1">
                <a:off x="814268" y="2783933"/>
                <a:ext cx="334966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491" fill="none" extrusionOk="0">
                    <a:moveTo>
                      <a:pt x="6147" y="1"/>
                    </a:moveTo>
                    <a:lnTo>
                      <a:pt x="6147" y="1"/>
                    </a:lnTo>
                    <a:lnTo>
                      <a:pt x="6223" y="172"/>
                    </a:lnTo>
                    <a:lnTo>
                      <a:pt x="6433" y="650"/>
                    </a:lnTo>
                    <a:lnTo>
                      <a:pt x="6547" y="974"/>
                    </a:lnTo>
                    <a:lnTo>
                      <a:pt x="6681" y="1337"/>
                    </a:lnTo>
                    <a:lnTo>
                      <a:pt x="6815" y="1757"/>
                    </a:lnTo>
                    <a:lnTo>
                      <a:pt x="6929" y="2196"/>
                    </a:lnTo>
                    <a:lnTo>
                      <a:pt x="7025" y="2673"/>
                    </a:lnTo>
                    <a:lnTo>
                      <a:pt x="7082" y="3150"/>
                    </a:lnTo>
                    <a:lnTo>
                      <a:pt x="7101" y="3627"/>
                    </a:lnTo>
                    <a:lnTo>
                      <a:pt x="7101" y="3856"/>
                    </a:lnTo>
                    <a:lnTo>
                      <a:pt x="7082" y="4104"/>
                    </a:lnTo>
                    <a:lnTo>
                      <a:pt x="7044" y="4334"/>
                    </a:lnTo>
                    <a:lnTo>
                      <a:pt x="6987" y="4563"/>
                    </a:lnTo>
                    <a:lnTo>
                      <a:pt x="6929" y="4792"/>
                    </a:lnTo>
                    <a:lnTo>
                      <a:pt x="6853" y="5002"/>
                    </a:lnTo>
                    <a:lnTo>
                      <a:pt x="6757" y="5212"/>
                    </a:lnTo>
                    <a:lnTo>
                      <a:pt x="6624" y="5422"/>
                    </a:lnTo>
                    <a:lnTo>
                      <a:pt x="6490" y="5612"/>
                    </a:lnTo>
                    <a:lnTo>
                      <a:pt x="6318" y="5784"/>
                    </a:lnTo>
                    <a:lnTo>
                      <a:pt x="6318" y="5784"/>
                    </a:lnTo>
                    <a:lnTo>
                      <a:pt x="6108" y="5975"/>
                    </a:lnTo>
                    <a:lnTo>
                      <a:pt x="5879" y="6147"/>
                    </a:lnTo>
                    <a:lnTo>
                      <a:pt x="5631" y="6281"/>
                    </a:lnTo>
                    <a:lnTo>
                      <a:pt x="5383" y="6376"/>
                    </a:lnTo>
                    <a:lnTo>
                      <a:pt x="5135" y="6433"/>
                    </a:lnTo>
                    <a:lnTo>
                      <a:pt x="4887" y="6471"/>
                    </a:lnTo>
                    <a:lnTo>
                      <a:pt x="4620" y="6491"/>
                    </a:lnTo>
                    <a:lnTo>
                      <a:pt x="4352" y="6471"/>
                    </a:lnTo>
                    <a:lnTo>
                      <a:pt x="4104" y="6452"/>
                    </a:lnTo>
                    <a:lnTo>
                      <a:pt x="3837" y="6395"/>
                    </a:lnTo>
                    <a:lnTo>
                      <a:pt x="3570" y="6319"/>
                    </a:lnTo>
                    <a:lnTo>
                      <a:pt x="3303" y="6242"/>
                    </a:lnTo>
                    <a:lnTo>
                      <a:pt x="3054" y="6128"/>
                    </a:lnTo>
                    <a:lnTo>
                      <a:pt x="2787" y="6013"/>
                    </a:lnTo>
                    <a:lnTo>
                      <a:pt x="2291" y="5765"/>
                    </a:lnTo>
                    <a:lnTo>
                      <a:pt x="1814" y="5479"/>
                    </a:lnTo>
                    <a:lnTo>
                      <a:pt x="1394" y="5173"/>
                    </a:lnTo>
                    <a:lnTo>
                      <a:pt x="993" y="4887"/>
                    </a:lnTo>
                    <a:lnTo>
                      <a:pt x="649" y="4601"/>
                    </a:lnTo>
                    <a:lnTo>
                      <a:pt x="172" y="4162"/>
                    </a:lnTo>
                    <a:lnTo>
                      <a:pt x="0" y="39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863;p48"/>
              <p:cNvSpPr/>
              <p:nvPr/>
            </p:nvSpPr>
            <p:spPr>
              <a:xfrm flipH="1">
                <a:off x="864685" y="2851474"/>
                <a:ext cx="46882" cy="8555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814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39" y="76"/>
                    </a:lnTo>
                    <a:lnTo>
                      <a:pt x="191" y="344"/>
                    </a:lnTo>
                    <a:lnTo>
                      <a:pt x="440" y="783"/>
                    </a:lnTo>
                    <a:lnTo>
                      <a:pt x="707" y="1298"/>
                    </a:lnTo>
                    <a:lnTo>
                      <a:pt x="840" y="1565"/>
                    </a:lnTo>
                    <a:lnTo>
                      <a:pt x="936" y="1814"/>
                    </a:lnTo>
                    <a:lnTo>
                      <a:pt x="993" y="1794"/>
                    </a:lnTo>
                    <a:lnTo>
                      <a:pt x="859" y="1508"/>
                    </a:lnTo>
                    <a:lnTo>
                      <a:pt x="726" y="1203"/>
                    </a:lnTo>
                    <a:lnTo>
                      <a:pt x="420" y="611"/>
                    </a:lnTo>
                    <a:lnTo>
                      <a:pt x="153" y="17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864;p48"/>
              <p:cNvSpPr/>
              <p:nvPr/>
            </p:nvSpPr>
            <p:spPr>
              <a:xfrm flipH="1">
                <a:off x="1067261" y="2261765"/>
                <a:ext cx="109894" cy="18729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971" extrusionOk="0">
                    <a:moveTo>
                      <a:pt x="955" y="0"/>
                    </a:moveTo>
                    <a:lnTo>
                      <a:pt x="821" y="19"/>
                    </a:lnTo>
                    <a:lnTo>
                      <a:pt x="707" y="58"/>
                    </a:lnTo>
                    <a:lnTo>
                      <a:pt x="669" y="96"/>
                    </a:lnTo>
                    <a:lnTo>
                      <a:pt x="630" y="134"/>
                    </a:lnTo>
                    <a:lnTo>
                      <a:pt x="592" y="172"/>
                    </a:lnTo>
                    <a:lnTo>
                      <a:pt x="592" y="229"/>
                    </a:lnTo>
                    <a:lnTo>
                      <a:pt x="611" y="344"/>
                    </a:lnTo>
                    <a:lnTo>
                      <a:pt x="650" y="439"/>
                    </a:lnTo>
                    <a:lnTo>
                      <a:pt x="726" y="535"/>
                    </a:lnTo>
                    <a:lnTo>
                      <a:pt x="650" y="497"/>
                    </a:lnTo>
                    <a:lnTo>
                      <a:pt x="573" y="459"/>
                    </a:lnTo>
                    <a:lnTo>
                      <a:pt x="497" y="439"/>
                    </a:lnTo>
                    <a:lnTo>
                      <a:pt x="420" y="459"/>
                    </a:lnTo>
                    <a:lnTo>
                      <a:pt x="344" y="478"/>
                    </a:lnTo>
                    <a:lnTo>
                      <a:pt x="287" y="516"/>
                    </a:lnTo>
                    <a:lnTo>
                      <a:pt x="249" y="573"/>
                    </a:lnTo>
                    <a:lnTo>
                      <a:pt x="230" y="649"/>
                    </a:lnTo>
                    <a:lnTo>
                      <a:pt x="230" y="707"/>
                    </a:lnTo>
                    <a:lnTo>
                      <a:pt x="249" y="783"/>
                    </a:lnTo>
                    <a:lnTo>
                      <a:pt x="287" y="840"/>
                    </a:lnTo>
                    <a:lnTo>
                      <a:pt x="363" y="936"/>
                    </a:lnTo>
                    <a:lnTo>
                      <a:pt x="478" y="1031"/>
                    </a:lnTo>
                    <a:lnTo>
                      <a:pt x="211" y="1012"/>
                    </a:lnTo>
                    <a:lnTo>
                      <a:pt x="172" y="1012"/>
                    </a:lnTo>
                    <a:lnTo>
                      <a:pt x="134" y="1031"/>
                    </a:lnTo>
                    <a:lnTo>
                      <a:pt x="115" y="1050"/>
                    </a:lnTo>
                    <a:lnTo>
                      <a:pt x="96" y="1088"/>
                    </a:lnTo>
                    <a:lnTo>
                      <a:pt x="96" y="1184"/>
                    </a:lnTo>
                    <a:lnTo>
                      <a:pt x="115" y="1298"/>
                    </a:lnTo>
                    <a:lnTo>
                      <a:pt x="172" y="1375"/>
                    </a:lnTo>
                    <a:lnTo>
                      <a:pt x="249" y="1451"/>
                    </a:lnTo>
                    <a:lnTo>
                      <a:pt x="191" y="1413"/>
                    </a:lnTo>
                    <a:lnTo>
                      <a:pt x="115" y="1413"/>
                    </a:lnTo>
                    <a:lnTo>
                      <a:pt x="58" y="1451"/>
                    </a:lnTo>
                    <a:lnTo>
                      <a:pt x="20" y="1508"/>
                    </a:lnTo>
                    <a:lnTo>
                      <a:pt x="1" y="1566"/>
                    </a:lnTo>
                    <a:lnTo>
                      <a:pt x="1" y="1642"/>
                    </a:lnTo>
                    <a:lnTo>
                      <a:pt x="39" y="1718"/>
                    </a:lnTo>
                    <a:lnTo>
                      <a:pt x="77" y="1776"/>
                    </a:lnTo>
                    <a:lnTo>
                      <a:pt x="230" y="1947"/>
                    </a:lnTo>
                    <a:lnTo>
                      <a:pt x="268" y="1986"/>
                    </a:lnTo>
                    <a:lnTo>
                      <a:pt x="306" y="2043"/>
                    </a:lnTo>
                    <a:lnTo>
                      <a:pt x="325" y="2081"/>
                    </a:lnTo>
                    <a:lnTo>
                      <a:pt x="325" y="2138"/>
                    </a:lnTo>
                    <a:lnTo>
                      <a:pt x="306" y="2253"/>
                    </a:lnTo>
                    <a:lnTo>
                      <a:pt x="230" y="2520"/>
                    </a:lnTo>
                    <a:lnTo>
                      <a:pt x="191" y="2787"/>
                    </a:lnTo>
                    <a:lnTo>
                      <a:pt x="172" y="3054"/>
                    </a:lnTo>
                    <a:lnTo>
                      <a:pt x="211" y="3322"/>
                    </a:lnTo>
                    <a:lnTo>
                      <a:pt x="230" y="3455"/>
                    </a:lnTo>
                    <a:lnTo>
                      <a:pt x="287" y="3570"/>
                    </a:lnTo>
                    <a:lnTo>
                      <a:pt x="344" y="3684"/>
                    </a:lnTo>
                    <a:lnTo>
                      <a:pt x="440" y="3780"/>
                    </a:lnTo>
                    <a:lnTo>
                      <a:pt x="554" y="3837"/>
                    </a:lnTo>
                    <a:lnTo>
                      <a:pt x="688" y="3894"/>
                    </a:lnTo>
                    <a:lnTo>
                      <a:pt x="821" y="3933"/>
                    </a:lnTo>
                    <a:lnTo>
                      <a:pt x="955" y="3971"/>
                    </a:lnTo>
                    <a:lnTo>
                      <a:pt x="1738" y="3761"/>
                    </a:lnTo>
                    <a:lnTo>
                      <a:pt x="1814" y="3513"/>
                    </a:lnTo>
                    <a:lnTo>
                      <a:pt x="1890" y="3284"/>
                    </a:lnTo>
                    <a:lnTo>
                      <a:pt x="1986" y="3054"/>
                    </a:lnTo>
                    <a:lnTo>
                      <a:pt x="2062" y="2806"/>
                    </a:lnTo>
                    <a:lnTo>
                      <a:pt x="2158" y="2482"/>
                    </a:lnTo>
                    <a:lnTo>
                      <a:pt x="2215" y="2157"/>
                    </a:lnTo>
                    <a:lnTo>
                      <a:pt x="2272" y="1833"/>
                    </a:lnTo>
                    <a:lnTo>
                      <a:pt x="2329" y="1489"/>
                    </a:lnTo>
                    <a:lnTo>
                      <a:pt x="2329" y="1337"/>
                    </a:lnTo>
                    <a:lnTo>
                      <a:pt x="2329" y="1241"/>
                    </a:lnTo>
                    <a:lnTo>
                      <a:pt x="2310" y="1165"/>
                    </a:lnTo>
                    <a:lnTo>
                      <a:pt x="2253" y="1050"/>
                    </a:lnTo>
                    <a:lnTo>
                      <a:pt x="2158" y="936"/>
                    </a:lnTo>
                    <a:lnTo>
                      <a:pt x="1986" y="745"/>
                    </a:lnTo>
                    <a:lnTo>
                      <a:pt x="1795" y="554"/>
                    </a:lnTo>
                    <a:lnTo>
                      <a:pt x="1585" y="382"/>
                    </a:lnTo>
                    <a:lnTo>
                      <a:pt x="1394" y="210"/>
                    </a:lnTo>
                    <a:lnTo>
                      <a:pt x="1184" y="77"/>
                    </a:lnTo>
                    <a:lnTo>
                      <a:pt x="1069" y="39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865;p48"/>
              <p:cNvSpPr/>
              <p:nvPr/>
            </p:nvSpPr>
            <p:spPr>
              <a:xfrm flipH="1">
                <a:off x="1067261" y="2261765"/>
                <a:ext cx="109894" cy="18729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971" fill="none" extrusionOk="0">
                    <a:moveTo>
                      <a:pt x="1738" y="3761"/>
                    </a:moveTo>
                    <a:lnTo>
                      <a:pt x="1738" y="3761"/>
                    </a:lnTo>
                    <a:lnTo>
                      <a:pt x="1814" y="3513"/>
                    </a:lnTo>
                    <a:lnTo>
                      <a:pt x="1890" y="3284"/>
                    </a:lnTo>
                    <a:lnTo>
                      <a:pt x="1986" y="3054"/>
                    </a:lnTo>
                    <a:lnTo>
                      <a:pt x="2062" y="2806"/>
                    </a:lnTo>
                    <a:lnTo>
                      <a:pt x="2062" y="2806"/>
                    </a:lnTo>
                    <a:lnTo>
                      <a:pt x="2158" y="2482"/>
                    </a:lnTo>
                    <a:lnTo>
                      <a:pt x="2215" y="2157"/>
                    </a:lnTo>
                    <a:lnTo>
                      <a:pt x="2272" y="1833"/>
                    </a:lnTo>
                    <a:lnTo>
                      <a:pt x="2329" y="1489"/>
                    </a:lnTo>
                    <a:lnTo>
                      <a:pt x="2329" y="1489"/>
                    </a:lnTo>
                    <a:lnTo>
                      <a:pt x="2329" y="1337"/>
                    </a:lnTo>
                    <a:lnTo>
                      <a:pt x="2329" y="1241"/>
                    </a:lnTo>
                    <a:lnTo>
                      <a:pt x="2310" y="1165"/>
                    </a:lnTo>
                    <a:lnTo>
                      <a:pt x="2310" y="1165"/>
                    </a:lnTo>
                    <a:lnTo>
                      <a:pt x="2253" y="1050"/>
                    </a:lnTo>
                    <a:lnTo>
                      <a:pt x="2158" y="936"/>
                    </a:lnTo>
                    <a:lnTo>
                      <a:pt x="2158" y="936"/>
                    </a:lnTo>
                    <a:lnTo>
                      <a:pt x="1986" y="745"/>
                    </a:lnTo>
                    <a:lnTo>
                      <a:pt x="1795" y="554"/>
                    </a:lnTo>
                    <a:lnTo>
                      <a:pt x="1585" y="382"/>
                    </a:lnTo>
                    <a:lnTo>
                      <a:pt x="1394" y="210"/>
                    </a:lnTo>
                    <a:lnTo>
                      <a:pt x="1394" y="210"/>
                    </a:lnTo>
                    <a:lnTo>
                      <a:pt x="1184" y="77"/>
                    </a:lnTo>
                    <a:lnTo>
                      <a:pt x="1069" y="39"/>
                    </a:lnTo>
                    <a:lnTo>
                      <a:pt x="955" y="0"/>
                    </a:lnTo>
                    <a:lnTo>
                      <a:pt x="955" y="0"/>
                    </a:lnTo>
                    <a:lnTo>
                      <a:pt x="821" y="19"/>
                    </a:lnTo>
                    <a:lnTo>
                      <a:pt x="707" y="58"/>
                    </a:lnTo>
                    <a:lnTo>
                      <a:pt x="669" y="96"/>
                    </a:lnTo>
                    <a:lnTo>
                      <a:pt x="630" y="134"/>
                    </a:lnTo>
                    <a:lnTo>
                      <a:pt x="592" y="172"/>
                    </a:lnTo>
                    <a:lnTo>
                      <a:pt x="592" y="229"/>
                    </a:lnTo>
                    <a:lnTo>
                      <a:pt x="592" y="229"/>
                    </a:lnTo>
                    <a:lnTo>
                      <a:pt x="611" y="344"/>
                    </a:lnTo>
                    <a:lnTo>
                      <a:pt x="650" y="439"/>
                    </a:lnTo>
                    <a:lnTo>
                      <a:pt x="726" y="535"/>
                    </a:lnTo>
                    <a:lnTo>
                      <a:pt x="726" y="535"/>
                    </a:lnTo>
                    <a:lnTo>
                      <a:pt x="650" y="497"/>
                    </a:lnTo>
                    <a:lnTo>
                      <a:pt x="573" y="459"/>
                    </a:lnTo>
                    <a:lnTo>
                      <a:pt x="497" y="439"/>
                    </a:lnTo>
                    <a:lnTo>
                      <a:pt x="497" y="439"/>
                    </a:lnTo>
                    <a:lnTo>
                      <a:pt x="420" y="459"/>
                    </a:lnTo>
                    <a:lnTo>
                      <a:pt x="344" y="478"/>
                    </a:lnTo>
                    <a:lnTo>
                      <a:pt x="287" y="516"/>
                    </a:lnTo>
                    <a:lnTo>
                      <a:pt x="249" y="573"/>
                    </a:lnTo>
                    <a:lnTo>
                      <a:pt x="249" y="573"/>
                    </a:lnTo>
                    <a:lnTo>
                      <a:pt x="230" y="649"/>
                    </a:lnTo>
                    <a:lnTo>
                      <a:pt x="230" y="707"/>
                    </a:lnTo>
                    <a:lnTo>
                      <a:pt x="249" y="783"/>
                    </a:lnTo>
                    <a:lnTo>
                      <a:pt x="287" y="840"/>
                    </a:lnTo>
                    <a:lnTo>
                      <a:pt x="287" y="840"/>
                    </a:lnTo>
                    <a:lnTo>
                      <a:pt x="363" y="936"/>
                    </a:lnTo>
                    <a:lnTo>
                      <a:pt x="478" y="1031"/>
                    </a:lnTo>
                    <a:lnTo>
                      <a:pt x="478" y="1031"/>
                    </a:lnTo>
                    <a:lnTo>
                      <a:pt x="211" y="1012"/>
                    </a:lnTo>
                    <a:lnTo>
                      <a:pt x="211" y="1012"/>
                    </a:lnTo>
                    <a:lnTo>
                      <a:pt x="172" y="1012"/>
                    </a:lnTo>
                    <a:lnTo>
                      <a:pt x="134" y="1031"/>
                    </a:lnTo>
                    <a:lnTo>
                      <a:pt x="134" y="1031"/>
                    </a:lnTo>
                    <a:lnTo>
                      <a:pt x="115" y="1050"/>
                    </a:lnTo>
                    <a:lnTo>
                      <a:pt x="96" y="1088"/>
                    </a:lnTo>
                    <a:lnTo>
                      <a:pt x="96" y="1088"/>
                    </a:lnTo>
                    <a:lnTo>
                      <a:pt x="96" y="1184"/>
                    </a:lnTo>
                    <a:lnTo>
                      <a:pt x="115" y="1298"/>
                    </a:lnTo>
                    <a:lnTo>
                      <a:pt x="172" y="1375"/>
                    </a:lnTo>
                    <a:lnTo>
                      <a:pt x="249" y="1451"/>
                    </a:lnTo>
                    <a:lnTo>
                      <a:pt x="249" y="1451"/>
                    </a:lnTo>
                    <a:lnTo>
                      <a:pt x="191" y="1413"/>
                    </a:lnTo>
                    <a:lnTo>
                      <a:pt x="115" y="1413"/>
                    </a:lnTo>
                    <a:lnTo>
                      <a:pt x="58" y="1451"/>
                    </a:lnTo>
                    <a:lnTo>
                      <a:pt x="20" y="1508"/>
                    </a:lnTo>
                    <a:lnTo>
                      <a:pt x="20" y="1508"/>
                    </a:lnTo>
                    <a:lnTo>
                      <a:pt x="1" y="1566"/>
                    </a:lnTo>
                    <a:lnTo>
                      <a:pt x="1" y="1642"/>
                    </a:lnTo>
                    <a:lnTo>
                      <a:pt x="39" y="1718"/>
                    </a:lnTo>
                    <a:lnTo>
                      <a:pt x="77" y="1776"/>
                    </a:lnTo>
                    <a:lnTo>
                      <a:pt x="77" y="1776"/>
                    </a:lnTo>
                    <a:lnTo>
                      <a:pt x="230" y="1947"/>
                    </a:lnTo>
                    <a:lnTo>
                      <a:pt x="230" y="1947"/>
                    </a:lnTo>
                    <a:lnTo>
                      <a:pt x="268" y="1986"/>
                    </a:lnTo>
                    <a:lnTo>
                      <a:pt x="306" y="2043"/>
                    </a:lnTo>
                    <a:lnTo>
                      <a:pt x="306" y="2043"/>
                    </a:lnTo>
                    <a:lnTo>
                      <a:pt x="325" y="2081"/>
                    </a:lnTo>
                    <a:lnTo>
                      <a:pt x="325" y="2138"/>
                    </a:lnTo>
                    <a:lnTo>
                      <a:pt x="306" y="2253"/>
                    </a:lnTo>
                    <a:lnTo>
                      <a:pt x="306" y="2253"/>
                    </a:lnTo>
                    <a:lnTo>
                      <a:pt x="230" y="2520"/>
                    </a:lnTo>
                    <a:lnTo>
                      <a:pt x="191" y="2787"/>
                    </a:lnTo>
                    <a:lnTo>
                      <a:pt x="172" y="3054"/>
                    </a:lnTo>
                    <a:lnTo>
                      <a:pt x="211" y="3322"/>
                    </a:lnTo>
                    <a:lnTo>
                      <a:pt x="211" y="3322"/>
                    </a:lnTo>
                    <a:lnTo>
                      <a:pt x="230" y="3455"/>
                    </a:lnTo>
                    <a:lnTo>
                      <a:pt x="287" y="3570"/>
                    </a:lnTo>
                    <a:lnTo>
                      <a:pt x="344" y="3684"/>
                    </a:lnTo>
                    <a:lnTo>
                      <a:pt x="440" y="3780"/>
                    </a:lnTo>
                    <a:lnTo>
                      <a:pt x="440" y="3780"/>
                    </a:lnTo>
                    <a:lnTo>
                      <a:pt x="554" y="3837"/>
                    </a:lnTo>
                    <a:lnTo>
                      <a:pt x="688" y="3894"/>
                    </a:lnTo>
                    <a:lnTo>
                      <a:pt x="821" y="3933"/>
                    </a:lnTo>
                    <a:lnTo>
                      <a:pt x="955" y="39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866;p48"/>
              <p:cNvSpPr/>
              <p:nvPr/>
            </p:nvSpPr>
            <p:spPr>
              <a:xfrm flipH="1">
                <a:off x="1059149" y="2186112"/>
                <a:ext cx="181019" cy="255776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5423" extrusionOk="0">
                    <a:moveTo>
                      <a:pt x="2959" y="1"/>
                    </a:moveTo>
                    <a:lnTo>
                      <a:pt x="2806" y="20"/>
                    </a:lnTo>
                    <a:lnTo>
                      <a:pt x="2654" y="77"/>
                    </a:lnTo>
                    <a:lnTo>
                      <a:pt x="2501" y="154"/>
                    </a:lnTo>
                    <a:lnTo>
                      <a:pt x="2386" y="268"/>
                    </a:lnTo>
                    <a:lnTo>
                      <a:pt x="2272" y="402"/>
                    </a:lnTo>
                    <a:lnTo>
                      <a:pt x="2157" y="535"/>
                    </a:lnTo>
                    <a:lnTo>
                      <a:pt x="2081" y="688"/>
                    </a:lnTo>
                    <a:lnTo>
                      <a:pt x="2005" y="841"/>
                    </a:lnTo>
                    <a:lnTo>
                      <a:pt x="1966" y="994"/>
                    </a:lnTo>
                    <a:lnTo>
                      <a:pt x="1928" y="1127"/>
                    </a:lnTo>
                    <a:lnTo>
                      <a:pt x="1928" y="1204"/>
                    </a:lnTo>
                    <a:lnTo>
                      <a:pt x="1947" y="1261"/>
                    </a:lnTo>
                    <a:lnTo>
                      <a:pt x="1966" y="1337"/>
                    </a:lnTo>
                    <a:lnTo>
                      <a:pt x="2005" y="1394"/>
                    </a:lnTo>
                    <a:lnTo>
                      <a:pt x="2062" y="1433"/>
                    </a:lnTo>
                    <a:lnTo>
                      <a:pt x="2138" y="1490"/>
                    </a:lnTo>
                    <a:lnTo>
                      <a:pt x="2196" y="1528"/>
                    </a:lnTo>
                    <a:lnTo>
                      <a:pt x="2272" y="1585"/>
                    </a:lnTo>
                    <a:lnTo>
                      <a:pt x="2310" y="1662"/>
                    </a:lnTo>
                    <a:lnTo>
                      <a:pt x="2348" y="1738"/>
                    </a:lnTo>
                    <a:lnTo>
                      <a:pt x="2348" y="1833"/>
                    </a:lnTo>
                    <a:lnTo>
                      <a:pt x="2348" y="1929"/>
                    </a:lnTo>
                    <a:lnTo>
                      <a:pt x="2329" y="2024"/>
                    </a:lnTo>
                    <a:lnTo>
                      <a:pt x="2291" y="2120"/>
                    </a:lnTo>
                    <a:lnTo>
                      <a:pt x="2215" y="2292"/>
                    </a:lnTo>
                    <a:lnTo>
                      <a:pt x="1890" y="2826"/>
                    </a:lnTo>
                    <a:lnTo>
                      <a:pt x="1527" y="3322"/>
                    </a:lnTo>
                    <a:lnTo>
                      <a:pt x="1394" y="3494"/>
                    </a:lnTo>
                    <a:lnTo>
                      <a:pt x="1298" y="3570"/>
                    </a:lnTo>
                    <a:lnTo>
                      <a:pt x="1222" y="3647"/>
                    </a:lnTo>
                    <a:lnTo>
                      <a:pt x="1127" y="3704"/>
                    </a:lnTo>
                    <a:lnTo>
                      <a:pt x="1031" y="3742"/>
                    </a:lnTo>
                    <a:lnTo>
                      <a:pt x="917" y="3761"/>
                    </a:lnTo>
                    <a:lnTo>
                      <a:pt x="802" y="3761"/>
                    </a:lnTo>
                    <a:lnTo>
                      <a:pt x="688" y="3723"/>
                    </a:lnTo>
                    <a:lnTo>
                      <a:pt x="611" y="3723"/>
                    </a:lnTo>
                    <a:lnTo>
                      <a:pt x="554" y="3742"/>
                    </a:lnTo>
                    <a:lnTo>
                      <a:pt x="497" y="3780"/>
                    </a:lnTo>
                    <a:lnTo>
                      <a:pt x="439" y="3857"/>
                    </a:lnTo>
                    <a:lnTo>
                      <a:pt x="325" y="4086"/>
                    </a:lnTo>
                    <a:lnTo>
                      <a:pt x="210" y="4296"/>
                    </a:lnTo>
                    <a:lnTo>
                      <a:pt x="115" y="4525"/>
                    </a:lnTo>
                    <a:lnTo>
                      <a:pt x="39" y="4773"/>
                    </a:lnTo>
                    <a:lnTo>
                      <a:pt x="19" y="4888"/>
                    </a:lnTo>
                    <a:lnTo>
                      <a:pt x="0" y="4945"/>
                    </a:lnTo>
                    <a:lnTo>
                      <a:pt x="19" y="5002"/>
                    </a:lnTo>
                    <a:lnTo>
                      <a:pt x="39" y="5059"/>
                    </a:lnTo>
                    <a:lnTo>
                      <a:pt x="77" y="5098"/>
                    </a:lnTo>
                    <a:lnTo>
                      <a:pt x="153" y="5174"/>
                    </a:lnTo>
                    <a:lnTo>
                      <a:pt x="306" y="5269"/>
                    </a:lnTo>
                    <a:lnTo>
                      <a:pt x="478" y="5346"/>
                    </a:lnTo>
                    <a:lnTo>
                      <a:pt x="649" y="5403"/>
                    </a:lnTo>
                    <a:lnTo>
                      <a:pt x="840" y="5422"/>
                    </a:lnTo>
                    <a:lnTo>
                      <a:pt x="1031" y="5422"/>
                    </a:lnTo>
                    <a:lnTo>
                      <a:pt x="1203" y="5403"/>
                    </a:lnTo>
                    <a:lnTo>
                      <a:pt x="1394" y="5346"/>
                    </a:lnTo>
                    <a:lnTo>
                      <a:pt x="1566" y="5288"/>
                    </a:lnTo>
                    <a:lnTo>
                      <a:pt x="1737" y="5212"/>
                    </a:lnTo>
                    <a:lnTo>
                      <a:pt x="1890" y="5117"/>
                    </a:lnTo>
                    <a:lnTo>
                      <a:pt x="2043" y="5002"/>
                    </a:lnTo>
                    <a:lnTo>
                      <a:pt x="2176" y="4888"/>
                    </a:lnTo>
                    <a:lnTo>
                      <a:pt x="2444" y="4620"/>
                    </a:lnTo>
                    <a:lnTo>
                      <a:pt x="2673" y="4334"/>
                    </a:lnTo>
                    <a:lnTo>
                      <a:pt x="2825" y="4124"/>
                    </a:lnTo>
                    <a:lnTo>
                      <a:pt x="2959" y="3895"/>
                    </a:lnTo>
                    <a:lnTo>
                      <a:pt x="3093" y="3666"/>
                    </a:lnTo>
                    <a:lnTo>
                      <a:pt x="3226" y="3437"/>
                    </a:lnTo>
                    <a:lnTo>
                      <a:pt x="3322" y="3189"/>
                    </a:lnTo>
                    <a:lnTo>
                      <a:pt x="3436" y="2941"/>
                    </a:lnTo>
                    <a:lnTo>
                      <a:pt x="3513" y="2692"/>
                    </a:lnTo>
                    <a:lnTo>
                      <a:pt x="3589" y="2444"/>
                    </a:lnTo>
                    <a:lnTo>
                      <a:pt x="3703" y="2024"/>
                    </a:lnTo>
                    <a:lnTo>
                      <a:pt x="3761" y="1795"/>
                    </a:lnTo>
                    <a:lnTo>
                      <a:pt x="3799" y="1547"/>
                    </a:lnTo>
                    <a:lnTo>
                      <a:pt x="3837" y="1299"/>
                    </a:lnTo>
                    <a:lnTo>
                      <a:pt x="3837" y="1051"/>
                    </a:lnTo>
                    <a:lnTo>
                      <a:pt x="3799" y="822"/>
                    </a:lnTo>
                    <a:lnTo>
                      <a:pt x="3761" y="707"/>
                    </a:lnTo>
                    <a:lnTo>
                      <a:pt x="3723" y="612"/>
                    </a:lnTo>
                    <a:lnTo>
                      <a:pt x="3665" y="478"/>
                    </a:lnTo>
                    <a:lnTo>
                      <a:pt x="3551" y="364"/>
                    </a:lnTo>
                    <a:lnTo>
                      <a:pt x="3436" y="230"/>
                    </a:lnTo>
                    <a:lnTo>
                      <a:pt x="3303" y="116"/>
                    </a:lnTo>
                    <a:lnTo>
                      <a:pt x="3226" y="77"/>
                    </a:lnTo>
                    <a:lnTo>
                      <a:pt x="3131" y="39"/>
                    </a:lnTo>
                    <a:lnTo>
                      <a:pt x="3054" y="20"/>
                    </a:lnTo>
                    <a:lnTo>
                      <a:pt x="2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867;p48"/>
              <p:cNvSpPr/>
              <p:nvPr/>
            </p:nvSpPr>
            <p:spPr>
              <a:xfrm flipH="1">
                <a:off x="2025193" y="4419770"/>
                <a:ext cx="212525" cy="99990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120" extrusionOk="0">
                    <a:moveTo>
                      <a:pt x="917" y="1"/>
                    </a:moveTo>
                    <a:lnTo>
                      <a:pt x="631" y="20"/>
                    </a:lnTo>
                    <a:lnTo>
                      <a:pt x="402" y="77"/>
                    </a:lnTo>
                    <a:lnTo>
                      <a:pt x="230" y="153"/>
                    </a:lnTo>
                    <a:lnTo>
                      <a:pt x="96" y="249"/>
                    </a:lnTo>
                    <a:lnTo>
                      <a:pt x="20" y="344"/>
                    </a:lnTo>
                    <a:lnTo>
                      <a:pt x="1" y="402"/>
                    </a:lnTo>
                    <a:lnTo>
                      <a:pt x="1" y="459"/>
                    </a:lnTo>
                    <a:lnTo>
                      <a:pt x="1" y="516"/>
                    </a:lnTo>
                    <a:lnTo>
                      <a:pt x="20" y="573"/>
                    </a:lnTo>
                    <a:lnTo>
                      <a:pt x="77" y="669"/>
                    </a:lnTo>
                    <a:lnTo>
                      <a:pt x="154" y="726"/>
                    </a:lnTo>
                    <a:lnTo>
                      <a:pt x="287" y="802"/>
                    </a:lnTo>
                    <a:lnTo>
                      <a:pt x="669" y="1012"/>
                    </a:lnTo>
                    <a:lnTo>
                      <a:pt x="1184" y="1241"/>
                    </a:lnTo>
                    <a:lnTo>
                      <a:pt x="1757" y="1490"/>
                    </a:lnTo>
                    <a:lnTo>
                      <a:pt x="2368" y="1738"/>
                    </a:lnTo>
                    <a:lnTo>
                      <a:pt x="2921" y="1948"/>
                    </a:lnTo>
                    <a:lnTo>
                      <a:pt x="3379" y="2081"/>
                    </a:lnTo>
                    <a:lnTo>
                      <a:pt x="3570" y="2120"/>
                    </a:lnTo>
                    <a:lnTo>
                      <a:pt x="3704" y="2120"/>
                    </a:lnTo>
                    <a:lnTo>
                      <a:pt x="3780" y="2100"/>
                    </a:lnTo>
                    <a:lnTo>
                      <a:pt x="3857" y="2043"/>
                    </a:lnTo>
                    <a:lnTo>
                      <a:pt x="3933" y="1967"/>
                    </a:lnTo>
                    <a:lnTo>
                      <a:pt x="3990" y="1852"/>
                    </a:lnTo>
                    <a:lnTo>
                      <a:pt x="4143" y="1566"/>
                    </a:lnTo>
                    <a:lnTo>
                      <a:pt x="4257" y="1241"/>
                    </a:lnTo>
                    <a:lnTo>
                      <a:pt x="4372" y="917"/>
                    </a:lnTo>
                    <a:lnTo>
                      <a:pt x="4448" y="631"/>
                    </a:lnTo>
                    <a:lnTo>
                      <a:pt x="4506" y="363"/>
                    </a:lnTo>
                    <a:lnTo>
                      <a:pt x="36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868;p48"/>
              <p:cNvSpPr/>
              <p:nvPr/>
            </p:nvSpPr>
            <p:spPr>
              <a:xfrm flipH="1">
                <a:off x="2025193" y="4419770"/>
                <a:ext cx="212525" cy="99990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120" fill="none" extrusionOk="0">
                    <a:moveTo>
                      <a:pt x="4506" y="363"/>
                    </a:moveTo>
                    <a:lnTo>
                      <a:pt x="4506" y="363"/>
                    </a:lnTo>
                    <a:lnTo>
                      <a:pt x="4448" y="631"/>
                    </a:lnTo>
                    <a:lnTo>
                      <a:pt x="4372" y="917"/>
                    </a:lnTo>
                    <a:lnTo>
                      <a:pt x="4257" y="1241"/>
                    </a:lnTo>
                    <a:lnTo>
                      <a:pt x="4143" y="1566"/>
                    </a:lnTo>
                    <a:lnTo>
                      <a:pt x="3990" y="1852"/>
                    </a:lnTo>
                    <a:lnTo>
                      <a:pt x="3933" y="1967"/>
                    </a:lnTo>
                    <a:lnTo>
                      <a:pt x="3857" y="2043"/>
                    </a:lnTo>
                    <a:lnTo>
                      <a:pt x="3780" y="2100"/>
                    </a:lnTo>
                    <a:lnTo>
                      <a:pt x="3704" y="2120"/>
                    </a:lnTo>
                    <a:lnTo>
                      <a:pt x="3704" y="2120"/>
                    </a:lnTo>
                    <a:lnTo>
                      <a:pt x="3570" y="2120"/>
                    </a:lnTo>
                    <a:lnTo>
                      <a:pt x="3379" y="2081"/>
                    </a:lnTo>
                    <a:lnTo>
                      <a:pt x="2921" y="1948"/>
                    </a:lnTo>
                    <a:lnTo>
                      <a:pt x="2368" y="1738"/>
                    </a:lnTo>
                    <a:lnTo>
                      <a:pt x="1757" y="1490"/>
                    </a:lnTo>
                    <a:lnTo>
                      <a:pt x="1184" y="1241"/>
                    </a:lnTo>
                    <a:lnTo>
                      <a:pt x="669" y="1012"/>
                    </a:lnTo>
                    <a:lnTo>
                      <a:pt x="287" y="802"/>
                    </a:lnTo>
                    <a:lnTo>
                      <a:pt x="154" y="726"/>
                    </a:lnTo>
                    <a:lnTo>
                      <a:pt x="77" y="669"/>
                    </a:lnTo>
                    <a:lnTo>
                      <a:pt x="77" y="669"/>
                    </a:lnTo>
                    <a:lnTo>
                      <a:pt x="20" y="573"/>
                    </a:lnTo>
                    <a:lnTo>
                      <a:pt x="1" y="516"/>
                    </a:lnTo>
                    <a:lnTo>
                      <a:pt x="1" y="459"/>
                    </a:lnTo>
                    <a:lnTo>
                      <a:pt x="1" y="402"/>
                    </a:lnTo>
                    <a:lnTo>
                      <a:pt x="20" y="344"/>
                    </a:lnTo>
                    <a:lnTo>
                      <a:pt x="96" y="249"/>
                    </a:lnTo>
                    <a:lnTo>
                      <a:pt x="230" y="153"/>
                    </a:lnTo>
                    <a:lnTo>
                      <a:pt x="402" y="77"/>
                    </a:lnTo>
                    <a:lnTo>
                      <a:pt x="631" y="20"/>
                    </a:lnTo>
                    <a:lnTo>
                      <a:pt x="917" y="1"/>
                    </a:lnTo>
                    <a:lnTo>
                      <a:pt x="917" y="1"/>
                    </a:lnTo>
                    <a:lnTo>
                      <a:pt x="364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869;p48"/>
              <p:cNvSpPr/>
              <p:nvPr/>
            </p:nvSpPr>
            <p:spPr>
              <a:xfrm flipH="1">
                <a:off x="1989157" y="4345956"/>
                <a:ext cx="96405" cy="11347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6" extrusionOk="0">
                    <a:moveTo>
                      <a:pt x="402" y="1"/>
                    </a:moveTo>
                    <a:lnTo>
                      <a:pt x="1" y="1738"/>
                    </a:lnTo>
                    <a:lnTo>
                      <a:pt x="20" y="1814"/>
                    </a:lnTo>
                    <a:lnTo>
                      <a:pt x="58" y="1967"/>
                    </a:lnTo>
                    <a:lnTo>
                      <a:pt x="115" y="2043"/>
                    </a:lnTo>
                    <a:lnTo>
                      <a:pt x="173" y="2138"/>
                    </a:lnTo>
                    <a:lnTo>
                      <a:pt x="268" y="2215"/>
                    </a:lnTo>
                    <a:lnTo>
                      <a:pt x="382" y="2291"/>
                    </a:lnTo>
                    <a:lnTo>
                      <a:pt x="573" y="2367"/>
                    </a:lnTo>
                    <a:lnTo>
                      <a:pt x="745" y="2406"/>
                    </a:lnTo>
                    <a:lnTo>
                      <a:pt x="993" y="2406"/>
                    </a:lnTo>
                    <a:lnTo>
                      <a:pt x="1089" y="2387"/>
                    </a:lnTo>
                    <a:lnTo>
                      <a:pt x="1146" y="2348"/>
                    </a:lnTo>
                    <a:lnTo>
                      <a:pt x="1203" y="2329"/>
                    </a:lnTo>
                    <a:lnTo>
                      <a:pt x="2043" y="764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870;p48"/>
              <p:cNvSpPr/>
              <p:nvPr/>
            </p:nvSpPr>
            <p:spPr>
              <a:xfrm flipH="1">
                <a:off x="1989157" y="4345956"/>
                <a:ext cx="96405" cy="11347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6" fill="none" extrusionOk="0">
                    <a:moveTo>
                      <a:pt x="2043" y="764"/>
                    </a:moveTo>
                    <a:lnTo>
                      <a:pt x="1203" y="2329"/>
                    </a:lnTo>
                    <a:lnTo>
                      <a:pt x="1203" y="2329"/>
                    </a:lnTo>
                    <a:lnTo>
                      <a:pt x="1146" y="2348"/>
                    </a:lnTo>
                    <a:lnTo>
                      <a:pt x="1089" y="2387"/>
                    </a:lnTo>
                    <a:lnTo>
                      <a:pt x="993" y="2406"/>
                    </a:lnTo>
                    <a:lnTo>
                      <a:pt x="879" y="2406"/>
                    </a:lnTo>
                    <a:lnTo>
                      <a:pt x="745" y="2406"/>
                    </a:lnTo>
                    <a:lnTo>
                      <a:pt x="573" y="2367"/>
                    </a:lnTo>
                    <a:lnTo>
                      <a:pt x="382" y="2291"/>
                    </a:lnTo>
                    <a:lnTo>
                      <a:pt x="382" y="2291"/>
                    </a:lnTo>
                    <a:lnTo>
                      <a:pt x="268" y="2215"/>
                    </a:lnTo>
                    <a:lnTo>
                      <a:pt x="173" y="2138"/>
                    </a:lnTo>
                    <a:lnTo>
                      <a:pt x="115" y="2043"/>
                    </a:lnTo>
                    <a:lnTo>
                      <a:pt x="58" y="1967"/>
                    </a:lnTo>
                    <a:lnTo>
                      <a:pt x="20" y="1814"/>
                    </a:lnTo>
                    <a:lnTo>
                      <a:pt x="1" y="1738"/>
                    </a:lnTo>
                    <a:lnTo>
                      <a:pt x="4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871;p48"/>
              <p:cNvSpPr/>
              <p:nvPr/>
            </p:nvSpPr>
            <p:spPr>
              <a:xfrm flipH="1">
                <a:off x="1012370" y="3297989"/>
                <a:ext cx="1065976" cy="1104746"/>
              </a:xfrm>
              <a:custGeom>
                <a:avLst/>
                <a:gdLst/>
                <a:ahLst/>
                <a:cxnLst/>
                <a:rect l="l" t="t" r="r" b="b"/>
                <a:pathLst>
                  <a:path w="22601" h="23423" extrusionOk="0">
                    <a:moveTo>
                      <a:pt x="14526" y="1"/>
                    </a:moveTo>
                    <a:lnTo>
                      <a:pt x="13782" y="20"/>
                    </a:lnTo>
                    <a:lnTo>
                      <a:pt x="12923" y="77"/>
                    </a:lnTo>
                    <a:lnTo>
                      <a:pt x="11969" y="173"/>
                    </a:lnTo>
                    <a:lnTo>
                      <a:pt x="11491" y="230"/>
                    </a:lnTo>
                    <a:lnTo>
                      <a:pt x="10995" y="306"/>
                    </a:lnTo>
                    <a:lnTo>
                      <a:pt x="10480" y="402"/>
                    </a:lnTo>
                    <a:lnTo>
                      <a:pt x="9964" y="516"/>
                    </a:lnTo>
                    <a:lnTo>
                      <a:pt x="9449" y="650"/>
                    </a:lnTo>
                    <a:lnTo>
                      <a:pt x="8934" y="783"/>
                    </a:lnTo>
                    <a:lnTo>
                      <a:pt x="8437" y="955"/>
                    </a:lnTo>
                    <a:lnTo>
                      <a:pt x="7941" y="1127"/>
                    </a:lnTo>
                    <a:lnTo>
                      <a:pt x="7445" y="1337"/>
                    </a:lnTo>
                    <a:lnTo>
                      <a:pt x="6968" y="1566"/>
                    </a:lnTo>
                    <a:lnTo>
                      <a:pt x="6509" y="1814"/>
                    </a:lnTo>
                    <a:lnTo>
                      <a:pt x="6070" y="2081"/>
                    </a:lnTo>
                    <a:lnTo>
                      <a:pt x="5670" y="2387"/>
                    </a:lnTo>
                    <a:lnTo>
                      <a:pt x="5269" y="2730"/>
                    </a:lnTo>
                    <a:lnTo>
                      <a:pt x="4925" y="3074"/>
                    </a:lnTo>
                    <a:lnTo>
                      <a:pt x="4582" y="3475"/>
                    </a:lnTo>
                    <a:lnTo>
                      <a:pt x="4448" y="3666"/>
                    </a:lnTo>
                    <a:lnTo>
                      <a:pt x="4295" y="3895"/>
                    </a:lnTo>
                    <a:lnTo>
                      <a:pt x="4162" y="4105"/>
                    </a:lnTo>
                    <a:lnTo>
                      <a:pt x="4047" y="4334"/>
                    </a:lnTo>
                    <a:lnTo>
                      <a:pt x="3856" y="4735"/>
                    </a:lnTo>
                    <a:lnTo>
                      <a:pt x="3684" y="5193"/>
                    </a:lnTo>
                    <a:lnTo>
                      <a:pt x="3494" y="5708"/>
                    </a:lnTo>
                    <a:lnTo>
                      <a:pt x="3303" y="6281"/>
                    </a:lnTo>
                    <a:lnTo>
                      <a:pt x="3131" y="6892"/>
                    </a:lnTo>
                    <a:lnTo>
                      <a:pt x="2940" y="7541"/>
                    </a:lnTo>
                    <a:lnTo>
                      <a:pt x="2577" y="8953"/>
                    </a:lnTo>
                    <a:lnTo>
                      <a:pt x="2234" y="10461"/>
                    </a:lnTo>
                    <a:lnTo>
                      <a:pt x="1909" y="12046"/>
                    </a:lnTo>
                    <a:lnTo>
                      <a:pt x="1585" y="13649"/>
                    </a:lnTo>
                    <a:lnTo>
                      <a:pt x="1279" y="15233"/>
                    </a:lnTo>
                    <a:lnTo>
                      <a:pt x="1012" y="16798"/>
                    </a:lnTo>
                    <a:lnTo>
                      <a:pt x="764" y="18268"/>
                    </a:lnTo>
                    <a:lnTo>
                      <a:pt x="363" y="20788"/>
                    </a:lnTo>
                    <a:lnTo>
                      <a:pt x="96" y="22525"/>
                    </a:lnTo>
                    <a:lnTo>
                      <a:pt x="0" y="23174"/>
                    </a:lnTo>
                    <a:lnTo>
                      <a:pt x="1776" y="23422"/>
                    </a:lnTo>
                    <a:lnTo>
                      <a:pt x="2024" y="23098"/>
                    </a:lnTo>
                    <a:lnTo>
                      <a:pt x="2329" y="22697"/>
                    </a:lnTo>
                    <a:lnTo>
                      <a:pt x="2711" y="22162"/>
                    </a:lnTo>
                    <a:lnTo>
                      <a:pt x="3150" y="21475"/>
                    </a:lnTo>
                    <a:lnTo>
                      <a:pt x="3665" y="20692"/>
                    </a:lnTo>
                    <a:lnTo>
                      <a:pt x="4219" y="19795"/>
                    </a:lnTo>
                    <a:lnTo>
                      <a:pt x="4792" y="18784"/>
                    </a:lnTo>
                    <a:lnTo>
                      <a:pt x="5383" y="17696"/>
                    </a:lnTo>
                    <a:lnTo>
                      <a:pt x="5670" y="17123"/>
                    </a:lnTo>
                    <a:lnTo>
                      <a:pt x="5956" y="16531"/>
                    </a:lnTo>
                    <a:lnTo>
                      <a:pt x="6242" y="15920"/>
                    </a:lnTo>
                    <a:lnTo>
                      <a:pt x="6509" y="15291"/>
                    </a:lnTo>
                    <a:lnTo>
                      <a:pt x="6777" y="14661"/>
                    </a:lnTo>
                    <a:lnTo>
                      <a:pt x="7025" y="14012"/>
                    </a:lnTo>
                    <a:lnTo>
                      <a:pt x="7254" y="13344"/>
                    </a:lnTo>
                    <a:lnTo>
                      <a:pt x="7483" y="12675"/>
                    </a:lnTo>
                    <a:lnTo>
                      <a:pt x="7693" y="11988"/>
                    </a:lnTo>
                    <a:lnTo>
                      <a:pt x="7865" y="11301"/>
                    </a:lnTo>
                    <a:lnTo>
                      <a:pt x="8036" y="10595"/>
                    </a:lnTo>
                    <a:lnTo>
                      <a:pt x="8170" y="9908"/>
                    </a:lnTo>
                    <a:lnTo>
                      <a:pt x="8285" y="9201"/>
                    </a:lnTo>
                    <a:lnTo>
                      <a:pt x="8361" y="8495"/>
                    </a:lnTo>
                    <a:lnTo>
                      <a:pt x="8666" y="8400"/>
                    </a:lnTo>
                    <a:lnTo>
                      <a:pt x="9067" y="8342"/>
                    </a:lnTo>
                    <a:lnTo>
                      <a:pt x="9506" y="8285"/>
                    </a:lnTo>
                    <a:lnTo>
                      <a:pt x="10022" y="8247"/>
                    </a:lnTo>
                    <a:lnTo>
                      <a:pt x="11205" y="8209"/>
                    </a:lnTo>
                    <a:lnTo>
                      <a:pt x="12579" y="8152"/>
                    </a:lnTo>
                    <a:lnTo>
                      <a:pt x="14126" y="8075"/>
                    </a:lnTo>
                    <a:lnTo>
                      <a:pt x="14946" y="7999"/>
                    </a:lnTo>
                    <a:lnTo>
                      <a:pt x="15786" y="7922"/>
                    </a:lnTo>
                    <a:lnTo>
                      <a:pt x="16664" y="7827"/>
                    </a:lnTo>
                    <a:lnTo>
                      <a:pt x="17542" y="7693"/>
                    </a:lnTo>
                    <a:lnTo>
                      <a:pt x="18459" y="7522"/>
                    </a:lnTo>
                    <a:lnTo>
                      <a:pt x="19375" y="7331"/>
                    </a:lnTo>
                    <a:lnTo>
                      <a:pt x="19718" y="7235"/>
                    </a:lnTo>
                    <a:lnTo>
                      <a:pt x="20043" y="7140"/>
                    </a:lnTo>
                    <a:lnTo>
                      <a:pt x="20348" y="7025"/>
                    </a:lnTo>
                    <a:lnTo>
                      <a:pt x="20616" y="6892"/>
                    </a:lnTo>
                    <a:lnTo>
                      <a:pt x="20883" y="6758"/>
                    </a:lnTo>
                    <a:lnTo>
                      <a:pt x="21112" y="6605"/>
                    </a:lnTo>
                    <a:lnTo>
                      <a:pt x="21322" y="6434"/>
                    </a:lnTo>
                    <a:lnTo>
                      <a:pt x="21513" y="6262"/>
                    </a:lnTo>
                    <a:lnTo>
                      <a:pt x="21684" y="6090"/>
                    </a:lnTo>
                    <a:lnTo>
                      <a:pt x="21837" y="5899"/>
                    </a:lnTo>
                    <a:lnTo>
                      <a:pt x="21971" y="5708"/>
                    </a:lnTo>
                    <a:lnTo>
                      <a:pt x="22085" y="5498"/>
                    </a:lnTo>
                    <a:lnTo>
                      <a:pt x="22200" y="5269"/>
                    </a:lnTo>
                    <a:lnTo>
                      <a:pt x="22276" y="5059"/>
                    </a:lnTo>
                    <a:lnTo>
                      <a:pt x="22353" y="4811"/>
                    </a:lnTo>
                    <a:lnTo>
                      <a:pt x="22429" y="4582"/>
                    </a:lnTo>
                    <a:lnTo>
                      <a:pt x="22467" y="4334"/>
                    </a:lnTo>
                    <a:lnTo>
                      <a:pt x="22524" y="4086"/>
                    </a:lnTo>
                    <a:lnTo>
                      <a:pt x="22562" y="3551"/>
                    </a:lnTo>
                    <a:lnTo>
                      <a:pt x="22601" y="2998"/>
                    </a:lnTo>
                    <a:lnTo>
                      <a:pt x="22601" y="2425"/>
                    </a:lnTo>
                    <a:lnTo>
                      <a:pt x="22543" y="1242"/>
                    </a:lnTo>
                    <a:lnTo>
                      <a:pt x="22486" y="1"/>
                    </a:lnTo>
                    <a:lnTo>
                      <a:pt x="16073" y="20"/>
                    </a:lnTo>
                    <a:lnTo>
                      <a:pt x="15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872;p48"/>
              <p:cNvSpPr/>
              <p:nvPr/>
            </p:nvSpPr>
            <p:spPr>
              <a:xfrm flipH="1">
                <a:off x="1012370" y="3297989"/>
                <a:ext cx="1065976" cy="1104746"/>
              </a:xfrm>
              <a:custGeom>
                <a:avLst/>
                <a:gdLst/>
                <a:ahLst/>
                <a:cxnLst/>
                <a:rect l="l" t="t" r="r" b="b"/>
                <a:pathLst>
                  <a:path w="22601" h="23423" fill="none" extrusionOk="0">
                    <a:moveTo>
                      <a:pt x="16073" y="20"/>
                    </a:moveTo>
                    <a:lnTo>
                      <a:pt x="16073" y="20"/>
                    </a:lnTo>
                    <a:lnTo>
                      <a:pt x="15653" y="1"/>
                    </a:lnTo>
                    <a:lnTo>
                      <a:pt x="15175" y="1"/>
                    </a:lnTo>
                    <a:lnTo>
                      <a:pt x="14526" y="1"/>
                    </a:lnTo>
                    <a:lnTo>
                      <a:pt x="13782" y="20"/>
                    </a:lnTo>
                    <a:lnTo>
                      <a:pt x="12923" y="77"/>
                    </a:lnTo>
                    <a:lnTo>
                      <a:pt x="11969" y="173"/>
                    </a:lnTo>
                    <a:lnTo>
                      <a:pt x="11491" y="230"/>
                    </a:lnTo>
                    <a:lnTo>
                      <a:pt x="10995" y="306"/>
                    </a:lnTo>
                    <a:lnTo>
                      <a:pt x="10480" y="402"/>
                    </a:lnTo>
                    <a:lnTo>
                      <a:pt x="9964" y="516"/>
                    </a:lnTo>
                    <a:lnTo>
                      <a:pt x="9449" y="650"/>
                    </a:lnTo>
                    <a:lnTo>
                      <a:pt x="8934" y="783"/>
                    </a:lnTo>
                    <a:lnTo>
                      <a:pt x="8437" y="955"/>
                    </a:lnTo>
                    <a:lnTo>
                      <a:pt x="7941" y="1127"/>
                    </a:lnTo>
                    <a:lnTo>
                      <a:pt x="7445" y="1337"/>
                    </a:lnTo>
                    <a:lnTo>
                      <a:pt x="6968" y="1566"/>
                    </a:lnTo>
                    <a:lnTo>
                      <a:pt x="6509" y="1814"/>
                    </a:lnTo>
                    <a:lnTo>
                      <a:pt x="6070" y="2081"/>
                    </a:lnTo>
                    <a:lnTo>
                      <a:pt x="5670" y="2387"/>
                    </a:lnTo>
                    <a:lnTo>
                      <a:pt x="5269" y="2730"/>
                    </a:lnTo>
                    <a:lnTo>
                      <a:pt x="4925" y="3074"/>
                    </a:lnTo>
                    <a:lnTo>
                      <a:pt x="4582" y="3475"/>
                    </a:lnTo>
                    <a:lnTo>
                      <a:pt x="4448" y="3666"/>
                    </a:lnTo>
                    <a:lnTo>
                      <a:pt x="4295" y="3895"/>
                    </a:lnTo>
                    <a:lnTo>
                      <a:pt x="4162" y="4105"/>
                    </a:lnTo>
                    <a:lnTo>
                      <a:pt x="4047" y="4334"/>
                    </a:lnTo>
                    <a:lnTo>
                      <a:pt x="4047" y="4334"/>
                    </a:lnTo>
                    <a:lnTo>
                      <a:pt x="3856" y="4735"/>
                    </a:lnTo>
                    <a:lnTo>
                      <a:pt x="3684" y="5193"/>
                    </a:lnTo>
                    <a:lnTo>
                      <a:pt x="3494" y="5708"/>
                    </a:lnTo>
                    <a:lnTo>
                      <a:pt x="3303" y="6281"/>
                    </a:lnTo>
                    <a:lnTo>
                      <a:pt x="3131" y="6892"/>
                    </a:lnTo>
                    <a:lnTo>
                      <a:pt x="2940" y="7541"/>
                    </a:lnTo>
                    <a:lnTo>
                      <a:pt x="2577" y="8953"/>
                    </a:lnTo>
                    <a:lnTo>
                      <a:pt x="2234" y="10461"/>
                    </a:lnTo>
                    <a:lnTo>
                      <a:pt x="1909" y="12046"/>
                    </a:lnTo>
                    <a:lnTo>
                      <a:pt x="1585" y="13649"/>
                    </a:lnTo>
                    <a:lnTo>
                      <a:pt x="1279" y="15233"/>
                    </a:lnTo>
                    <a:lnTo>
                      <a:pt x="1012" y="16798"/>
                    </a:lnTo>
                    <a:lnTo>
                      <a:pt x="764" y="18268"/>
                    </a:lnTo>
                    <a:lnTo>
                      <a:pt x="363" y="20788"/>
                    </a:lnTo>
                    <a:lnTo>
                      <a:pt x="96" y="22525"/>
                    </a:lnTo>
                    <a:lnTo>
                      <a:pt x="0" y="23174"/>
                    </a:lnTo>
                    <a:lnTo>
                      <a:pt x="1776" y="23422"/>
                    </a:lnTo>
                    <a:lnTo>
                      <a:pt x="1776" y="23422"/>
                    </a:lnTo>
                    <a:lnTo>
                      <a:pt x="2024" y="23098"/>
                    </a:lnTo>
                    <a:lnTo>
                      <a:pt x="2329" y="22697"/>
                    </a:lnTo>
                    <a:lnTo>
                      <a:pt x="2711" y="22162"/>
                    </a:lnTo>
                    <a:lnTo>
                      <a:pt x="3150" y="21475"/>
                    </a:lnTo>
                    <a:lnTo>
                      <a:pt x="3665" y="20692"/>
                    </a:lnTo>
                    <a:lnTo>
                      <a:pt x="4219" y="19795"/>
                    </a:lnTo>
                    <a:lnTo>
                      <a:pt x="4792" y="18784"/>
                    </a:lnTo>
                    <a:lnTo>
                      <a:pt x="5383" y="17696"/>
                    </a:lnTo>
                    <a:lnTo>
                      <a:pt x="5670" y="17123"/>
                    </a:lnTo>
                    <a:lnTo>
                      <a:pt x="5956" y="16531"/>
                    </a:lnTo>
                    <a:lnTo>
                      <a:pt x="6242" y="15920"/>
                    </a:lnTo>
                    <a:lnTo>
                      <a:pt x="6509" y="15291"/>
                    </a:lnTo>
                    <a:lnTo>
                      <a:pt x="6777" y="14661"/>
                    </a:lnTo>
                    <a:lnTo>
                      <a:pt x="7025" y="14012"/>
                    </a:lnTo>
                    <a:lnTo>
                      <a:pt x="7254" y="13344"/>
                    </a:lnTo>
                    <a:lnTo>
                      <a:pt x="7483" y="12675"/>
                    </a:lnTo>
                    <a:lnTo>
                      <a:pt x="7693" y="11988"/>
                    </a:lnTo>
                    <a:lnTo>
                      <a:pt x="7865" y="11301"/>
                    </a:lnTo>
                    <a:lnTo>
                      <a:pt x="8036" y="10595"/>
                    </a:lnTo>
                    <a:lnTo>
                      <a:pt x="8170" y="9908"/>
                    </a:lnTo>
                    <a:lnTo>
                      <a:pt x="8285" y="9201"/>
                    </a:lnTo>
                    <a:lnTo>
                      <a:pt x="8361" y="8495"/>
                    </a:lnTo>
                    <a:lnTo>
                      <a:pt x="8361" y="8495"/>
                    </a:lnTo>
                    <a:lnTo>
                      <a:pt x="8666" y="8400"/>
                    </a:lnTo>
                    <a:lnTo>
                      <a:pt x="9067" y="8342"/>
                    </a:lnTo>
                    <a:lnTo>
                      <a:pt x="9506" y="8285"/>
                    </a:lnTo>
                    <a:lnTo>
                      <a:pt x="10022" y="8247"/>
                    </a:lnTo>
                    <a:lnTo>
                      <a:pt x="11205" y="8209"/>
                    </a:lnTo>
                    <a:lnTo>
                      <a:pt x="12579" y="8152"/>
                    </a:lnTo>
                    <a:lnTo>
                      <a:pt x="14126" y="8075"/>
                    </a:lnTo>
                    <a:lnTo>
                      <a:pt x="14946" y="7999"/>
                    </a:lnTo>
                    <a:lnTo>
                      <a:pt x="15786" y="7922"/>
                    </a:lnTo>
                    <a:lnTo>
                      <a:pt x="16664" y="7827"/>
                    </a:lnTo>
                    <a:lnTo>
                      <a:pt x="17542" y="7693"/>
                    </a:lnTo>
                    <a:lnTo>
                      <a:pt x="18459" y="7522"/>
                    </a:lnTo>
                    <a:lnTo>
                      <a:pt x="19375" y="7331"/>
                    </a:lnTo>
                    <a:lnTo>
                      <a:pt x="19375" y="7331"/>
                    </a:lnTo>
                    <a:lnTo>
                      <a:pt x="19718" y="7235"/>
                    </a:lnTo>
                    <a:lnTo>
                      <a:pt x="20043" y="7140"/>
                    </a:lnTo>
                    <a:lnTo>
                      <a:pt x="20348" y="7025"/>
                    </a:lnTo>
                    <a:lnTo>
                      <a:pt x="20616" y="6892"/>
                    </a:lnTo>
                    <a:lnTo>
                      <a:pt x="20883" y="6758"/>
                    </a:lnTo>
                    <a:lnTo>
                      <a:pt x="21112" y="6605"/>
                    </a:lnTo>
                    <a:lnTo>
                      <a:pt x="21322" y="6434"/>
                    </a:lnTo>
                    <a:lnTo>
                      <a:pt x="21513" y="6262"/>
                    </a:lnTo>
                    <a:lnTo>
                      <a:pt x="21684" y="6090"/>
                    </a:lnTo>
                    <a:lnTo>
                      <a:pt x="21837" y="5899"/>
                    </a:lnTo>
                    <a:lnTo>
                      <a:pt x="21971" y="5708"/>
                    </a:lnTo>
                    <a:lnTo>
                      <a:pt x="22085" y="5498"/>
                    </a:lnTo>
                    <a:lnTo>
                      <a:pt x="22200" y="5269"/>
                    </a:lnTo>
                    <a:lnTo>
                      <a:pt x="22276" y="5059"/>
                    </a:lnTo>
                    <a:lnTo>
                      <a:pt x="22353" y="4811"/>
                    </a:lnTo>
                    <a:lnTo>
                      <a:pt x="22429" y="4582"/>
                    </a:lnTo>
                    <a:lnTo>
                      <a:pt x="22467" y="4334"/>
                    </a:lnTo>
                    <a:lnTo>
                      <a:pt x="22524" y="4086"/>
                    </a:lnTo>
                    <a:lnTo>
                      <a:pt x="22562" y="3551"/>
                    </a:lnTo>
                    <a:lnTo>
                      <a:pt x="22601" y="2998"/>
                    </a:lnTo>
                    <a:lnTo>
                      <a:pt x="22601" y="2425"/>
                    </a:lnTo>
                    <a:lnTo>
                      <a:pt x="22543" y="1242"/>
                    </a:lnTo>
                    <a:lnTo>
                      <a:pt x="2248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873;p48"/>
              <p:cNvSpPr/>
              <p:nvPr/>
            </p:nvSpPr>
            <p:spPr>
              <a:xfrm flipH="1">
                <a:off x="1308566" y="3404252"/>
                <a:ext cx="751763" cy="992163"/>
              </a:xfrm>
              <a:custGeom>
                <a:avLst/>
                <a:gdLst/>
                <a:ahLst/>
                <a:cxnLst/>
                <a:rect l="l" t="t" r="r" b="b"/>
                <a:pathLst>
                  <a:path w="15939" h="21036" extrusionOk="0">
                    <a:moveTo>
                      <a:pt x="15901" y="0"/>
                    </a:moveTo>
                    <a:lnTo>
                      <a:pt x="15748" y="248"/>
                    </a:lnTo>
                    <a:lnTo>
                      <a:pt x="15557" y="477"/>
                    </a:lnTo>
                    <a:lnTo>
                      <a:pt x="15347" y="687"/>
                    </a:lnTo>
                    <a:lnTo>
                      <a:pt x="15099" y="859"/>
                    </a:lnTo>
                    <a:lnTo>
                      <a:pt x="14851" y="1031"/>
                    </a:lnTo>
                    <a:lnTo>
                      <a:pt x="14564" y="1165"/>
                    </a:lnTo>
                    <a:lnTo>
                      <a:pt x="14259" y="1260"/>
                    </a:lnTo>
                    <a:lnTo>
                      <a:pt x="13934" y="1356"/>
                    </a:lnTo>
                    <a:lnTo>
                      <a:pt x="13591" y="1432"/>
                    </a:lnTo>
                    <a:lnTo>
                      <a:pt x="13247" y="1508"/>
                    </a:lnTo>
                    <a:lnTo>
                      <a:pt x="12885" y="1546"/>
                    </a:lnTo>
                    <a:lnTo>
                      <a:pt x="12503" y="1585"/>
                    </a:lnTo>
                    <a:lnTo>
                      <a:pt x="11720" y="1623"/>
                    </a:lnTo>
                    <a:lnTo>
                      <a:pt x="10938" y="1642"/>
                    </a:lnTo>
                    <a:lnTo>
                      <a:pt x="9124" y="1623"/>
                    </a:lnTo>
                    <a:lnTo>
                      <a:pt x="8552" y="1623"/>
                    </a:lnTo>
                    <a:lnTo>
                      <a:pt x="7998" y="1642"/>
                    </a:lnTo>
                    <a:lnTo>
                      <a:pt x="7502" y="1699"/>
                    </a:lnTo>
                    <a:lnTo>
                      <a:pt x="7044" y="1775"/>
                    </a:lnTo>
                    <a:lnTo>
                      <a:pt x="6834" y="1814"/>
                    </a:lnTo>
                    <a:lnTo>
                      <a:pt x="6643" y="1871"/>
                    </a:lnTo>
                    <a:lnTo>
                      <a:pt x="6471" y="1947"/>
                    </a:lnTo>
                    <a:lnTo>
                      <a:pt x="6299" y="2024"/>
                    </a:lnTo>
                    <a:lnTo>
                      <a:pt x="6147" y="2138"/>
                    </a:lnTo>
                    <a:lnTo>
                      <a:pt x="6032" y="2234"/>
                    </a:lnTo>
                    <a:lnTo>
                      <a:pt x="5917" y="2367"/>
                    </a:lnTo>
                    <a:lnTo>
                      <a:pt x="5841" y="2501"/>
                    </a:lnTo>
                    <a:lnTo>
                      <a:pt x="5631" y="2921"/>
                    </a:lnTo>
                    <a:lnTo>
                      <a:pt x="5421" y="3417"/>
                    </a:lnTo>
                    <a:lnTo>
                      <a:pt x="5192" y="3932"/>
                    </a:lnTo>
                    <a:lnTo>
                      <a:pt x="4963" y="4524"/>
                    </a:lnTo>
                    <a:lnTo>
                      <a:pt x="4505" y="5784"/>
                    </a:lnTo>
                    <a:lnTo>
                      <a:pt x="4009" y="7177"/>
                    </a:lnTo>
                    <a:lnTo>
                      <a:pt x="3531" y="8666"/>
                    </a:lnTo>
                    <a:lnTo>
                      <a:pt x="3035" y="10232"/>
                    </a:lnTo>
                    <a:lnTo>
                      <a:pt x="2558" y="11797"/>
                    </a:lnTo>
                    <a:lnTo>
                      <a:pt x="2100" y="13362"/>
                    </a:lnTo>
                    <a:lnTo>
                      <a:pt x="1279" y="16283"/>
                    </a:lnTo>
                    <a:lnTo>
                      <a:pt x="611" y="18726"/>
                    </a:lnTo>
                    <a:lnTo>
                      <a:pt x="0" y="21035"/>
                    </a:lnTo>
                    <a:lnTo>
                      <a:pt x="38" y="21035"/>
                    </a:lnTo>
                    <a:lnTo>
                      <a:pt x="96" y="20883"/>
                    </a:lnTo>
                    <a:lnTo>
                      <a:pt x="382" y="19795"/>
                    </a:lnTo>
                    <a:lnTo>
                      <a:pt x="878" y="17905"/>
                    </a:lnTo>
                    <a:lnTo>
                      <a:pt x="1565" y="15424"/>
                    </a:lnTo>
                    <a:lnTo>
                      <a:pt x="2386" y="12598"/>
                    </a:lnTo>
                    <a:lnTo>
                      <a:pt x="2825" y="11129"/>
                    </a:lnTo>
                    <a:lnTo>
                      <a:pt x="3283" y="9659"/>
                    </a:lnTo>
                    <a:lnTo>
                      <a:pt x="3741" y="8227"/>
                    </a:lnTo>
                    <a:lnTo>
                      <a:pt x="4200" y="6834"/>
                    </a:lnTo>
                    <a:lnTo>
                      <a:pt x="4639" y="5555"/>
                    </a:lnTo>
                    <a:lnTo>
                      <a:pt x="5078" y="4391"/>
                    </a:lnTo>
                    <a:lnTo>
                      <a:pt x="5498" y="3360"/>
                    </a:lnTo>
                    <a:lnTo>
                      <a:pt x="5688" y="2921"/>
                    </a:lnTo>
                    <a:lnTo>
                      <a:pt x="5879" y="2520"/>
                    </a:lnTo>
                    <a:lnTo>
                      <a:pt x="5975" y="2405"/>
                    </a:lnTo>
                    <a:lnTo>
                      <a:pt x="6070" y="2272"/>
                    </a:lnTo>
                    <a:lnTo>
                      <a:pt x="6185" y="2176"/>
                    </a:lnTo>
                    <a:lnTo>
                      <a:pt x="6337" y="2081"/>
                    </a:lnTo>
                    <a:lnTo>
                      <a:pt x="6566" y="1966"/>
                    </a:lnTo>
                    <a:lnTo>
                      <a:pt x="6853" y="1871"/>
                    </a:lnTo>
                    <a:lnTo>
                      <a:pt x="7158" y="1795"/>
                    </a:lnTo>
                    <a:lnTo>
                      <a:pt x="7502" y="1756"/>
                    </a:lnTo>
                    <a:lnTo>
                      <a:pt x="7884" y="1718"/>
                    </a:lnTo>
                    <a:lnTo>
                      <a:pt x="8265" y="1699"/>
                    </a:lnTo>
                    <a:lnTo>
                      <a:pt x="9124" y="1680"/>
                    </a:lnTo>
                    <a:lnTo>
                      <a:pt x="10938" y="1699"/>
                    </a:lnTo>
                    <a:lnTo>
                      <a:pt x="11739" y="1680"/>
                    </a:lnTo>
                    <a:lnTo>
                      <a:pt x="12503" y="1642"/>
                    </a:lnTo>
                    <a:lnTo>
                      <a:pt x="12885" y="1604"/>
                    </a:lnTo>
                    <a:lnTo>
                      <a:pt x="13247" y="1566"/>
                    </a:lnTo>
                    <a:lnTo>
                      <a:pt x="13610" y="1489"/>
                    </a:lnTo>
                    <a:lnTo>
                      <a:pt x="13954" y="1413"/>
                    </a:lnTo>
                    <a:lnTo>
                      <a:pt x="14278" y="1317"/>
                    </a:lnTo>
                    <a:lnTo>
                      <a:pt x="14583" y="1203"/>
                    </a:lnTo>
                    <a:lnTo>
                      <a:pt x="14870" y="1069"/>
                    </a:lnTo>
                    <a:lnTo>
                      <a:pt x="15137" y="917"/>
                    </a:lnTo>
                    <a:lnTo>
                      <a:pt x="15385" y="726"/>
                    </a:lnTo>
                    <a:lnTo>
                      <a:pt x="15595" y="516"/>
                    </a:lnTo>
                    <a:lnTo>
                      <a:pt x="15786" y="287"/>
                    </a:lnTo>
                    <a:lnTo>
                      <a:pt x="15939" y="19"/>
                    </a:lnTo>
                    <a:lnTo>
                      <a:pt x="159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874;p48"/>
              <p:cNvSpPr/>
              <p:nvPr/>
            </p:nvSpPr>
            <p:spPr>
              <a:xfrm flipH="1">
                <a:off x="1986469" y="4372982"/>
                <a:ext cx="103574" cy="58532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241" extrusionOk="0">
                    <a:moveTo>
                      <a:pt x="191" y="0"/>
                    </a:moveTo>
                    <a:lnTo>
                      <a:pt x="0" y="649"/>
                    </a:lnTo>
                    <a:lnTo>
                      <a:pt x="2005" y="1241"/>
                    </a:lnTo>
                    <a:lnTo>
                      <a:pt x="2195" y="59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875;p48"/>
              <p:cNvSpPr/>
              <p:nvPr/>
            </p:nvSpPr>
            <p:spPr>
              <a:xfrm flipH="1">
                <a:off x="2177348" y="4497215"/>
                <a:ext cx="191820" cy="95462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024" extrusionOk="0">
                    <a:moveTo>
                      <a:pt x="3895" y="0"/>
                    </a:moveTo>
                    <a:lnTo>
                      <a:pt x="2960" y="58"/>
                    </a:lnTo>
                    <a:lnTo>
                      <a:pt x="1967" y="344"/>
                    </a:lnTo>
                    <a:lnTo>
                      <a:pt x="669" y="688"/>
                    </a:lnTo>
                    <a:lnTo>
                      <a:pt x="535" y="745"/>
                    </a:lnTo>
                    <a:lnTo>
                      <a:pt x="421" y="783"/>
                    </a:lnTo>
                    <a:lnTo>
                      <a:pt x="306" y="840"/>
                    </a:lnTo>
                    <a:lnTo>
                      <a:pt x="230" y="917"/>
                    </a:lnTo>
                    <a:lnTo>
                      <a:pt x="154" y="974"/>
                    </a:lnTo>
                    <a:lnTo>
                      <a:pt x="96" y="1050"/>
                    </a:lnTo>
                    <a:lnTo>
                      <a:pt x="58" y="1127"/>
                    </a:lnTo>
                    <a:lnTo>
                      <a:pt x="20" y="1203"/>
                    </a:lnTo>
                    <a:lnTo>
                      <a:pt x="20" y="1260"/>
                    </a:lnTo>
                    <a:lnTo>
                      <a:pt x="1" y="1337"/>
                    </a:lnTo>
                    <a:lnTo>
                      <a:pt x="20" y="1413"/>
                    </a:lnTo>
                    <a:lnTo>
                      <a:pt x="39" y="1470"/>
                    </a:lnTo>
                    <a:lnTo>
                      <a:pt x="58" y="1527"/>
                    </a:lnTo>
                    <a:lnTo>
                      <a:pt x="116" y="1566"/>
                    </a:lnTo>
                    <a:lnTo>
                      <a:pt x="154" y="1604"/>
                    </a:lnTo>
                    <a:lnTo>
                      <a:pt x="211" y="1642"/>
                    </a:lnTo>
                    <a:lnTo>
                      <a:pt x="440" y="1699"/>
                    </a:lnTo>
                    <a:lnTo>
                      <a:pt x="860" y="1776"/>
                    </a:lnTo>
                    <a:lnTo>
                      <a:pt x="1394" y="1871"/>
                    </a:lnTo>
                    <a:lnTo>
                      <a:pt x="1986" y="1947"/>
                    </a:lnTo>
                    <a:lnTo>
                      <a:pt x="2597" y="2005"/>
                    </a:lnTo>
                    <a:lnTo>
                      <a:pt x="3151" y="2024"/>
                    </a:lnTo>
                    <a:lnTo>
                      <a:pt x="3609" y="2024"/>
                    </a:lnTo>
                    <a:lnTo>
                      <a:pt x="3780" y="1986"/>
                    </a:lnTo>
                    <a:lnTo>
                      <a:pt x="3914" y="1947"/>
                    </a:lnTo>
                    <a:lnTo>
                      <a:pt x="3971" y="1890"/>
                    </a:lnTo>
                    <a:lnTo>
                      <a:pt x="4009" y="1814"/>
                    </a:lnTo>
                    <a:lnTo>
                      <a:pt x="4048" y="1699"/>
                    </a:lnTo>
                    <a:lnTo>
                      <a:pt x="4067" y="1566"/>
                    </a:lnTo>
                    <a:lnTo>
                      <a:pt x="4067" y="1260"/>
                    </a:lnTo>
                    <a:lnTo>
                      <a:pt x="4029" y="917"/>
                    </a:lnTo>
                    <a:lnTo>
                      <a:pt x="3990" y="573"/>
                    </a:lnTo>
                    <a:lnTo>
                      <a:pt x="3952" y="287"/>
                    </a:lnTo>
                    <a:lnTo>
                      <a:pt x="38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876;p48"/>
              <p:cNvSpPr/>
              <p:nvPr/>
            </p:nvSpPr>
            <p:spPr>
              <a:xfrm flipH="1">
                <a:off x="2177348" y="4497215"/>
                <a:ext cx="191820" cy="95462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024" fill="none" extrusionOk="0">
                    <a:moveTo>
                      <a:pt x="3895" y="0"/>
                    </a:moveTo>
                    <a:lnTo>
                      <a:pt x="3895" y="0"/>
                    </a:lnTo>
                    <a:lnTo>
                      <a:pt x="3952" y="287"/>
                    </a:lnTo>
                    <a:lnTo>
                      <a:pt x="3990" y="573"/>
                    </a:lnTo>
                    <a:lnTo>
                      <a:pt x="4029" y="917"/>
                    </a:lnTo>
                    <a:lnTo>
                      <a:pt x="4067" y="1260"/>
                    </a:lnTo>
                    <a:lnTo>
                      <a:pt x="4067" y="1566"/>
                    </a:lnTo>
                    <a:lnTo>
                      <a:pt x="4048" y="1699"/>
                    </a:lnTo>
                    <a:lnTo>
                      <a:pt x="4009" y="1814"/>
                    </a:lnTo>
                    <a:lnTo>
                      <a:pt x="3971" y="1890"/>
                    </a:lnTo>
                    <a:lnTo>
                      <a:pt x="3914" y="1947"/>
                    </a:lnTo>
                    <a:lnTo>
                      <a:pt x="3914" y="1947"/>
                    </a:lnTo>
                    <a:lnTo>
                      <a:pt x="3780" y="1986"/>
                    </a:lnTo>
                    <a:lnTo>
                      <a:pt x="3609" y="2024"/>
                    </a:lnTo>
                    <a:lnTo>
                      <a:pt x="3399" y="2024"/>
                    </a:lnTo>
                    <a:lnTo>
                      <a:pt x="3151" y="2024"/>
                    </a:lnTo>
                    <a:lnTo>
                      <a:pt x="2597" y="2005"/>
                    </a:lnTo>
                    <a:lnTo>
                      <a:pt x="1986" y="1947"/>
                    </a:lnTo>
                    <a:lnTo>
                      <a:pt x="1394" y="1871"/>
                    </a:lnTo>
                    <a:lnTo>
                      <a:pt x="860" y="1776"/>
                    </a:lnTo>
                    <a:lnTo>
                      <a:pt x="440" y="1699"/>
                    </a:lnTo>
                    <a:lnTo>
                      <a:pt x="211" y="1642"/>
                    </a:lnTo>
                    <a:lnTo>
                      <a:pt x="211" y="1642"/>
                    </a:lnTo>
                    <a:lnTo>
                      <a:pt x="154" y="1604"/>
                    </a:lnTo>
                    <a:lnTo>
                      <a:pt x="116" y="1566"/>
                    </a:lnTo>
                    <a:lnTo>
                      <a:pt x="58" y="1527"/>
                    </a:lnTo>
                    <a:lnTo>
                      <a:pt x="39" y="1470"/>
                    </a:lnTo>
                    <a:lnTo>
                      <a:pt x="20" y="1413"/>
                    </a:lnTo>
                    <a:lnTo>
                      <a:pt x="1" y="1337"/>
                    </a:lnTo>
                    <a:lnTo>
                      <a:pt x="20" y="1260"/>
                    </a:lnTo>
                    <a:lnTo>
                      <a:pt x="20" y="1203"/>
                    </a:lnTo>
                    <a:lnTo>
                      <a:pt x="58" y="1127"/>
                    </a:lnTo>
                    <a:lnTo>
                      <a:pt x="96" y="1050"/>
                    </a:lnTo>
                    <a:lnTo>
                      <a:pt x="154" y="974"/>
                    </a:lnTo>
                    <a:lnTo>
                      <a:pt x="230" y="917"/>
                    </a:lnTo>
                    <a:lnTo>
                      <a:pt x="306" y="840"/>
                    </a:lnTo>
                    <a:lnTo>
                      <a:pt x="421" y="783"/>
                    </a:lnTo>
                    <a:lnTo>
                      <a:pt x="535" y="745"/>
                    </a:lnTo>
                    <a:lnTo>
                      <a:pt x="669" y="688"/>
                    </a:lnTo>
                    <a:lnTo>
                      <a:pt x="669" y="688"/>
                    </a:lnTo>
                    <a:lnTo>
                      <a:pt x="1967" y="344"/>
                    </a:lnTo>
                    <a:lnTo>
                      <a:pt x="2960" y="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877;p48"/>
              <p:cNvSpPr/>
              <p:nvPr/>
            </p:nvSpPr>
            <p:spPr>
              <a:xfrm flipH="1">
                <a:off x="2177347" y="4433306"/>
                <a:ext cx="84661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81" extrusionOk="0">
                    <a:moveTo>
                      <a:pt x="0" y="0"/>
                    </a:moveTo>
                    <a:lnTo>
                      <a:pt x="382" y="1737"/>
                    </a:lnTo>
                    <a:lnTo>
                      <a:pt x="420" y="1794"/>
                    </a:lnTo>
                    <a:lnTo>
                      <a:pt x="516" y="1909"/>
                    </a:lnTo>
                    <a:lnTo>
                      <a:pt x="611" y="1985"/>
                    </a:lnTo>
                    <a:lnTo>
                      <a:pt x="707" y="2023"/>
                    </a:lnTo>
                    <a:lnTo>
                      <a:pt x="821" y="2062"/>
                    </a:lnTo>
                    <a:lnTo>
                      <a:pt x="955" y="2081"/>
                    </a:lnTo>
                    <a:lnTo>
                      <a:pt x="1165" y="2062"/>
                    </a:lnTo>
                    <a:lnTo>
                      <a:pt x="1337" y="2023"/>
                    </a:lnTo>
                    <a:lnTo>
                      <a:pt x="1451" y="1966"/>
                    </a:lnTo>
                    <a:lnTo>
                      <a:pt x="1566" y="1909"/>
                    </a:lnTo>
                    <a:lnTo>
                      <a:pt x="1623" y="1852"/>
                    </a:lnTo>
                    <a:lnTo>
                      <a:pt x="1680" y="1813"/>
                    </a:lnTo>
                    <a:lnTo>
                      <a:pt x="1699" y="1756"/>
                    </a:lnTo>
                    <a:lnTo>
                      <a:pt x="179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878;p48"/>
              <p:cNvSpPr/>
              <p:nvPr/>
            </p:nvSpPr>
            <p:spPr>
              <a:xfrm flipH="1">
                <a:off x="2177347" y="4433306"/>
                <a:ext cx="84661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81" fill="none" extrusionOk="0">
                    <a:moveTo>
                      <a:pt x="1795" y="0"/>
                    </a:moveTo>
                    <a:lnTo>
                      <a:pt x="1699" y="1756"/>
                    </a:lnTo>
                    <a:lnTo>
                      <a:pt x="1699" y="1756"/>
                    </a:lnTo>
                    <a:lnTo>
                      <a:pt x="1680" y="1813"/>
                    </a:lnTo>
                    <a:lnTo>
                      <a:pt x="1623" y="1852"/>
                    </a:lnTo>
                    <a:lnTo>
                      <a:pt x="1566" y="1909"/>
                    </a:lnTo>
                    <a:lnTo>
                      <a:pt x="1451" y="1966"/>
                    </a:lnTo>
                    <a:lnTo>
                      <a:pt x="1337" y="2023"/>
                    </a:lnTo>
                    <a:lnTo>
                      <a:pt x="1165" y="2062"/>
                    </a:lnTo>
                    <a:lnTo>
                      <a:pt x="955" y="2081"/>
                    </a:lnTo>
                    <a:lnTo>
                      <a:pt x="955" y="2081"/>
                    </a:lnTo>
                    <a:lnTo>
                      <a:pt x="821" y="2062"/>
                    </a:lnTo>
                    <a:lnTo>
                      <a:pt x="707" y="2023"/>
                    </a:lnTo>
                    <a:lnTo>
                      <a:pt x="611" y="1985"/>
                    </a:lnTo>
                    <a:lnTo>
                      <a:pt x="516" y="1909"/>
                    </a:lnTo>
                    <a:lnTo>
                      <a:pt x="420" y="1794"/>
                    </a:lnTo>
                    <a:lnTo>
                      <a:pt x="382" y="173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879;p48"/>
              <p:cNvSpPr/>
              <p:nvPr/>
            </p:nvSpPr>
            <p:spPr>
              <a:xfrm flipH="1">
                <a:off x="1242821" y="3297989"/>
                <a:ext cx="1125404" cy="1166862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24740" extrusionOk="0">
                    <a:moveTo>
                      <a:pt x="15480" y="1"/>
                    </a:moveTo>
                    <a:lnTo>
                      <a:pt x="14698" y="20"/>
                    </a:lnTo>
                    <a:lnTo>
                      <a:pt x="13743" y="39"/>
                    </a:lnTo>
                    <a:lnTo>
                      <a:pt x="12655" y="96"/>
                    </a:lnTo>
                    <a:lnTo>
                      <a:pt x="11472" y="192"/>
                    </a:lnTo>
                    <a:lnTo>
                      <a:pt x="10231" y="344"/>
                    </a:lnTo>
                    <a:lnTo>
                      <a:pt x="9601" y="421"/>
                    </a:lnTo>
                    <a:lnTo>
                      <a:pt x="8952" y="535"/>
                    </a:lnTo>
                    <a:lnTo>
                      <a:pt x="8303" y="650"/>
                    </a:lnTo>
                    <a:lnTo>
                      <a:pt x="7654" y="783"/>
                    </a:lnTo>
                    <a:lnTo>
                      <a:pt x="7024" y="936"/>
                    </a:lnTo>
                    <a:lnTo>
                      <a:pt x="6395" y="1108"/>
                    </a:lnTo>
                    <a:lnTo>
                      <a:pt x="5784" y="1299"/>
                    </a:lnTo>
                    <a:lnTo>
                      <a:pt x="5173" y="1528"/>
                    </a:lnTo>
                    <a:lnTo>
                      <a:pt x="4600" y="1757"/>
                    </a:lnTo>
                    <a:lnTo>
                      <a:pt x="4047" y="2005"/>
                    </a:lnTo>
                    <a:lnTo>
                      <a:pt x="3531" y="2291"/>
                    </a:lnTo>
                    <a:lnTo>
                      <a:pt x="3035" y="2597"/>
                    </a:lnTo>
                    <a:lnTo>
                      <a:pt x="2577" y="2921"/>
                    </a:lnTo>
                    <a:lnTo>
                      <a:pt x="2367" y="3093"/>
                    </a:lnTo>
                    <a:lnTo>
                      <a:pt x="2157" y="3284"/>
                    </a:lnTo>
                    <a:lnTo>
                      <a:pt x="1966" y="3475"/>
                    </a:lnTo>
                    <a:lnTo>
                      <a:pt x="1794" y="3666"/>
                    </a:lnTo>
                    <a:lnTo>
                      <a:pt x="1623" y="3876"/>
                    </a:lnTo>
                    <a:lnTo>
                      <a:pt x="1470" y="4086"/>
                    </a:lnTo>
                    <a:lnTo>
                      <a:pt x="1298" y="4334"/>
                    </a:lnTo>
                    <a:lnTo>
                      <a:pt x="1145" y="4601"/>
                    </a:lnTo>
                    <a:lnTo>
                      <a:pt x="1012" y="4887"/>
                    </a:lnTo>
                    <a:lnTo>
                      <a:pt x="878" y="5193"/>
                    </a:lnTo>
                    <a:lnTo>
                      <a:pt x="745" y="5498"/>
                    </a:lnTo>
                    <a:lnTo>
                      <a:pt x="630" y="5823"/>
                    </a:lnTo>
                    <a:lnTo>
                      <a:pt x="535" y="6147"/>
                    </a:lnTo>
                    <a:lnTo>
                      <a:pt x="439" y="6491"/>
                    </a:lnTo>
                    <a:lnTo>
                      <a:pt x="286" y="7197"/>
                    </a:lnTo>
                    <a:lnTo>
                      <a:pt x="172" y="7961"/>
                    </a:lnTo>
                    <a:lnTo>
                      <a:pt x="96" y="8743"/>
                    </a:lnTo>
                    <a:lnTo>
                      <a:pt x="38" y="9545"/>
                    </a:lnTo>
                    <a:lnTo>
                      <a:pt x="0" y="10366"/>
                    </a:lnTo>
                    <a:lnTo>
                      <a:pt x="19" y="11225"/>
                    </a:lnTo>
                    <a:lnTo>
                      <a:pt x="38" y="12084"/>
                    </a:lnTo>
                    <a:lnTo>
                      <a:pt x="96" y="12943"/>
                    </a:lnTo>
                    <a:lnTo>
                      <a:pt x="153" y="13821"/>
                    </a:lnTo>
                    <a:lnTo>
                      <a:pt x="248" y="14680"/>
                    </a:lnTo>
                    <a:lnTo>
                      <a:pt x="344" y="15539"/>
                    </a:lnTo>
                    <a:lnTo>
                      <a:pt x="458" y="16398"/>
                    </a:lnTo>
                    <a:lnTo>
                      <a:pt x="592" y="17238"/>
                    </a:lnTo>
                    <a:lnTo>
                      <a:pt x="725" y="18039"/>
                    </a:lnTo>
                    <a:lnTo>
                      <a:pt x="1012" y="19604"/>
                    </a:lnTo>
                    <a:lnTo>
                      <a:pt x="1298" y="21017"/>
                    </a:lnTo>
                    <a:lnTo>
                      <a:pt x="1584" y="22258"/>
                    </a:lnTo>
                    <a:lnTo>
                      <a:pt x="1833" y="23288"/>
                    </a:lnTo>
                    <a:lnTo>
                      <a:pt x="2042" y="24071"/>
                    </a:lnTo>
                    <a:lnTo>
                      <a:pt x="2214" y="24739"/>
                    </a:lnTo>
                    <a:lnTo>
                      <a:pt x="4161" y="24567"/>
                    </a:lnTo>
                    <a:lnTo>
                      <a:pt x="4276" y="24014"/>
                    </a:lnTo>
                    <a:lnTo>
                      <a:pt x="4562" y="22563"/>
                    </a:lnTo>
                    <a:lnTo>
                      <a:pt x="4753" y="21551"/>
                    </a:lnTo>
                    <a:lnTo>
                      <a:pt x="4963" y="20406"/>
                    </a:lnTo>
                    <a:lnTo>
                      <a:pt x="5154" y="19165"/>
                    </a:lnTo>
                    <a:lnTo>
                      <a:pt x="5364" y="17848"/>
                    </a:lnTo>
                    <a:lnTo>
                      <a:pt x="5536" y="16474"/>
                    </a:lnTo>
                    <a:lnTo>
                      <a:pt x="5688" y="15081"/>
                    </a:lnTo>
                    <a:lnTo>
                      <a:pt x="5784" y="13706"/>
                    </a:lnTo>
                    <a:lnTo>
                      <a:pt x="5822" y="13019"/>
                    </a:lnTo>
                    <a:lnTo>
                      <a:pt x="5860" y="12370"/>
                    </a:lnTo>
                    <a:lnTo>
                      <a:pt x="5860" y="11721"/>
                    </a:lnTo>
                    <a:lnTo>
                      <a:pt x="5860" y="11110"/>
                    </a:lnTo>
                    <a:lnTo>
                      <a:pt x="5822" y="10518"/>
                    </a:lnTo>
                    <a:lnTo>
                      <a:pt x="5784" y="9946"/>
                    </a:lnTo>
                    <a:lnTo>
                      <a:pt x="5707" y="9430"/>
                    </a:lnTo>
                    <a:lnTo>
                      <a:pt x="5631" y="8934"/>
                    </a:lnTo>
                    <a:lnTo>
                      <a:pt x="5517" y="8476"/>
                    </a:lnTo>
                    <a:lnTo>
                      <a:pt x="5383" y="8075"/>
                    </a:lnTo>
                    <a:lnTo>
                      <a:pt x="5478" y="7980"/>
                    </a:lnTo>
                    <a:lnTo>
                      <a:pt x="5612" y="7903"/>
                    </a:lnTo>
                    <a:lnTo>
                      <a:pt x="5784" y="7827"/>
                    </a:lnTo>
                    <a:lnTo>
                      <a:pt x="5994" y="7770"/>
                    </a:lnTo>
                    <a:lnTo>
                      <a:pt x="6223" y="7732"/>
                    </a:lnTo>
                    <a:lnTo>
                      <a:pt x="6490" y="7693"/>
                    </a:lnTo>
                    <a:lnTo>
                      <a:pt x="7101" y="7636"/>
                    </a:lnTo>
                    <a:lnTo>
                      <a:pt x="7807" y="7617"/>
                    </a:lnTo>
                    <a:lnTo>
                      <a:pt x="8609" y="7617"/>
                    </a:lnTo>
                    <a:lnTo>
                      <a:pt x="10403" y="7636"/>
                    </a:lnTo>
                    <a:lnTo>
                      <a:pt x="11377" y="7655"/>
                    </a:lnTo>
                    <a:lnTo>
                      <a:pt x="12388" y="7655"/>
                    </a:lnTo>
                    <a:lnTo>
                      <a:pt x="13419" y="7636"/>
                    </a:lnTo>
                    <a:lnTo>
                      <a:pt x="14469" y="7598"/>
                    </a:lnTo>
                    <a:lnTo>
                      <a:pt x="15500" y="7522"/>
                    </a:lnTo>
                    <a:lnTo>
                      <a:pt x="16015" y="7483"/>
                    </a:lnTo>
                    <a:lnTo>
                      <a:pt x="16511" y="7426"/>
                    </a:lnTo>
                    <a:lnTo>
                      <a:pt x="17008" y="7350"/>
                    </a:lnTo>
                    <a:lnTo>
                      <a:pt x="17504" y="7273"/>
                    </a:lnTo>
                    <a:lnTo>
                      <a:pt x="17981" y="7159"/>
                    </a:lnTo>
                    <a:lnTo>
                      <a:pt x="18439" y="7064"/>
                    </a:lnTo>
                    <a:lnTo>
                      <a:pt x="18878" y="6930"/>
                    </a:lnTo>
                    <a:lnTo>
                      <a:pt x="19298" y="6796"/>
                    </a:lnTo>
                    <a:lnTo>
                      <a:pt x="19661" y="6663"/>
                    </a:lnTo>
                    <a:lnTo>
                      <a:pt x="20023" y="6510"/>
                    </a:lnTo>
                    <a:lnTo>
                      <a:pt x="20348" y="6357"/>
                    </a:lnTo>
                    <a:lnTo>
                      <a:pt x="20634" y="6205"/>
                    </a:lnTo>
                    <a:lnTo>
                      <a:pt x="20901" y="6033"/>
                    </a:lnTo>
                    <a:lnTo>
                      <a:pt x="21150" y="5861"/>
                    </a:lnTo>
                    <a:lnTo>
                      <a:pt x="21379" y="5689"/>
                    </a:lnTo>
                    <a:lnTo>
                      <a:pt x="21589" y="5498"/>
                    </a:lnTo>
                    <a:lnTo>
                      <a:pt x="21780" y="5307"/>
                    </a:lnTo>
                    <a:lnTo>
                      <a:pt x="21951" y="5097"/>
                    </a:lnTo>
                    <a:lnTo>
                      <a:pt x="22104" y="4887"/>
                    </a:lnTo>
                    <a:lnTo>
                      <a:pt x="22238" y="4677"/>
                    </a:lnTo>
                    <a:lnTo>
                      <a:pt x="22371" y="4468"/>
                    </a:lnTo>
                    <a:lnTo>
                      <a:pt x="22486" y="4238"/>
                    </a:lnTo>
                    <a:lnTo>
                      <a:pt x="22677" y="3780"/>
                    </a:lnTo>
                    <a:lnTo>
                      <a:pt x="22848" y="3303"/>
                    </a:lnTo>
                    <a:lnTo>
                      <a:pt x="22982" y="2807"/>
                    </a:lnTo>
                    <a:lnTo>
                      <a:pt x="23135" y="2272"/>
                    </a:lnTo>
                    <a:lnTo>
                      <a:pt x="23268" y="1738"/>
                    </a:lnTo>
                    <a:lnTo>
                      <a:pt x="23440" y="1184"/>
                    </a:lnTo>
                    <a:lnTo>
                      <a:pt x="23631" y="612"/>
                    </a:lnTo>
                    <a:lnTo>
                      <a:pt x="23860" y="20"/>
                    </a:lnTo>
                    <a:lnTo>
                      <a:pt x="16607" y="20"/>
                    </a:lnTo>
                    <a:lnTo>
                      <a:pt x="160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880;p48"/>
              <p:cNvSpPr/>
              <p:nvPr/>
            </p:nvSpPr>
            <p:spPr>
              <a:xfrm flipH="1">
                <a:off x="1242821" y="3297989"/>
                <a:ext cx="1125404" cy="1166862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24740" fill="none" extrusionOk="0">
                    <a:moveTo>
                      <a:pt x="16607" y="20"/>
                    </a:moveTo>
                    <a:lnTo>
                      <a:pt x="16607" y="20"/>
                    </a:lnTo>
                    <a:lnTo>
                      <a:pt x="16091" y="1"/>
                    </a:lnTo>
                    <a:lnTo>
                      <a:pt x="15480" y="1"/>
                    </a:lnTo>
                    <a:lnTo>
                      <a:pt x="14698" y="20"/>
                    </a:lnTo>
                    <a:lnTo>
                      <a:pt x="13743" y="39"/>
                    </a:lnTo>
                    <a:lnTo>
                      <a:pt x="12655" y="96"/>
                    </a:lnTo>
                    <a:lnTo>
                      <a:pt x="11472" y="192"/>
                    </a:lnTo>
                    <a:lnTo>
                      <a:pt x="10231" y="344"/>
                    </a:lnTo>
                    <a:lnTo>
                      <a:pt x="9601" y="421"/>
                    </a:lnTo>
                    <a:lnTo>
                      <a:pt x="8952" y="535"/>
                    </a:lnTo>
                    <a:lnTo>
                      <a:pt x="8303" y="650"/>
                    </a:lnTo>
                    <a:lnTo>
                      <a:pt x="7654" y="783"/>
                    </a:lnTo>
                    <a:lnTo>
                      <a:pt x="7024" y="936"/>
                    </a:lnTo>
                    <a:lnTo>
                      <a:pt x="6395" y="1108"/>
                    </a:lnTo>
                    <a:lnTo>
                      <a:pt x="5784" y="1299"/>
                    </a:lnTo>
                    <a:lnTo>
                      <a:pt x="5173" y="1528"/>
                    </a:lnTo>
                    <a:lnTo>
                      <a:pt x="4600" y="1757"/>
                    </a:lnTo>
                    <a:lnTo>
                      <a:pt x="4047" y="2005"/>
                    </a:lnTo>
                    <a:lnTo>
                      <a:pt x="3531" y="2291"/>
                    </a:lnTo>
                    <a:lnTo>
                      <a:pt x="3035" y="2597"/>
                    </a:lnTo>
                    <a:lnTo>
                      <a:pt x="2577" y="2921"/>
                    </a:lnTo>
                    <a:lnTo>
                      <a:pt x="2367" y="3093"/>
                    </a:lnTo>
                    <a:lnTo>
                      <a:pt x="2157" y="3284"/>
                    </a:lnTo>
                    <a:lnTo>
                      <a:pt x="1966" y="3475"/>
                    </a:lnTo>
                    <a:lnTo>
                      <a:pt x="1794" y="3666"/>
                    </a:lnTo>
                    <a:lnTo>
                      <a:pt x="1623" y="3876"/>
                    </a:lnTo>
                    <a:lnTo>
                      <a:pt x="1470" y="4086"/>
                    </a:lnTo>
                    <a:lnTo>
                      <a:pt x="1470" y="4086"/>
                    </a:lnTo>
                    <a:lnTo>
                      <a:pt x="1298" y="4334"/>
                    </a:lnTo>
                    <a:lnTo>
                      <a:pt x="1145" y="4601"/>
                    </a:lnTo>
                    <a:lnTo>
                      <a:pt x="1012" y="4887"/>
                    </a:lnTo>
                    <a:lnTo>
                      <a:pt x="878" y="5193"/>
                    </a:lnTo>
                    <a:lnTo>
                      <a:pt x="745" y="5498"/>
                    </a:lnTo>
                    <a:lnTo>
                      <a:pt x="630" y="5823"/>
                    </a:lnTo>
                    <a:lnTo>
                      <a:pt x="535" y="6147"/>
                    </a:lnTo>
                    <a:lnTo>
                      <a:pt x="439" y="6491"/>
                    </a:lnTo>
                    <a:lnTo>
                      <a:pt x="286" y="7197"/>
                    </a:lnTo>
                    <a:lnTo>
                      <a:pt x="172" y="7961"/>
                    </a:lnTo>
                    <a:lnTo>
                      <a:pt x="96" y="8743"/>
                    </a:lnTo>
                    <a:lnTo>
                      <a:pt x="38" y="9545"/>
                    </a:lnTo>
                    <a:lnTo>
                      <a:pt x="0" y="10366"/>
                    </a:lnTo>
                    <a:lnTo>
                      <a:pt x="19" y="11225"/>
                    </a:lnTo>
                    <a:lnTo>
                      <a:pt x="38" y="12084"/>
                    </a:lnTo>
                    <a:lnTo>
                      <a:pt x="96" y="12943"/>
                    </a:lnTo>
                    <a:lnTo>
                      <a:pt x="153" y="13821"/>
                    </a:lnTo>
                    <a:lnTo>
                      <a:pt x="248" y="14680"/>
                    </a:lnTo>
                    <a:lnTo>
                      <a:pt x="344" y="15539"/>
                    </a:lnTo>
                    <a:lnTo>
                      <a:pt x="458" y="16398"/>
                    </a:lnTo>
                    <a:lnTo>
                      <a:pt x="592" y="17238"/>
                    </a:lnTo>
                    <a:lnTo>
                      <a:pt x="725" y="18039"/>
                    </a:lnTo>
                    <a:lnTo>
                      <a:pt x="1012" y="19604"/>
                    </a:lnTo>
                    <a:lnTo>
                      <a:pt x="1298" y="21017"/>
                    </a:lnTo>
                    <a:lnTo>
                      <a:pt x="1584" y="22258"/>
                    </a:lnTo>
                    <a:lnTo>
                      <a:pt x="1833" y="23288"/>
                    </a:lnTo>
                    <a:lnTo>
                      <a:pt x="2042" y="24071"/>
                    </a:lnTo>
                    <a:lnTo>
                      <a:pt x="2214" y="24739"/>
                    </a:lnTo>
                    <a:lnTo>
                      <a:pt x="4161" y="24567"/>
                    </a:lnTo>
                    <a:lnTo>
                      <a:pt x="4161" y="24567"/>
                    </a:lnTo>
                    <a:lnTo>
                      <a:pt x="4276" y="24014"/>
                    </a:lnTo>
                    <a:lnTo>
                      <a:pt x="4562" y="22563"/>
                    </a:lnTo>
                    <a:lnTo>
                      <a:pt x="4753" y="21551"/>
                    </a:lnTo>
                    <a:lnTo>
                      <a:pt x="4963" y="20406"/>
                    </a:lnTo>
                    <a:lnTo>
                      <a:pt x="5154" y="19165"/>
                    </a:lnTo>
                    <a:lnTo>
                      <a:pt x="5364" y="17848"/>
                    </a:lnTo>
                    <a:lnTo>
                      <a:pt x="5536" y="16474"/>
                    </a:lnTo>
                    <a:lnTo>
                      <a:pt x="5688" y="15081"/>
                    </a:lnTo>
                    <a:lnTo>
                      <a:pt x="5784" y="13706"/>
                    </a:lnTo>
                    <a:lnTo>
                      <a:pt x="5822" y="13019"/>
                    </a:lnTo>
                    <a:lnTo>
                      <a:pt x="5860" y="12370"/>
                    </a:lnTo>
                    <a:lnTo>
                      <a:pt x="5860" y="11721"/>
                    </a:lnTo>
                    <a:lnTo>
                      <a:pt x="5860" y="11110"/>
                    </a:lnTo>
                    <a:lnTo>
                      <a:pt x="5822" y="10518"/>
                    </a:lnTo>
                    <a:lnTo>
                      <a:pt x="5784" y="9946"/>
                    </a:lnTo>
                    <a:lnTo>
                      <a:pt x="5707" y="9430"/>
                    </a:lnTo>
                    <a:lnTo>
                      <a:pt x="5631" y="8934"/>
                    </a:lnTo>
                    <a:lnTo>
                      <a:pt x="5517" y="8476"/>
                    </a:lnTo>
                    <a:lnTo>
                      <a:pt x="5383" y="8075"/>
                    </a:lnTo>
                    <a:lnTo>
                      <a:pt x="5383" y="8075"/>
                    </a:lnTo>
                    <a:lnTo>
                      <a:pt x="5478" y="7980"/>
                    </a:lnTo>
                    <a:lnTo>
                      <a:pt x="5612" y="7903"/>
                    </a:lnTo>
                    <a:lnTo>
                      <a:pt x="5784" y="7827"/>
                    </a:lnTo>
                    <a:lnTo>
                      <a:pt x="5994" y="7770"/>
                    </a:lnTo>
                    <a:lnTo>
                      <a:pt x="6223" y="7732"/>
                    </a:lnTo>
                    <a:lnTo>
                      <a:pt x="6490" y="7693"/>
                    </a:lnTo>
                    <a:lnTo>
                      <a:pt x="7101" y="7636"/>
                    </a:lnTo>
                    <a:lnTo>
                      <a:pt x="7807" y="7617"/>
                    </a:lnTo>
                    <a:lnTo>
                      <a:pt x="8609" y="7617"/>
                    </a:lnTo>
                    <a:lnTo>
                      <a:pt x="10403" y="7636"/>
                    </a:lnTo>
                    <a:lnTo>
                      <a:pt x="11377" y="7655"/>
                    </a:lnTo>
                    <a:lnTo>
                      <a:pt x="12388" y="7655"/>
                    </a:lnTo>
                    <a:lnTo>
                      <a:pt x="13419" y="7636"/>
                    </a:lnTo>
                    <a:lnTo>
                      <a:pt x="14469" y="7598"/>
                    </a:lnTo>
                    <a:lnTo>
                      <a:pt x="15500" y="7522"/>
                    </a:lnTo>
                    <a:lnTo>
                      <a:pt x="16015" y="7483"/>
                    </a:lnTo>
                    <a:lnTo>
                      <a:pt x="16511" y="7426"/>
                    </a:lnTo>
                    <a:lnTo>
                      <a:pt x="17008" y="7350"/>
                    </a:lnTo>
                    <a:lnTo>
                      <a:pt x="17504" y="7273"/>
                    </a:lnTo>
                    <a:lnTo>
                      <a:pt x="17981" y="7159"/>
                    </a:lnTo>
                    <a:lnTo>
                      <a:pt x="18439" y="7064"/>
                    </a:lnTo>
                    <a:lnTo>
                      <a:pt x="18439" y="7064"/>
                    </a:lnTo>
                    <a:lnTo>
                      <a:pt x="18878" y="6930"/>
                    </a:lnTo>
                    <a:lnTo>
                      <a:pt x="19298" y="6796"/>
                    </a:lnTo>
                    <a:lnTo>
                      <a:pt x="19661" y="6663"/>
                    </a:lnTo>
                    <a:lnTo>
                      <a:pt x="20023" y="6510"/>
                    </a:lnTo>
                    <a:lnTo>
                      <a:pt x="20348" y="6357"/>
                    </a:lnTo>
                    <a:lnTo>
                      <a:pt x="20634" y="6205"/>
                    </a:lnTo>
                    <a:lnTo>
                      <a:pt x="20901" y="6033"/>
                    </a:lnTo>
                    <a:lnTo>
                      <a:pt x="21150" y="5861"/>
                    </a:lnTo>
                    <a:lnTo>
                      <a:pt x="21379" y="5689"/>
                    </a:lnTo>
                    <a:lnTo>
                      <a:pt x="21589" y="5498"/>
                    </a:lnTo>
                    <a:lnTo>
                      <a:pt x="21780" y="5307"/>
                    </a:lnTo>
                    <a:lnTo>
                      <a:pt x="21951" y="5097"/>
                    </a:lnTo>
                    <a:lnTo>
                      <a:pt x="22104" y="4887"/>
                    </a:lnTo>
                    <a:lnTo>
                      <a:pt x="22238" y="4677"/>
                    </a:lnTo>
                    <a:lnTo>
                      <a:pt x="22371" y="4468"/>
                    </a:lnTo>
                    <a:lnTo>
                      <a:pt x="22486" y="4238"/>
                    </a:lnTo>
                    <a:lnTo>
                      <a:pt x="22677" y="3780"/>
                    </a:lnTo>
                    <a:lnTo>
                      <a:pt x="22848" y="3303"/>
                    </a:lnTo>
                    <a:lnTo>
                      <a:pt x="22982" y="2807"/>
                    </a:lnTo>
                    <a:lnTo>
                      <a:pt x="23135" y="2272"/>
                    </a:lnTo>
                    <a:lnTo>
                      <a:pt x="23268" y="1738"/>
                    </a:lnTo>
                    <a:lnTo>
                      <a:pt x="23440" y="1184"/>
                    </a:lnTo>
                    <a:lnTo>
                      <a:pt x="23631" y="612"/>
                    </a:lnTo>
                    <a:lnTo>
                      <a:pt x="23860" y="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881;p48"/>
              <p:cNvSpPr/>
              <p:nvPr/>
            </p:nvSpPr>
            <p:spPr>
              <a:xfrm flipH="1">
                <a:off x="1605660" y="3404252"/>
                <a:ext cx="675261" cy="1056072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22391" extrusionOk="0">
                    <a:moveTo>
                      <a:pt x="14259" y="0"/>
                    </a:moveTo>
                    <a:lnTo>
                      <a:pt x="14202" y="134"/>
                    </a:lnTo>
                    <a:lnTo>
                      <a:pt x="14145" y="268"/>
                    </a:lnTo>
                    <a:lnTo>
                      <a:pt x="14069" y="401"/>
                    </a:lnTo>
                    <a:lnTo>
                      <a:pt x="13973" y="535"/>
                    </a:lnTo>
                    <a:lnTo>
                      <a:pt x="13878" y="649"/>
                    </a:lnTo>
                    <a:lnTo>
                      <a:pt x="13763" y="764"/>
                    </a:lnTo>
                    <a:lnTo>
                      <a:pt x="13629" y="859"/>
                    </a:lnTo>
                    <a:lnTo>
                      <a:pt x="13496" y="974"/>
                    </a:lnTo>
                    <a:lnTo>
                      <a:pt x="13210" y="1126"/>
                    </a:lnTo>
                    <a:lnTo>
                      <a:pt x="12904" y="1279"/>
                    </a:lnTo>
                    <a:lnTo>
                      <a:pt x="12580" y="1413"/>
                    </a:lnTo>
                    <a:lnTo>
                      <a:pt x="12217" y="1546"/>
                    </a:lnTo>
                    <a:lnTo>
                      <a:pt x="11816" y="1642"/>
                    </a:lnTo>
                    <a:lnTo>
                      <a:pt x="11415" y="1737"/>
                    </a:lnTo>
                    <a:lnTo>
                      <a:pt x="10976" y="1833"/>
                    </a:lnTo>
                    <a:lnTo>
                      <a:pt x="10518" y="1909"/>
                    </a:lnTo>
                    <a:lnTo>
                      <a:pt x="9812" y="2005"/>
                    </a:lnTo>
                    <a:lnTo>
                      <a:pt x="9087" y="2100"/>
                    </a:lnTo>
                    <a:lnTo>
                      <a:pt x="7579" y="2253"/>
                    </a:lnTo>
                    <a:lnTo>
                      <a:pt x="6052" y="2367"/>
                    </a:lnTo>
                    <a:lnTo>
                      <a:pt x="4582" y="2520"/>
                    </a:lnTo>
                    <a:lnTo>
                      <a:pt x="3895" y="2615"/>
                    </a:lnTo>
                    <a:lnTo>
                      <a:pt x="3246" y="2711"/>
                    </a:lnTo>
                    <a:lnTo>
                      <a:pt x="2635" y="2825"/>
                    </a:lnTo>
                    <a:lnTo>
                      <a:pt x="2081" y="2978"/>
                    </a:lnTo>
                    <a:lnTo>
                      <a:pt x="1814" y="3054"/>
                    </a:lnTo>
                    <a:lnTo>
                      <a:pt x="1585" y="3131"/>
                    </a:lnTo>
                    <a:lnTo>
                      <a:pt x="1375" y="3226"/>
                    </a:lnTo>
                    <a:lnTo>
                      <a:pt x="1165" y="3341"/>
                    </a:lnTo>
                    <a:lnTo>
                      <a:pt x="993" y="3436"/>
                    </a:lnTo>
                    <a:lnTo>
                      <a:pt x="821" y="3570"/>
                    </a:lnTo>
                    <a:lnTo>
                      <a:pt x="688" y="3684"/>
                    </a:lnTo>
                    <a:lnTo>
                      <a:pt x="573" y="3837"/>
                    </a:lnTo>
                    <a:lnTo>
                      <a:pt x="497" y="3952"/>
                    </a:lnTo>
                    <a:lnTo>
                      <a:pt x="421" y="4085"/>
                    </a:lnTo>
                    <a:lnTo>
                      <a:pt x="363" y="4257"/>
                    </a:lnTo>
                    <a:lnTo>
                      <a:pt x="306" y="4429"/>
                    </a:lnTo>
                    <a:lnTo>
                      <a:pt x="211" y="4830"/>
                    </a:lnTo>
                    <a:lnTo>
                      <a:pt x="134" y="5307"/>
                    </a:lnTo>
                    <a:lnTo>
                      <a:pt x="77" y="5841"/>
                    </a:lnTo>
                    <a:lnTo>
                      <a:pt x="20" y="6433"/>
                    </a:lnTo>
                    <a:lnTo>
                      <a:pt x="1" y="7063"/>
                    </a:lnTo>
                    <a:lnTo>
                      <a:pt x="1" y="7731"/>
                    </a:lnTo>
                    <a:lnTo>
                      <a:pt x="20" y="8819"/>
                    </a:lnTo>
                    <a:lnTo>
                      <a:pt x="58" y="9964"/>
                    </a:lnTo>
                    <a:lnTo>
                      <a:pt x="134" y="11148"/>
                    </a:lnTo>
                    <a:lnTo>
                      <a:pt x="211" y="12369"/>
                    </a:lnTo>
                    <a:lnTo>
                      <a:pt x="325" y="13591"/>
                    </a:lnTo>
                    <a:lnTo>
                      <a:pt x="440" y="14813"/>
                    </a:lnTo>
                    <a:lnTo>
                      <a:pt x="688" y="17141"/>
                    </a:lnTo>
                    <a:lnTo>
                      <a:pt x="936" y="19222"/>
                    </a:lnTo>
                    <a:lnTo>
                      <a:pt x="1165" y="20883"/>
                    </a:lnTo>
                    <a:lnTo>
                      <a:pt x="1375" y="22391"/>
                    </a:lnTo>
                    <a:lnTo>
                      <a:pt x="1432" y="22391"/>
                    </a:lnTo>
                    <a:lnTo>
                      <a:pt x="1375" y="21971"/>
                    </a:lnTo>
                    <a:lnTo>
                      <a:pt x="1050" y="19661"/>
                    </a:lnTo>
                    <a:lnTo>
                      <a:pt x="840" y="17943"/>
                    </a:lnTo>
                    <a:lnTo>
                      <a:pt x="611" y="15996"/>
                    </a:lnTo>
                    <a:lnTo>
                      <a:pt x="401" y="13896"/>
                    </a:lnTo>
                    <a:lnTo>
                      <a:pt x="306" y="12828"/>
                    </a:lnTo>
                    <a:lnTo>
                      <a:pt x="230" y="11759"/>
                    </a:lnTo>
                    <a:lnTo>
                      <a:pt x="153" y="10690"/>
                    </a:lnTo>
                    <a:lnTo>
                      <a:pt x="96" y="9659"/>
                    </a:lnTo>
                    <a:lnTo>
                      <a:pt x="58" y="8685"/>
                    </a:lnTo>
                    <a:lnTo>
                      <a:pt x="58" y="7731"/>
                    </a:lnTo>
                    <a:lnTo>
                      <a:pt x="58" y="7063"/>
                    </a:lnTo>
                    <a:lnTo>
                      <a:pt x="77" y="6433"/>
                    </a:lnTo>
                    <a:lnTo>
                      <a:pt x="134" y="5841"/>
                    </a:lnTo>
                    <a:lnTo>
                      <a:pt x="191" y="5326"/>
                    </a:lnTo>
                    <a:lnTo>
                      <a:pt x="268" y="4849"/>
                    </a:lnTo>
                    <a:lnTo>
                      <a:pt x="363" y="4448"/>
                    </a:lnTo>
                    <a:lnTo>
                      <a:pt x="421" y="4276"/>
                    </a:lnTo>
                    <a:lnTo>
                      <a:pt x="478" y="4123"/>
                    </a:lnTo>
                    <a:lnTo>
                      <a:pt x="554" y="3971"/>
                    </a:lnTo>
                    <a:lnTo>
                      <a:pt x="611" y="3856"/>
                    </a:lnTo>
                    <a:lnTo>
                      <a:pt x="707" y="3761"/>
                    </a:lnTo>
                    <a:lnTo>
                      <a:pt x="802" y="3665"/>
                    </a:lnTo>
                    <a:lnTo>
                      <a:pt x="898" y="3570"/>
                    </a:lnTo>
                    <a:lnTo>
                      <a:pt x="1031" y="3493"/>
                    </a:lnTo>
                    <a:lnTo>
                      <a:pt x="1299" y="3322"/>
                    </a:lnTo>
                    <a:lnTo>
                      <a:pt x="1623" y="3188"/>
                    </a:lnTo>
                    <a:lnTo>
                      <a:pt x="1948" y="3073"/>
                    </a:lnTo>
                    <a:lnTo>
                      <a:pt x="2291" y="2959"/>
                    </a:lnTo>
                    <a:lnTo>
                      <a:pt x="2673" y="2883"/>
                    </a:lnTo>
                    <a:lnTo>
                      <a:pt x="3074" y="2806"/>
                    </a:lnTo>
                    <a:lnTo>
                      <a:pt x="3933" y="2654"/>
                    </a:lnTo>
                    <a:lnTo>
                      <a:pt x="4868" y="2539"/>
                    </a:lnTo>
                    <a:lnTo>
                      <a:pt x="6338" y="2405"/>
                    </a:lnTo>
                    <a:lnTo>
                      <a:pt x="7865" y="2272"/>
                    </a:lnTo>
                    <a:lnTo>
                      <a:pt x="8628" y="2215"/>
                    </a:lnTo>
                    <a:lnTo>
                      <a:pt x="9373" y="2119"/>
                    </a:lnTo>
                    <a:lnTo>
                      <a:pt x="10098" y="2024"/>
                    </a:lnTo>
                    <a:lnTo>
                      <a:pt x="10785" y="1928"/>
                    </a:lnTo>
                    <a:lnTo>
                      <a:pt x="11453" y="1795"/>
                    </a:lnTo>
                    <a:lnTo>
                      <a:pt x="12064" y="1642"/>
                    </a:lnTo>
                    <a:lnTo>
                      <a:pt x="12351" y="1546"/>
                    </a:lnTo>
                    <a:lnTo>
                      <a:pt x="12618" y="1470"/>
                    </a:lnTo>
                    <a:lnTo>
                      <a:pt x="12885" y="1356"/>
                    </a:lnTo>
                    <a:lnTo>
                      <a:pt x="13114" y="1241"/>
                    </a:lnTo>
                    <a:lnTo>
                      <a:pt x="13343" y="1126"/>
                    </a:lnTo>
                    <a:lnTo>
                      <a:pt x="13534" y="1012"/>
                    </a:lnTo>
                    <a:lnTo>
                      <a:pt x="13725" y="859"/>
                    </a:lnTo>
                    <a:lnTo>
                      <a:pt x="13897" y="726"/>
                    </a:lnTo>
                    <a:lnTo>
                      <a:pt x="14030" y="554"/>
                    </a:lnTo>
                    <a:lnTo>
                      <a:pt x="14145" y="382"/>
                    </a:lnTo>
                    <a:lnTo>
                      <a:pt x="14240" y="210"/>
                    </a:lnTo>
                    <a:lnTo>
                      <a:pt x="14317" y="19"/>
                    </a:lnTo>
                    <a:lnTo>
                      <a:pt x="14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882;p48"/>
              <p:cNvSpPr/>
              <p:nvPr/>
            </p:nvSpPr>
            <p:spPr>
              <a:xfrm flipH="1">
                <a:off x="1644377" y="3347512"/>
                <a:ext cx="80133" cy="105414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235" extrusionOk="0">
                    <a:moveTo>
                      <a:pt x="554" y="1"/>
                    </a:moveTo>
                    <a:lnTo>
                      <a:pt x="420" y="115"/>
                    </a:lnTo>
                    <a:lnTo>
                      <a:pt x="305" y="230"/>
                    </a:lnTo>
                    <a:lnTo>
                      <a:pt x="210" y="344"/>
                    </a:lnTo>
                    <a:lnTo>
                      <a:pt x="134" y="440"/>
                    </a:lnTo>
                    <a:lnTo>
                      <a:pt x="76" y="554"/>
                    </a:lnTo>
                    <a:lnTo>
                      <a:pt x="38" y="650"/>
                    </a:lnTo>
                    <a:lnTo>
                      <a:pt x="0" y="764"/>
                    </a:lnTo>
                    <a:lnTo>
                      <a:pt x="0" y="860"/>
                    </a:lnTo>
                    <a:lnTo>
                      <a:pt x="19" y="1012"/>
                    </a:lnTo>
                    <a:lnTo>
                      <a:pt x="76" y="1165"/>
                    </a:lnTo>
                    <a:lnTo>
                      <a:pt x="153" y="1318"/>
                    </a:lnTo>
                    <a:lnTo>
                      <a:pt x="267" y="1432"/>
                    </a:lnTo>
                    <a:lnTo>
                      <a:pt x="458" y="1623"/>
                    </a:lnTo>
                    <a:lnTo>
                      <a:pt x="687" y="1776"/>
                    </a:lnTo>
                    <a:lnTo>
                      <a:pt x="916" y="1910"/>
                    </a:lnTo>
                    <a:lnTo>
                      <a:pt x="1145" y="2024"/>
                    </a:lnTo>
                    <a:lnTo>
                      <a:pt x="1527" y="2177"/>
                    </a:lnTo>
                    <a:lnTo>
                      <a:pt x="1680" y="2234"/>
                    </a:lnTo>
                    <a:lnTo>
                      <a:pt x="1699" y="2177"/>
                    </a:lnTo>
                    <a:lnTo>
                      <a:pt x="1623" y="2158"/>
                    </a:lnTo>
                    <a:lnTo>
                      <a:pt x="1241" y="2005"/>
                    </a:lnTo>
                    <a:lnTo>
                      <a:pt x="993" y="1890"/>
                    </a:lnTo>
                    <a:lnTo>
                      <a:pt x="725" y="1738"/>
                    </a:lnTo>
                    <a:lnTo>
                      <a:pt x="458" y="1547"/>
                    </a:lnTo>
                    <a:lnTo>
                      <a:pt x="344" y="1451"/>
                    </a:lnTo>
                    <a:lnTo>
                      <a:pt x="248" y="1337"/>
                    </a:lnTo>
                    <a:lnTo>
                      <a:pt x="172" y="1222"/>
                    </a:lnTo>
                    <a:lnTo>
                      <a:pt x="115" y="1108"/>
                    </a:lnTo>
                    <a:lnTo>
                      <a:pt x="76" y="993"/>
                    </a:lnTo>
                    <a:lnTo>
                      <a:pt x="57" y="860"/>
                    </a:lnTo>
                    <a:lnTo>
                      <a:pt x="57" y="764"/>
                    </a:lnTo>
                    <a:lnTo>
                      <a:pt x="76" y="669"/>
                    </a:lnTo>
                    <a:lnTo>
                      <a:pt x="115" y="573"/>
                    </a:lnTo>
                    <a:lnTo>
                      <a:pt x="172" y="478"/>
                    </a:lnTo>
                    <a:lnTo>
                      <a:pt x="248" y="382"/>
                    </a:lnTo>
                    <a:lnTo>
                      <a:pt x="344" y="268"/>
                    </a:lnTo>
                    <a:lnTo>
                      <a:pt x="458" y="153"/>
                    </a:lnTo>
                    <a:lnTo>
                      <a:pt x="592" y="58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883;p48"/>
              <p:cNvSpPr/>
              <p:nvPr/>
            </p:nvSpPr>
            <p:spPr>
              <a:xfrm flipH="1">
                <a:off x="2165650" y="4444107"/>
                <a:ext cx="106263" cy="36034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764" extrusionOk="0">
                    <a:moveTo>
                      <a:pt x="2215" y="0"/>
                    </a:moveTo>
                    <a:lnTo>
                      <a:pt x="0" y="172"/>
                    </a:lnTo>
                    <a:lnTo>
                      <a:pt x="58" y="764"/>
                    </a:lnTo>
                    <a:lnTo>
                      <a:pt x="2253" y="592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884;p48"/>
              <p:cNvSpPr/>
              <p:nvPr/>
            </p:nvSpPr>
            <p:spPr>
              <a:xfrm flipH="1">
                <a:off x="1240123" y="2329306"/>
                <a:ext cx="165691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5173" extrusionOk="0">
                    <a:moveTo>
                      <a:pt x="802" y="0"/>
                    </a:moveTo>
                    <a:lnTo>
                      <a:pt x="0" y="3989"/>
                    </a:lnTo>
                    <a:lnTo>
                      <a:pt x="77" y="4066"/>
                    </a:lnTo>
                    <a:lnTo>
                      <a:pt x="287" y="4276"/>
                    </a:lnTo>
                    <a:lnTo>
                      <a:pt x="420" y="4409"/>
                    </a:lnTo>
                    <a:lnTo>
                      <a:pt x="611" y="4543"/>
                    </a:lnTo>
                    <a:lnTo>
                      <a:pt x="802" y="4677"/>
                    </a:lnTo>
                    <a:lnTo>
                      <a:pt x="1031" y="4810"/>
                    </a:lnTo>
                    <a:lnTo>
                      <a:pt x="1279" y="4944"/>
                    </a:lnTo>
                    <a:lnTo>
                      <a:pt x="1546" y="5039"/>
                    </a:lnTo>
                    <a:lnTo>
                      <a:pt x="1833" y="5116"/>
                    </a:lnTo>
                    <a:lnTo>
                      <a:pt x="2157" y="5154"/>
                    </a:lnTo>
                    <a:lnTo>
                      <a:pt x="2310" y="5173"/>
                    </a:lnTo>
                    <a:lnTo>
                      <a:pt x="2463" y="5154"/>
                    </a:lnTo>
                    <a:lnTo>
                      <a:pt x="2634" y="5135"/>
                    </a:lnTo>
                    <a:lnTo>
                      <a:pt x="2806" y="5116"/>
                    </a:lnTo>
                    <a:lnTo>
                      <a:pt x="2978" y="5058"/>
                    </a:lnTo>
                    <a:lnTo>
                      <a:pt x="3169" y="5001"/>
                    </a:lnTo>
                    <a:lnTo>
                      <a:pt x="3341" y="4925"/>
                    </a:lnTo>
                    <a:lnTo>
                      <a:pt x="3512" y="4829"/>
                    </a:lnTo>
                    <a:lnTo>
                      <a:pt x="3226" y="49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885;p48"/>
              <p:cNvSpPr/>
              <p:nvPr/>
            </p:nvSpPr>
            <p:spPr>
              <a:xfrm flipH="1">
                <a:off x="1240123" y="2329306"/>
                <a:ext cx="165691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5173" fill="none" extrusionOk="0">
                    <a:moveTo>
                      <a:pt x="802" y="0"/>
                    </a:moveTo>
                    <a:lnTo>
                      <a:pt x="0" y="3989"/>
                    </a:lnTo>
                    <a:lnTo>
                      <a:pt x="0" y="3989"/>
                    </a:lnTo>
                    <a:lnTo>
                      <a:pt x="77" y="4066"/>
                    </a:lnTo>
                    <a:lnTo>
                      <a:pt x="287" y="4276"/>
                    </a:lnTo>
                    <a:lnTo>
                      <a:pt x="420" y="4409"/>
                    </a:lnTo>
                    <a:lnTo>
                      <a:pt x="611" y="4543"/>
                    </a:lnTo>
                    <a:lnTo>
                      <a:pt x="802" y="4677"/>
                    </a:lnTo>
                    <a:lnTo>
                      <a:pt x="1031" y="4810"/>
                    </a:lnTo>
                    <a:lnTo>
                      <a:pt x="1279" y="4944"/>
                    </a:lnTo>
                    <a:lnTo>
                      <a:pt x="1546" y="5039"/>
                    </a:lnTo>
                    <a:lnTo>
                      <a:pt x="1833" y="5116"/>
                    </a:lnTo>
                    <a:lnTo>
                      <a:pt x="2157" y="5154"/>
                    </a:lnTo>
                    <a:lnTo>
                      <a:pt x="2310" y="5173"/>
                    </a:lnTo>
                    <a:lnTo>
                      <a:pt x="2463" y="5154"/>
                    </a:lnTo>
                    <a:lnTo>
                      <a:pt x="2634" y="5135"/>
                    </a:lnTo>
                    <a:lnTo>
                      <a:pt x="2806" y="5116"/>
                    </a:lnTo>
                    <a:lnTo>
                      <a:pt x="2978" y="5058"/>
                    </a:lnTo>
                    <a:lnTo>
                      <a:pt x="3169" y="5001"/>
                    </a:lnTo>
                    <a:lnTo>
                      <a:pt x="3341" y="4925"/>
                    </a:lnTo>
                    <a:lnTo>
                      <a:pt x="3512" y="4829"/>
                    </a:lnTo>
                    <a:lnTo>
                      <a:pt x="3226" y="4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886;p48"/>
              <p:cNvSpPr/>
              <p:nvPr/>
            </p:nvSpPr>
            <p:spPr>
              <a:xfrm flipH="1">
                <a:off x="1186119" y="2096121"/>
                <a:ext cx="263841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6491" extrusionOk="0">
                    <a:moveTo>
                      <a:pt x="3475" y="0"/>
                    </a:moveTo>
                    <a:lnTo>
                      <a:pt x="3284" y="19"/>
                    </a:lnTo>
                    <a:lnTo>
                      <a:pt x="2330" y="19"/>
                    </a:lnTo>
                    <a:lnTo>
                      <a:pt x="1929" y="57"/>
                    </a:lnTo>
                    <a:lnTo>
                      <a:pt x="1738" y="57"/>
                    </a:lnTo>
                    <a:lnTo>
                      <a:pt x="1547" y="96"/>
                    </a:lnTo>
                    <a:lnTo>
                      <a:pt x="1356" y="134"/>
                    </a:lnTo>
                    <a:lnTo>
                      <a:pt x="1184" y="191"/>
                    </a:lnTo>
                    <a:lnTo>
                      <a:pt x="1032" y="286"/>
                    </a:lnTo>
                    <a:lnTo>
                      <a:pt x="879" y="420"/>
                    </a:lnTo>
                    <a:lnTo>
                      <a:pt x="764" y="554"/>
                    </a:lnTo>
                    <a:lnTo>
                      <a:pt x="631" y="649"/>
                    </a:lnTo>
                    <a:lnTo>
                      <a:pt x="383" y="802"/>
                    </a:lnTo>
                    <a:lnTo>
                      <a:pt x="268" y="878"/>
                    </a:lnTo>
                    <a:lnTo>
                      <a:pt x="173" y="974"/>
                    </a:lnTo>
                    <a:lnTo>
                      <a:pt x="96" y="1107"/>
                    </a:lnTo>
                    <a:lnTo>
                      <a:pt x="20" y="1279"/>
                    </a:lnTo>
                    <a:lnTo>
                      <a:pt x="1" y="1375"/>
                    </a:lnTo>
                    <a:lnTo>
                      <a:pt x="1" y="1527"/>
                    </a:lnTo>
                    <a:lnTo>
                      <a:pt x="1" y="1928"/>
                    </a:lnTo>
                    <a:lnTo>
                      <a:pt x="20" y="2443"/>
                    </a:lnTo>
                    <a:lnTo>
                      <a:pt x="58" y="3016"/>
                    </a:lnTo>
                    <a:lnTo>
                      <a:pt x="154" y="4104"/>
                    </a:lnTo>
                    <a:lnTo>
                      <a:pt x="230" y="4753"/>
                    </a:lnTo>
                    <a:lnTo>
                      <a:pt x="268" y="4944"/>
                    </a:lnTo>
                    <a:lnTo>
                      <a:pt x="306" y="5078"/>
                    </a:lnTo>
                    <a:lnTo>
                      <a:pt x="344" y="5211"/>
                    </a:lnTo>
                    <a:lnTo>
                      <a:pt x="402" y="5307"/>
                    </a:lnTo>
                    <a:lnTo>
                      <a:pt x="459" y="5402"/>
                    </a:lnTo>
                    <a:lnTo>
                      <a:pt x="535" y="5459"/>
                    </a:lnTo>
                    <a:lnTo>
                      <a:pt x="688" y="5574"/>
                    </a:lnTo>
                    <a:lnTo>
                      <a:pt x="879" y="5669"/>
                    </a:lnTo>
                    <a:lnTo>
                      <a:pt x="1089" y="5784"/>
                    </a:lnTo>
                    <a:lnTo>
                      <a:pt x="1337" y="5898"/>
                    </a:lnTo>
                    <a:lnTo>
                      <a:pt x="1623" y="6089"/>
                    </a:lnTo>
                    <a:lnTo>
                      <a:pt x="1795" y="6204"/>
                    </a:lnTo>
                    <a:lnTo>
                      <a:pt x="1967" y="6299"/>
                    </a:lnTo>
                    <a:lnTo>
                      <a:pt x="2177" y="6376"/>
                    </a:lnTo>
                    <a:lnTo>
                      <a:pt x="2387" y="6433"/>
                    </a:lnTo>
                    <a:lnTo>
                      <a:pt x="2597" y="6471"/>
                    </a:lnTo>
                    <a:lnTo>
                      <a:pt x="2807" y="6490"/>
                    </a:lnTo>
                    <a:lnTo>
                      <a:pt x="3017" y="6490"/>
                    </a:lnTo>
                    <a:lnTo>
                      <a:pt x="3227" y="6471"/>
                    </a:lnTo>
                    <a:lnTo>
                      <a:pt x="3437" y="6433"/>
                    </a:lnTo>
                    <a:lnTo>
                      <a:pt x="3628" y="6395"/>
                    </a:lnTo>
                    <a:lnTo>
                      <a:pt x="3838" y="6318"/>
                    </a:lnTo>
                    <a:lnTo>
                      <a:pt x="4028" y="6242"/>
                    </a:lnTo>
                    <a:lnTo>
                      <a:pt x="4200" y="6127"/>
                    </a:lnTo>
                    <a:lnTo>
                      <a:pt x="4372" y="6013"/>
                    </a:lnTo>
                    <a:lnTo>
                      <a:pt x="4544" y="5860"/>
                    </a:lnTo>
                    <a:lnTo>
                      <a:pt x="4697" y="5708"/>
                    </a:lnTo>
                    <a:lnTo>
                      <a:pt x="4830" y="5536"/>
                    </a:lnTo>
                    <a:lnTo>
                      <a:pt x="4964" y="5345"/>
                    </a:lnTo>
                    <a:lnTo>
                      <a:pt x="5155" y="4963"/>
                    </a:lnTo>
                    <a:lnTo>
                      <a:pt x="5307" y="4581"/>
                    </a:lnTo>
                    <a:lnTo>
                      <a:pt x="5441" y="4161"/>
                    </a:lnTo>
                    <a:lnTo>
                      <a:pt x="5536" y="3741"/>
                    </a:lnTo>
                    <a:lnTo>
                      <a:pt x="5575" y="3302"/>
                    </a:lnTo>
                    <a:lnTo>
                      <a:pt x="5594" y="2882"/>
                    </a:lnTo>
                    <a:lnTo>
                      <a:pt x="5575" y="2443"/>
                    </a:lnTo>
                    <a:lnTo>
                      <a:pt x="5536" y="2233"/>
                    </a:lnTo>
                    <a:lnTo>
                      <a:pt x="5498" y="2024"/>
                    </a:lnTo>
                    <a:lnTo>
                      <a:pt x="5441" y="1833"/>
                    </a:lnTo>
                    <a:lnTo>
                      <a:pt x="5384" y="1623"/>
                    </a:lnTo>
                    <a:lnTo>
                      <a:pt x="5307" y="1413"/>
                    </a:lnTo>
                    <a:lnTo>
                      <a:pt x="5212" y="1222"/>
                    </a:lnTo>
                    <a:lnTo>
                      <a:pt x="5116" y="1050"/>
                    </a:lnTo>
                    <a:lnTo>
                      <a:pt x="5002" y="878"/>
                    </a:lnTo>
                    <a:lnTo>
                      <a:pt x="4868" y="706"/>
                    </a:lnTo>
                    <a:lnTo>
                      <a:pt x="4735" y="554"/>
                    </a:lnTo>
                    <a:lnTo>
                      <a:pt x="4582" y="420"/>
                    </a:lnTo>
                    <a:lnTo>
                      <a:pt x="4410" y="286"/>
                    </a:lnTo>
                    <a:lnTo>
                      <a:pt x="4238" y="191"/>
                    </a:lnTo>
                    <a:lnTo>
                      <a:pt x="4067" y="115"/>
                    </a:lnTo>
                    <a:lnTo>
                      <a:pt x="3876" y="57"/>
                    </a:lnTo>
                    <a:lnTo>
                      <a:pt x="3666" y="19"/>
                    </a:lnTo>
                    <a:lnTo>
                      <a:pt x="347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887;p48"/>
              <p:cNvSpPr/>
              <p:nvPr/>
            </p:nvSpPr>
            <p:spPr>
              <a:xfrm flipH="1">
                <a:off x="1186119" y="2096121"/>
                <a:ext cx="263841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6491" fill="none" extrusionOk="0">
                    <a:moveTo>
                      <a:pt x="3284" y="19"/>
                    </a:moveTo>
                    <a:lnTo>
                      <a:pt x="3284" y="19"/>
                    </a:lnTo>
                    <a:lnTo>
                      <a:pt x="3475" y="0"/>
                    </a:lnTo>
                    <a:lnTo>
                      <a:pt x="3666" y="19"/>
                    </a:lnTo>
                    <a:lnTo>
                      <a:pt x="3876" y="57"/>
                    </a:lnTo>
                    <a:lnTo>
                      <a:pt x="4067" y="115"/>
                    </a:lnTo>
                    <a:lnTo>
                      <a:pt x="4238" y="191"/>
                    </a:lnTo>
                    <a:lnTo>
                      <a:pt x="4410" y="286"/>
                    </a:lnTo>
                    <a:lnTo>
                      <a:pt x="4582" y="420"/>
                    </a:lnTo>
                    <a:lnTo>
                      <a:pt x="4735" y="554"/>
                    </a:lnTo>
                    <a:lnTo>
                      <a:pt x="4735" y="554"/>
                    </a:lnTo>
                    <a:lnTo>
                      <a:pt x="4868" y="706"/>
                    </a:lnTo>
                    <a:lnTo>
                      <a:pt x="5002" y="878"/>
                    </a:lnTo>
                    <a:lnTo>
                      <a:pt x="5116" y="1050"/>
                    </a:lnTo>
                    <a:lnTo>
                      <a:pt x="5212" y="1222"/>
                    </a:lnTo>
                    <a:lnTo>
                      <a:pt x="5307" y="1413"/>
                    </a:lnTo>
                    <a:lnTo>
                      <a:pt x="5384" y="1623"/>
                    </a:lnTo>
                    <a:lnTo>
                      <a:pt x="5441" y="1833"/>
                    </a:lnTo>
                    <a:lnTo>
                      <a:pt x="5498" y="2024"/>
                    </a:lnTo>
                    <a:lnTo>
                      <a:pt x="5498" y="2024"/>
                    </a:lnTo>
                    <a:lnTo>
                      <a:pt x="5536" y="2233"/>
                    </a:lnTo>
                    <a:lnTo>
                      <a:pt x="5575" y="2443"/>
                    </a:lnTo>
                    <a:lnTo>
                      <a:pt x="5594" y="2882"/>
                    </a:lnTo>
                    <a:lnTo>
                      <a:pt x="5575" y="3302"/>
                    </a:lnTo>
                    <a:lnTo>
                      <a:pt x="5536" y="3741"/>
                    </a:lnTo>
                    <a:lnTo>
                      <a:pt x="5441" y="4161"/>
                    </a:lnTo>
                    <a:lnTo>
                      <a:pt x="5307" y="4581"/>
                    </a:lnTo>
                    <a:lnTo>
                      <a:pt x="5155" y="4963"/>
                    </a:lnTo>
                    <a:lnTo>
                      <a:pt x="4964" y="5345"/>
                    </a:lnTo>
                    <a:lnTo>
                      <a:pt x="4964" y="5345"/>
                    </a:lnTo>
                    <a:lnTo>
                      <a:pt x="4830" y="5536"/>
                    </a:lnTo>
                    <a:lnTo>
                      <a:pt x="4697" y="5708"/>
                    </a:lnTo>
                    <a:lnTo>
                      <a:pt x="4544" y="5860"/>
                    </a:lnTo>
                    <a:lnTo>
                      <a:pt x="4372" y="6013"/>
                    </a:lnTo>
                    <a:lnTo>
                      <a:pt x="4200" y="6127"/>
                    </a:lnTo>
                    <a:lnTo>
                      <a:pt x="4028" y="6242"/>
                    </a:lnTo>
                    <a:lnTo>
                      <a:pt x="3838" y="6318"/>
                    </a:lnTo>
                    <a:lnTo>
                      <a:pt x="3628" y="6395"/>
                    </a:lnTo>
                    <a:lnTo>
                      <a:pt x="3437" y="6433"/>
                    </a:lnTo>
                    <a:lnTo>
                      <a:pt x="3227" y="6471"/>
                    </a:lnTo>
                    <a:lnTo>
                      <a:pt x="3017" y="6490"/>
                    </a:lnTo>
                    <a:lnTo>
                      <a:pt x="2807" y="6490"/>
                    </a:lnTo>
                    <a:lnTo>
                      <a:pt x="2597" y="6471"/>
                    </a:lnTo>
                    <a:lnTo>
                      <a:pt x="2387" y="6433"/>
                    </a:lnTo>
                    <a:lnTo>
                      <a:pt x="2177" y="6376"/>
                    </a:lnTo>
                    <a:lnTo>
                      <a:pt x="1967" y="6299"/>
                    </a:lnTo>
                    <a:lnTo>
                      <a:pt x="1967" y="6299"/>
                    </a:lnTo>
                    <a:lnTo>
                      <a:pt x="1795" y="6204"/>
                    </a:lnTo>
                    <a:lnTo>
                      <a:pt x="1623" y="6089"/>
                    </a:lnTo>
                    <a:lnTo>
                      <a:pt x="1623" y="6089"/>
                    </a:lnTo>
                    <a:lnTo>
                      <a:pt x="1337" y="5898"/>
                    </a:lnTo>
                    <a:lnTo>
                      <a:pt x="1089" y="5784"/>
                    </a:lnTo>
                    <a:lnTo>
                      <a:pt x="879" y="5669"/>
                    </a:lnTo>
                    <a:lnTo>
                      <a:pt x="688" y="5574"/>
                    </a:lnTo>
                    <a:lnTo>
                      <a:pt x="535" y="5459"/>
                    </a:lnTo>
                    <a:lnTo>
                      <a:pt x="459" y="5402"/>
                    </a:lnTo>
                    <a:lnTo>
                      <a:pt x="402" y="5307"/>
                    </a:lnTo>
                    <a:lnTo>
                      <a:pt x="344" y="5211"/>
                    </a:lnTo>
                    <a:lnTo>
                      <a:pt x="306" y="5078"/>
                    </a:lnTo>
                    <a:lnTo>
                      <a:pt x="268" y="4944"/>
                    </a:lnTo>
                    <a:lnTo>
                      <a:pt x="230" y="4753"/>
                    </a:lnTo>
                    <a:lnTo>
                      <a:pt x="230" y="4753"/>
                    </a:lnTo>
                    <a:lnTo>
                      <a:pt x="154" y="4104"/>
                    </a:lnTo>
                    <a:lnTo>
                      <a:pt x="58" y="3016"/>
                    </a:lnTo>
                    <a:lnTo>
                      <a:pt x="20" y="2443"/>
                    </a:lnTo>
                    <a:lnTo>
                      <a:pt x="1" y="1928"/>
                    </a:lnTo>
                    <a:lnTo>
                      <a:pt x="1" y="1527"/>
                    </a:lnTo>
                    <a:lnTo>
                      <a:pt x="1" y="1375"/>
                    </a:lnTo>
                    <a:lnTo>
                      <a:pt x="20" y="1279"/>
                    </a:lnTo>
                    <a:lnTo>
                      <a:pt x="20" y="1279"/>
                    </a:lnTo>
                    <a:lnTo>
                      <a:pt x="96" y="1107"/>
                    </a:lnTo>
                    <a:lnTo>
                      <a:pt x="173" y="974"/>
                    </a:lnTo>
                    <a:lnTo>
                      <a:pt x="268" y="878"/>
                    </a:lnTo>
                    <a:lnTo>
                      <a:pt x="383" y="802"/>
                    </a:lnTo>
                    <a:lnTo>
                      <a:pt x="631" y="649"/>
                    </a:lnTo>
                    <a:lnTo>
                      <a:pt x="764" y="554"/>
                    </a:lnTo>
                    <a:lnTo>
                      <a:pt x="879" y="420"/>
                    </a:lnTo>
                    <a:lnTo>
                      <a:pt x="879" y="420"/>
                    </a:lnTo>
                    <a:lnTo>
                      <a:pt x="1032" y="286"/>
                    </a:lnTo>
                    <a:lnTo>
                      <a:pt x="1184" y="191"/>
                    </a:lnTo>
                    <a:lnTo>
                      <a:pt x="1356" y="134"/>
                    </a:lnTo>
                    <a:lnTo>
                      <a:pt x="1547" y="96"/>
                    </a:lnTo>
                    <a:lnTo>
                      <a:pt x="1738" y="57"/>
                    </a:lnTo>
                    <a:lnTo>
                      <a:pt x="1929" y="57"/>
                    </a:lnTo>
                    <a:lnTo>
                      <a:pt x="2330" y="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888;p48"/>
              <p:cNvSpPr/>
              <p:nvPr/>
            </p:nvSpPr>
            <p:spPr>
              <a:xfrm flipH="1">
                <a:off x="1000669" y="2481414"/>
                <a:ext cx="715776" cy="978674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20750" extrusionOk="0">
                    <a:moveTo>
                      <a:pt x="9430" y="1"/>
                    </a:moveTo>
                    <a:lnTo>
                      <a:pt x="3169" y="4086"/>
                    </a:lnTo>
                    <a:lnTo>
                      <a:pt x="2769" y="5556"/>
                    </a:lnTo>
                    <a:lnTo>
                      <a:pt x="2330" y="7178"/>
                    </a:lnTo>
                    <a:lnTo>
                      <a:pt x="1833" y="9182"/>
                    </a:lnTo>
                    <a:lnTo>
                      <a:pt x="1299" y="11435"/>
                    </a:lnTo>
                    <a:lnTo>
                      <a:pt x="1032" y="12599"/>
                    </a:lnTo>
                    <a:lnTo>
                      <a:pt x="783" y="13744"/>
                    </a:lnTo>
                    <a:lnTo>
                      <a:pt x="535" y="14909"/>
                    </a:lnTo>
                    <a:lnTo>
                      <a:pt x="325" y="16016"/>
                    </a:lnTo>
                    <a:lnTo>
                      <a:pt x="154" y="17066"/>
                    </a:lnTo>
                    <a:lnTo>
                      <a:pt x="1" y="18039"/>
                    </a:lnTo>
                    <a:lnTo>
                      <a:pt x="1" y="18192"/>
                    </a:lnTo>
                    <a:lnTo>
                      <a:pt x="20" y="18345"/>
                    </a:lnTo>
                    <a:lnTo>
                      <a:pt x="58" y="18478"/>
                    </a:lnTo>
                    <a:lnTo>
                      <a:pt x="96" y="18612"/>
                    </a:lnTo>
                    <a:lnTo>
                      <a:pt x="173" y="18726"/>
                    </a:lnTo>
                    <a:lnTo>
                      <a:pt x="268" y="18841"/>
                    </a:lnTo>
                    <a:lnTo>
                      <a:pt x="383" y="18936"/>
                    </a:lnTo>
                    <a:lnTo>
                      <a:pt x="497" y="19013"/>
                    </a:lnTo>
                    <a:lnTo>
                      <a:pt x="974" y="19242"/>
                    </a:lnTo>
                    <a:lnTo>
                      <a:pt x="1452" y="19452"/>
                    </a:lnTo>
                    <a:lnTo>
                      <a:pt x="1967" y="19643"/>
                    </a:lnTo>
                    <a:lnTo>
                      <a:pt x="2520" y="19795"/>
                    </a:lnTo>
                    <a:lnTo>
                      <a:pt x="3074" y="19948"/>
                    </a:lnTo>
                    <a:lnTo>
                      <a:pt x="3647" y="20082"/>
                    </a:lnTo>
                    <a:lnTo>
                      <a:pt x="4219" y="20215"/>
                    </a:lnTo>
                    <a:lnTo>
                      <a:pt x="4830" y="20311"/>
                    </a:lnTo>
                    <a:lnTo>
                      <a:pt x="5422" y="20406"/>
                    </a:lnTo>
                    <a:lnTo>
                      <a:pt x="6033" y="20483"/>
                    </a:lnTo>
                    <a:lnTo>
                      <a:pt x="6643" y="20559"/>
                    </a:lnTo>
                    <a:lnTo>
                      <a:pt x="7254" y="20616"/>
                    </a:lnTo>
                    <a:lnTo>
                      <a:pt x="8457" y="20692"/>
                    </a:lnTo>
                    <a:lnTo>
                      <a:pt x="9640" y="20731"/>
                    </a:lnTo>
                    <a:lnTo>
                      <a:pt x="10747" y="20750"/>
                    </a:lnTo>
                    <a:lnTo>
                      <a:pt x="11797" y="20750"/>
                    </a:lnTo>
                    <a:lnTo>
                      <a:pt x="12733" y="20712"/>
                    </a:lnTo>
                    <a:lnTo>
                      <a:pt x="13553" y="20673"/>
                    </a:lnTo>
                    <a:lnTo>
                      <a:pt x="14737" y="20616"/>
                    </a:lnTo>
                    <a:lnTo>
                      <a:pt x="15176" y="20578"/>
                    </a:lnTo>
                    <a:lnTo>
                      <a:pt x="15157" y="18421"/>
                    </a:lnTo>
                    <a:lnTo>
                      <a:pt x="15138" y="16150"/>
                    </a:lnTo>
                    <a:lnTo>
                      <a:pt x="15061" y="13477"/>
                    </a:lnTo>
                    <a:lnTo>
                      <a:pt x="15023" y="12065"/>
                    </a:lnTo>
                    <a:lnTo>
                      <a:pt x="14966" y="10671"/>
                    </a:lnTo>
                    <a:lnTo>
                      <a:pt x="14889" y="9316"/>
                    </a:lnTo>
                    <a:lnTo>
                      <a:pt x="14813" y="8056"/>
                    </a:lnTo>
                    <a:lnTo>
                      <a:pt x="14699" y="6892"/>
                    </a:lnTo>
                    <a:lnTo>
                      <a:pt x="14584" y="5880"/>
                    </a:lnTo>
                    <a:lnTo>
                      <a:pt x="14527" y="5441"/>
                    </a:lnTo>
                    <a:lnTo>
                      <a:pt x="14450" y="5059"/>
                    </a:lnTo>
                    <a:lnTo>
                      <a:pt x="14374" y="4735"/>
                    </a:lnTo>
                    <a:lnTo>
                      <a:pt x="14279" y="4468"/>
                    </a:lnTo>
                    <a:lnTo>
                      <a:pt x="14145" y="4124"/>
                    </a:lnTo>
                    <a:lnTo>
                      <a:pt x="14011" y="3799"/>
                    </a:lnTo>
                    <a:lnTo>
                      <a:pt x="13859" y="3475"/>
                    </a:lnTo>
                    <a:lnTo>
                      <a:pt x="13687" y="3189"/>
                    </a:lnTo>
                    <a:lnTo>
                      <a:pt x="13515" y="2921"/>
                    </a:lnTo>
                    <a:lnTo>
                      <a:pt x="13343" y="2654"/>
                    </a:lnTo>
                    <a:lnTo>
                      <a:pt x="13152" y="2406"/>
                    </a:lnTo>
                    <a:lnTo>
                      <a:pt x="12962" y="2177"/>
                    </a:lnTo>
                    <a:lnTo>
                      <a:pt x="12752" y="1967"/>
                    </a:lnTo>
                    <a:lnTo>
                      <a:pt x="12561" y="1757"/>
                    </a:lnTo>
                    <a:lnTo>
                      <a:pt x="12160" y="1394"/>
                    </a:lnTo>
                    <a:lnTo>
                      <a:pt x="11759" y="1070"/>
                    </a:lnTo>
                    <a:lnTo>
                      <a:pt x="11358" y="822"/>
                    </a:lnTo>
                    <a:lnTo>
                      <a:pt x="10976" y="593"/>
                    </a:lnTo>
                    <a:lnTo>
                      <a:pt x="10614" y="421"/>
                    </a:lnTo>
                    <a:lnTo>
                      <a:pt x="10289" y="268"/>
                    </a:lnTo>
                    <a:lnTo>
                      <a:pt x="10003" y="173"/>
                    </a:lnTo>
                    <a:lnTo>
                      <a:pt x="9583" y="39"/>
                    </a:lnTo>
                    <a:lnTo>
                      <a:pt x="9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889;p48"/>
              <p:cNvSpPr/>
              <p:nvPr/>
            </p:nvSpPr>
            <p:spPr>
              <a:xfrm flipH="1">
                <a:off x="1000669" y="2481414"/>
                <a:ext cx="715776" cy="978674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20750" fill="none" extrusionOk="0">
                    <a:moveTo>
                      <a:pt x="9430" y="1"/>
                    </a:moveTo>
                    <a:lnTo>
                      <a:pt x="9430" y="1"/>
                    </a:lnTo>
                    <a:lnTo>
                      <a:pt x="9583" y="39"/>
                    </a:lnTo>
                    <a:lnTo>
                      <a:pt x="10003" y="173"/>
                    </a:lnTo>
                    <a:lnTo>
                      <a:pt x="10289" y="268"/>
                    </a:lnTo>
                    <a:lnTo>
                      <a:pt x="10614" y="421"/>
                    </a:lnTo>
                    <a:lnTo>
                      <a:pt x="10976" y="593"/>
                    </a:lnTo>
                    <a:lnTo>
                      <a:pt x="11358" y="822"/>
                    </a:lnTo>
                    <a:lnTo>
                      <a:pt x="11759" y="1070"/>
                    </a:lnTo>
                    <a:lnTo>
                      <a:pt x="12160" y="1394"/>
                    </a:lnTo>
                    <a:lnTo>
                      <a:pt x="12561" y="1757"/>
                    </a:lnTo>
                    <a:lnTo>
                      <a:pt x="12752" y="1967"/>
                    </a:lnTo>
                    <a:lnTo>
                      <a:pt x="12962" y="2177"/>
                    </a:lnTo>
                    <a:lnTo>
                      <a:pt x="13152" y="2406"/>
                    </a:lnTo>
                    <a:lnTo>
                      <a:pt x="13343" y="2654"/>
                    </a:lnTo>
                    <a:lnTo>
                      <a:pt x="13515" y="2921"/>
                    </a:lnTo>
                    <a:lnTo>
                      <a:pt x="13687" y="3189"/>
                    </a:lnTo>
                    <a:lnTo>
                      <a:pt x="13859" y="3475"/>
                    </a:lnTo>
                    <a:lnTo>
                      <a:pt x="14011" y="3799"/>
                    </a:lnTo>
                    <a:lnTo>
                      <a:pt x="14145" y="4124"/>
                    </a:lnTo>
                    <a:lnTo>
                      <a:pt x="14279" y="4468"/>
                    </a:lnTo>
                    <a:lnTo>
                      <a:pt x="14279" y="4468"/>
                    </a:lnTo>
                    <a:lnTo>
                      <a:pt x="14374" y="4735"/>
                    </a:lnTo>
                    <a:lnTo>
                      <a:pt x="14450" y="5059"/>
                    </a:lnTo>
                    <a:lnTo>
                      <a:pt x="14527" y="5441"/>
                    </a:lnTo>
                    <a:lnTo>
                      <a:pt x="14584" y="5880"/>
                    </a:lnTo>
                    <a:lnTo>
                      <a:pt x="14699" y="6892"/>
                    </a:lnTo>
                    <a:lnTo>
                      <a:pt x="14813" y="8056"/>
                    </a:lnTo>
                    <a:lnTo>
                      <a:pt x="14889" y="9316"/>
                    </a:lnTo>
                    <a:lnTo>
                      <a:pt x="14966" y="10671"/>
                    </a:lnTo>
                    <a:lnTo>
                      <a:pt x="15023" y="12065"/>
                    </a:lnTo>
                    <a:lnTo>
                      <a:pt x="15061" y="13477"/>
                    </a:lnTo>
                    <a:lnTo>
                      <a:pt x="15138" y="16150"/>
                    </a:lnTo>
                    <a:lnTo>
                      <a:pt x="15157" y="18421"/>
                    </a:lnTo>
                    <a:lnTo>
                      <a:pt x="15176" y="20578"/>
                    </a:lnTo>
                    <a:lnTo>
                      <a:pt x="15176" y="20578"/>
                    </a:lnTo>
                    <a:lnTo>
                      <a:pt x="14737" y="20616"/>
                    </a:lnTo>
                    <a:lnTo>
                      <a:pt x="13553" y="20673"/>
                    </a:lnTo>
                    <a:lnTo>
                      <a:pt x="12733" y="20712"/>
                    </a:lnTo>
                    <a:lnTo>
                      <a:pt x="11797" y="20750"/>
                    </a:lnTo>
                    <a:lnTo>
                      <a:pt x="10747" y="20750"/>
                    </a:lnTo>
                    <a:lnTo>
                      <a:pt x="9640" y="20731"/>
                    </a:lnTo>
                    <a:lnTo>
                      <a:pt x="8457" y="20692"/>
                    </a:lnTo>
                    <a:lnTo>
                      <a:pt x="7254" y="20616"/>
                    </a:lnTo>
                    <a:lnTo>
                      <a:pt x="6643" y="20559"/>
                    </a:lnTo>
                    <a:lnTo>
                      <a:pt x="6033" y="20483"/>
                    </a:lnTo>
                    <a:lnTo>
                      <a:pt x="5422" y="20406"/>
                    </a:lnTo>
                    <a:lnTo>
                      <a:pt x="4830" y="20311"/>
                    </a:lnTo>
                    <a:lnTo>
                      <a:pt x="4219" y="20215"/>
                    </a:lnTo>
                    <a:lnTo>
                      <a:pt x="3647" y="20082"/>
                    </a:lnTo>
                    <a:lnTo>
                      <a:pt x="3074" y="19948"/>
                    </a:lnTo>
                    <a:lnTo>
                      <a:pt x="2520" y="19795"/>
                    </a:lnTo>
                    <a:lnTo>
                      <a:pt x="1967" y="19643"/>
                    </a:lnTo>
                    <a:lnTo>
                      <a:pt x="1452" y="19452"/>
                    </a:lnTo>
                    <a:lnTo>
                      <a:pt x="974" y="19242"/>
                    </a:lnTo>
                    <a:lnTo>
                      <a:pt x="497" y="19013"/>
                    </a:lnTo>
                    <a:lnTo>
                      <a:pt x="497" y="19013"/>
                    </a:lnTo>
                    <a:lnTo>
                      <a:pt x="383" y="18936"/>
                    </a:lnTo>
                    <a:lnTo>
                      <a:pt x="268" y="18841"/>
                    </a:lnTo>
                    <a:lnTo>
                      <a:pt x="173" y="18726"/>
                    </a:lnTo>
                    <a:lnTo>
                      <a:pt x="96" y="18612"/>
                    </a:lnTo>
                    <a:lnTo>
                      <a:pt x="58" y="18478"/>
                    </a:lnTo>
                    <a:lnTo>
                      <a:pt x="20" y="18345"/>
                    </a:lnTo>
                    <a:lnTo>
                      <a:pt x="1" y="18192"/>
                    </a:lnTo>
                    <a:lnTo>
                      <a:pt x="1" y="18039"/>
                    </a:lnTo>
                    <a:lnTo>
                      <a:pt x="1" y="18039"/>
                    </a:lnTo>
                    <a:lnTo>
                      <a:pt x="154" y="17066"/>
                    </a:lnTo>
                    <a:lnTo>
                      <a:pt x="325" y="16016"/>
                    </a:lnTo>
                    <a:lnTo>
                      <a:pt x="535" y="14909"/>
                    </a:lnTo>
                    <a:lnTo>
                      <a:pt x="783" y="13744"/>
                    </a:lnTo>
                    <a:lnTo>
                      <a:pt x="1032" y="12599"/>
                    </a:lnTo>
                    <a:lnTo>
                      <a:pt x="1299" y="11435"/>
                    </a:lnTo>
                    <a:lnTo>
                      <a:pt x="1833" y="9182"/>
                    </a:lnTo>
                    <a:lnTo>
                      <a:pt x="2330" y="7178"/>
                    </a:lnTo>
                    <a:lnTo>
                      <a:pt x="2769" y="5556"/>
                    </a:lnTo>
                    <a:lnTo>
                      <a:pt x="3169" y="408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890;p48"/>
              <p:cNvSpPr/>
              <p:nvPr/>
            </p:nvSpPr>
            <p:spPr>
              <a:xfrm flipH="1">
                <a:off x="1498501" y="2825344"/>
                <a:ext cx="683374" cy="557349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11817" extrusionOk="0">
                    <a:moveTo>
                      <a:pt x="9048" y="1"/>
                    </a:moveTo>
                    <a:lnTo>
                      <a:pt x="8838" y="707"/>
                    </a:lnTo>
                    <a:lnTo>
                      <a:pt x="8590" y="1451"/>
                    </a:lnTo>
                    <a:lnTo>
                      <a:pt x="8285" y="2329"/>
                    </a:lnTo>
                    <a:lnTo>
                      <a:pt x="7960" y="3226"/>
                    </a:lnTo>
                    <a:lnTo>
                      <a:pt x="7616" y="4066"/>
                    </a:lnTo>
                    <a:lnTo>
                      <a:pt x="7445" y="4429"/>
                    </a:lnTo>
                    <a:lnTo>
                      <a:pt x="7292" y="4734"/>
                    </a:lnTo>
                    <a:lnTo>
                      <a:pt x="7139" y="4983"/>
                    </a:lnTo>
                    <a:lnTo>
                      <a:pt x="7006" y="5154"/>
                    </a:lnTo>
                    <a:lnTo>
                      <a:pt x="6490" y="5613"/>
                    </a:lnTo>
                    <a:lnTo>
                      <a:pt x="5612" y="6357"/>
                    </a:lnTo>
                    <a:lnTo>
                      <a:pt x="3245" y="8323"/>
                    </a:lnTo>
                    <a:lnTo>
                      <a:pt x="0" y="10938"/>
                    </a:lnTo>
                    <a:lnTo>
                      <a:pt x="592" y="11816"/>
                    </a:lnTo>
                    <a:lnTo>
                      <a:pt x="1833" y="11473"/>
                    </a:lnTo>
                    <a:lnTo>
                      <a:pt x="4601" y="10671"/>
                    </a:lnTo>
                    <a:lnTo>
                      <a:pt x="6147" y="10213"/>
                    </a:lnTo>
                    <a:lnTo>
                      <a:pt x="7521" y="9774"/>
                    </a:lnTo>
                    <a:lnTo>
                      <a:pt x="8590" y="9430"/>
                    </a:lnTo>
                    <a:lnTo>
                      <a:pt x="8953" y="9297"/>
                    </a:lnTo>
                    <a:lnTo>
                      <a:pt x="9163" y="9182"/>
                    </a:lnTo>
                    <a:lnTo>
                      <a:pt x="9430" y="9010"/>
                    </a:lnTo>
                    <a:lnTo>
                      <a:pt x="9678" y="8819"/>
                    </a:lnTo>
                    <a:lnTo>
                      <a:pt x="9945" y="8590"/>
                    </a:lnTo>
                    <a:lnTo>
                      <a:pt x="10193" y="8342"/>
                    </a:lnTo>
                    <a:lnTo>
                      <a:pt x="10461" y="8075"/>
                    </a:lnTo>
                    <a:lnTo>
                      <a:pt x="10709" y="7789"/>
                    </a:lnTo>
                    <a:lnTo>
                      <a:pt x="10938" y="7483"/>
                    </a:lnTo>
                    <a:lnTo>
                      <a:pt x="11186" y="7178"/>
                    </a:lnTo>
                    <a:lnTo>
                      <a:pt x="11644" y="6510"/>
                    </a:lnTo>
                    <a:lnTo>
                      <a:pt x="12083" y="5822"/>
                    </a:lnTo>
                    <a:lnTo>
                      <a:pt x="12503" y="5116"/>
                    </a:lnTo>
                    <a:lnTo>
                      <a:pt x="12885" y="4429"/>
                    </a:lnTo>
                    <a:lnTo>
                      <a:pt x="13228" y="3742"/>
                    </a:lnTo>
                    <a:lnTo>
                      <a:pt x="13553" y="3093"/>
                    </a:lnTo>
                    <a:lnTo>
                      <a:pt x="14049" y="1986"/>
                    </a:lnTo>
                    <a:lnTo>
                      <a:pt x="14374" y="1241"/>
                    </a:lnTo>
                    <a:lnTo>
                      <a:pt x="14488" y="955"/>
                    </a:lnTo>
                    <a:lnTo>
                      <a:pt x="9048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891;p48"/>
              <p:cNvSpPr/>
              <p:nvPr/>
            </p:nvSpPr>
            <p:spPr>
              <a:xfrm flipH="1">
                <a:off x="1498501" y="2825344"/>
                <a:ext cx="683374" cy="557349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11817" fill="none" extrusionOk="0">
                    <a:moveTo>
                      <a:pt x="9048" y="1"/>
                    </a:moveTo>
                    <a:lnTo>
                      <a:pt x="9048" y="1"/>
                    </a:lnTo>
                    <a:lnTo>
                      <a:pt x="8838" y="707"/>
                    </a:lnTo>
                    <a:lnTo>
                      <a:pt x="8590" y="1451"/>
                    </a:lnTo>
                    <a:lnTo>
                      <a:pt x="8285" y="2329"/>
                    </a:lnTo>
                    <a:lnTo>
                      <a:pt x="7960" y="3226"/>
                    </a:lnTo>
                    <a:lnTo>
                      <a:pt x="7616" y="4066"/>
                    </a:lnTo>
                    <a:lnTo>
                      <a:pt x="7445" y="4429"/>
                    </a:lnTo>
                    <a:lnTo>
                      <a:pt x="7292" y="4734"/>
                    </a:lnTo>
                    <a:lnTo>
                      <a:pt x="7139" y="4983"/>
                    </a:lnTo>
                    <a:lnTo>
                      <a:pt x="7006" y="5154"/>
                    </a:lnTo>
                    <a:lnTo>
                      <a:pt x="7006" y="5154"/>
                    </a:lnTo>
                    <a:lnTo>
                      <a:pt x="6490" y="5613"/>
                    </a:lnTo>
                    <a:lnTo>
                      <a:pt x="5612" y="6357"/>
                    </a:lnTo>
                    <a:lnTo>
                      <a:pt x="3245" y="8323"/>
                    </a:lnTo>
                    <a:lnTo>
                      <a:pt x="0" y="10938"/>
                    </a:lnTo>
                    <a:lnTo>
                      <a:pt x="592" y="11816"/>
                    </a:lnTo>
                    <a:lnTo>
                      <a:pt x="592" y="11816"/>
                    </a:lnTo>
                    <a:lnTo>
                      <a:pt x="1833" y="11473"/>
                    </a:lnTo>
                    <a:lnTo>
                      <a:pt x="4601" y="10671"/>
                    </a:lnTo>
                    <a:lnTo>
                      <a:pt x="6147" y="10213"/>
                    </a:lnTo>
                    <a:lnTo>
                      <a:pt x="7521" y="9774"/>
                    </a:lnTo>
                    <a:lnTo>
                      <a:pt x="8590" y="9430"/>
                    </a:lnTo>
                    <a:lnTo>
                      <a:pt x="8953" y="9297"/>
                    </a:lnTo>
                    <a:lnTo>
                      <a:pt x="9163" y="9182"/>
                    </a:lnTo>
                    <a:lnTo>
                      <a:pt x="9163" y="9182"/>
                    </a:lnTo>
                    <a:lnTo>
                      <a:pt x="9430" y="9010"/>
                    </a:lnTo>
                    <a:lnTo>
                      <a:pt x="9678" y="8819"/>
                    </a:lnTo>
                    <a:lnTo>
                      <a:pt x="9945" y="8590"/>
                    </a:lnTo>
                    <a:lnTo>
                      <a:pt x="10193" y="8342"/>
                    </a:lnTo>
                    <a:lnTo>
                      <a:pt x="10461" y="8075"/>
                    </a:lnTo>
                    <a:lnTo>
                      <a:pt x="10709" y="7789"/>
                    </a:lnTo>
                    <a:lnTo>
                      <a:pt x="10938" y="7483"/>
                    </a:lnTo>
                    <a:lnTo>
                      <a:pt x="11186" y="7178"/>
                    </a:lnTo>
                    <a:lnTo>
                      <a:pt x="11644" y="6510"/>
                    </a:lnTo>
                    <a:lnTo>
                      <a:pt x="12083" y="5822"/>
                    </a:lnTo>
                    <a:lnTo>
                      <a:pt x="12503" y="5116"/>
                    </a:lnTo>
                    <a:lnTo>
                      <a:pt x="12885" y="4429"/>
                    </a:lnTo>
                    <a:lnTo>
                      <a:pt x="13228" y="3742"/>
                    </a:lnTo>
                    <a:lnTo>
                      <a:pt x="13553" y="3093"/>
                    </a:lnTo>
                    <a:lnTo>
                      <a:pt x="14049" y="1986"/>
                    </a:lnTo>
                    <a:lnTo>
                      <a:pt x="14374" y="1241"/>
                    </a:lnTo>
                    <a:lnTo>
                      <a:pt x="14488" y="9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892;p48"/>
              <p:cNvSpPr/>
              <p:nvPr/>
            </p:nvSpPr>
            <p:spPr>
              <a:xfrm flipH="1">
                <a:off x="1271633" y="2477830"/>
                <a:ext cx="542020" cy="578950"/>
              </a:xfrm>
              <a:custGeom>
                <a:avLst/>
                <a:gdLst/>
                <a:ahLst/>
                <a:cxnLst/>
                <a:rect l="l" t="t" r="r" b="b"/>
                <a:pathLst>
                  <a:path w="11492" h="12275" extrusionOk="0">
                    <a:moveTo>
                      <a:pt x="9411" y="1"/>
                    </a:moveTo>
                    <a:lnTo>
                      <a:pt x="8876" y="39"/>
                    </a:lnTo>
                    <a:lnTo>
                      <a:pt x="8323" y="96"/>
                    </a:lnTo>
                    <a:lnTo>
                      <a:pt x="7750" y="172"/>
                    </a:lnTo>
                    <a:lnTo>
                      <a:pt x="7177" y="268"/>
                    </a:lnTo>
                    <a:lnTo>
                      <a:pt x="6586" y="420"/>
                    </a:lnTo>
                    <a:lnTo>
                      <a:pt x="6318" y="516"/>
                    </a:lnTo>
                    <a:lnTo>
                      <a:pt x="6032" y="611"/>
                    </a:lnTo>
                    <a:lnTo>
                      <a:pt x="5765" y="726"/>
                    </a:lnTo>
                    <a:lnTo>
                      <a:pt x="5498" y="840"/>
                    </a:lnTo>
                    <a:lnTo>
                      <a:pt x="5230" y="974"/>
                    </a:lnTo>
                    <a:lnTo>
                      <a:pt x="4982" y="1127"/>
                    </a:lnTo>
                    <a:lnTo>
                      <a:pt x="4753" y="1299"/>
                    </a:lnTo>
                    <a:lnTo>
                      <a:pt x="4524" y="1470"/>
                    </a:lnTo>
                    <a:lnTo>
                      <a:pt x="4295" y="1680"/>
                    </a:lnTo>
                    <a:lnTo>
                      <a:pt x="4066" y="1890"/>
                    </a:lnTo>
                    <a:lnTo>
                      <a:pt x="3837" y="2138"/>
                    </a:lnTo>
                    <a:lnTo>
                      <a:pt x="3627" y="2387"/>
                    </a:lnTo>
                    <a:lnTo>
                      <a:pt x="3188" y="2940"/>
                    </a:lnTo>
                    <a:lnTo>
                      <a:pt x="2787" y="3532"/>
                    </a:lnTo>
                    <a:lnTo>
                      <a:pt x="2386" y="4143"/>
                    </a:lnTo>
                    <a:lnTo>
                      <a:pt x="2005" y="4773"/>
                    </a:lnTo>
                    <a:lnTo>
                      <a:pt x="1661" y="5422"/>
                    </a:lnTo>
                    <a:lnTo>
                      <a:pt x="1336" y="6032"/>
                    </a:lnTo>
                    <a:lnTo>
                      <a:pt x="1050" y="6643"/>
                    </a:lnTo>
                    <a:lnTo>
                      <a:pt x="783" y="7197"/>
                    </a:lnTo>
                    <a:lnTo>
                      <a:pt x="363" y="8151"/>
                    </a:lnTo>
                    <a:lnTo>
                      <a:pt x="96" y="8800"/>
                    </a:lnTo>
                    <a:lnTo>
                      <a:pt x="0" y="9048"/>
                    </a:lnTo>
                    <a:lnTo>
                      <a:pt x="5975" y="12274"/>
                    </a:lnTo>
                    <a:lnTo>
                      <a:pt x="8189" y="8208"/>
                    </a:lnTo>
                    <a:lnTo>
                      <a:pt x="11491" y="77"/>
                    </a:lnTo>
                    <a:lnTo>
                      <a:pt x="11300" y="58"/>
                    </a:lnTo>
                    <a:lnTo>
                      <a:pt x="10728" y="20"/>
                    </a:lnTo>
                    <a:lnTo>
                      <a:pt x="10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893;p48"/>
              <p:cNvSpPr/>
              <p:nvPr/>
            </p:nvSpPr>
            <p:spPr>
              <a:xfrm flipH="1">
                <a:off x="1271633" y="2477830"/>
                <a:ext cx="542020" cy="578950"/>
              </a:xfrm>
              <a:custGeom>
                <a:avLst/>
                <a:gdLst/>
                <a:ahLst/>
                <a:cxnLst/>
                <a:rect l="l" t="t" r="r" b="b"/>
                <a:pathLst>
                  <a:path w="11492" h="12275" fill="none" extrusionOk="0">
                    <a:moveTo>
                      <a:pt x="8189" y="8208"/>
                    </a:moveTo>
                    <a:lnTo>
                      <a:pt x="5975" y="12274"/>
                    </a:lnTo>
                    <a:lnTo>
                      <a:pt x="0" y="9048"/>
                    </a:lnTo>
                    <a:lnTo>
                      <a:pt x="0" y="9048"/>
                    </a:lnTo>
                    <a:lnTo>
                      <a:pt x="96" y="8800"/>
                    </a:lnTo>
                    <a:lnTo>
                      <a:pt x="363" y="8151"/>
                    </a:lnTo>
                    <a:lnTo>
                      <a:pt x="783" y="7197"/>
                    </a:lnTo>
                    <a:lnTo>
                      <a:pt x="1050" y="6643"/>
                    </a:lnTo>
                    <a:lnTo>
                      <a:pt x="1336" y="6032"/>
                    </a:lnTo>
                    <a:lnTo>
                      <a:pt x="1661" y="5422"/>
                    </a:lnTo>
                    <a:lnTo>
                      <a:pt x="2005" y="4773"/>
                    </a:lnTo>
                    <a:lnTo>
                      <a:pt x="2386" y="4143"/>
                    </a:lnTo>
                    <a:lnTo>
                      <a:pt x="2787" y="3532"/>
                    </a:lnTo>
                    <a:lnTo>
                      <a:pt x="3188" y="2940"/>
                    </a:lnTo>
                    <a:lnTo>
                      <a:pt x="3627" y="2387"/>
                    </a:lnTo>
                    <a:lnTo>
                      <a:pt x="3837" y="2138"/>
                    </a:lnTo>
                    <a:lnTo>
                      <a:pt x="4066" y="1890"/>
                    </a:lnTo>
                    <a:lnTo>
                      <a:pt x="4295" y="1680"/>
                    </a:lnTo>
                    <a:lnTo>
                      <a:pt x="4524" y="1470"/>
                    </a:lnTo>
                    <a:lnTo>
                      <a:pt x="4524" y="1470"/>
                    </a:lnTo>
                    <a:lnTo>
                      <a:pt x="4753" y="1299"/>
                    </a:lnTo>
                    <a:lnTo>
                      <a:pt x="4982" y="1127"/>
                    </a:lnTo>
                    <a:lnTo>
                      <a:pt x="5230" y="974"/>
                    </a:lnTo>
                    <a:lnTo>
                      <a:pt x="5498" y="840"/>
                    </a:lnTo>
                    <a:lnTo>
                      <a:pt x="5765" y="726"/>
                    </a:lnTo>
                    <a:lnTo>
                      <a:pt x="6032" y="611"/>
                    </a:lnTo>
                    <a:lnTo>
                      <a:pt x="6318" y="516"/>
                    </a:lnTo>
                    <a:lnTo>
                      <a:pt x="6586" y="420"/>
                    </a:lnTo>
                    <a:lnTo>
                      <a:pt x="7177" y="268"/>
                    </a:lnTo>
                    <a:lnTo>
                      <a:pt x="7750" y="172"/>
                    </a:lnTo>
                    <a:lnTo>
                      <a:pt x="8323" y="96"/>
                    </a:lnTo>
                    <a:lnTo>
                      <a:pt x="8876" y="39"/>
                    </a:lnTo>
                    <a:lnTo>
                      <a:pt x="9411" y="1"/>
                    </a:lnTo>
                    <a:lnTo>
                      <a:pt x="9907" y="1"/>
                    </a:lnTo>
                    <a:lnTo>
                      <a:pt x="10346" y="1"/>
                    </a:lnTo>
                    <a:lnTo>
                      <a:pt x="10728" y="20"/>
                    </a:lnTo>
                    <a:lnTo>
                      <a:pt x="11300" y="58"/>
                    </a:lnTo>
                    <a:lnTo>
                      <a:pt x="11491" y="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894;p48"/>
              <p:cNvSpPr/>
              <p:nvPr/>
            </p:nvSpPr>
            <p:spPr>
              <a:xfrm flipH="1">
                <a:off x="1446282" y="2900950"/>
                <a:ext cx="86501" cy="156729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323" extrusionOk="0">
                    <a:moveTo>
                      <a:pt x="1776" y="1"/>
                    </a:moveTo>
                    <a:lnTo>
                      <a:pt x="1" y="3284"/>
                    </a:lnTo>
                    <a:lnTo>
                      <a:pt x="39" y="3322"/>
                    </a:lnTo>
                    <a:lnTo>
                      <a:pt x="1833" y="20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895;p48"/>
              <p:cNvSpPr/>
              <p:nvPr/>
            </p:nvSpPr>
            <p:spPr>
              <a:xfrm flipH="1">
                <a:off x="2141314" y="3327703"/>
                <a:ext cx="168426" cy="196348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163" extrusionOk="0">
                    <a:moveTo>
                      <a:pt x="3475" y="1"/>
                    </a:moveTo>
                    <a:lnTo>
                      <a:pt x="3131" y="39"/>
                    </a:lnTo>
                    <a:lnTo>
                      <a:pt x="2788" y="134"/>
                    </a:lnTo>
                    <a:lnTo>
                      <a:pt x="2444" y="249"/>
                    </a:lnTo>
                    <a:lnTo>
                      <a:pt x="2139" y="402"/>
                    </a:lnTo>
                    <a:lnTo>
                      <a:pt x="1833" y="593"/>
                    </a:lnTo>
                    <a:lnTo>
                      <a:pt x="1547" y="802"/>
                    </a:lnTo>
                    <a:lnTo>
                      <a:pt x="1280" y="1032"/>
                    </a:lnTo>
                    <a:lnTo>
                      <a:pt x="1032" y="1299"/>
                    </a:lnTo>
                    <a:lnTo>
                      <a:pt x="802" y="1585"/>
                    </a:lnTo>
                    <a:lnTo>
                      <a:pt x="612" y="1891"/>
                    </a:lnTo>
                    <a:lnTo>
                      <a:pt x="459" y="2196"/>
                    </a:lnTo>
                    <a:lnTo>
                      <a:pt x="306" y="2520"/>
                    </a:lnTo>
                    <a:lnTo>
                      <a:pt x="192" y="2864"/>
                    </a:lnTo>
                    <a:lnTo>
                      <a:pt x="96" y="3208"/>
                    </a:lnTo>
                    <a:lnTo>
                      <a:pt x="39" y="3551"/>
                    </a:lnTo>
                    <a:lnTo>
                      <a:pt x="1" y="3914"/>
                    </a:lnTo>
                    <a:lnTo>
                      <a:pt x="1" y="3990"/>
                    </a:lnTo>
                    <a:lnTo>
                      <a:pt x="1" y="4047"/>
                    </a:lnTo>
                    <a:lnTo>
                      <a:pt x="39" y="4105"/>
                    </a:lnTo>
                    <a:lnTo>
                      <a:pt x="77" y="4143"/>
                    </a:lnTo>
                    <a:lnTo>
                      <a:pt x="134" y="4162"/>
                    </a:lnTo>
                    <a:lnTo>
                      <a:pt x="192" y="4143"/>
                    </a:lnTo>
                    <a:lnTo>
                      <a:pt x="249" y="4105"/>
                    </a:lnTo>
                    <a:lnTo>
                      <a:pt x="306" y="4067"/>
                    </a:lnTo>
                    <a:lnTo>
                      <a:pt x="554" y="3780"/>
                    </a:lnTo>
                    <a:lnTo>
                      <a:pt x="783" y="3475"/>
                    </a:lnTo>
                    <a:lnTo>
                      <a:pt x="936" y="3227"/>
                    </a:lnTo>
                    <a:lnTo>
                      <a:pt x="1012" y="3093"/>
                    </a:lnTo>
                    <a:lnTo>
                      <a:pt x="1089" y="2979"/>
                    </a:lnTo>
                    <a:lnTo>
                      <a:pt x="1261" y="2845"/>
                    </a:lnTo>
                    <a:lnTo>
                      <a:pt x="1432" y="2730"/>
                    </a:lnTo>
                    <a:lnTo>
                      <a:pt x="1623" y="2616"/>
                    </a:lnTo>
                    <a:lnTo>
                      <a:pt x="1833" y="2540"/>
                    </a:lnTo>
                    <a:lnTo>
                      <a:pt x="2253" y="2387"/>
                    </a:lnTo>
                    <a:lnTo>
                      <a:pt x="2444" y="2310"/>
                    </a:lnTo>
                    <a:lnTo>
                      <a:pt x="2654" y="2196"/>
                    </a:lnTo>
                    <a:lnTo>
                      <a:pt x="2845" y="2062"/>
                    </a:lnTo>
                    <a:lnTo>
                      <a:pt x="3017" y="1910"/>
                    </a:lnTo>
                    <a:lnTo>
                      <a:pt x="3189" y="1738"/>
                    </a:lnTo>
                    <a:lnTo>
                      <a:pt x="3303" y="1528"/>
                    </a:lnTo>
                    <a:lnTo>
                      <a:pt x="3418" y="1318"/>
                    </a:lnTo>
                    <a:lnTo>
                      <a:pt x="3494" y="1089"/>
                    </a:lnTo>
                    <a:lnTo>
                      <a:pt x="3551" y="860"/>
                    </a:lnTo>
                    <a:lnTo>
                      <a:pt x="3570" y="612"/>
                    </a:lnTo>
                    <a:lnTo>
                      <a:pt x="3475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896;p48"/>
              <p:cNvSpPr/>
              <p:nvPr/>
            </p:nvSpPr>
            <p:spPr>
              <a:xfrm flipH="1">
                <a:off x="2141314" y="3327703"/>
                <a:ext cx="168426" cy="196348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163" fill="none" extrusionOk="0">
                    <a:moveTo>
                      <a:pt x="3475" y="1"/>
                    </a:moveTo>
                    <a:lnTo>
                      <a:pt x="3475" y="1"/>
                    </a:lnTo>
                    <a:lnTo>
                      <a:pt x="3131" y="39"/>
                    </a:lnTo>
                    <a:lnTo>
                      <a:pt x="2788" y="134"/>
                    </a:lnTo>
                    <a:lnTo>
                      <a:pt x="2444" y="249"/>
                    </a:lnTo>
                    <a:lnTo>
                      <a:pt x="2139" y="402"/>
                    </a:lnTo>
                    <a:lnTo>
                      <a:pt x="1833" y="593"/>
                    </a:lnTo>
                    <a:lnTo>
                      <a:pt x="1547" y="802"/>
                    </a:lnTo>
                    <a:lnTo>
                      <a:pt x="1280" y="1032"/>
                    </a:lnTo>
                    <a:lnTo>
                      <a:pt x="1032" y="1299"/>
                    </a:lnTo>
                    <a:lnTo>
                      <a:pt x="1032" y="1299"/>
                    </a:lnTo>
                    <a:lnTo>
                      <a:pt x="802" y="1585"/>
                    </a:lnTo>
                    <a:lnTo>
                      <a:pt x="612" y="1891"/>
                    </a:lnTo>
                    <a:lnTo>
                      <a:pt x="459" y="2196"/>
                    </a:lnTo>
                    <a:lnTo>
                      <a:pt x="306" y="2520"/>
                    </a:lnTo>
                    <a:lnTo>
                      <a:pt x="192" y="2864"/>
                    </a:lnTo>
                    <a:lnTo>
                      <a:pt x="96" y="3208"/>
                    </a:lnTo>
                    <a:lnTo>
                      <a:pt x="39" y="3551"/>
                    </a:lnTo>
                    <a:lnTo>
                      <a:pt x="1" y="3914"/>
                    </a:lnTo>
                    <a:lnTo>
                      <a:pt x="1" y="3914"/>
                    </a:lnTo>
                    <a:lnTo>
                      <a:pt x="1" y="3990"/>
                    </a:lnTo>
                    <a:lnTo>
                      <a:pt x="1" y="4047"/>
                    </a:lnTo>
                    <a:lnTo>
                      <a:pt x="39" y="4105"/>
                    </a:lnTo>
                    <a:lnTo>
                      <a:pt x="77" y="4143"/>
                    </a:lnTo>
                    <a:lnTo>
                      <a:pt x="77" y="4143"/>
                    </a:lnTo>
                    <a:lnTo>
                      <a:pt x="134" y="4162"/>
                    </a:lnTo>
                    <a:lnTo>
                      <a:pt x="192" y="4143"/>
                    </a:lnTo>
                    <a:lnTo>
                      <a:pt x="249" y="4105"/>
                    </a:lnTo>
                    <a:lnTo>
                      <a:pt x="306" y="4067"/>
                    </a:lnTo>
                    <a:lnTo>
                      <a:pt x="306" y="4067"/>
                    </a:lnTo>
                    <a:lnTo>
                      <a:pt x="554" y="3780"/>
                    </a:lnTo>
                    <a:lnTo>
                      <a:pt x="783" y="3475"/>
                    </a:lnTo>
                    <a:lnTo>
                      <a:pt x="783" y="3475"/>
                    </a:lnTo>
                    <a:lnTo>
                      <a:pt x="936" y="3227"/>
                    </a:lnTo>
                    <a:lnTo>
                      <a:pt x="1012" y="3093"/>
                    </a:lnTo>
                    <a:lnTo>
                      <a:pt x="1089" y="2979"/>
                    </a:lnTo>
                    <a:lnTo>
                      <a:pt x="1089" y="2979"/>
                    </a:lnTo>
                    <a:lnTo>
                      <a:pt x="1261" y="2845"/>
                    </a:lnTo>
                    <a:lnTo>
                      <a:pt x="1432" y="2730"/>
                    </a:lnTo>
                    <a:lnTo>
                      <a:pt x="1623" y="2616"/>
                    </a:lnTo>
                    <a:lnTo>
                      <a:pt x="1833" y="2540"/>
                    </a:lnTo>
                    <a:lnTo>
                      <a:pt x="2253" y="2387"/>
                    </a:lnTo>
                    <a:lnTo>
                      <a:pt x="2444" y="2310"/>
                    </a:lnTo>
                    <a:lnTo>
                      <a:pt x="2654" y="2196"/>
                    </a:lnTo>
                    <a:lnTo>
                      <a:pt x="2654" y="2196"/>
                    </a:lnTo>
                    <a:lnTo>
                      <a:pt x="2845" y="2062"/>
                    </a:lnTo>
                    <a:lnTo>
                      <a:pt x="3017" y="1910"/>
                    </a:lnTo>
                    <a:lnTo>
                      <a:pt x="3189" y="1738"/>
                    </a:lnTo>
                    <a:lnTo>
                      <a:pt x="3303" y="1528"/>
                    </a:lnTo>
                    <a:lnTo>
                      <a:pt x="3418" y="1318"/>
                    </a:lnTo>
                    <a:lnTo>
                      <a:pt x="3494" y="1089"/>
                    </a:lnTo>
                    <a:lnTo>
                      <a:pt x="3551" y="860"/>
                    </a:lnTo>
                    <a:lnTo>
                      <a:pt x="3570" y="6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897;p48"/>
              <p:cNvSpPr/>
              <p:nvPr/>
            </p:nvSpPr>
            <p:spPr>
              <a:xfrm flipH="1">
                <a:off x="1154613" y="2018675"/>
                <a:ext cx="323222" cy="398874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8457" extrusionOk="0">
                    <a:moveTo>
                      <a:pt x="1470" y="1"/>
                    </a:moveTo>
                    <a:lnTo>
                      <a:pt x="1317" y="39"/>
                    </a:lnTo>
                    <a:lnTo>
                      <a:pt x="1165" y="77"/>
                    </a:lnTo>
                    <a:lnTo>
                      <a:pt x="1012" y="115"/>
                    </a:lnTo>
                    <a:lnTo>
                      <a:pt x="859" y="172"/>
                    </a:lnTo>
                    <a:lnTo>
                      <a:pt x="725" y="268"/>
                    </a:lnTo>
                    <a:lnTo>
                      <a:pt x="592" y="344"/>
                    </a:lnTo>
                    <a:lnTo>
                      <a:pt x="477" y="459"/>
                    </a:lnTo>
                    <a:lnTo>
                      <a:pt x="363" y="592"/>
                    </a:lnTo>
                    <a:lnTo>
                      <a:pt x="286" y="726"/>
                    </a:lnTo>
                    <a:lnTo>
                      <a:pt x="210" y="860"/>
                    </a:lnTo>
                    <a:lnTo>
                      <a:pt x="134" y="1012"/>
                    </a:lnTo>
                    <a:lnTo>
                      <a:pt x="96" y="1165"/>
                    </a:lnTo>
                    <a:lnTo>
                      <a:pt x="57" y="1318"/>
                    </a:lnTo>
                    <a:lnTo>
                      <a:pt x="19" y="1489"/>
                    </a:lnTo>
                    <a:lnTo>
                      <a:pt x="19" y="1642"/>
                    </a:lnTo>
                    <a:lnTo>
                      <a:pt x="0" y="1776"/>
                    </a:lnTo>
                    <a:lnTo>
                      <a:pt x="19" y="1928"/>
                    </a:lnTo>
                    <a:lnTo>
                      <a:pt x="38" y="2062"/>
                    </a:lnTo>
                    <a:lnTo>
                      <a:pt x="77" y="2196"/>
                    </a:lnTo>
                    <a:lnTo>
                      <a:pt x="134" y="2329"/>
                    </a:lnTo>
                    <a:lnTo>
                      <a:pt x="191" y="2444"/>
                    </a:lnTo>
                    <a:lnTo>
                      <a:pt x="344" y="2654"/>
                    </a:lnTo>
                    <a:lnTo>
                      <a:pt x="897" y="3417"/>
                    </a:lnTo>
                    <a:lnTo>
                      <a:pt x="1031" y="3627"/>
                    </a:lnTo>
                    <a:lnTo>
                      <a:pt x="1088" y="3723"/>
                    </a:lnTo>
                    <a:lnTo>
                      <a:pt x="1145" y="3818"/>
                    </a:lnTo>
                    <a:lnTo>
                      <a:pt x="1184" y="3971"/>
                    </a:lnTo>
                    <a:lnTo>
                      <a:pt x="1203" y="4105"/>
                    </a:lnTo>
                    <a:lnTo>
                      <a:pt x="1222" y="4257"/>
                    </a:lnTo>
                    <a:lnTo>
                      <a:pt x="1203" y="4391"/>
                    </a:lnTo>
                    <a:lnTo>
                      <a:pt x="1165" y="4696"/>
                    </a:lnTo>
                    <a:lnTo>
                      <a:pt x="1088" y="5002"/>
                    </a:lnTo>
                    <a:lnTo>
                      <a:pt x="1012" y="5307"/>
                    </a:lnTo>
                    <a:lnTo>
                      <a:pt x="974" y="5593"/>
                    </a:lnTo>
                    <a:lnTo>
                      <a:pt x="955" y="5746"/>
                    </a:lnTo>
                    <a:lnTo>
                      <a:pt x="955" y="5899"/>
                    </a:lnTo>
                    <a:lnTo>
                      <a:pt x="974" y="6032"/>
                    </a:lnTo>
                    <a:lnTo>
                      <a:pt x="1031" y="6185"/>
                    </a:lnTo>
                    <a:lnTo>
                      <a:pt x="1069" y="6300"/>
                    </a:lnTo>
                    <a:lnTo>
                      <a:pt x="1145" y="6414"/>
                    </a:lnTo>
                    <a:lnTo>
                      <a:pt x="1298" y="6643"/>
                    </a:lnTo>
                    <a:lnTo>
                      <a:pt x="1432" y="6872"/>
                    </a:lnTo>
                    <a:lnTo>
                      <a:pt x="1470" y="6987"/>
                    </a:lnTo>
                    <a:lnTo>
                      <a:pt x="1508" y="7120"/>
                    </a:lnTo>
                    <a:lnTo>
                      <a:pt x="1546" y="7388"/>
                    </a:lnTo>
                    <a:lnTo>
                      <a:pt x="1565" y="7483"/>
                    </a:lnTo>
                    <a:lnTo>
                      <a:pt x="1604" y="7579"/>
                    </a:lnTo>
                    <a:lnTo>
                      <a:pt x="1661" y="7674"/>
                    </a:lnTo>
                    <a:lnTo>
                      <a:pt x="1718" y="7750"/>
                    </a:lnTo>
                    <a:lnTo>
                      <a:pt x="1871" y="7903"/>
                    </a:lnTo>
                    <a:lnTo>
                      <a:pt x="2043" y="8037"/>
                    </a:lnTo>
                    <a:lnTo>
                      <a:pt x="2272" y="8189"/>
                    </a:lnTo>
                    <a:lnTo>
                      <a:pt x="2501" y="8323"/>
                    </a:lnTo>
                    <a:lnTo>
                      <a:pt x="2749" y="8399"/>
                    </a:lnTo>
                    <a:lnTo>
                      <a:pt x="2882" y="8438"/>
                    </a:lnTo>
                    <a:lnTo>
                      <a:pt x="3016" y="8457"/>
                    </a:lnTo>
                    <a:lnTo>
                      <a:pt x="3188" y="8457"/>
                    </a:lnTo>
                    <a:lnTo>
                      <a:pt x="3360" y="8438"/>
                    </a:lnTo>
                    <a:lnTo>
                      <a:pt x="3703" y="8399"/>
                    </a:lnTo>
                    <a:lnTo>
                      <a:pt x="4429" y="8285"/>
                    </a:lnTo>
                    <a:lnTo>
                      <a:pt x="4658" y="8247"/>
                    </a:lnTo>
                    <a:lnTo>
                      <a:pt x="4772" y="8208"/>
                    </a:lnTo>
                    <a:lnTo>
                      <a:pt x="4887" y="8151"/>
                    </a:lnTo>
                    <a:lnTo>
                      <a:pt x="4982" y="8075"/>
                    </a:lnTo>
                    <a:lnTo>
                      <a:pt x="5078" y="7979"/>
                    </a:lnTo>
                    <a:lnTo>
                      <a:pt x="5230" y="7750"/>
                    </a:lnTo>
                    <a:lnTo>
                      <a:pt x="5765" y="6872"/>
                    </a:lnTo>
                    <a:lnTo>
                      <a:pt x="6013" y="6433"/>
                    </a:lnTo>
                    <a:lnTo>
                      <a:pt x="6242" y="5975"/>
                    </a:lnTo>
                    <a:lnTo>
                      <a:pt x="6452" y="5517"/>
                    </a:lnTo>
                    <a:lnTo>
                      <a:pt x="6605" y="5040"/>
                    </a:lnTo>
                    <a:lnTo>
                      <a:pt x="6681" y="4792"/>
                    </a:lnTo>
                    <a:lnTo>
                      <a:pt x="6738" y="4563"/>
                    </a:lnTo>
                    <a:lnTo>
                      <a:pt x="6795" y="4315"/>
                    </a:lnTo>
                    <a:lnTo>
                      <a:pt x="6815" y="4066"/>
                    </a:lnTo>
                    <a:lnTo>
                      <a:pt x="6853" y="3608"/>
                    </a:lnTo>
                    <a:lnTo>
                      <a:pt x="6834" y="3150"/>
                    </a:lnTo>
                    <a:lnTo>
                      <a:pt x="6815" y="2902"/>
                    </a:lnTo>
                    <a:lnTo>
                      <a:pt x="6795" y="2654"/>
                    </a:lnTo>
                    <a:lnTo>
                      <a:pt x="6757" y="2425"/>
                    </a:lnTo>
                    <a:lnTo>
                      <a:pt x="6700" y="2196"/>
                    </a:lnTo>
                    <a:lnTo>
                      <a:pt x="6624" y="2005"/>
                    </a:lnTo>
                    <a:lnTo>
                      <a:pt x="6547" y="1814"/>
                    </a:lnTo>
                    <a:lnTo>
                      <a:pt x="6452" y="1623"/>
                    </a:lnTo>
                    <a:lnTo>
                      <a:pt x="6337" y="1451"/>
                    </a:lnTo>
                    <a:lnTo>
                      <a:pt x="6204" y="1299"/>
                    </a:lnTo>
                    <a:lnTo>
                      <a:pt x="6070" y="1146"/>
                    </a:lnTo>
                    <a:lnTo>
                      <a:pt x="5917" y="1012"/>
                    </a:lnTo>
                    <a:lnTo>
                      <a:pt x="5746" y="879"/>
                    </a:lnTo>
                    <a:lnTo>
                      <a:pt x="5498" y="707"/>
                    </a:lnTo>
                    <a:lnTo>
                      <a:pt x="5211" y="573"/>
                    </a:lnTo>
                    <a:lnTo>
                      <a:pt x="4925" y="478"/>
                    </a:lnTo>
                    <a:lnTo>
                      <a:pt x="4772" y="459"/>
                    </a:lnTo>
                    <a:lnTo>
                      <a:pt x="4619" y="440"/>
                    </a:lnTo>
                    <a:lnTo>
                      <a:pt x="4390" y="421"/>
                    </a:lnTo>
                    <a:lnTo>
                      <a:pt x="4161" y="440"/>
                    </a:lnTo>
                    <a:lnTo>
                      <a:pt x="3703" y="478"/>
                    </a:lnTo>
                    <a:lnTo>
                      <a:pt x="3493" y="497"/>
                    </a:lnTo>
                    <a:lnTo>
                      <a:pt x="3264" y="478"/>
                    </a:lnTo>
                    <a:lnTo>
                      <a:pt x="3054" y="440"/>
                    </a:lnTo>
                    <a:lnTo>
                      <a:pt x="2940" y="401"/>
                    </a:lnTo>
                    <a:lnTo>
                      <a:pt x="2844" y="363"/>
                    </a:lnTo>
                    <a:lnTo>
                      <a:pt x="2539" y="211"/>
                    </a:lnTo>
                    <a:lnTo>
                      <a:pt x="2272" y="96"/>
                    </a:lnTo>
                    <a:lnTo>
                      <a:pt x="2119" y="58"/>
                    </a:lnTo>
                    <a:lnTo>
                      <a:pt x="1966" y="20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898;p48"/>
              <p:cNvSpPr/>
              <p:nvPr/>
            </p:nvSpPr>
            <p:spPr>
              <a:xfrm flipH="1">
                <a:off x="895298" y="2495847"/>
                <a:ext cx="331381" cy="515891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0938" extrusionOk="0">
                    <a:moveTo>
                      <a:pt x="1" y="0"/>
                    </a:moveTo>
                    <a:lnTo>
                      <a:pt x="2005" y="10938"/>
                    </a:lnTo>
                    <a:lnTo>
                      <a:pt x="2387" y="10900"/>
                    </a:lnTo>
                    <a:lnTo>
                      <a:pt x="2749" y="10842"/>
                    </a:lnTo>
                    <a:lnTo>
                      <a:pt x="3112" y="10785"/>
                    </a:lnTo>
                    <a:lnTo>
                      <a:pt x="3437" y="10709"/>
                    </a:lnTo>
                    <a:lnTo>
                      <a:pt x="3742" y="10632"/>
                    </a:lnTo>
                    <a:lnTo>
                      <a:pt x="4047" y="10537"/>
                    </a:lnTo>
                    <a:lnTo>
                      <a:pt x="4315" y="10442"/>
                    </a:lnTo>
                    <a:lnTo>
                      <a:pt x="4582" y="10327"/>
                    </a:lnTo>
                    <a:lnTo>
                      <a:pt x="4811" y="10193"/>
                    </a:lnTo>
                    <a:lnTo>
                      <a:pt x="5040" y="10079"/>
                    </a:lnTo>
                    <a:lnTo>
                      <a:pt x="5250" y="9945"/>
                    </a:lnTo>
                    <a:lnTo>
                      <a:pt x="5460" y="9812"/>
                    </a:lnTo>
                    <a:lnTo>
                      <a:pt x="5803" y="9544"/>
                    </a:lnTo>
                    <a:lnTo>
                      <a:pt x="6109" y="9258"/>
                    </a:lnTo>
                    <a:lnTo>
                      <a:pt x="6357" y="8972"/>
                    </a:lnTo>
                    <a:lnTo>
                      <a:pt x="6548" y="8705"/>
                    </a:lnTo>
                    <a:lnTo>
                      <a:pt x="6701" y="8456"/>
                    </a:lnTo>
                    <a:lnTo>
                      <a:pt x="6834" y="8246"/>
                    </a:lnTo>
                    <a:lnTo>
                      <a:pt x="6911" y="8056"/>
                    </a:lnTo>
                    <a:lnTo>
                      <a:pt x="6968" y="7922"/>
                    </a:lnTo>
                    <a:lnTo>
                      <a:pt x="7025" y="7788"/>
                    </a:lnTo>
                    <a:lnTo>
                      <a:pt x="6739" y="7197"/>
                    </a:lnTo>
                    <a:lnTo>
                      <a:pt x="6433" y="6548"/>
                    </a:lnTo>
                    <a:lnTo>
                      <a:pt x="6013" y="5746"/>
                    </a:lnTo>
                    <a:lnTo>
                      <a:pt x="5517" y="4887"/>
                    </a:lnTo>
                    <a:lnTo>
                      <a:pt x="5250" y="4429"/>
                    </a:lnTo>
                    <a:lnTo>
                      <a:pt x="4964" y="3990"/>
                    </a:lnTo>
                    <a:lnTo>
                      <a:pt x="4658" y="3570"/>
                    </a:lnTo>
                    <a:lnTo>
                      <a:pt x="4353" y="3169"/>
                    </a:lnTo>
                    <a:lnTo>
                      <a:pt x="4047" y="2787"/>
                    </a:lnTo>
                    <a:lnTo>
                      <a:pt x="3742" y="2444"/>
                    </a:lnTo>
                    <a:lnTo>
                      <a:pt x="3417" y="2138"/>
                    </a:lnTo>
                    <a:lnTo>
                      <a:pt x="3093" y="1852"/>
                    </a:lnTo>
                    <a:lnTo>
                      <a:pt x="2768" y="1604"/>
                    </a:lnTo>
                    <a:lnTo>
                      <a:pt x="2444" y="1356"/>
                    </a:lnTo>
                    <a:lnTo>
                      <a:pt x="2119" y="1127"/>
                    </a:lnTo>
                    <a:lnTo>
                      <a:pt x="1814" y="936"/>
                    </a:lnTo>
                    <a:lnTo>
                      <a:pt x="1241" y="592"/>
                    </a:lnTo>
                    <a:lnTo>
                      <a:pt x="745" y="325"/>
                    </a:lnTo>
                    <a:lnTo>
                      <a:pt x="344" y="15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899;p48"/>
              <p:cNvSpPr/>
              <p:nvPr/>
            </p:nvSpPr>
            <p:spPr>
              <a:xfrm flipH="1">
                <a:off x="895298" y="2495847"/>
                <a:ext cx="331381" cy="515891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093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44" y="153"/>
                    </a:lnTo>
                    <a:lnTo>
                      <a:pt x="745" y="325"/>
                    </a:lnTo>
                    <a:lnTo>
                      <a:pt x="1241" y="592"/>
                    </a:lnTo>
                    <a:lnTo>
                      <a:pt x="1814" y="936"/>
                    </a:lnTo>
                    <a:lnTo>
                      <a:pt x="2119" y="1127"/>
                    </a:lnTo>
                    <a:lnTo>
                      <a:pt x="2444" y="1356"/>
                    </a:lnTo>
                    <a:lnTo>
                      <a:pt x="2768" y="1604"/>
                    </a:lnTo>
                    <a:lnTo>
                      <a:pt x="3093" y="1852"/>
                    </a:lnTo>
                    <a:lnTo>
                      <a:pt x="3417" y="2138"/>
                    </a:lnTo>
                    <a:lnTo>
                      <a:pt x="3742" y="2444"/>
                    </a:lnTo>
                    <a:lnTo>
                      <a:pt x="3742" y="2444"/>
                    </a:lnTo>
                    <a:lnTo>
                      <a:pt x="4047" y="2787"/>
                    </a:lnTo>
                    <a:lnTo>
                      <a:pt x="4353" y="3169"/>
                    </a:lnTo>
                    <a:lnTo>
                      <a:pt x="4658" y="3570"/>
                    </a:lnTo>
                    <a:lnTo>
                      <a:pt x="4964" y="3990"/>
                    </a:lnTo>
                    <a:lnTo>
                      <a:pt x="5250" y="4429"/>
                    </a:lnTo>
                    <a:lnTo>
                      <a:pt x="5517" y="4887"/>
                    </a:lnTo>
                    <a:lnTo>
                      <a:pt x="6013" y="5746"/>
                    </a:lnTo>
                    <a:lnTo>
                      <a:pt x="6433" y="6548"/>
                    </a:lnTo>
                    <a:lnTo>
                      <a:pt x="6739" y="7197"/>
                    </a:lnTo>
                    <a:lnTo>
                      <a:pt x="7025" y="7788"/>
                    </a:lnTo>
                    <a:lnTo>
                      <a:pt x="7025" y="7788"/>
                    </a:lnTo>
                    <a:lnTo>
                      <a:pt x="6968" y="7922"/>
                    </a:lnTo>
                    <a:lnTo>
                      <a:pt x="6911" y="8056"/>
                    </a:lnTo>
                    <a:lnTo>
                      <a:pt x="6834" y="8246"/>
                    </a:lnTo>
                    <a:lnTo>
                      <a:pt x="6701" y="8456"/>
                    </a:lnTo>
                    <a:lnTo>
                      <a:pt x="6548" y="8705"/>
                    </a:lnTo>
                    <a:lnTo>
                      <a:pt x="6357" y="8972"/>
                    </a:lnTo>
                    <a:lnTo>
                      <a:pt x="6109" y="9258"/>
                    </a:lnTo>
                    <a:lnTo>
                      <a:pt x="5803" y="9544"/>
                    </a:lnTo>
                    <a:lnTo>
                      <a:pt x="5460" y="9812"/>
                    </a:lnTo>
                    <a:lnTo>
                      <a:pt x="5250" y="9945"/>
                    </a:lnTo>
                    <a:lnTo>
                      <a:pt x="5040" y="10079"/>
                    </a:lnTo>
                    <a:lnTo>
                      <a:pt x="4811" y="10193"/>
                    </a:lnTo>
                    <a:lnTo>
                      <a:pt x="4582" y="10327"/>
                    </a:lnTo>
                    <a:lnTo>
                      <a:pt x="4315" y="10442"/>
                    </a:lnTo>
                    <a:lnTo>
                      <a:pt x="4047" y="10537"/>
                    </a:lnTo>
                    <a:lnTo>
                      <a:pt x="3742" y="10632"/>
                    </a:lnTo>
                    <a:lnTo>
                      <a:pt x="3437" y="10709"/>
                    </a:lnTo>
                    <a:lnTo>
                      <a:pt x="3112" y="10785"/>
                    </a:lnTo>
                    <a:lnTo>
                      <a:pt x="2749" y="10842"/>
                    </a:lnTo>
                    <a:lnTo>
                      <a:pt x="2387" y="10900"/>
                    </a:lnTo>
                    <a:lnTo>
                      <a:pt x="2005" y="109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900;p48"/>
              <p:cNvSpPr/>
              <p:nvPr/>
            </p:nvSpPr>
            <p:spPr>
              <a:xfrm flipH="1">
                <a:off x="1071788" y="2278886"/>
                <a:ext cx="56739" cy="13866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940" extrusionOk="0">
                    <a:moveTo>
                      <a:pt x="497" y="0"/>
                    </a:moveTo>
                    <a:lnTo>
                      <a:pt x="439" y="19"/>
                    </a:lnTo>
                    <a:lnTo>
                      <a:pt x="420" y="38"/>
                    </a:lnTo>
                    <a:lnTo>
                      <a:pt x="382" y="134"/>
                    </a:lnTo>
                    <a:lnTo>
                      <a:pt x="382" y="248"/>
                    </a:lnTo>
                    <a:lnTo>
                      <a:pt x="382" y="363"/>
                    </a:lnTo>
                    <a:lnTo>
                      <a:pt x="401" y="573"/>
                    </a:lnTo>
                    <a:lnTo>
                      <a:pt x="458" y="802"/>
                    </a:lnTo>
                    <a:lnTo>
                      <a:pt x="478" y="916"/>
                    </a:lnTo>
                    <a:lnTo>
                      <a:pt x="458" y="1012"/>
                    </a:lnTo>
                    <a:lnTo>
                      <a:pt x="420" y="1203"/>
                    </a:lnTo>
                    <a:lnTo>
                      <a:pt x="325" y="1374"/>
                    </a:lnTo>
                    <a:lnTo>
                      <a:pt x="153" y="1718"/>
                    </a:lnTo>
                    <a:lnTo>
                      <a:pt x="77" y="1928"/>
                    </a:lnTo>
                    <a:lnTo>
                      <a:pt x="19" y="2157"/>
                    </a:lnTo>
                    <a:lnTo>
                      <a:pt x="0" y="2386"/>
                    </a:lnTo>
                    <a:lnTo>
                      <a:pt x="19" y="2501"/>
                    </a:lnTo>
                    <a:lnTo>
                      <a:pt x="38" y="2615"/>
                    </a:lnTo>
                    <a:lnTo>
                      <a:pt x="58" y="2711"/>
                    </a:lnTo>
                    <a:lnTo>
                      <a:pt x="115" y="2806"/>
                    </a:lnTo>
                    <a:lnTo>
                      <a:pt x="172" y="2882"/>
                    </a:lnTo>
                    <a:lnTo>
                      <a:pt x="248" y="2940"/>
                    </a:lnTo>
                    <a:lnTo>
                      <a:pt x="1127" y="1623"/>
                    </a:lnTo>
                    <a:lnTo>
                      <a:pt x="1165" y="1508"/>
                    </a:lnTo>
                    <a:lnTo>
                      <a:pt x="1184" y="1394"/>
                    </a:lnTo>
                    <a:lnTo>
                      <a:pt x="1203" y="1184"/>
                    </a:lnTo>
                    <a:lnTo>
                      <a:pt x="1165" y="974"/>
                    </a:lnTo>
                    <a:lnTo>
                      <a:pt x="1088" y="783"/>
                    </a:lnTo>
                    <a:lnTo>
                      <a:pt x="993" y="592"/>
                    </a:lnTo>
                    <a:lnTo>
                      <a:pt x="878" y="420"/>
                    </a:lnTo>
                    <a:lnTo>
                      <a:pt x="611" y="76"/>
                    </a:lnTo>
                    <a:lnTo>
                      <a:pt x="554" y="19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901;p48"/>
              <p:cNvSpPr/>
              <p:nvPr/>
            </p:nvSpPr>
            <p:spPr>
              <a:xfrm flipH="1">
                <a:off x="1071788" y="2278886"/>
                <a:ext cx="56739" cy="13866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940" fill="none" extrusionOk="0">
                    <a:moveTo>
                      <a:pt x="248" y="2940"/>
                    </a:moveTo>
                    <a:lnTo>
                      <a:pt x="248" y="2940"/>
                    </a:lnTo>
                    <a:lnTo>
                      <a:pt x="172" y="2882"/>
                    </a:lnTo>
                    <a:lnTo>
                      <a:pt x="115" y="2806"/>
                    </a:lnTo>
                    <a:lnTo>
                      <a:pt x="58" y="2711"/>
                    </a:lnTo>
                    <a:lnTo>
                      <a:pt x="38" y="2615"/>
                    </a:lnTo>
                    <a:lnTo>
                      <a:pt x="38" y="2615"/>
                    </a:lnTo>
                    <a:lnTo>
                      <a:pt x="19" y="2501"/>
                    </a:lnTo>
                    <a:lnTo>
                      <a:pt x="0" y="2386"/>
                    </a:lnTo>
                    <a:lnTo>
                      <a:pt x="19" y="2157"/>
                    </a:lnTo>
                    <a:lnTo>
                      <a:pt x="77" y="1928"/>
                    </a:lnTo>
                    <a:lnTo>
                      <a:pt x="153" y="1718"/>
                    </a:lnTo>
                    <a:lnTo>
                      <a:pt x="153" y="1718"/>
                    </a:lnTo>
                    <a:lnTo>
                      <a:pt x="325" y="1374"/>
                    </a:lnTo>
                    <a:lnTo>
                      <a:pt x="420" y="1203"/>
                    </a:lnTo>
                    <a:lnTo>
                      <a:pt x="458" y="1012"/>
                    </a:lnTo>
                    <a:lnTo>
                      <a:pt x="458" y="1012"/>
                    </a:lnTo>
                    <a:lnTo>
                      <a:pt x="478" y="916"/>
                    </a:lnTo>
                    <a:lnTo>
                      <a:pt x="458" y="802"/>
                    </a:lnTo>
                    <a:lnTo>
                      <a:pt x="401" y="573"/>
                    </a:lnTo>
                    <a:lnTo>
                      <a:pt x="401" y="573"/>
                    </a:lnTo>
                    <a:lnTo>
                      <a:pt x="382" y="363"/>
                    </a:lnTo>
                    <a:lnTo>
                      <a:pt x="382" y="248"/>
                    </a:lnTo>
                    <a:lnTo>
                      <a:pt x="382" y="134"/>
                    </a:lnTo>
                    <a:lnTo>
                      <a:pt x="382" y="134"/>
                    </a:lnTo>
                    <a:lnTo>
                      <a:pt x="420" y="38"/>
                    </a:lnTo>
                    <a:lnTo>
                      <a:pt x="439" y="19"/>
                    </a:lnTo>
                    <a:lnTo>
                      <a:pt x="497" y="0"/>
                    </a:lnTo>
                    <a:lnTo>
                      <a:pt x="497" y="0"/>
                    </a:lnTo>
                    <a:lnTo>
                      <a:pt x="516" y="0"/>
                    </a:lnTo>
                    <a:lnTo>
                      <a:pt x="554" y="19"/>
                    </a:lnTo>
                    <a:lnTo>
                      <a:pt x="611" y="76"/>
                    </a:lnTo>
                    <a:lnTo>
                      <a:pt x="611" y="76"/>
                    </a:lnTo>
                    <a:lnTo>
                      <a:pt x="878" y="420"/>
                    </a:lnTo>
                    <a:lnTo>
                      <a:pt x="993" y="592"/>
                    </a:lnTo>
                    <a:lnTo>
                      <a:pt x="1088" y="783"/>
                    </a:lnTo>
                    <a:lnTo>
                      <a:pt x="1165" y="974"/>
                    </a:lnTo>
                    <a:lnTo>
                      <a:pt x="1203" y="1184"/>
                    </a:lnTo>
                    <a:lnTo>
                      <a:pt x="1184" y="1394"/>
                    </a:lnTo>
                    <a:lnTo>
                      <a:pt x="1165" y="1508"/>
                    </a:lnTo>
                    <a:lnTo>
                      <a:pt x="1127" y="16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902;p48"/>
              <p:cNvSpPr/>
              <p:nvPr/>
            </p:nvSpPr>
            <p:spPr>
              <a:xfrm flipH="1">
                <a:off x="1111407" y="2270774"/>
                <a:ext cx="63060" cy="101782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58" extrusionOk="0">
                    <a:moveTo>
                      <a:pt x="955" y="0"/>
                    </a:moveTo>
                    <a:lnTo>
                      <a:pt x="1" y="1298"/>
                    </a:lnTo>
                    <a:lnTo>
                      <a:pt x="1" y="1413"/>
                    </a:lnTo>
                    <a:lnTo>
                      <a:pt x="1" y="1527"/>
                    </a:lnTo>
                    <a:lnTo>
                      <a:pt x="39" y="1642"/>
                    </a:lnTo>
                    <a:lnTo>
                      <a:pt x="58" y="1737"/>
                    </a:lnTo>
                    <a:lnTo>
                      <a:pt x="115" y="1833"/>
                    </a:lnTo>
                    <a:lnTo>
                      <a:pt x="173" y="1928"/>
                    </a:lnTo>
                    <a:lnTo>
                      <a:pt x="249" y="2024"/>
                    </a:lnTo>
                    <a:lnTo>
                      <a:pt x="325" y="2100"/>
                    </a:lnTo>
                    <a:lnTo>
                      <a:pt x="421" y="2157"/>
                    </a:lnTo>
                    <a:lnTo>
                      <a:pt x="459" y="2157"/>
                    </a:lnTo>
                    <a:lnTo>
                      <a:pt x="516" y="2138"/>
                    </a:lnTo>
                    <a:lnTo>
                      <a:pt x="535" y="2119"/>
                    </a:lnTo>
                    <a:lnTo>
                      <a:pt x="554" y="2100"/>
                    </a:lnTo>
                    <a:lnTo>
                      <a:pt x="573" y="2024"/>
                    </a:lnTo>
                    <a:lnTo>
                      <a:pt x="554" y="1890"/>
                    </a:lnTo>
                    <a:lnTo>
                      <a:pt x="535" y="1775"/>
                    </a:lnTo>
                    <a:lnTo>
                      <a:pt x="421" y="1546"/>
                    </a:lnTo>
                    <a:lnTo>
                      <a:pt x="478" y="1642"/>
                    </a:lnTo>
                    <a:lnTo>
                      <a:pt x="535" y="1756"/>
                    </a:lnTo>
                    <a:lnTo>
                      <a:pt x="612" y="1833"/>
                    </a:lnTo>
                    <a:lnTo>
                      <a:pt x="688" y="1928"/>
                    </a:lnTo>
                    <a:lnTo>
                      <a:pt x="764" y="1966"/>
                    </a:lnTo>
                    <a:lnTo>
                      <a:pt x="841" y="1966"/>
                    </a:lnTo>
                    <a:lnTo>
                      <a:pt x="860" y="1928"/>
                    </a:lnTo>
                    <a:lnTo>
                      <a:pt x="879" y="1909"/>
                    </a:lnTo>
                    <a:lnTo>
                      <a:pt x="898" y="1814"/>
                    </a:lnTo>
                    <a:lnTo>
                      <a:pt x="898" y="1699"/>
                    </a:lnTo>
                    <a:lnTo>
                      <a:pt x="860" y="1604"/>
                    </a:lnTo>
                    <a:lnTo>
                      <a:pt x="822" y="1489"/>
                    </a:lnTo>
                    <a:lnTo>
                      <a:pt x="669" y="1165"/>
                    </a:lnTo>
                    <a:lnTo>
                      <a:pt x="745" y="1279"/>
                    </a:lnTo>
                    <a:lnTo>
                      <a:pt x="860" y="1394"/>
                    </a:lnTo>
                    <a:lnTo>
                      <a:pt x="974" y="1489"/>
                    </a:lnTo>
                    <a:lnTo>
                      <a:pt x="1051" y="1508"/>
                    </a:lnTo>
                    <a:lnTo>
                      <a:pt x="1108" y="1508"/>
                    </a:lnTo>
                    <a:lnTo>
                      <a:pt x="1146" y="1489"/>
                    </a:lnTo>
                    <a:lnTo>
                      <a:pt x="1165" y="1451"/>
                    </a:lnTo>
                    <a:lnTo>
                      <a:pt x="1165" y="1356"/>
                    </a:lnTo>
                    <a:lnTo>
                      <a:pt x="1089" y="1031"/>
                    </a:lnTo>
                    <a:lnTo>
                      <a:pt x="974" y="707"/>
                    </a:lnTo>
                    <a:lnTo>
                      <a:pt x="1165" y="1031"/>
                    </a:lnTo>
                    <a:lnTo>
                      <a:pt x="1222" y="1088"/>
                    </a:lnTo>
                    <a:lnTo>
                      <a:pt x="1242" y="1107"/>
                    </a:lnTo>
                    <a:lnTo>
                      <a:pt x="1280" y="1107"/>
                    </a:lnTo>
                    <a:lnTo>
                      <a:pt x="1318" y="1069"/>
                    </a:lnTo>
                    <a:lnTo>
                      <a:pt x="1318" y="1031"/>
                    </a:lnTo>
                    <a:lnTo>
                      <a:pt x="1337" y="859"/>
                    </a:lnTo>
                    <a:lnTo>
                      <a:pt x="1318" y="687"/>
                    </a:lnTo>
                    <a:lnTo>
                      <a:pt x="1261" y="535"/>
                    </a:lnTo>
                    <a:lnTo>
                      <a:pt x="1203" y="382"/>
                    </a:lnTo>
                    <a:lnTo>
                      <a:pt x="1070" y="191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903;p48"/>
              <p:cNvSpPr/>
              <p:nvPr/>
            </p:nvSpPr>
            <p:spPr>
              <a:xfrm flipH="1">
                <a:off x="1111407" y="2270774"/>
                <a:ext cx="63060" cy="101782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58" fill="none" extrusionOk="0">
                    <a:moveTo>
                      <a:pt x="1" y="1298"/>
                    </a:moveTo>
                    <a:lnTo>
                      <a:pt x="1" y="1298"/>
                    </a:lnTo>
                    <a:lnTo>
                      <a:pt x="1" y="1413"/>
                    </a:lnTo>
                    <a:lnTo>
                      <a:pt x="1" y="1527"/>
                    </a:lnTo>
                    <a:lnTo>
                      <a:pt x="39" y="1642"/>
                    </a:lnTo>
                    <a:lnTo>
                      <a:pt x="58" y="1737"/>
                    </a:lnTo>
                    <a:lnTo>
                      <a:pt x="115" y="1833"/>
                    </a:lnTo>
                    <a:lnTo>
                      <a:pt x="173" y="1928"/>
                    </a:lnTo>
                    <a:lnTo>
                      <a:pt x="249" y="2024"/>
                    </a:lnTo>
                    <a:lnTo>
                      <a:pt x="325" y="2100"/>
                    </a:lnTo>
                    <a:lnTo>
                      <a:pt x="325" y="2100"/>
                    </a:lnTo>
                    <a:lnTo>
                      <a:pt x="421" y="2157"/>
                    </a:lnTo>
                    <a:lnTo>
                      <a:pt x="459" y="2157"/>
                    </a:lnTo>
                    <a:lnTo>
                      <a:pt x="516" y="2138"/>
                    </a:lnTo>
                    <a:lnTo>
                      <a:pt x="516" y="2138"/>
                    </a:lnTo>
                    <a:lnTo>
                      <a:pt x="535" y="2119"/>
                    </a:lnTo>
                    <a:lnTo>
                      <a:pt x="554" y="2100"/>
                    </a:lnTo>
                    <a:lnTo>
                      <a:pt x="573" y="2024"/>
                    </a:lnTo>
                    <a:lnTo>
                      <a:pt x="573" y="2024"/>
                    </a:lnTo>
                    <a:lnTo>
                      <a:pt x="554" y="1890"/>
                    </a:lnTo>
                    <a:lnTo>
                      <a:pt x="535" y="1775"/>
                    </a:lnTo>
                    <a:lnTo>
                      <a:pt x="421" y="1546"/>
                    </a:lnTo>
                    <a:lnTo>
                      <a:pt x="421" y="1546"/>
                    </a:lnTo>
                    <a:lnTo>
                      <a:pt x="478" y="1642"/>
                    </a:lnTo>
                    <a:lnTo>
                      <a:pt x="535" y="1756"/>
                    </a:lnTo>
                    <a:lnTo>
                      <a:pt x="612" y="1833"/>
                    </a:lnTo>
                    <a:lnTo>
                      <a:pt x="688" y="1928"/>
                    </a:lnTo>
                    <a:lnTo>
                      <a:pt x="688" y="1928"/>
                    </a:lnTo>
                    <a:lnTo>
                      <a:pt x="764" y="1966"/>
                    </a:lnTo>
                    <a:lnTo>
                      <a:pt x="803" y="1966"/>
                    </a:lnTo>
                    <a:lnTo>
                      <a:pt x="841" y="1966"/>
                    </a:lnTo>
                    <a:lnTo>
                      <a:pt x="841" y="1966"/>
                    </a:lnTo>
                    <a:lnTo>
                      <a:pt x="860" y="1928"/>
                    </a:lnTo>
                    <a:lnTo>
                      <a:pt x="879" y="1909"/>
                    </a:lnTo>
                    <a:lnTo>
                      <a:pt x="879" y="1909"/>
                    </a:lnTo>
                    <a:lnTo>
                      <a:pt x="898" y="1814"/>
                    </a:lnTo>
                    <a:lnTo>
                      <a:pt x="898" y="1699"/>
                    </a:lnTo>
                    <a:lnTo>
                      <a:pt x="860" y="1604"/>
                    </a:lnTo>
                    <a:lnTo>
                      <a:pt x="822" y="1489"/>
                    </a:lnTo>
                    <a:lnTo>
                      <a:pt x="822" y="1489"/>
                    </a:lnTo>
                    <a:lnTo>
                      <a:pt x="669" y="1165"/>
                    </a:lnTo>
                    <a:lnTo>
                      <a:pt x="669" y="1165"/>
                    </a:lnTo>
                    <a:lnTo>
                      <a:pt x="745" y="1279"/>
                    </a:lnTo>
                    <a:lnTo>
                      <a:pt x="860" y="1394"/>
                    </a:lnTo>
                    <a:lnTo>
                      <a:pt x="974" y="1489"/>
                    </a:lnTo>
                    <a:lnTo>
                      <a:pt x="1051" y="1508"/>
                    </a:lnTo>
                    <a:lnTo>
                      <a:pt x="1108" y="1508"/>
                    </a:lnTo>
                    <a:lnTo>
                      <a:pt x="1108" y="1508"/>
                    </a:lnTo>
                    <a:lnTo>
                      <a:pt x="1146" y="1489"/>
                    </a:lnTo>
                    <a:lnTo>
                      <a:pt x="1165" y="1451"/>
                    </a:lnTo>
                    <a:lnTo>
                      <a:pt x="1165" y="1356"/>
                    </a:lnTo>
                    <a:lnTo>
                      <a:pt x="1165" y="1356"/>
                    </a:lnTo>
                    <a:lnTo>
                      <a:pt x="1089" y="1031"/>
                    </a:lnTo>
                    <a:lnTo>
                      <a:pt x="974" y="707"/>
                    </a:lnTo>
                    <a:lnTo>
                      <a:pt x="974" y="707"/>
                    </a:lnTo>
                    <a:lnTo>
                      <a:pt x="1165" y="1031"/>
                    </a:lnTo>
                    <a:lnTo>
                      <a:pt x="1165" y="1031"/>
                    </a:lnTo>
                    <a:lnTo>
                      <a:pt x="1222" y="1088"/>
                    </a:lnTo>
                    <a:lnTo>
                      <a:pt x="1242" y="1107"/>
                    </a:lnTo>
                    <a:lnTo>
                      <a:pt x="1280" y="1107"/>
                    </a:lnTo>
                    <a:lnTo>
                      <a:pt x="1280" y="1107"/>
                    </a:lnTo>
                    <a:lnTo>
                      <a:pt x="1318" y="1069"/>
                    </a:lnTo>
                    <a:lnTo>
                      <a:pt x="1318" y="1031"/>
                    </a:lnTo>
                    <a:lnTo>
                      <a:pt x="1318" y="1031"/>
                    </a:lnTo>
                    <a:lnTo>
                      <a:pt x="1337" y="859"/>
                    </a:lnTo>
                    <a:lnTo>
                      <a:pt x="1318" y="687"/>
                    </a:lnTo>
                    <a:lnTo>
                      <a:pt x="1261" y="535"/>
                    </a:lnTo>
                    <a:lnTo>
                      <a:pt x="1203" y="382"/>
                    </a:lnTo>
                    <a:lnTo>
                      <a:pt x="1203" y="382"/>
                    </a:lnTo>
                    <a:lnTo>
                      <a:pt x="1070" y="191"/>
                    </a:lnTo>
                    <a:lnTo>
                      <a:pt x="95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904;p48"/>
              <p:cNvSpPr/>
              <p:nvPr/>
            </p:nvSpPr>
            <p:spPr>
              <a:xfrm flipH="1">
                <a:off x="731450" y="2796526"/>
                <a:ext cx="835528" cy="925566"/>
              </a:xfrm>
              <a:custGeom>
                <a:avLst/>
                <a:gdLst/>
                <a:ahLst/>
                <a:cxnLst/>
                <a:rect l="l" t="t" r="r" b="b"/>
                <a:pathLst>
                  <a:path w="17715" h="19624" extrusionOk="0">
                    <a:moveTo>
                      <a:pt x="4009" y="1"/>
                    </a:moveTo>
                    <a:lnTo>
                      <a:pt x="0" y="19623"/>
                    </a:lnTo>
                    <a:lnTo>
                      <a:pt x="12751" y="19623"/>
                    </a:lnTo>
                    <a:lnTo>
                      <a:pt x="12904" y="19604"/>
                    </a:lnTo>
                    <a:lnTo>
                      <a:pt x="13038" y="19566"/>
                    </a:lnTo>
                    <a:lnTo>
                      <a:pt x="13152" y="19528"/>
                    </a:lnTo>
                    <a:lnTo>
                      <a:pt x="13400" y="19413"/>
                    </a:lnTo>
                    <a:lnTo>
                      <a:pt x="13610" y="19280"/>
                    </a:lnTo>
                    <a:lnTo>
                      <a:pt x="13801" y="19089"/>
                    </a:lnTo>
                    <a:lnTo>
                      <a:pt x="13973" y="18879"/>
                    </a:lnTo>
                    <a:lnTo>
                      <a:pt x="14030" y="18745"/>
                    </a:lnTo>
                    <a:lnTo>
                      <a:pt x="14087" y="18631"/>
                    </a:lnTo>
                    <a:lnTo>
                      <a:pt x="14126" y="18497"/>
                    </a:lnTo>
                    <a:lnTo>
                      <a:pt x="14164" y="18364"/>
                    </a:lnTo>
                    <a:lnTo>
                      <a:pt x="17695" y="1146"/>
                    </a:lnTo>
                    <a:lnTo>
                      <a:pt x="17714" y="1032"/>
                    </a:lnTo>
                    <a:lnTo>
                      <a:pt x="17714" y="917"/>
                    </a:lnTo>
                    <a:lnTo>
                      <a:pt x="17695" y="822"/>
                    </a:lnTo>
                    <a:lnTo>
                      <a:pt x="17676" y="726"/>
                    </a:lnTo>
                    <a:lnTo>
                      <a:pt x="17600" y="516"/>
                    </a:lnTo>
                    <a:lnTo>
                      <a:pt x="17504" y="344"/>
                    </a:lnTo>
                    <a:lnTo>
                      <a:pt x="17351" y="211"/>
                    </a:lnTo>
                    <a:lnTo>
                      <a:pt x="17180" y="96"/>
                    </a:lnTo>
                    <a:lnTo>
                      <a:pt x="17084" y="58"/>
                    </a:lnTo>
                    <a:lnTo>
                      <a:pt x="16970" y="39"/>
                    </a:lnTo>
                    <a:lnTo>
                      <a:pt x="16874" y="20"/>
                    </a:lnTo>
                    <a:lnTo>
                      <a:pt x="167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905;p48"/>
              <p:cNvSpPr/>
              <p:nvPr/>
            </p:nvSpPr>
            <p:spPr>
              <a:xfrm flipH="1">
                <a:off x="1322055" y="2796526"/>
                <a:ext cx="751810" cy="925566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9624" extrusionOk="0">
                    <a:moveTo>
                      <a:pt x="14813" y="1"/>
                    </a:moveTo>
                    <a:lnTo>
                      <a:pt x="14622" y="20"/>
                    </a:lnTo>
                    <a:lnTo>
                      <a:pt x="14451" y="77"/>
                    </a:lnTo>
                    <a:lnTo>
                      <a:pt x="14279" y="153"/>
                    </a:lnTo>
                    <a:lnTo>
                      <a:pt x="14126" y="249"/>
                    </a:lnTo>
                    <a:lnTo>
                      <a:pt x="13992" y="383"/>
                    </a:lnTo>
                    <a:lnTo>
                      <a:pt x="13897" y="516"/>
                    </a:lnTo>
                    <a:lnTo>
                      <a:pt x="13802" y="688"/>
                    </a:lnTo>
                    <a:lnTo>
                      <a:pt x="13744" y="879"/>
                    </a:lnTo>
                    <a:lnTo>
                      <a:pt x="10404" y="17237"/>
                    </a:lnTo>
                    <a:lnTo>
                      <a:pt x="10347" y="17428"/>
                    </a:lnTo>
                    <a:lnTo>
                      <a:pt x="10251" y="17619"/>
                    </a:lnTo>
                    <a:lnTo>
                      <a:pt x="10137" y="17772"/>
                    </a:lnTo>
                    <a:lnTo>
                      <a:pt x="10003" y="17905"/>
                    </a:lnTo>
                    <a:lnTo>
                      <a:pt x="9850" y="18020"/>
                    </a:lnTo>
                    <a:lnTo>
                      <a:pt x="9659" y="18096"/>
                    </a:lnTo>
                    <a:lnTo>
                      <a:pt x="9488" y="18135"/>
                    </a:lnTo>
                    <a:lnTo>
                      <a:pt x="9278" y="18154"/>
                    </a:lnTo>
                    <a:lnTo>
                      <a:pt x="745" y="18154"/>
                    </a:lnTo>
                    <a:lnTo>
                      <a:pt x="593" y="18173"/>
                    </a:lnTo>
                    <a:lnTo>
                      <a:pt x="459" y="18211"/>
                    </a:lnTo>
                    <a:lnTo>
                      <a:pt x="325" y="18287"/>
                    </a:lnTo>
                    <a:lnTo>
                      <a:pt x="230" y="18383"/>
                    </a:lnTo>
                    <a:lnTo>
                      <a:pt x="134" y="18478"/>
                    </a:lnTo>
                    <a:lnTo>
                      <a:pt x="58" y="18612"/>
                    </a:lnTo>
                    <a:lnTo>
                      <a:pt x="20" y="18745"/>
                    </a:lnTo>
                    <a:lnTo>
                      <a:pt x="1" y="18898"/>
                    </a:lnTo>
                    <a:lnTo>
                      <a:pt x="20" y="19051"/>
                    </a:lnTo>
                    <a:lnTo>
                      <a:pt x="58" y="19184"/>
                    </a:lnTo>
                    <a:lnTo>
                      <a:pt x="134" y="19299"/>
                    </a:lnTo>
                    <a:lnTo>
                      <a:pt x="230" y="19413"/>
                    </a:lnTo>
                    <a:lnTo>
                      <a:pt x="325" y="19509"/>
                    </a:lnTo>
                    <a:lnTo>
                      <a:pt x="459" y="19566"/>
                    </a:lnTo>
                    <a:lnTo>
                      <a:pt x="593" y="19604"/>
                    </a:lnTo>
                    <a:lnTo>
                      <a:pt x="745" y="19623"/>
                    </a:lnTo>
                    <a:lnTo>
                      <a:pt x="10996" y="19623"/>
                    </a:lnTo>
                    <a:lnTo>
                      <a:pt x="11129" y="19604"/>
                    </a:lnTo>
                    <a:lnTo>
                      <a:pt x="11263" y="19566"/>
                    </a:lnTo>
                    <a:lnTo>
                      <a:pt x="11396" y="19528"/>
                    </a:lnTo>
                    <a:lnTo>
                      <a:pt x="11625" y="19413"/>
                    </a:lnTo>
                    <a:lnTo>
                      <a:pt x="11855" y="19280"/>
                    </a:lnTo>
                    <a:lnTo>
                      <a:pt x="12045" y="19089"/>
                    </a:lnTo>
                    <a:lnTo>
                      <a:pt x="12198" y="18879"/>
                    </a:lnTo>
                    <a:lnTo>
                      <a:pt x="12274" y="18745"/>
                    </a:lnTo>
                    <a:lnTo>
                      <a:pt x="12332" y="18631"/>
                    </a:lnTo>
                    <a:lnTo>
                      <a:pt x="12370" y="18497"/>
                    </a:lnTo>
                    <a:lnTo>
                      <a:pt x="12408" y="18364"/>
                    </a:lnTo>
                    <a:lnTo>
                      <a:pt x="15920" y="1146"/>
                    </a:lnTo>
                    <a:lnTo>
                      <a:pt x="15939" y="1032"/>
                    </a:lnTo>
                    <a:lnTo>
                      <a:pt x="15939" y="917"/>
                    </a:lnTo>
                    <a:lnTo>
                      <a:pt x="15939" y="822"/>
                    </a:lnTo>
                    <a:lnTo>
                      <a:pt x="15920" y="726"/>
                    </a:lnTo>
                    <a:lnTo>
                      <a:pt x="15844" y="516"/>
                    </a:lnTo>
                    <a:lnTo>
                      <a:pt x="15729" y="344"/>
                    </a:lnTo>
                    <a:lnTo>
                      <a:pt x="15577" y="211"/>
                    </a:lnTo>
                    <a:lnTo>
                      <a:pt x="15405" y="96"/>
                    </a:lnTo>
                    <a:lnTo>
                      <a:pt x="15309" y="58"/>
                    </a:lnTo>
                    <a:lnTo>
                      <a:pt x="15214" y="39"/>
                    </a:lnTo>
                    <a:lnTo>
                      <a:pt x="15100" y="20"/>
                    </a:lnTo>
                    <a:lnTo>
                      <a:pt x="150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906;p48"/>
              <p:cNvSpPr/>
              <p:nvPr/>
            </p:nvSpPr>
            <p:spPr>
              <a:xfrm flipH="1">
                <a:off x="1424680" y="3722052"/>
                <a:ext cx="3679" cy="695967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56" extrusionOk="0">
                    <a:moveTo>
                      <a:pt x="1" y="0"/>
                    </a:moveTo>
                    <a:lnTo>
                      <a:pt x="1" y="14756"/>
                    </a:lnTo>
                    <a:lnTo>
                      <a:pt x="77" y="1475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907;p48"/>
              <p:cNvSpPr/>
              <p:nvPr/>
            </p:nvSpPr>
            <p:spPr>
              <a:xfrm flipH="1">
                <a:off x="1034865" y="4416185"/>
                <a:ext cx="784212" cy="63956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1356" extrusionOk="0">
                    <a:moveTo>
                      <a:pt x="1356" y="0"/>
                    </a:moveTo>
                    <a:lnTo>
                      <a:pt x="1203" y="19"/>
                    </a:lnTo>
                    <a:lnTo>
                      <a:pt x="1070" y="39"/>
                    </a:lnTo>
                    <a:lnTo>
                      <a:pt x="955" y="77"/>
                    </a:lnTo>
                    <a:lnTo>
                      <a:pt x="822" y="115"/>
                    </a:lnTo>
                    <a:lnTo>
                      <a:pt x="707" y="172"/>
                    </a:lnTo>
                    <a:lnTo>
                      <a:pt x="593" y="229"/>
                    </a:lnTo>
                    <a:lnTo>
                      <a:pt x="497" y="306"/>
                    </a:lnTo>
                    <a:lnTo>
                      <a:pt x="402" y="401"/>
                    </a:lnTo>
                    <a:lnTo>
                      <a:pt x="306" y="497"/>
                    </a:lnTo>
                    <a:lnTo>
                      <a:pt x="230" y="592"/>
                    </a:lnTo>
                    <a:lnTo>
                      <a:pt x="173" y="707"/>
                    </a:lnTo>
                    <a:lnTo>
                      <a:pt x="115" y="821"/>
                    </a:lnTo>
                    <a:lnTo>
                      <a:pt x="58" y="955"/>
                    </a:lnTo>
                    <a:lnTo>
                      <a:pt x="39" y="1088"/>
                    </a:lnTo>
                    <a:lnTo>
                      <a:pt x="20" y="1222"/>
                    </a:lnTo>
                    <a:lnTo>
                      <a:pt x="1" y="1356"/>
                    </a:lnTo>
                    <a:lnTo>
                      <a:pt x="77" y="1356"/>
                    </a:lnTo>
                    <a:lnTo>
                      <a:pt x="96" y="1222"/>
                    </a:lnTo>
                    <a:lnTo>
                      <a:pt x="115" y="1088"/>
                    </a:lnTo>
                    <a:lnTo>
                      <a:pt x="134" y="974"/>
                    </a:lnTo>
                    <a:lnTo>
                      <a:pt x="173" y="859"/>
                    </a:lnTo>
                    <a:lnTo>
                      <a:pt x="230" y="745"/>
                    </a:lnTo>
                    <a:lnTo>
                      <a:pt x="306" y="649"/>
                    </a:lnTo>
                    <a:lnTo>
                      <a:pt x="363" y="554"/>
                    </a:lnTo>
                    <a:lnTo>
                      <a:pt x="459" y="459"/>
                    </a:lnTo>
                    <a:lnTo>
                      <a:pt x="535" y="382"/>
                    </a:lnTo>
                    <a:lnTo>
                      <a:pt x="650" y="306"/>
                    </a:lnTo>
                    <a:lnTo>
                      <a:pt x="745" y="229"/>
                    </a:lnTo>
                    <a:lnTo>
                      <a:pt x="860" y="191"/>
                    </a:lnTo>
                    <a:lnTo>
                      <a:pt x="974" y="134"/>
                    </a:lnTo>
                    <a:lnTo>
                      <a:pt x="1089" y="115"/>
                    </a:lnTo>
                    <a:lnTo>
                      <a:pt x="1222" y="96"/>
                    </a:lnTo>
                    <a:lnTo>
                      <a:pt x="1356" y="77"/>
                    </a:lnTo>
                    <a:lnTo>
                      <a:pt x="15290" y="77"/>
                    </a:lnTo>
                    <a:lnTo>
                      <a:pt x="15424" y="96"/>
                    </a:lnTo>
                    <a:lnTo>
                      <a:pt x="15538" y="115"/>
                    </a:lnTo>
                    <a:lnTo>
                      <a:pt x="15672" y="134"/>
                    </a:lnTo>
                    <a:lnTo>
                      <a:pt x="15787" y="191"/>
                    </a:lnTo>
                    <a:lnTo>
                      <a:pt x="15882" y="229"/>
                    </a:lnTo>
                    <a:lnTo>
                      <a:pt x="15997" y="306"/>
                    </a:lnTo>
                    <a:lnTo>
                      <a:pt x="16092" y="382"/>
                    </a:lnTo>
                    <a:lnTo>
                      <a:pt x="16187" y="459"/>
                    </a:lnTo>
                    <a:lnTo>
                      <a:pt x="16264" y="554"/>
                    </a:lnTo>
                    <a:lnTo>
                      <a:pt x="16340" y="649"/>
                    </a:lnTo>
                    <a:lnTo>
                      <a:pt x="16397" y="745"/>
                    </a:lnTo>
                    <a:lnTo>
                      <a:pt x="16455" y="859"/>
                    </a:lnTo>
                    <a:lnTo>
                      <a:pt x="16493" y="974"/>
                    </a:lnTo>
                    <a:lnTo>
                      <a:pt x="16531" y="1088"/>
                    </a:lnTo>
                    <a:lnTo>
                      <a:pt x="16550" y="1222"/>
                    </a:lnTo>
                    <a:lnTo>
                      <a:pt x="16550" y="1356"/>
                    </a:lnTo>
                    <a:lnTo>
                      <a:pt x="16626" y="1356"/>
                    </a:lnTo>
                    <a:lnTo>
                      <a:pt x="16626" y="1222"/>
                    </a:lnTo>
                    <a:lnTo>
                      <a:pt x="16607" y="1088"/>
                    </a:lnTo>
                    <a:lnTo>
                      <a:pt x="16569" y="955"/>
                    </a:lnTo>
                    <a:lnTo>
                      <a:pt x="16531" y="821"/>
                    </a:lnTo>
                    <a:lnTo>
                      <a:pt x="16474" y="707"/>
                    </a:lnTo>
                    <a:lnTo>
                      <a:pt x="16397" y="592"/>
                    </a:lnTo>
                    <a:lnTo>
                      <a:pt x="16321" y="497"/>
                    </a:lnTo>
                    <a:lnTo>
                      <a:pt x="16245" y="401"/>
                    </a:lnTo>
                    <a:lnTo>
                      <a:pt x="16149" y="306"/>
                    </a:lnTo>
                    <a:lnTo>
                      <a:pt x="16035" y="229"/>
                    </a:lnTo>
                    <a:lnTo>
                      <a:pt x="15920" y="172"/>
                    </a:lnTo>
                    <a:lnTo>
                      <a:pt x="15806" y="115"/>
                    </a:lnTo>
                    <a:lnTo>
                      <a:pt x="15691" y="77"/>
                    </a:lnTo>
                    <a:lnTo>
                      <a:pt x="15558" y="39"/>
                    </a:lnTo>
                    <a:lnTo>
                      <a:pt x="15424" y="19"/>
                    </a:lnTo>
                    <a:lnTo>
                      <a:pt x="1529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908;p48"/>
              <p:cNvSpPr/>
              <p:nvPr/>
            </p:nvSpPr>
            <p:spPr>
              <a:xfrm flipH="1">
                <a:off x="1358083" y="4416185"/>
                <a:ext cx="63060" cy="63956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56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34" y="96"/>
                    </a:lnTo>
                    <a:lnTo>
                      <a:pt x="249" y="115"/>
                    </a:lnTo>
                    <a:lnTo>
                      <a:pt x="382" y="134"/>
                    </a:lnTo>
                    <a:lnTo>
                      <a:pt x="497" y="191"/>
                    </a:lnTo>
                    <a:lnTo>
                      <a:pt x="612" y="229"/>
                    </a:lnTo>
                    <a:lnTo>
                      <a:pt x="707" y="306"/>
                    </a:lnTo>
                    <a:lnTo>
                      <a:pt x="802" y="382"/>
                    </a:lnTo>
                    <a:lnTo>
                      <a:pt x="898" y="459"/>
                    </a:lnTo>
                    <a:lnTo>
                      <a:pt x="974" y="554"/>
                    </a:lnTo>
                    <a:lnTo>
                      <a:pt x="1051" y="649"/>
                    </a:lnTo>
                    <a:lnTo>
                      <a:pt x="1108" y="745"/>
                    </a:lnTo>
                    <a:lnTo>
                      <a:pt x="1165" y="859"/>
                    </a:lnTo>
                    <a:lnTo>
                      <a:pt x="1203" y="974"/>
                    </a:lnTo>
                    <a:lnTo>
                      <a:pt x="1241" y="1088"/>
                    </a:lnTo>
                    <a:lnTo>
                      <a:pt x="1261" y="1222"/>
                    </a:lnTo>
                    <a:lnTo>
                      <a:pt x="1261" y="1356"/>
                    </a:lnTo>
                    <a:lnTo>
                      <a:pt x="1337" y="1356"/>
                    </a:lnTo>
                    <a:lnTo>
                      <a:pt x="1337" y="1222"/>
                    </a:lnTo>
                    <a:lnTo>
                      <a:pt x="1318" y="1088"/>
                    </a:lnTo>
                    <a:lnTo>
                      <a:pt x="1280" y="955"/>
                    </a:lnTo>
                    <a:lnTo>
                      <a:pt x="1241" y="821"/>
                    </a:lnTo>
                    <a:lnTo>
                      <a:pt x="1184" y="707"/>
                    </a:lnTo>
                    <a:lnTo>
                      <a:pt x="1108" y="592"/>
                    </a:lnTo>
                    <a:lnTo>
                      <a:pt x="1031" y="497"/>
                    </a:lnTo>
                    <a:lnTo>
                      <a:pt x="955" y="401"/>
                    </a:lnTo>
                    <a:lnTo>
                      <a:pt x="860" y="306"/>
                    </a:lnTo>
                    <a:lnTo>
                      <a:pt x="745" y="229"/>
                    </a:lnTo>
                    <a:lnTo>
                      <a:pt x="650" y="172"/>
                    </a:lnTo>
                    <a:lnTo>
                      <a:pt x="516" y="115"/>
                    </a:lnTo>
                    <a:lnTo>
                      <a:pt x="402" y="77"/>
                    </a:lnTo>
                    <a:lnTo>
                      <a:pt x="268" y="39"/>
                    </a:lnTo>
                    <a:lnTo>
                      <a:pt x="134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909;p48"/>
              <p:cNvSpPr/>
              <p:nvPr/>
            </p:nvSpPr>
            <p:spPr>
              <a:xfrm flipH="1">
                <a:off x="974534" y="4480094"/>
                <a:ext cx="124280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7" y="153"/>
                    </a:lnTo>
                    <a:lnTo>
                      <a:pt x="592" y="230"/>
                    </a:lnTo>
                    <a:lnTo>
                      <a:pt x="477" y="287"/>
                    </a:lnTo>
                    <a:lnTo>
                      <a:pt x="382" y="382"/>
                    </a:lnTo>
                    <a:lnTo>
                      <a:pt x="306" y="478"/>
                    </a:lnTo>
                    <a:lnTo>
                      <a:pt x="229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7" y="917"/>
                    </a:lnTo>
                    <a:lnTo>
                      <a:pt x="38" y="1051"/>
                    </a:lnTo>
                    <a:lnTo>
                      <a:pt x="19" y="1184"/>
                    </a:lnTo>
                    <a:lnTo>
                      <a:pt x="0" y="1318"/>
                    </a:lnTo>
                    <a:lnTo>
                      <a:pt x="19" y="1451"/>
                    </a:lnTo>
                    <a:lnTo>
                      <a:pt x="38" y="1585"/>
                    </a:lnTo>
                    <a:lnTo>
                      <a:pt x="57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29" y="2043"/>
                    </a:lnTo>
                    <a:lnTo>
                      <a:pt x="306" y="2158"/>
                    </a:lnTo>
                    <a:lnTo>
                      <a:pt x="382" y="2234"/>
                    </a:lnTo>
                    <a:lnTo>
                      <a:pt x="477" y="2329"/>
                    </a:lnTo>
                    <a:lnTo>
                      <a:pt x="592" y="2406"/>
                    </a:lnTo>
                    <a:lnTo>
                      <a:pt x="687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7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8" y="2578"/>
                    </a:lnTo>
                    <a:lnTo>
                      <a:pt x="1833" y="2520"/>
                    </a:lnTo>
                    <a:lnTo>
                      <a:pt x="1947" y="2463"/>
                    </a:lnTo>
                    <a:lnTo>
                      <a:pt x="2062" y="2406"/>
                    </a:lnTo>
                    <a:lnTo>
                      <a:pt x="2157" y="2329"/>
                    </a:lnTo>
                    <a:lnTo>
                      <a:pt x="2253" y="2234"/>
                    </a:lnTo>
                    <a:lnTo>
                      <a:pt x="2329" y="2158"/>
                    </a:lnTo>
                    <a:lnTo>
                      <a:pt x="240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5" y="1585"/>
                    </a:lnTo>
                    <a:lnTo>
                      <a:pt x="2634" y="1451"/>
                    </a:lnTo>
                    <a:lnTo>
                      <a:pt x="2634" y="1318"/>
                    </a:lnTo>
                    <a:lnTo>
                      <a:pt x="2634" y="1184"/>
                    </a:lnTo>
                    <a:lnTo>
                      <a:pt x="2615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5" y="573"/>
                    </a:lnTo>
                    <a:lnTo>
                      <a:pt x="2329" y="478"/>
                    </a:lnTo>
                    <a:lnTo>
                      <a:pt x="2253" y="382"/>
                    </a:lnTo>
                    <a:lnTo>
                      <a:pt x="2157" y="287"/>
                    </a:lnTo>
                    <a:lnTo>
                      <a:pt x="2062" y="230"/>
                    </a:lnTo>
                    <a:lnTo>
                      <a:pt x="1947" y="153"/>
                    </a:lnTo>
                    <a:lnTo>
                      <a:pt x="1833" y="96"/>
                    </a:lnTo>
                    <a:lnTo>
                      <a:pt x="1718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910;p48"/>
              <p:cNvSpPr/>
              <p:nvPr/>
            </p:nvSpPr>
            <p:spPr>
              <a:xfrm flipH="1">
                <a:off x="1014152" y="4518817"/>
                <a:ext cx="45043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74" extrusionOk="0">
                    <a:moveTo>
                      <a:pt x="477" y="0"/>
                    </a:moveTo>
                    <a:lnTo>
                      <a:pt x="382" y="20"/>
                    </a:lnTo>
                    <a:lnTo>
                      <a:pt x="286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6" y="230"/>
                    </a:lnTo>
                    <a:lnTo>
                      <a:pt x="38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8" y="688"/>
                    </a:lnTo>
                    <a:lnTo>
                      <a:pt x="76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6" y="936"/>
                    </a:lnTo>
                    <a:lnTo>
                      <a:pt x="382" y="955"/>
                    </a:lnTo>
                    <a:lnTo>
                      <a:pt x="477" y="974"/>
                    </a:lnTo>
                    <a:lnTo>
                      <a:pt x="573" y="955"/>
                    </a:lnTo>
                    <a:lnTo>
                      <a:pt x="668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8" y="764"/>
                    </a:lnTo>
                    <a:lnTo>
                      <a:pt x="916" y="688"/>
                    </a:lnTo>
                    <a:lnTo>
                      <a:pt x="954" y="592"/>
                    </a:lnTo>
                    <a:lnTo>
                      <a:pt x="954" y="497"/>
                    </a:lnTo>
                    <a:lnTo>
                      <a:pt x="954" y="401"/>
                    </a:lnTo>
                    <a:lnTo>
                      <a:pt x="916" y="306"/>
                    </a:lnTo>
                    <a:lnTo>
                      <a:pt x="878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8" y="39"/>
                    </a:lnTo>
                    <a:lnTo>
                      <a:pt x="573" y="2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911;p48"/>
              <p:cNvSpPr/>
              <p:nvPr/>
            </p:nvSpPr>
            <p:spPr>
              <a:xfrm flipH="1">
                <a:off x="1297759" y="4480094"/>
                <a:ext cx="124280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70" y="20"/>
                    </a:lnTo>
                    <a:lnTo>
                      <a:pt x="936" y="58"/>
                    </a:lnTo>
                    <a:lnTo>
                      <a:pt x="821" y="96"/>
                    </a:lnTo>
                    <a:lnTo>
                      <a:pt x="707" y="153"/>
                    </a:lnTo>
                    <a:lnTo>
                      <a:pt x="592" y="230"/>
                    </a:lnTo>
                    <a:lnTo>
                      <a:pt x="497" y="287"/>
                    </a:lnTo>
                    <a:lnTo>
                      <a:pt x="401" y="382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77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77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401" y="2234"/>
                    </a:lnTo>
                    <a:lnTo>
                      <a:pt x="497" y="2329"/>
                    </a:lnTo>
                    <a:lnTo>
                      <a:pt x="592" y="2406"/>
                    </a:lnTo>
                    <a:lnTo>
                      <a:pt x="707" y="2463"/>
                    </a:lnTo>
                    <a:lnTo>
                      <a:pt x="821" y="2520"/>
                    </a:lnTo>
                    <a:lnTo>
                      <a:pt x="936" y="2578"/>
                    </a:lnTo>
                    <a:lnTo>
                      <a:pt x="1070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29"/>
                    </a:lnTo>
                    <a:lnTo>
                      <a:pt x="2253" y="2234"/>
                    </a:lnTo>
                    <a:lnTo>
                      <a:pt x="2348" y="2158"/>
                    </a:lnTo>
                    <a:lnTo>
                      <a:pt x="242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25" y="573"/>
                    </a:lnTo>
                    <a:lnTo>
                      <a:pt x="2348" y="478"/>
                    </a:lnTo>
                    <a:lnTo>
                      <a:pt x="2253" y="382"/>
                    </a:lnTo>
                    <a:lnTo>
                      <a:pt x="2158" y="287"/>
                    </a:lnTo>
                    <a:lnTo>
                      <a:pt x="2062" y="230"/>
                    </a:lnTo>
                    <a:lnTo>
                      <a:pt x="1948" y="153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912;p48"/>
              <p:cNvSpPr/>
              <p:nvPr/>
            </p:nvSpPr>
            <p:spPr>
              <a:xfrm flipH="1">
                <a:off x="1336481" y="4518817"/>
                <a:ext cx="45939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78" y="0"/>
                    </a:moveTo>
                    <a:lnTo>
                      <a:pt x="382" y="20"/>
                    </a:lnTo>
                    <a:lnTo>
                      <a:pt x="306" y="39"/>
                    </a:lnTo>
                    <a:lnTo>
                      <a:pt x="210" y="96"/>
                    </a:lnTo>
                    <a:lnTo>
                      <a:pt x="153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20" y="401"/>
                    </a:lnTo>
                    <a:lnTo>
                      <a:pt x="0" y="497"/>
                    </a:lnTo>
                    <a:lnTo>
                      <a:pt x="20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53" y="840"/>
                    </a:lnTo>
                    <a:lnTo>
                      <a:pt x="210" y="898"/>
                    </a:lnTo>
                    <a:lnTo>
                      <a:pt x="306" y="936"/>
                    </a:lnTo>
                    <a:lnTo>
                      <a:pt x="382" y="955"/>
                    </a:lnTo>
                    <a:lnTo>
                      <a:pt x="478" y="974"/>
                    </a:lnTo>
                    <a:lnTo>
                      <a:pt x="592" y="955"/>
                    </a:lnTo>
                    <a:lnTo>
                      <a:pt x="669" y="936"/>
                    </a:lnTo>
                    <a:lnTo>
                      <a:pt x="764" y="898"/>
                    </a:lnTo>
                    <a:lnTo>
                      <a:pt x="821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1" y="153"/>
                    </a:lnTo>
                    <a:lnTo>
                      <a:pt x="764" y="96"/>
                    </a:lnTo>
                    <a:lnTo>
                      <a:pt x="669" y="39"/>
                    </a:lnTo>
                    <a:lnTo>
                      <a:pt x="592" y="2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913;p48"/>
              <p:cNvSpPr/>
              <p:nvPr/>
            </p:nvSpPr>
            <p:spPr>
              <a:xfrm flipH="1">
                <a:off x="1755075" y="4480094"/>
                <a:ext cx="124327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35" extrusionOk="0">
                    <a:moveTo>
                      <a:pt x="1184" y="1"/>
                    </a:moveTo>
                    <a:lnTo>
                      <a:pt x="1051" y="20"/>
                    </a:lnTo>
                    <a:lnTo>
                      <a:pt x="936" y="58"/>
                    </a:lnTo>
                    <a:lnTo>
                      <a:pt x="803" y="96"/>
                    </a:lnTo>
                    <a:lnTo>
                      <a:pt x="688" y="153"/>
                    </a:lnTo>
                    <a:lnTo>
                      <a:pt x="593" y="230"/>
                    </a:lnTo>
                    <a:lnTo>
                      <a:pt x="478" y="287"/>
                    </a:lnTo>
                    <a:lnTo>
                      <a:pt x="402" y="382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3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3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402" y="2234"/>
                    </a:lnTo>
                    <a:lnTo>
                      <a:pt x="478" y="2329"/>
                    </a:lnTo>
                    <a:lnTo>
                      <a:pt x="593" y="2406"/>
                    </a:lnTo>
                    <a:lnTo>
                      <a:pt x="688" y="2463"/>
                    </a:lnTo>
                    <a:lnTo>
                      <a:pt x="803" y="2520"/>
                    </a:lnTo>
                    <a:lnTo>
                      <a:pt x="936" y="2578"/>
                    </a:lnTo>
                    <a:lnTo>
                      <a:pt x="1051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2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29"/>
                    </a:lnTo>
                    <a:lnTo>
                      <a:pt x="2253" y="2234"/>
                    </a:lnTo>
                    <a:lnTo>
                      <a:pt x="2330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40" y="1833"/>
                    </a:lnTo>
                    <a:lnTo>
                      <a:pt x="2578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8" y="917"/>
                    </a:lnTo>
                    <a:lnTo>
                      <a:pt x="2540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30" y="478"/>
                    </a:lnTo>
                    <a:lnTo>
                      <a:pt x="2253" y="382"/>
                    </a:lnTo>
                    <a:lnTo>
                      <a:pt x="2158" y="287"/>
                    </a:lnTo>
                    <a:lnTo>
                      <a:pt x="2062" y="230"/>
                    </a:lnTo>
                    <a:lnTo>
                      <a:pt x="1948" y="153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914;p48"/>
              <p:cNvSpPr/>
              <p:nvPr/>
            </p:nvSpPr>
            <p:spPr>
              <a:xfrm flipH="1">
                <a:off x="1793797" y="4518817"/>
                <a:ext cx="45986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75" h="974" extrusionOk="0">
                    <a:moveTo>
                      <a:pt x="478" y="0"/>
                    </a:moveTo>
                    <a:lnTo>
                      <a:pt x="383" y="20"/>
                    </a:lnTo>
                    <a:lnTo>
                      <a:pt x="287" y="39"/>
                    </a:lnTo>
                    <a:lnTo>
                      <a:pt x="211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401"/>
                    </a:lnTo>
                    <a:lnTo>
                      <a:pt x="1" y="497"/>
                    </a:lnTo>
                    <a:lnTo>
                      <a:pt x="1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1" y="898"/>
                    </a:lnTo>
                    <a:lnTo>
                      <a:pt x="287" y="936"/>
                    </a:lnTo>
                    <a:lnTo>
                      <a:pt x="383" y="955"/>
                    </a:lnTo>
                    <a:lnTo>
                      <a:pt x="478" y="974"/>
                    </a:lnTo>
                    <a:lnTo>
                      <a:pt x="573" y="955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2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2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1915;p48"/>
          <p:cNvGrpSpPr/>
          <p:nvPr/>
        </p:nvGrpSpPr>
        <p:grpSpPr>
          <a:xfrm>
            <a:off x="7714552" y="1692444"/>
            <a:ext cx="1413908" cy="2906982"/>
            <a:chOff x="8936550" y="-4600575"/>
            <a:chExt cx="2548500" cy="5238750"/>
          </a:xfrm>
        </p:grpSpPr>
        <p:sp>
          <p:nvSpPr>
            <p:cNvPr id="343" name="Google Shape;1916;p48"/>
            <p:cNvSpPr/>
            <p:nvPr/>
          </p:nvSpPr>
          <p:spPr>
            <a:xfrm>
              <a:off x="10690300" y="-111375"/>
              <a:ext cx="305475" cy="509500"/>
            </a:xfrm>
            <a:custGeom>
              <a:avLst/>
              <a:gdLst/>
              <a:ahLst/>
              <a:cxnLst/>
              <a:rect l="l" t="t" r="r" b="b"/>
              <a:pathLst>
                <a:path w="12219" h="20380" extrusionOk="0">
                  <a:moveTo>
                    <a:pt x="563" y="1"/>
                  </a:moveTo>
                  <a:lnTo>
                    <a:pt x="710" y="1003"/>
                  </a:lnTo>
                  <a:lnTo>
                    <a:pt x="881" y="2078"/>
                  </a:lnTo>
                  <a:lnTo>
                    <a:pt x="1052" y="3422"/>
                  </a:lnTo>
                  <a:lnTo>
                    <a:pt x="1198" y="4888"/>
                  </a:lnTo>
                  <a:lnTo>
                    <a:pt x="1320" y="6403"/>
                  </a:lnTo>
                  <a:lnTo>
                    <a:pt x="1369" y="7160"/>
                  </a:lnTo>
                  <a:lnTo>
                    <a:pt x="1394" y="7869"/>
                  </a:lnTo>
                  <a:lnTo>
                    <a:pt x="1394" y="8529"/>
                  </a:lnTo>
                  <a:lnTo>
                    <a:pt x="1345" y="9139"/>
                  </a:lnTo>
                  <a:lnTo>
                    <a:pt x="1296" y="9775"/>
                  </a:lnTo>
                  <a:lnTo>
                    <a:pt x="1198" y="10508"/>
                  </a:lnTo>
                  <a:lnTo>
                    <a:pt x="905" y="12194"/>
                  </a:lnTo>
                  <a:lnTo>
                    <a:pt x="587" y="14026"/>
                  </a:lnTo>
                  <a:lnTo>
                    <a:pt x="270" y="15883"/>
                  </a:lnTo>
                  <a:lnTo>
                    <a:pt x="148" y="16763"/>
                  </a:lnTo>
                  <a:lnTo>
                    <a:pt x="50" y="17569"/>
                  </a:lnTo>
                  <a:lnTo>
                    <a:pt x="1" y="18327"/>
                  </a:lnTo>
                  <a:lnTo>
                    <a:pt x="1" y="19011"/>
                  </a:lnTo>
                  <a:lnTo>
                    <a:pt x="1" y="19304"/>
                  </a:lnTo>
                  <a:lnTo>
                    <a:pt x="50" y="19548"/>
                  </a:lnTo>
                  <a:lnTo>
                    <a:pt x="99" y="19793"/>
                  </a:lnTo>
                  <a:lnTo>
                    <a:pt x="148" y="19988"/>
                  </a:lnTo>
                  <a:lnTo>
                    <a:pt x="245" y="20135"/>
                  </a:lnTo>
                  <a:lnTo>
                    <a:pt x="343" y="20257"/>
                  </a:lnTo>
                  <a:lnTo>
                    <a:pt x="465" y="20355"/>
                  </a:lnTo>
                  <a:lnTo>
                    <a:pt x="612" y="20379"/>
                  </a:lnTo>
                  <a:lnTo>
                    <a:pt x="905" y="20379"/>
                  </a:lnTo>
                  <a:lnTo>
                    <a:pt x="1223" y="20330"/>
                  </a:lnTo>
                  <a:lnTo>
                    <a:pt x="1540" y="20233"/>
                  </a:lnTo>
                  <a:lnTo>
                    <a:pt x="1882" y="20086"/>
                  </a:lnTo>
                  <a:lnTo>
                    <a:pt x="2224" y="19891"/>
                  </a:lnTo>
                  <a:lnTo>
                    <a:pt x="2591" y="19646"/>
                  </a:lnTo>
                  <a:lnTo>
                    <a:pt x="2958" y="19377"/>
                  </a:lnTo>
                  <a:lnTo>
                    <a:pt x="3300" y="19084"/>
                  </a:lnTo>
                  <a:lnTo>
                    <a:pt x="3666" y="18718"/>
                  </a:lnTo>
                  <a:lnTo>
                    <a:pt x="4057" y="18327"/>
                  </a:lnTo>
                  <a:lnTo>
                    <a:pt x="4424" y="17887"/>
                  </a:lnTo>
                  <a:lnTo>
                    <a:pt x="4815" y="17447"/>
                  </a:lnTo>
                  <a:lnTo>
                    <a:pt x="5572" y="16470"/>
                  </a:lnTo>
                  <a:lnTo>
                    <a:pt x="6354" y="15443"/>
                  </a:lnTo>
                  <a:lnTo>
                    <a:pt x="7111" y="14344"/>
                  </a:lnTo>
                  <a:lnTo>
                    <a:pt x="7844" y="13220"/>
                  </a:lnTo>
                  <a:lnTo>
                    <a:pt x="8529" y="12072"/>
                  </a:lnTo>
                  <a:lnTo>
                    <a:pt x="9213" y="10948"/>
                  </a:lnTo>
                  <a:lnTo>
                    <a:pt x="9824" y="9848"/>
                  </a:lnTo>
                  <a:lnTo>
                    <a:pt x="10386" y="8797"/>
                  </a:lnTo>
                  <a:lnTo>
                    <a:pt x="10899" y="7820"/>
                  </a:lnTo>
                  <a:lnTo>
                    <a:pt x="11338" y="6940"/>
                  </a:lnTo>
                  <a:lnTo>
                    <a:pt x="11705" y="6158"/>
                  </a:lnTo>
                  <a:lnTo>
                    <a:pt x="11974" y="5523"/>
                  </a:lnTo>
                  <a:lnTo>
                    <a:pt x="12145" y="5034"/>
                  </a:lnTo>
                  <a:lnTo>
                    <a:pt x="12194" y="4863"/>
                  </a:lnTo>
                  <a:lnTo>
                    <a:pt x="12218" y="4741"/>
                  </a:lnTo>
                  <a:lnTo>
                    <a:pt x="12218" y="4643"/>
                  </a:lnTo>
                  <a:lnTo>
                    <a:pt x="12194" y="4521"/>
                  </a:lnTo>
                  <a:lnTo>
                    <a:pt x="12145" y="4399"/>
                  </a:lnTo>
                  <a:lnTo>
                    <a:pt x="12072" y="4253"/>
                  </a:lnTo>
                  <a:lnTo>
                    <a:pt x="11876" y="3959"/>
                  </a:lnTo>
                  <a:lnTo>
                    <a:pt x="11632" y="3642"/>
                  </a:lnTo>
                  <a:lnTo>
                    <a:pt x="11290" y="3275"/>
                  </a:lnTo>
                  <a:lnTo>
                    <a:pt x="10923" y="2909"/>
                  </a:lnTo>
                  <a:lnTo>
                    <a:pt x="10508" y="2518"/>
                  </a:lnTo>
                  <a:lnTo>
                    <a:pt x="10068" y="2127"/>
                  </a:lnTo>
                  <a:lnTo>
                    <a:pt x="9677" y="1809"/>
                  </a:lnTo>
                  <a:lnTo>
                    <a:pt x="9237" y="1516"/>
                  </a:lnTo>
                  <a:lnTo>
                    <a:pt x="8797" y="1272"/>
                  </a:lnTo>
                  <a:lnTo>
                    <a:pt x="8357" y="1027"/>
                  </a:lnTo>
                  <a:lnTo>
                    <a:pt x="7893" y="832"/>
                  </a:lnTo>
                  <a:lnTo>
                    <a:pt x="7453" y="661"/>
                  </a:lnTo>
                  <a:lnTo>
                    <a:pt x="7014" y="514"/>
                  </a:lnTo>
                  <a:lnTo>
                    <a:pt x="6598" y="392"/>
                  </a:lnTo>
                  <a:lnTo>
                    <a:pt x="5841" y="196"/>
                  </a:lnTo>
                  <a:lnTo>
                    <a:pt x="5230" y="74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917;p48"/>
            <p:cNvSpPr/>
            <p:nvPr/>
          </p:nvSpPr>
          <p:spPr>
            <a:xfrm>
              <a:off x="10690300" y="-111375"/>
              <a:ext cx="305475" cy="509500"/>
            </a:xfrm>
            <a:custGeom>
              <a:avLst/>
              <a:gdLst/>
              <a:ahLst/>
              <a:cxnLst/>
              <a:rect l="l" t="t" r="r" b="b"/>
              <a:pathLst>
                <a:path w="12219" h="20380" fill="none" extrusionOk="0">
                  <a:moveTo>
                    <a:pt x="563" y="1"/>
                  </a:moveTo>
                  <a:lnTo>
                    <a:pt x="563" y="1"/>
                  </a:lnTo>
                  <a:lnTo>
                    <a:pt x="710" y="1003"/>
                  </a:lnTo>
                  <a:lnTo>
                    <a:pt x="881" y="2078"/>
                  </a:lnTo>
                  <a:lnTo>
                    <a:pt x="1052" y="3422"/>
                  </a:lnTo>
                  <a:lnTo>
                    <a:pt x="1198" y="4888"/>
                  </a:lnTo>
                  <a:lnTo>
                    <a:pt x="1320" y="6403"/>
                  </a:lnTo>
                  <a:lnTo>
                    <a:pt x="1369" y="7160"/>
                  </a:lnTo>
                  <a:lnTo>
                    <a:pt x="1394" y="7869"/>
                  </a:lnTo>
                  <a:lnTo>
                    <a:pt x="1394" y="8529"/>
                  </a:lnTo>
                  <a:lnTo>
                    <a:pt x="1345" y="9139"/>
                  </a:lnTo>
                  <a:lnTo>
                    <a:pt x="1345" y="9139"/>
                  </a:lnTo>
                  <a:lnTo>
                    <a:pt x="1296" y="9775"/>
                  </a:lnTo>
                  <a:lnTo>
                    <a:pt x="1198" y="10508"/>
                  </a:lnTo>
                  <a:lnTo>
                    <a:pt x="905" y="12194"/>
                  </a:lnTo>
                  <a:lnTo>
                    <a:pt x="587" y="14026"/>
                  </a:lnTo>
                  <a:lnTo>
                    <a:pt x="270" y="15883"/>
                  </a:lnTo>
                  <a:lnTo>
                    <a:pt x="148" y="16763"/>
                  </a:lnTo>
                  <a:lnTo>
                    <a:pt x="50" y="17569"/>
                  </a:lnTo>
                  <a:lnTo>
                    <a:pt x="1" y="18327"/>
                  </a:lnTo>
                  <a:lnTo>
                    <a:pt x="1" y="19011"/>
                  </a:lnTo>
                  <a:lnTo>
                    <a:pt x="1" y="19304"/>
                  </a:lnTo>
                  <a:lnTo>
                    <a:pt x="50" y="19548"/>
                  </a:lnTo>
                  <a:lnTo>
                    <a:pt x="99" y="19793"/>
                  </a:lnTo>
                  <a:lnTo>
                    <a:pt x="148" y="19988"/>
                  </a:lnTo>
                  <a:lnTo>
                    <a:pt x="245" y="20135"/>
                  </a:lnTo>
                  <a:lnTo>
                    <a:pt x="343" y="20257"/>
                  </a:lnTo>
                  <a:lnTo>
                    <a:pt x="465" y="20355"/>
                  </a:lnTo>
                  <a:lnTo>
                    <a:pt x="612" y="20379"/>
                  </a:lnTo>
                  <a:lnTo>
                    <a:pt x="612" y="20379"/>
                  </a:lnTo>
                  <a:lnTo>
                    <a:pt x="905" y="20379"/>
                  </a:lnTo>
                  <a:lnTo>
                    <a:pt x="1223" y="20330"/>
                  </a:lnTo>
                  <a:lnTo>
                    <a:pt x="1540" y="20233"/>
                  </a:lnTo>
                  <a:lnTo>
                    <a:pt x="1882" y="20086"/>
                  </a:lnTo>
                  <a:lnTo>
                    <a:pt x="2224" y="19891"/>
                  </a:lnTo>
                  <a:lnTo>
                    <a:pt x="2591" y="19646"/>
                  </a:lnTo>
                  <a:lnTo>
                    <a:pt x="2958" y="19377"/>
                  </a:lnTo>
                  <a:lnTo>
                    <a:pt x="3300" y="19084"/>
                  </a:lnTo>
                  <a:lnTo>
                    <a:pt x="3300" y="19084"/>
                  </a:lnTo>
                  <a:lnTo>
                    <a:pt x="3666" y="18718"/>
                  </a:lnTo>
                  <a:lnTo>
                    <a:pt x="4057" y="18327"/>
                  </a:lnTo>
                  <a:lnTo>
                    <a:pt x="4424" y="17887"/>
                  </a:lnTo>
                  <a:lnTo>
                    <a:pt x="4815" y="17447"/>
                  </a:lnTo>
                  <a:lnTo>
                    <a:pt x="5572" y="16470"/>
                  </a:lnTo>
                  <a:lnTo>
                    <a:pt x="6354" y="15443"/>
                  </a:lnTo>
                  <a:lnTo>
                    <a:pt x="7111" y="14344"/>
                  </a:lnTo>
                  <a:lnTo>
                    <a:pt x="7844" y="13220"/>
                  </a:lnTo>
                  <a:lnTo>
                    <a:pt x="8529" y="12072"/>
                  </a:lnTo>
                  <a:lnTo>
                    <a:pt x="9213" y="10948"/>
                  </a:lnTo>
                  <a:lnTo>
                    <a:pt x="9824" y="9848"/>
                  </a:lnTo>
                  <a:lnTo>
                    <a:pt x="10386" y="8797"/>
                  </a:lnTo>
                  <a:lnTo>
                    <a:pt x="10899" y="7820"/>
                  </a:lnTo>
                  <a:lnTo>
                    <a:pt x="11338" y="6940"/>
                  </a:lnTo>
                  <a:lnTo>
                    <a:pt x="11705" y="6158"/>
                  </a:lnTo>
                  <a:lnTo>
                    <a:pt x="11974" y="5523"/>
                  </a:lnTo>
                  <a:lnTo>
                    <a:pt x="12145" y="5034"/>
                  </a:lnTo>
                  <a:lnTo>
                    <a:pt x="12194" y="4863"/>
                  </a:lnTo>
                  <a:lnTo>
                    <a:pt x="12218" y="4741"/>
                  </a:lnTo>
                  <a:lnTo>
                    <a:pt x="12218" y="4741"/>
                  </a:lnTo>
                  <a:lnTo>
                    <a:pt x="12218" y="4643"/>
                  </a:lnTo>
                  <a:lnTo>
                    <a:pt x="12194" y="4521"/>
                  </a:lnTo>
                  <a:lnTo>
                    <a:pt x="12145" y="4399"/>
                  </a:lnTo>
                  <a:lnTo>
                    <a:pt x="12072" y="4253"/>
                  </a:lnTo>
                  <a:lnTo>
                    <a:pt x="11876" y="3959"/>
                  </a:lnTo>
                  <a:lnTo>
                    <a:pt x="11632" y="3642"/>
                  </a:lnTo>
                  <a:lnTo>
                    <a:pt x="11290" y="3275"/>
                  </a:lnTo>
                  <a:lnTo>
                    <a:pt x="10923" y="2909"/>
                  </a:lnTo>
                  <a:lnTo>
                    <a:pt x="10508" y="2518"/>
                  </a:lnTo>
                  <a:lnTo>
                    <a:pt x="10068" y="2127"/>
                  </a:lnTo>
                  <a:lnTo>
                    <a:pt x="10068" y="2127"/>
                  </a:lnTo>
                  <a:lnTo>
                    <a:pt x="9677" y="1809"/>
                  </a:lnTo>
                  <a:lnTo>
                    <a:pt x="9237" y="1516"/>
                  </a:lnTo>
                  <a:lnTo>
                    <a:pt x="8797" y="1272"/>
                  </a:lnTo>
                  <a:lnTo>
                    <a:pt x="8357" y="1027"/>
                  </a:lnTo>
                  <a:lnTo>
                    <a:pt x="7893" y="832"/>
                  </a:lnTo>
                  <a:lnTo>
                    <a:pt x="7453" y="661"/>
                  </a:lnTo>
                  <a:lnTo>
                    <a:pt x="7014" y="514"/>
                  </a:lnTo>
                  <a:lnTo>
                    <a:pt x="6598" y="392"/>
                  </a:lnTo>
                  <a:lnTo>
                    <a:pt x="5841" y="196"/>
                  </a:lnTo>
                  <a:lnTo>
                    <a:pt x="5230" y="74"/>
                  </a:lnTo>
                  <a:lnTo>
                    <a:pt x="46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918;p48"/>
            <p:cNvSpPr/>
            <p:nvPr/>
          </p:nvSpPr>
          <p:spPr>
            <a:xfrm>
              <a:off x="10644500" y="-305000"/>
              <a:ext cx="229700" cy="343325"/>
            </a:xfrm>
            <a:custGeom>
              <a:avLst/>
              <a:gdLst/>
              <a:ahLst/>
              <a:cxnLst/>
              <a:rect l="l" t="t" r="r" b="b"/>
              <a:pathLst>
                <a:path w="9188" h="13733" extrusionOk="0">
                  <a:moveTo>
                    <a:pt x="6842" y="0"/>
                  </a:moveTo>
                  <a:lnTo>
                    <a:pt x="0" y="3739"/>
                  </a:lnTo>
                  <a:lnTo>
                    <a:pt x="3152" y="13170"/>
                  </a:lnTo>
                  <a:lnTo>
                    <a:pt x="3226" y="13219"/>
                  </a:lnTo>
                  <a:lnTo>
                    <a:pt x="3421" y="13366"/>
                  </a:lnTo>
                  <a:lnTo>
                    <a:pt x="3568" y="13439"/>
                  </a:lnTo>
                  <a:lnTo>
                    <a:pt x="3739" y="13537"/>
                  </a:lnTo>
                  <a:lnTo>
                    <a:pt x="3934" y="13610"/>
                  </a:lnTo>
                  <a:lnTo>
                    <a:pt x="4154" y="13659"/>
                  </a:lnTo>
                  <a:lnTo>
                    <a:pt x="4423" y="13708"/>
                  </a:lnTo>
                  <a:lnTo>
                    <a:pt x="4692" y="13732"/>
                  </a:lnTo>
                  <a:lnTo>
                    <a:pt x="4985" y="13708"/>
                  </a:lnTo>
                  <a:lnTo>
                    <a:pt x="5303" y="13635"/>
                  </a:lnTo>
                  <a:lnTo>
                    <a:pt x="5620" y="13537"/>
                  </a:lnTo>
                  <a:lnTo>
                    <a:pt x="5987" y="13366"/>
                  </a:lnTo>
                  <a:lnTo>
                    <a:pt x="6353" y="13146"/>
                  </a:lnTo>
                  <a:lnTo>
                    <a:pt x="6720" y="12853"/>
                  </a:lnTo>
                  <a:lnTo>
                    <a:pt x="7086" y="12535"/>
                  </a:lnTo>
                  <a:lnTo>
                    <a:pt x="7428" y="12193"/>
                  </a:lnTo>
                  <a:lnTo>
                    <a:pt x="7722" y="11851"/>
                  </a:lnTo>
                  <a:lnTo>
                    <a:pt x="7990" y="11509"/>
                  </a:lnTo>
                  <a:lnTo>
                    <a:pt x="8210" y="11167"/>
                  </a:lnTo>
                  <a:lnTo>
                    <a:pt x="8406" y="10825"/>
                  </a:lnTo>
                  <a:lnTo>
                    <a:pt x="8577" y="10507"/>
                  </a:lnTo>
                  <a:lnTo>
                    <a:pt x="8723" y="10189"/>
                  </a:lnTo>
                  <a:lnTo>
                    <a:pt x="8943" y="9652"/>
                  </a:lnTo>
                  <a:lnTo>
                    <a:pt x="9090" y="9212"/>
                  </a:lnTo>
                  <a:lnTo>
                    <a:pt x="9163" y="8919"/>
                  </a:lnTo>
                  <a:lnTo>
                    <a:pt x="9188" y="8821"/>
                  </a:lnTo>
                  <a:lnTo>
                    <a:pt x="6842" y="0"/>
                  </a:ln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919;p48"/>
            <p:cNvSpPr/>
            <p:nvPr/>
          </p:nvSpPr>
          <p:spPr>
            <a:xfrm>
              <a:off x="10644500" y="-305000"/>
              <a:ext cx="229700" cy="343325"/>
            </a:xfrm>
            <a:custGeom>
              <a:avLst/>
              <a:gdLst/>
              <a:ahLst/>
              <a:cxnLst/>
              <a:rect l="l" t="t" r="r" b="b"/>
              <a:pathLst>
                <a:path w="9188" h="13733" fill="none" extrusionOk="0">
                  <a:moveTo>
                    <a:pt x="0" y="3739"/>
                  </a:moveTo>
                  <a:lnTo>
                    <a:pt x="3152" y="13170"/>
                  </a:lnTo>
                  <a:lnTo>
                    <a:pt x="3152" y="13170"/>
                  </a:lnTo>
                  <a:lnTo>
                    <a:pt x="3226" y="13219"/>
                  </a:lnTo>
                  <a:lnTo>
                    <a:pt x="3421" y="13366"/>
                  </a:lnTo>
                  <a:lnTo>
                    <a:pt x="3568" y="13439"/>
                  </a:lnTo>
                  <a:lnTo>
                    <a:pt x="3739" y="13537"/>
                  </a:lnTo>
                  <a:lnTo>
                    <a:pt x="3934" y="13610"/>
                  </a:lnTo>
                  <a:lnTo>
                    <a:pt x="4154" y="13659"/>
                  </a:lnTo>
                  <a:lnTo>
                    <a:pt x="4423" y="13708"/>
                  </a:lnTo>
                  <a:lnTo>
                    <a:pt x="4692" y="13732"/>
                  </a:lnTo>
                  <a:lnTo>
                    <a:pt x="4985" y="13708"/>
                  </a:lnTo>
                  <a:lnTo>
                    <a:pt x="5303" y="13635"/>
                  </a:lnTo>
                  <a:lnTo>
                    <a:pt x="5620" y="13537"/>
                  </a:lnTo>
                  <a:lnTo>
                    <a:pt x="5987" y="13366"/>
                  </a:lnTo>
                  <a:lnTo>
                    <a:pt x="6353" y="13146"/>
                  </a:lnTo>
                  <a:lnTo>
                    <a:pt x="6720" y="12853"/>
                  </a:lnTo>
                  <a:lnTo>
                    <a:pt x="6720" y="12853"/>
                  </a:lnTo>
                  <a:lnTo>
                    <a:pt x="7086" y="12535"/>
                  </a:lnTo>
                  <a:lnTo>
                    <a:pt x="7428" y="12193"/>
                  </a:lnTo>
                  <a:lnTo>
                    <a:pt x="7722" y="11851"/>
                  </a:lnTo>
                  <a:lnTo>
                    <a:pt x="7990" y="11509"/>
                  </a:lnTo>
                  <a:lnTo>
                    <a:pt x="8210" y="11167"/>
                  </a:lnTo>
                  <a:lnTo>
                    <a:pt x="8406" y="10825"/>
                  </a:lnTo>
                  <a:lnTo>
                    <a:pt x="8577" y="10507"/>
                  </a:lnTo>
                  <a:lnTo>
                    <a:pt x="8723" y="10189"/>
                  </a:lnTo>
                  <a:lnTo>
                    <a:pt x="8943" y="9652"/>
                  </a:lnTo>
                  <a:lnTo>
                    <a:pt x="9090" y="9212"/>
                  </a:lnTo>
                  <a:lnTo>
                    <a:pt x="9163" y="8919"/>
                  </a:lnTo>
                  <a:lnTo>
                    <a:pt x="9188" y="8821"/>
                  </a:lnTo>
                  <a:lnTo>
                    <a:pt x="68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920;p48"/>
            <p:cNvSpPr/>
            <p:nvPr/>
          </p:nvSpPr>
          <p:spPr>
            <a:xfrm>
              <a:off x="10711700" y="-30725"/>
              <a:ext cx="270025" cy="428225"/>
            </a:xfrm>
            <a:custGeom>
              <a:avLst/>
              <a:gdLst/>
              <a:ahLst/>
              <a:cxnLst/>
              <a:rect l="l" t="t" r="r" b="b"/>
              <a:pathLst>
                <a:path w="10801" h="17129" extrusionOk="0">
                  <a:moveTo>
                    <a:pt x="10385" y="0"/>
                  </a:moveTo>
                  <a:lnTo>
                    <a:pt x="10043" y="904"/>
                  </a:lnTo>
                  <a:lnTo>
                    <a:pt x="9701" y="1760"/>
                  </a:lnTo>
                  <a:lnTo>
                    <a:pt x="9334" y="2615"/>
                  </a:lnTo>
                  <a:lnTo>
                    <a:pt x="8943" y="3446"/>
                  </a:lnTo>
                  <a:lnTo>
                    <a:pt x="8552" y="4276"/>
                  </a:lnTo>
                  <a:lnTo>
                    <a:pt x="8161" y="5058"/>
                  </a:lnTo>
                  <a:lnTo>
                    <a:pt x="7355" y="6598"/>
                  </a:lnTo>
                  <a:lnTo>
                    <a:pt x="6549" y="8039"/>
                  </a:lnTo>
                  <a:lnTo>
                    <a:pt x="5718" y="9408"/>
                  </a:lnTo>
                  <a:lnTo>
                    <a:pt x="4911" y="10678"/>
                  </a:lnTo>
                  <a:lnTo>
                    <a:pt x="4130" y="11851"/>
                  </a:lnTo>
                  <a:lnTo>
                    <a:pt x="3397" y="12902"/>
                  </a:lnTo>
                  <a:lnTo>
                    <a:pt x="2688" y="13855"/>
                  </a:lnTo>
                  <a:lnTo>
                    <a:pt x="2028" y="14710"/>
                  </a:lnTo>
                  <a:lnTo>
                    <a:pt x="1442" y="15443"/>
                  </a:lnTo>
                  <a:lnTo>
                    <a:pt x="513" y="16542"/>
                  </a:lnTo>
                  <a:lnTo>
                    <a:pt x="0" y="17129"/>
                  </a:lnTo>
                  <a:lnTo>
                    <a:pt x="0" y="17129"/>
                  </a:lnTo>
                  <a:lnTo>
                    <a:pt x="220" y="17104"/>
                  </a:lnTo>
                  <a:lnTo>
                    <a:pt x="464" y="17056"/>
                  </a:lnTo>
                  <a:lnTo>
                    <a:pt x="709" y="16982"/>
                  </a:lnTo>
                  <a:lnTo>
                    <a:pt x="953" y="16884"/>
                  </a:lnTo>
                  <a:lnTo>
                    <a:pt x="1759" y="15932"/>
                  </a:lnTo>
                  <a:lnTo>
                    <a:pt x="2786" y="14612"/>
                  </a:lnTo>
                  <a:lnTo>
                    <a:pt x="3397" y="13830"/>
                  </a:lnTo>
                  <a:lnTo>
                    <a:pt x="4007" y="12975"/>
                  </a:lnTo>
                  <a:lnTo>
                    <a:pt x="4667" y="12022"/>
                  </a:lnTo>
                  <a:lnTo>
                    <a:pt x="5351" y="11020"/>
                  </a:lnTo>
                  <a:lnTo>
                    <a:pt x="6060" y="9921"/>
                  </a:lnTo>
                  <a:lnTo>
                    <a:pt x="6768" y="8748"/>
                  </a:lnTo>
                  <a:lnTo>
                    <a:pt x="7477" y="7526"/>
                  </a:lnTo>
                  <a:lnTo>
                    <a:pt x="8186" y="6231"/>
                  </a:lnTo>
                  <a:lnTo>
                    <a:pt x="8870" y="4887"/>
                  </a:lnTo>
                  <a:lnTo>
                    <a:pt x="9554" y="3470"/>
                  </a:lnTo>
                  <a:lnTo>
                    <a:pt x="10189" y="1979"/>
                  </a:lnTo>
                  <a:lnTo>
                    <a:pt x="10800" y="465"/>
                  </a:lnTo>
                  <a:lnTo>
                    <a:pt x="10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921;p48"/>
            <p:cNvSpPr/>
            <p:nvPr/>
          </p:nvSpPr>
          <p:spPr>
            <a:xfrm>
              <a:off x="10726975" y="108550"/>
              <a:ext cx="100200" cy="20800"/>
            </a:xfrm>
            <a:custGeom>
              <a:avLst/>
              <a:gdLst/>
              <a:ahLst/>
              <a:cxnLst/>
              <a:rect l="l" t="t" r="r" b="b"/>
              <a:pathLst>
                <a:path w="4008" h="832" extrusionOk="0">
                  <a:moveTo>
                    <a:pt x="3592" y="0"/>
                  </a:moveTo>
                  <a:lnTo>
                    <a:pt x="3201" y="25"/>
                  </a:lnTo>
                  <a:lnTo>
                    <a:pt x="2786" y="74"/>
                  </a:lnTo>
                  <a:lnTo>
                    <a:pt x="2395" y="122"/>
                  </a:lnTo>
                  <a:lnTo>
                    <a:pt x="2004" y="196"/>
                  </a:lnTo>
                  <a:lnTo>
                    <a:pt x="1613" y="294"/>
                  </a:lnTo>
                  <a:lnTo>
                    <a:pt x="855" y="513"/>
                  </a:lnTo>
                  <a:lnTo>
                    <a:pt x="415" y="660"/>
                  </a:lnTo>
                  <a:lnTo>
                    <a:pt x="0" y="807"/>
                  </a:lnTo>
                  <a:lnTo>
                    <a:pt x="0" y="831"/>
                  </a:lnTo>
                  <a:lnTo>
                    <a:pt x="757" y="562"/>
                  </a:lnTo>
                  <a:lnTo>
                    <a:pt x="1515" y="342"/>
                  </a:lnTo>
                  <a:lnTo>
                    <a:pt x="2297" y="196"/>
                  </a:lnTo>
                  <a:lnTo>
                    <a:pt x="2688" y="122"/>
                  </a:lnTo>
                  <a:lnTo>
                    <a:pt x="3103" y="74"/>
                  </a:lnTo>
                  <a:lnTo>
                    <a:pt x="3543" y="49"/>
                  </a:lnTo>
                  <a:lnTo>
                    <a:pt x="3983" y="25"/>
                  </a:lnTo>
                  <a:lnTo>
                    <a:pt x="400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922;p48"/>
            <p:cNvSpPr/>
            <p:nvPr/>
          </p:nvSpPr>
          <p:spPr>
            <a:xfrm>
              <a:off x="10731850" y="58450"/>
              <a:ext cx="104475" cy="29350"/>
            </a:xfrm>
            <a:custGeom>
              <a:avLst/>
              <a:gdLst/>
              <a:ahLst/>
              <a:cxnLst/>
              <a:rect l="l" t="t" r="r" b="b"/>
              <a:pathLst>
                <a:path w="4179" h="1174" extrusionOk="0">
                  <a:moveTo>
                    <a:pt x="4179" y="1"/>
                  </a:moveTo>
                  <a:lnTo>
                    <a:pt x="3739" y="50"/>
                  </a:lnTo>
                  <a:lnTo>
                    <a:pt x="3324" y="98"/>
                  </a:lnTo>
                  <a:lnTo>
                    <a:pt x="2908" y="172"/>
                  </a:lnTo>
                  <a:lnTo>
                    <a:pt x="2493" y="269"/>
                  </a:lnTo>
                  <a:lnTo>
                    <a:pt x="2077" y="367"/>
                  </a:lnTo>
                  <a:lnTo>
                    <a:pt x="1686" y="489"/>
                  </a:lnTo>
                  <a:lnTo>
                    <a:pt x="880" y="783"/>
                  </a:lnTo>
                  <a:lnTo>
                    <a:pt x="440" y="954"/>
                  </a:lnTo>
                  <a:lnTo>
                    <a:pt x="0" y="1149"/>
                  </a:lnTo>
                  <a:lnTo>
                    <a:pt x="25" y="1174"/>
                  </a:lnTo>
                  <a:lnTo>
                    <a:pt x="782" y="831"/>
                  </a:lnTo>
                  <a:lnTo>
                    <a:pt x="1589" y="563"/>
                  </a:lnTo>
                  <a:lnTo>
                    <a:pt x="2395" y="343"/>
                  </a:lnTo>
                  <a:lnTo>
                    <a:pt x="3226" y="172"/>
                  </a:lnTo>
                  <a:lnTo>
                    <a:pt x="3690" y="98"/>
                  </a:lnTo>
                  <a:lnTo>
                    <a:pt x="4179" y="25"/>
                  </a:lnTo>
                  <a:lnTo>
                    <a:pt x="417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923;p48"/>
            <p:cNvSpPr/>
            <p:nvPr/>
          </p:nvSpPr>
          <p:spPr>
            <a:xfrm>
              <a:off x="10726350" y="159850"/>
              <a:ext cx="69675" cy="17750"/>
            </a:xfrm>
            <a:custGeom>
              <a:avLst/>
              <a:gdLst/>
              <a:ahLst/>
              <a:cxnLst/>
              <a:rect l="l" t="t" r="r" b="b"/>
              <a:pathLst>
                <a:path w="2787" h="710" extrusionOk="0">
                  <a:moveTo>
                    <a:pt x="2493" y="1"/>
                  </a:moveTo>
                  <a:lnTo>
                    <a:pt x="2224" y="25"/>
                  </a:lnTo>
                  <a:lnTo>
                    <a:pt x="1662" y="99"/>
                  </a:lnTo>
                  <a:lnTo>
                    <a:pt x="1125" y="245"/>
                  </a:lnTo>
                  <a:lnTo>
                    <a:pt x="587" y="416"/>
                  </a:lnTo>
                  <a:lnTo>
                    <a:pt x="294" y="538"/>
                  </a:lnTo>
                  <a:lnTo>
                    <a:pt x="1" y="685"/>
                  </a:lnTo>
                  <a:lnTo>
                    <a:pt x="1" y="709"/>
                  </a:lnTo>
                  <a:lnTo>
                    <a:pt x="25" y="709"/>
                  </a:lnTo>
                  <a:lnTo>
                    <a:pt x="343" y="538"/>
                  </a:lnTo>
                  <a:lnTo>
                    <a:pt x="685" y="416"/>
                  </a:lnTo>
                  <a:lnTo>
                    <a:pt x="1027" y="294"/>
                  </a:lnTo>
                  <a:lnTo>
                    <a:pt x="1369" y="196"/>
                  </a:lnTo>
                  <a:lnTo>
                    <a:pt x="1711" y="147"/>
                  </a:lnTo>
                  <a:lnTo>
                    <a:pt x="2053" y="99"/>
                  </a:lnTo>
                  <a:lnTo>
                    <a:pt x="2420" y="50"/>
                  </a:lnTo>
                  <a:lnTo>
                    <a:pt x="2786" y="50"/>
                  </a:lnTo>
                  <a:lnTo>
                    <a:pt x="2786" y="25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924;p48"/>
            <p:cNvSpPr/>
            <p:nvPr/>
          </p:nvSpPr>
          <p:spPr>
            <a:xfrm>
              <a:off x="10119775" y="-2314750"/>
              <a:ext cx="897375" cy="2459350"/>
            </a:xfrm>
            <a:custGeom>
              <a:avLst/>
              <a:gdLst/>
              <a:ahLst/>
              <a:cxnLst/>
              <a:rect l="l" t="t" r="r" b="b"/>
              <a:pathLst>
                <a:path w="35895" h="98374" extrusionOk="0">
                  <a:moveTo>
                    <a:pt x="35894" y="1"/>
                  </a:moveTo>
                  <a:lnTo>
                    <a:pt x="9236" y="758"/>
                  </a:lnTo>
                  <a:lnTo>
                    <a:pt x="8797" y="2273"/>
                  </a:lnTo>
                  <a:lnTo>
                    <a:pt x="7697" y="6403"/>
                  </a:lnTo>
                  <a:lnTo>
                    <a:pt x="6940" y="9237"/>
                  </a:lnTo>
                  <a:lnTo>
                    <a:pt x="6109" y="12487"/>
                  </a:lnTo>
                  <a:lnTo>
                    <a:pt x="5229" y="16030"/>
                  </a:lnTo>
                  <a:lnTo>
                    <a:pt x="4325" y="19817"/>
                  </a:lnTo>
                  <a:lnTo>
                    <a:pt x="3446" y="23727"/>
                  </a:lnTo>
                  <a:lnTo>
                    <a:pt x="3006" y="25730"/>
                  </a:lnTo>
                  <a:lnTo>
                    <a:pt x="2590" y="27734"/>
                  </a:lnTo>
                  <a:lnTo>
                    <a:pt x="2199" y="29738"/>
                  </a:lnTo>
                  <a:lnTo>
                    <a:pt x="1808" y="31717"/>
                  </a:lnTo>
                  <a:lnTo>
                    <a:pt x="1466" y="33671"/>
                  </a:lnTo>
                  <a:lnTo>
                    <a:pt x="1149" y="35577"/>
                  </a:lnTo>
                  <a:lnTo>
                    <a:pt x="855" y="37459"/>
                  </a:lnTo>
                  <a:lnTo>
                    <a:pt x="587" y="39267"/>
                  </a:lnTo>
                  <a:lnTo>
                    <a:pt x="367" y="41026"/>
                  </a:lnTo>
                  <a:lnTo>
                    <a:pt x="196" y="42688"/>
                  </a:lnTo>
                  <a:lnTo>
                    <a:pt x="74" y="44276"/>
                  </a:lnTo>
                  <a:lnTo>
                    <a:pt x="0" y="45767"/>
                  </a:lnTo>
                  <a:lnTo>
                    <a:pt x="0" y="47135"/>
                  </a:lnTo>
                  <a:lnTo>
                    <a:pt x="0" y="47770"/>
                  </a:lnTo>
                  <a:lnTo>
                    <a:pt x="25" y="48381"/>
                  </a:lnTo>
                  <a:lnTo>
                    <a:pt x="122" y="49334"/>
                  </a:lnTo>
                  <a:lnTo>
                    <a:pt x="269" y="50434"/>
                  </a:lnTo>
                  <a:lnTo>
                    <a:pt x="489" y="51704"/>
                  </a:lnTo>
                  <a:lnTo>
                    <a:pt x="758" y="53121"/>
                  </a:lnTo>
                  <a:lnTo>
                    <a:pt x="1051" y="54685"/>
                  </a:lnTo>
                  <a:lnTo>
                    <a:pt x="1417" y="56347"/>
                  </a:lnTo>
                  <a:lnTo>
                    <a:pt x="1833" y="58130"/>
                  </a:lnTo>
                  <a:lnTo>
                    <a:pt x="2273" y="60012"/>
                  </a:lnTo>
                  <a:lnTo>
                    <a:pt x="3250" y="63970"/>
                  </a:lnTo>
                  <a:lnTo>
                    <a:pt x="4350" y="68173"/>
                  </a:lnTo>
                  <a:lnTo>
                    <a:pt x="5474" y="72473"/>
                  </a:lnTo>
                  <a:lnTo>
                    <a:pt x="6646" y="76774"/>
                  </a:lnTo>
                  <a:lnTo>
                    <a:pt x="7819" y="80952"/>
                  </a:lnTo>
                  <a:lnTo>
                    <a:pt x="8943" y="84935"/>
                  </a:lnTo>
                  <a:lnTo>
                    <a:pt x="10922" y="91850"/>
                  </a:lnTo>
                  <a:lnTo>
                    <a:pt x="12340" y="96615"/>
                  </a:lnTo>
                  <a:lnTo>
                    <a:pt x="12853" y="98374"/>
                  </a:lnTo>
                  <a:lnTo>
                    <a:pt x="30201" y="84520"/>
                  </a:lnTo>
                  <a:lnTo>
                    <a:pt x="29932" y="83396"/>
                  </a:lnTo>
                  <a:lnTo>
                    <a:pt x="29224" y="80341"/>
                  </a:lnTo>
                  <a:lnTo>
                    <a:pt x="28124" y="75748"/>
                  </a:lnTo>
                  <a:lnTo>
                    <a:pt x="27440" y="73011"/>
                  </a:lnTo>
                  <a:lnTo>
                    <a:pt x="26683" y="70054"/>
                  </a:lnTo>
                  <a:lnTo>
                    <a:pt x="25876" y="66902"/>
                  </a:lnTo>
                  <a:lnTo>
                    <a:pt x="25021" y="63628"/>
                  </a:lnTo>
                  <a:lnTo>
                    <a:pt x="24093" y="60256"/>
                  </a:lnTo>
                  <a:lnTo>
                    <a:pt x="23140" y="56884"/>
                  </a:lnTo>
                  <a:lnTo>
                    <a:pt x="22162" y="53537"/>
                  </a:lnTo>
                  <a:lnTo>
                    <a:pt x="21185" y="50287"/>
                  </a:lnTo>
                  <a:lnTo>
                    <a:pt x="20159" y="47159"/>
                  </a:lnTo>
                  <a:lnTo>
                    <a:pt x="19670" y="45644"/>
                  </a:lnTo>
                  <a:lnTo>
                    <a:pt x="19157" y="44203"/>
                  </a:lnTo>
                  <a:lnTo>
                    <a:pt x="19303" y="44007"/>
                  </a:lnTo>
                  <a:lnTo>
                    <a:pt x="19523" y="43665"/>
                  </a:lnTo>
                  <a:lnTo>
                    <a:pt x="20159" y="42517"/>
                  </a:lnTo>
                  <a:lnTo>
                    <a:pt x="21087" y="40831"/>
                  </a:lnTo>
                  <a:lnTo>
                    <a:pt x="22187" y="38632"/>
                  </a:lnTo>
                  <a:lnTo>
                    <a:pt x="23482" y="36042"/>
                  </a:lnTo>
                  <a:lnTo>
                    <a:pt x="24899" y="33085"/>
                  </a:lnTo>
                  <a:lnTo>
                    <a:pt x="26389" y="29860"/>
                  </a:lnTo>
                  <a:lnTo>
                    <a:pt x="27147" y="28174"/>
                  </a:lnTo>
                  <a:lnTo>
                    <a:pt x="27904" y="26439"/>
                  </a:lnTo>
                  <a:lnTo>
                    <a:pt x="28662" y="24680"/>
                  </a:lnTo>
                  <a:lnTo>
                    <a:pt x="29419" y="22871"/>
                  </a:lnTo>
                  <a:lnTo>
                    <a:pt x="30152" y="21063"/>
                  </a:lnTo>
                  <a:lnTo>
                    <a:pt x="30861" y="19255"/>
                  </a:lnTo>
                  <a:lnTo>
                    <a:pt x="31545" y="17423"/>
                  </a:lnTo>
                  <a:lnTo>
                    <a:pt x="32205" y="15639"/>
                  </a:lnTo>
                  <a:lnTo>
                    <a:pt x="32840" y="13831"/>
                  </a:lnTo>
                  <a:lnTo>
                    <a:pt x="33426" y="12071"/>
                  </a:lnTo>
                  <a:lnTo>
                    <a:pt x="33964" y="10361"/>
                  </a:lnTo>
                  <a:lnTo>
                    <a:pt x="34428" y="8675"/>
                  </a:lnTo>
                  <a:lnTo>
                    <a:pt x="34868" y="7038"/>
                  </a:lnTo>
                  <a:lnTo>
                    <a:pt x="35210" y="5474"/>
                  </a:lnTo>
                  <a:lnTo>
                    <a:pt x="35503" y="3984"/>
                  </a:lnTo>
                  <a:lnTo>
                    <a:pt x="35626" y="3275"/>
                  </a:lnTo>
                  <a:lnTo>
                    <a:pt x="35723" y="2566"/>
                  </a:lnTo>
                  <a:lnTo>
                    <a:pt x="35797" y="1882"/>
                  </a:lnTo>
                  <a:lnTo>
                    <a:pt x="35845" y="1247"/>
                  </a:lnTo>
                  <a:lnTo>
                    <a:pt x="35870" y="612"/>
                  </a:lnTo>
                  <a:lnTo>
                    <a:pt x="3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925;p48"/>
            <p:cNvSpPr/>
            <p:nvPr/>
          </p:nvSpPr>
          <p:spPr>
            <a:xfrm>
              <a:off x="10119775" y="-2314750"/>
              <a:ext cx="897375" cy="2459350"/>
            </a:xfrm>
            <a:custGeom>
              <a:avLst/>
              <a:gdLst/>
              <a:ahLst/>
              <a:cxnLst/>
              <a:rect l="l" t="t" r="r" b="b"/>
              <a:pathLst>
                <a:path w="35895" h="98374" fill="none" extrusionOk="0">
                  <a:moveTo>
                    <a:pt x="9236" y="758"/>
                  </a:moveTo>
                  <a:lnTo>
                    <a:pt x="9236" y="758"/>
                  </a:lnTo>
                  <a:lnTo>
                    <a:pt x="8797" y="2273"/>
                  </a:lnTo>
                  <a:lnTo>
                    <a:pt x="7697" y="6403"/>
                  </a:lnTo>
                  <a:lnTo>
                    <a:pt x="6940" y="9237"/>
                  </a:lnTo>
                  <a:lnTo>
                    <a:pt x="6109" y="12487"/>
                  </a:lnTo>
                  <a:lnTo>
                    <a:pt x="5229" y="16030"/>
                  </a:lnTo>
                  <a:lnTo>
                    <a:pt x="4325" y="19817"/>
                  </a:lnTo>
                  <a:lnTo>
                    <a:pt x="3446" y="23727"/>
                  </a:lnTo>
                  <a:lnTo>
                    <a:pt x="3006" y="25730"/>
                  </a:lnTo>
                  <a:lnTo>
                    <a:pt x="2590" y="27734"/>
                  </a:lnTo>
                  <a:lnTo>
                    <a:pt x="2199" y="29738"/>
                  </a:lnTo>
                  <a:lnTo>
                    <a:pt x="1808" y="31717"/>
                  </a:lnTo>
                  <a:lnTo>
                    <a:pt x="1466" y="33671"/>
                  </a:lnTo>
                  <a:lnTo>
                    <a:pt x="1149" y="35577"/>
                  </a:lnTo>
                  <a:lnTo>
                    <a:pt x="855" y="37459"/>
                  </a:lnTo>
                  <a:lnTo>
                    <a:pt x="587" y="39267"/>
                  </a:lnTo>
                  <a:lnTo>
                    <a:pt x="367" y="41026"/>
                  </a:lnTo>
                  <a:lnTo>
                    <a:pt x="196" y="42688"/>
                  </a:lnTo>
                  <a:lnTo>
                    <a:pt x="74" y="44276"/>
                  </a:lnTo>
                  <a:lnTo>
                    <a:pt x="0" y="45767"/>
                  </a:lnTo>
                  <a:lnTo>
                    <a:pt x="0" y="47135"/>
                  </a:lnTo>
                  <a:lnTo>
                    <a:pt x="0" y="47770"/>
                  </a:lnTo>
                  <a:lnTo>
                    <a:pt x="25" y="48381"/>
                  </a:lnTo>
                  <a:lnTo>
                    <a:pt x="25" y="48381"/>
                  </a:lnTo>
                  <a:lnTo>
                    <a:pt x="122" y="49334"/>
                  </a:lnTo>
                  <a:lnTo>
                    <a:pt x="269" y="50434"/>
                  </a:lnTo>
                  <a:lnTo>
                    <a:pt x="489" y="51704"/>
                  </a:lnTo>
                  <a:lnTo>
                    <a:pt x="758" y="53121"/>
                  </a:lnTo>
                  <a:lnTo>
                    <a:pt x="1051" y="54685"/>
                  </a:lnTo>
                  <a:lnTo>
                    <a:pt x="1417" y="56347"/>
                  </a:lnTo>
                  <a:lnTo>
                    <a:pt x="1833" y="58130"/>
                  </a:lnTo>
                  <a:lnTo>
                    <a:pt x="2273" y="60012"/>
                  </a:lnTo>
                  <a:lnTo>
                    <a:pt x="3250" y="63970"/>
                  </a:lnTo>
                  <a:lnTo>
                    <a:pt x="4350" y="68173"/>
                  </a:lnTo>
                  <a:lnTo>
                    <a:pt x="5474" y="72473"/>
                  </a:lnTo>
                  <a:lnTo>
                    <a:pt x="6646" y="76774"/>
                  </a:lnTo>
                  <a:lnTo>
                    <a:pt x="7819" y="80952"/>
                  </a:lnTo>
                  <a:lnTo>
                    <a:pt x="8943" y="84935"/>
                  </a:lnTo>
                  <a:lnTo>
                    <a:pt x="10922" y="91850"/>
                  </a:lnTo>
                  <a:lnTo>
                    <a:pt x="12340" y="96615"/>
                  </a:lnTo>
                  <a:lnTo>
                    <a:pt x="12853" y="98374"/>
                  </a:lnTo>
                  <a:lnTo>
                    <a:pt x="30201" y="84520"/>
                  </a:lnTo>
                  <a:lnTo>
                    <a:pt x="30201" y="84520"/>
                  </a:lnTo>
                  <a:lnTo>
                    <a:pt x="29932" y="83396"/>
                  </a:lnTo>
                  <a:lnTo>
                    <a:pt x="29224" y="80341"/>
                  </a:lnTo>
                  <a:lnTo>
                    <a:pt x="28124" y="75748"/>
                  </a:lnTo>
                  <a:lnTo>
                    <a:pt x="27440" y="73011"/>
                  </a:lnTo>
                  <a:lnTo>
                    <a:pt x="26683" y="70054"/>
                  </a:lnTo>
                  <a:lnTo>
                    <a:pt x="25876" y="66902"/>
                  </a:lnTo>
                  <a:lnTo>
                    <a:pt x="25021" y="63628"/>
                  </a:lnTo>
                  <a:lnTo>
                    <a:pt x="24093" y="60256"/>
                  </a:lnTo>
                  <a:lnTo>
                    <a:pt x="23140" y="56884"/>
                  </a:lnTo>
                  <a:lnTo>
                    <a:pt x="22162" y="53537"/>
                  </a:lnTo>
                  <a:lnTo>
                    <a:pt x="21185" y="50287"/>
                  </a:lnTo>
                  <a:lnTo>
                    <a:pt x="20159" y="47159"/>
                  </a:lnTo>
                  <a:lnTo>
                    <a:pt x="19670" y="45644"/>
                  </a:lnTo>
                  <a:lnTo>
                    <a:pt x="19157" y="44203"/>
                  </a:lnTo>
                  <a:lnTo>
                    <a:pt x="19157" y="44203"/>
                  </a:lnTo>
                  <a:lnTo>
                    <a:pt x="19303" y="44007"/>
                  </a:lnTo>
                  <a:lnTo>
                    <a:pt x="19523" y="43665"/>
                  </a:lnTo>
                  <a:lnTo>
                    <a:pt x="20159" y="42517"/>
                  </a:lnTo>
                  <a:lnTo>
                    <a:pt x="21087" y="40831"/>
                  </a:lnTo>
                  <a:lnTo>
                    <a:pt x="22187" y="38632"/>
                  </a:lnTo>
                  <a:lnTo>
                    <a:pt x="23482" y="36042"/>
                  </a:lnTo>
                  <a:lnTo>
                    <a:pt x="24899" y="33085"/>
                  </a:lnTo>
                  <a:lnTo>
                    <a:pt x="26389" y="29860"/>
                  </a:lnTo>
                  <a:lnTo>
                    <a:pt x="27147" y="28174"/>
                  </a:lnTo>
                  <a:lnTo>
                    <a:pt x="27904" y="26439"/>
                  </a:lnTo>
                  <a:lnTo>
                    <a:pt x="28662" y="24680"/>
                  </a:lnTo>
                  <a:lnTo>
                    <a:pt x="29419" y="22871"/>
                  </a:lnTo>
                  <a:lnTo>
                    <a:pt x="30152" y="21063"/>
                  </a:lnTo>
                  <a:lnTo>
                    <a:pt x="30861" y="19255"/>
                  </a:lnTo>
                  <a:lnTo>
                    <a:pt x="31545" y="17423"/>
                  </a:lnTo>
                  <a:lnTo>
                    <a:pt x="32205" y="15639"/>
                  </a:lnTo>
                  <a:lnTo>
                    <a:pt x="32840" y="13831"/>
                  </a:lnTo>
                  <a:lnTo>
                    <a:pt x="33426" y="12071"/>
                  </a:lnTo>
                  <a:lnTo>
                    <a:pt x="33964" y="10361"/>
                  </a:lnTo>
                  <a:lnTo>
                    <a:pt x="34428" y="8675"/>
                  </a:lnTo>
                  <a:lnTo>
                    <a:pt x="34868" y="7038"/>
                  </a:lnTo>
                  <a:lnTo>
                    <a:pt x="35210" y="5474"/>
                  </a:lnTo>
                  <a:lnTo>
                    <a:pt x="35503" y="3984"/>
                  </a:lnTo>
                  <a:lnTo>
                    <a:pt x="35626" y="3275"/>
                  </a:lnTo>
                  <a:lnTo>
                    <a:pt x="35723" y="2566"/>
                  </a:lnTo>
                  <a:lnTo>
                    <a:pt x="35797" y="1882"/>
                  </a:lnTo>
                  <a:lnTo>
                    <a:pt x="35845" y="1247"/>
                  </a:lnTo>
                  <a:lnTo>
                    <a:pt x="35870" y="612"/>
                  </a:lnTo>
                  <a:lnTo>
                    <a:pt x="358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926;p48"/>
            <p:cNvSpPr/>
            <p:nvPr/>
          </p:nvSpPr>
          <p:spPr>
            <a:xfrm>
              <a:off x="9828400" y="228875"/>
              <a:ext cx="483200" cy="409300"/>
            </a:xfrm>
            <a:custGeom>
              <a:avLst/>
              <a:gdLst/>
              <a:ahLst/>
              <a:cxnLst/>
              <a:rect l="l" t="t" r="r" b="b"/>
              <a:pathLst>
                <a:path w="19328" h="16372" extrusionOk="0">
                  <a:moveTo>
                    <a:pt x="13195" y="1"/>
                  </a:moveTo>
                  <a:lnTo>
                    <a:pt x="12682" y="856"/>
                  </a:lnTo>
                  <a:lnTo>
                    <a:pt x="12095" y="1785"/>
                  </a:lnTo>
                  <a:lnTo>
                    <a:pt x="11362" y="2933"/>
                  </a:lnTo>
                  <a:lnTo>
                    <a:pt x="10556" y="4155"/>
                  </a:lnTo>
                  <a:lnTo>
                    <a:pt x="9652" y="5401"/>
                  </a:lnTo>
                  <a:lnTo>
                    <a:pt x="9212" y="6012"/>
                  </a:lnTo>
                  <a:lnTo>
                    <a:pt x="8772" y="6549"/>
                  </a:lnTo>
                  <a:lnTo>
                    <a:pt x="8332" y="7062"/>
                  </a:lnTo>
                  <a:lnTo>
                    <a:pt x="7917" y="7527"/>
                  </a:lnTo>
                  <a:lnTo>
                    <a:pt x="7453" y="7967"/>
                  </a:lnTo>
                  <a:lnTo>
                    <a:pt x="6915" y="8455"/>
                  </a:lnTo>
                  <a:lnTo>
                    <a:pt x="5620" y="9555"/>
                  </a:lnTo>
                  <a:lnTo>
                    <a:pt x="4178" y="10752"/>
                  </a:lnTo>
                  <a:lnTo>
                    <a:pt x="2761" y="11974"/>
                  </a:lnTo>
                  <a:lnTo>
                    <a:pt x="2101" y="12560"/>
                  </a:lnTo>
                  <a:lnTo>
                    <a:pt x="1491" y="13147"/>
                  </a:lnTo>
                  <a:lnTo>
                    <a:pt x="977" y="13684"/>
                  </a:lnTo>
                  <a:lnTo>
                    <a:pt x="538" y="14173"/>
                  </a:lnTo>
                  <a:lnTo>
                    <a:pt x="367" y="14417"/>
                  </a:lnTo>
                  <a:lnTo>
                    <a:pt x="220" y="14637"/>
                  </a:lnTo>
                  <a:lnTo>
                    <a:pt x="122" y="14857"/>
                  </a:lnTo>
                  <a:lnTo>
                    <a:pt x="25" y="15053"/>
                  </a:lnTo>
                  <a:lnTo>
                    <a:pt x="0" y="15224"/>
                  </a:lnTo>
                  <a:lnTo>
                    <a:pt x="0" y="15370"/>
                  </a:lnTo>
                  <a:lnTo>
                    <a:pt x="49" y="15517"/>
                  </a:lnTo>
                  <a:lnTo>
                    <a:pt x="122" y="15639"/>
                  </a:lnTo>
                  <a:lnTo>
                    <a:pt x="342" y="15834"/>
                  </a:lnTo>
                  <a:lnTo>
                    <a:pt x="611" y="15981"/>
                  </a:lnTo>
                  <a:lnTo>
                    <a:pt x="929" y="16103"/>
                  </a:lnTo>
                  <a:lnTo>
                    <a:pt x="1295" y="16225"/>
                  </a:lnTo>
                  <a:lnTo>
                    <a:pt x="1686" y="16299"/>
                  </a:lnTo>
                  <a:lnTo>
                    <a:pt x="2101" y="16348"/>
                  </a:lnTo>
                  <a:lnTo>
                    <a:pt x="2566" y="16372"/>
                  </a:lnTo>
                  <a:lnTo>
                    <a:pt x="3030" y="16372"/>
                  </a:lnTo>
                  <a:lnTo>
                    <a:pt x="3543" y="16323"/>
                  </a:lnTo>
                  <a:lnTo>
                    <a:pt x="4081" y="16274"/>
                  </a:lnTo>
                  <a:lnTo>
                    <a:pt x="4643" y="16201"/>
                  </a:lnTo>
                  <a:lnTo>
                    <a:pt x="5229" y="16103"/>
                  </a:lnTo>
                  <a:lnTo>
                    <a:pt x="6451" y="15859"/>
                  </a:lnTo>
                  <a:lnTo>
                    <a:pt x="7697" y="15541"/>
                  </a:lnTo>
                  <a:lnTo>
                    <a:pt x="8992" y="15199"/>
                  </a:lnTo>
                  <a:lnTo>
                    <a:pt x="10263" y="14808"/>
                  </a:lnTo>
                  <a:lnTo>
                    <a:pt x="11533" y="14368"/>
                  </a:lnTo>
                  <a:lnTo>
                    <a:pt x="12779" y="13953"/>
                  </a:lnTo>
                  <a:lnTo>
                    <a:pt x="13952" y="13513"/>
                  </a:lnTo>
                  <a:lnTo>
                    <a:pt x="15076" y="13073"/>
                  </a:lnTo>
                  <a:lnTo>
                    <a:pt x="16078" y="12658"/>
                  </a:lnTo>
                  <a:lnTo>
                    <a:pt x="16982" y="12243"/>
                  </a:lnTo>
                  <a:lnTo>
                    <a:pt x="17764" y="11901"/>
                  </a:lnTo>
                  <a:lnTo>
                    <a:pt x="18375" y="11583"/>
                  </a:lnTo>
                  <a:lnTo>
                    <a:pt x="18815" y="11314"/>
                  </a:lnTo>
                  <a:lnTo>
                    <a:pt x="18986" y="11216"/>
                  </a:lnTo>
                  <a:lnTo>
                    <a:pt x="19083" y="11143"/>
                  </a:lnTo>
                  <a:lnTo>
                    <a:pt x="19132" y="11045"/>
                  </a:lnTo>
                  <a:lnTo>
                    <a:pt x="19205" y="10948"/>
                  </a:lnTo>
                  <a:lnTo>
                    <a:pt x="19230" y="10825"/>
                  </a:lnTo>
                  <a:lnTo>
                    <a:pt x="19279" y="10679"/>
                  </a:lnTo>
                  <a:lnTo>
                    <a:pt x="19328" y="10312"/>
                  </a:lnTo>
                  <a:lnTo>
                    <a:pt x="19328" y="9897"/>
                  </a:lnTo>
                  <a:lnTo>
                    <a:pt x="19303" y="9433"/>
                  </a:lnTo>
                  <a:lnTo>
                    <a:pt x="19254" y="8895"/>
                  </a:lnTo>
                  <a:lnTo>
                    <a:pt x="19205" y="8333"/>
                  </a:lnTo>
                  <a:lnTo>
                    <a:pt x="19108" y="7747"/>
                  </a:lnTo>
                  <a:lnTo>
                    <a:pt x="19010" y="7234"/>
                  </a:lnTo>
                  <a:lnTo>
                    <a:pt x="18863" y="6745"/>
                  </a:lnTo>
                  <a:lnTo>
                    <a:pt x="18692" y="6281"/>
                  </a:lnTo>
                  <a:lnTo>
                    <a:pt x="18497" y="5816"/>
                  </a:lnTo>
                  <a:lnTo>
                    <a:pt x="18277" y="5376"/>
                  </a:lnTo>
                  <a:lnTo>
                    <a:pt x="18057" y="4937"/>
                  </a:lnTo>
                  <a:lnTo>
                    <a:pt x="17813" y="4546"/>
                  </a:lnTo>
                  <a:lnTo>
                    <a:pt x="17568" y="4179"/>
                  </a:lnTo>
                  <a:lnTo>
                    <a:pt x="17104" y="3544"/>
                  </a:lnTo>
                  <a:lnTo>
                    <a:pt x="16713" y="3055"/>
                  </a:lnTo>
                  <a:lnTo>
                    <a:pt x="16347" y="2640"/>
                  </a:lnTo>
                  <a:lnTo>
                    <a:pt x="13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927;p48"/>
            <p:cNvSpPr/>
            <p:nvPr/>
          </p:nvSpPr>
          <p:spPr>
            <a:xfrm>
              <a:off x="9828400" y="228875"/>
              <a:ext cx="483200" cy="409300"/>
            </a:xfrm>
            <a:custGeom>
              <a:avLst/>
              <a:gdLst/>
              <a:ahLst/>
              <a:cxnLst/>
              <a:rect l="l" t="t" r="r" b="b"/>
              <a:pathLst>
                <a:path w="19328" h="16372" fill="none" extrusionOk="0">
                  <a:moveTo>
                    <a:pt x="13195" y="1"/>
                  </a:moveTo>
                  <a:lnTo>
                    <a:pt x="13195" y="1"/>
                  </a:lnTo>
                  <a:lnTo>
                    <a:pt x="12682" y="856"/>
                  </a:lnTo>
                  <a:lnTo>
                    <a:pt x="12095" y="1785"/>
                  </a:lnTo>
                  <a:lnTo>
                    <a:pt x="11362" y="2933"/>
                  </a:lnTo>
                  <a:lnTo>
                    <a:pt x="10556" y="4155"/>
                  </a:lnTo>
                  <a:lnTo>
                    <a:pt x="9652" y="5401"/>
                  </a:lnTo>
                  <a:lnTo>
                    <a:pt x="9212" y="6012"/>
                  </a:lnTo>
                  <a:lnTo>
                    <a:pt x="8772" y="6549"/>
                  </a:lnTo>
                  <a:lnTo>
                    <a:pt x="8332" y="7062"/>
                  </a:lnTo>
                  <a:lnTo>
                    <a:pt x="7917" y="7527"/>
                  </a:lnTo>
                  <a:lnTo>
                    <a:pt x="7917" y="7527"/>
                  </a:lnTo>
                  <a:lnTo>
                    <a:pt x="7453" y="7967"/>
                  </a:lnTo>
                  <a:lnTo>
                    <a:pt x="6915" y="8455"/>
                  </a:lnTo>
                  <a:lnTo>
                    <a:pt x="5620" y="9555"/>
                  </a:lnTo>
                  <a:lnTo>
                    <a:pt x="4178" y="10752"/>
                  </a:lnTo>
                  <a:lnTo>
                    <a:pt x="2761" y="11974"/>
                  </a:lnTo>
                  <a:lnTo>
                    <a:pt x="2101" y="12560"/>
                  </a:lnTo>
                  <a:lnTo>
                    <a:pt x="1491" y="13147"/>
                  </a:lnTo>
                  <a:lnTo>
                    <a:pt x="977" y="13684"/>
                  </a:lnTo>
                  <a:lnTo>
                    <a:pt x="538" y="14173"/>
                  </a:lnTo>
                  <a:lnTo>
                    <a:pt x="367" y="14417"/>
                  </a:lnTo>
                  <a:lnTo>
                    <a:pt x="220" y="14637"/>
                  </a:lnTo>
                  <a:lnTo>
                    <a:pt x="122" y="14857"/>
                  </a:lnTo>
                  <a:lnTo>
                    <a:pt x="25" y="15053"/>
                  </a:lnTo>
                  <a:lnTo>
                    <a:pt x="0" y="15224"/>
                  </a:lnTo>
                  <a:lnTo>
                    <a:pt x="0" y="15370"/>
                  </a:lnTo>
                  <a:lnTo>
                    <a:pt x="49" y="15517"/>
                  </a:lnTo>
                  <a:lnTo>
                    <a:pt x="122" y="15639"/>
                  </a:lnTo>
                  <a:lnTo>
                    <a:pt x="122" y="15639"/>
                  </a:lnTo>
                  <a:lnTo>
                    <a:pt x="342" y="15834"/>
                  </a:lnTo>
                  <a:lnTo>
                    <a:pt x="611" y="15981"/>
                  </a:lnTo>
                  <a:lnTo>
                    <a:pt x="929" y="16103"/>
                  </a:lnTo>
                  <a:lnTo>
                    <a:pt x="1295" y="16225"/>
                  </a:lnTo>
                  <a:lnTo>
                    <a:pt x="1686" y="16299"/>
                  </a:lnTo>
                  <a:lnTo>
                    <a:pt x="2101" y="16348"/>
                  </a:lnTo>
                  <a:lnTo>
                    <a:pt x="2566" y="16372"/>
                  </a:lnTo>
                  <a:lnTo>
                    <a:pt x="3030" y="16372"/>
                  </a:lnTo>
                  <a:lnTo>
                    <a:pt x="3030" y="16372"/>
                  </a:lnTo>
                  <a:lnTo>
                    <a:pt x="3543" y="16323"/>
                  </a:lnTo>
                  <a:lnTo>
                    <a:pt x="4081" y="16274"/>
                  </a:lnTo>
                  <a:lnTo>
                    <a:pt x="4643" y="16201"/>
                  </a:lnTo>
                  <a:lnTo>
                    <a:pt x="5229" y="16103"/>
                  </a:lnTo>
                  <a:lnTo>
                    <a:pt x="6451" y="15859"/>
                  </a:lnTo>
                  <a:lnTo>
                    <a:pt x="7697" y="15541"/>
                  </a:lnTo>
                  <a:lnTo>
                    <a:pt x="8992" y="15199"/>
                  </a:lnTo>
                  <a:lnTo>
                    <a:pt x="10263" y="14808"/>
                  </a:lnTo>
                  <a:lnTo>
                    <a:pt x="11533" y="14368"/>
                  </a:lnTo>
                  <a:lnTo>
                    <a:pt x="12779" y="13953"/>
                  </a:lnTo>
                  <a:lnTo>
                    <a:pt x="13952" y="13513"/>
                  </a:lnTo>
                  <a:lnTo>
                    <a:pt x="15076" y="13073"/>
                  </a:lnTo>
                  <a:lnTo>
                    <a:pt x="16078" y="12658"/>
                  </a:lnTo>
                  <a:lnTo>
                    <a:pt x="16982" y="12243"/>
                  </a:lnTo>
                  <a:lnTo>
                    <a:pt x="17764" y="11901"/>
                  </a:lnTo>
                  <a:lnTo>
                    <a:pt x="18375" y="11583"/>
                  </a:lnTo>
                  <a:lnTo>
                    <a:pt x="18815" y="11314"/>
                  </a:lnTo>
                  <a:lnTo>
                    <a:pt x="18986" y="11216"/>
                  </a:lnTo>
                  <a:lnTo>
                    <a:pt x="19083" y="11143"/>
                  </a:lnTo>
                  <a:lnTo>
                    <a:pt x="19083" y="11143"/>
                  </a:lnTo>
                  <a:lnTo>
                    <a:pt x="19132" y="11045"/>
                  </a:lnTo>
                  <a:lnTo>
                    <a:pt x="19205" y="10948"/>
                  </a:lnTo>
                  <a:lnTo>
                    <a:pt x="19230" y="10825"/>
                  </a:lnTo>
                  <a:lnTo>
                    <a:pt x="19279" y="10679"/>
                  </a:lnTo>
                  <a:lnTo>
                    <a:pt x="19328" y="10312"/>
                  </a:lnTo>
                  <a:lnTo>
                    <a:pt x="19328" y="9897"/>
                  </a:lnTo>
                  <a:lnTo>
                    <a:pt x="19303" y="9433"/>
                  </a:lnTo>
                  <a:lnTo>
                    <a:pt x="19254" y="8895"/>
                  </a:lnTo>
                  <a:lnTo>
                    <a:pt x="19205" y="8333"/>
                  </a:lnTo>
                  <a:lnTo>
                    <a:pt x="19108" y="7747"/>
                  </a:lnTo>
                  <a:lnTo>
                    <a:pt x="19108" y="7747"/>
                  </a:lnTo>
                  <a:lnTo>
                    <a:pt x="19010" y="7234"/>
                  </a:lnTo>
                  <a:lnTo>
                    <a:pt x="18863" y="6745"/>
                  </a:lnTo>
                  <a:lnTo>
                    <a:pt x="18692" y="6281"/>
                  </a:lnTo>
                  <a:lnTo>
                    <a:pt x="18497" y="5816"/>
                  </a:lnTo>
                  <a:lnTo>
                    <a:pt x="18277" y="5376"/>
                  </a:lnTo>
                  <a:lnTo>
                    <a:pt x="18057" y="4937"/>
                  </a:lnTo>
                  <a:lnTo>
                    <a:pt x="17813" y="4546"/>
                  </a:lnTo>
                  <a:lnTo>
                    <a:pt x="17568" y="4179"/>
                  </a:lnTo>
                  <a:lnTo>
                    <a:pt x="17104" y="3544"/>
                  </a:lnTo>
                  <a:lnTo>
                    <a:pt x="16713" y="3055"/>
                  </a:lnTo>
                  <a:lnTo>
                    <a:pt x="16347" y="2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928;p48"/>
            <p:cNvSpPr/>
            <p:nvPr/>
          </p:nvSpPr>
          <p:spPr>
            <a:xfrm>
              <a:off x="10085550" y="152525"/>
              <a:ext cx="282250" cy="244375"/>
            </a:xfrm>
            <a:custGeom>
              <a:avLst/>
              <a:gdLst/>
              <a:ahLst/>
              <a:cxnLst/>
              <a:rect l="l" t="t" r="r" b="b"/>
              <a:pathLst>
                <a:path w="11290" h="9775" extrusionOk="0">
                  <a:moveTo>
                    <a:pt x="11290" y="1"/>
                  </a:moveTo>
                  <a:lnTo>
                    <a:pt x="1491" y="2468"/>
                  </a:lnTo>
                  <a:lnTo>
                    <a:pt x="1" y="7697"/>
                  </a:lnTo>
                  <a:lnTo>
                    <a:pt x="25" y="7795"/>
                  </a:lnTo>
                  <a:lnTo>
                    <a:pt x="74" y="8015"/>
                  </a:lnTo>
                  <a:lnTo>
                    <a:pt x="148" y="8186"/>
                  </a:lnTo>
                  <a:lnTo>
                    <a:pt x="221" y="8357"/>
                  </a:lnTo>
                  <a:lnTo>
                    <a:pt x="319" y="8528"/>
                  </a:lnTo>
                  <a:lnTo>
                    <a:pt x="465" y="8724"/>
                  </a:lnTo>
                  <a:lnTo>
                    <a:pt x="612" y="8919"/>
                  </a:lnTo>
                  <a:lnTo>
                    <a:pt x="832" y="9115"/>
                  </a:lnTo>
                  <a:lnTo>
                    <a:pt x="1052" y="9286"/>
                  </a:lnTo>
                  <a:lnTo>
                    <a:pt x="1345" y="9432"/>
                  </a:lnTo>
                  <a:lnTo>
                    <a:pt x="1663" y="9579"/>
                  </a:lnTo>
                  <a:lnTo>
                    <a:pt x="2029" y="9677"/>
                  </a:lnTo>
                  <a:lnTo>
                    <a:pt x="2469" y="9750"/>
                  </a:lnTo>
                  <a:lnTo>
                    <a:pt x="2933" y="9774"/>
                  </a:lnTo>
                  <a:lnTo>
                    <a:pt x="3422" y="9750"/>
                  </a:lnTo>
                  <a:lnTo>
                    <a:pt x="3910" y="9701"/>
                  </a:lnTo>
                  <a:lnTo>
                    <a:pt x="4350" y="9628"/>
                  </a:lnTo>
                  <a:lnTo>
                    <a:pt x="4766" y="9530"/>
                  </a:lnTo>
                  <a:lnTo>
                    <a:pt x="5181" y="9408"/>
                  </a:lnTo>
                  <a:lnTo>
                    <a:pt x="5548" y="9286"/>
                  </a:lnTo>
                  <a:lnTo>
                    <a:pt x="5890" y="9139"/>
                  </a:lnTo>
                  <a:lnTo>
                    <a:pt x="6183" y="9017"/>
                  </a:lnTo>
                  <a:lnTo>
                    <a:pt x="6720" y="8724"/>
                  </a:lnTo>
                  <a:lnTo>
                    <a:pt x="7111" y="8479"/>
                  </a:lnTo>
                  <a:lnTo>
                    <a:pt x="7331" y="8308"/>
                  </a:lnTo>
                  <a:lnTo>
                    <a:pt x="7429" y="8259"/>
                  </a:lnTo>
                  <a:lnTo>
                    <a:pt x="11290" y="1"/>
                  </a:ln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929;p48"/>
            <p:cNvSpPr/>
            <p:nvPr/>
          </p:nvSpPr>
          <p:spPr>
            <a:xfrm>
              <a:off x="10085550" y="152525"/>
              <a:ext cx="282250" cy="244375"/>
            </a:xfrm>
            <a:custGeom>
              <a:avLst/>
              <a:gdLst/>
              <a:ahLst/>
              <a:cxnLst/>
              <a:rect l="l" t="t" r="r" b="b"/>
              <a:pathLst>
                <a:path w="11290" h="9775" fill="none" extrusionOk="0">
                  <a:moveTo>
                    <a:pt x="1491" y="2468"/>
                  </a:moveTo>
                  <a:lnTo>
                    <a:pt x="1" y="7697"/>
                  </a:lnTo>
                  <a:lnTo>
                    <a:pt x="1" y="7697"/>
                  </a:lnTo>
                  <a:lnTo>
                    <a:pt x="25" y="7795"/>
                  </a:lnTo>
                  <a:lnTo>
                    <a:pt x="74" y="8015"/>
                  </a:lnTo>
                  <a:lnTo>
                    <a:pt x="148" y="8186"/>
                  </a:lnTo>
                  <a:lnTo>
                    <a:pt x="221" y="8357"/>
                  </a:lnTo>
                  <a:lnTo>
                    <a:pt x="319" y="8528"/>
                  </a:lnTo>
                  <a:lnTo>
                    <a:pt x="465" y="8724"/>
                  </a:lnTo>
                  <a:lnTo>
                    <a:pt x="612" y="8919"/>
                  </a:lnTo>
                  <a:lnTo>
                    <a:pt x="832" y="9115"/>
                  </a:lnTo>
                  <a:lnTo>
                    <a:pt x="1052" y="9286"/>
                  </a:lnTo>
                  <a:lnTo>
                    <a:pt x="1345" y="9432"/>
                  </a:lnTo>
                  <a:lnTo>
                    <a:pt x="1663" y="9579"/>
                  </a:lnTo>
                  <a:lnTo>
                    <a:pt x="2029" y="9677"/>
                  </a:lnTo>
                  <a:lnTo>
                    <a:pt x="2469" y="9750"/>
                  </a:lnTo>
                  <a:lnTo>
                    <a:pt x="2933" y="9774"/>
                  </a:lnTo>
                  <a:lnTo>
                    <a:pt x="2933" y="9774"/>
                  </a:lnTo>
                  <a:lnTo>
                    <a:pt x="3422" y="9750"/>
                  </a:lnTo>
                  <a:lnTo>
                    <a:pt x="3910" y="9701"/>
                  </a:lnTo>
                  <a:lnTo>
                    <a:pt x="4350" y="9628"/>
                  </a:lnTo>
                  <a:lnTo>
                    <a:pt x="4766" y="9530"/>
                  </a:lnTo>
                  <a:lnTo>
                    <a:pt x="5181" y="9408"/>
                  </a:lnTo>
                  <a:lnTo>
                    <a:pt x="5548" y="9286"/>
                  </a:lnTo>
                  <a:lnTo>
                    <a:pt x="5890" y="9139"/>
                  </a:lnTo>
                  <a:lnTo>
                    <a:pt x="6183" y="9017"/>
                  </a:lnTo>
                  <a:lnTo>
                    <a:pt x="6720" y="8724"/>
                  </a:lnTo>
                  <a:lnTo>
                    <a:pt x="7111" y="8479"/>
                  </a:lnTo>
                  <a:lnTo>
                    <a:pt x="7331" y="8308"/>
                  </a:lnTo>
                  <a:lnTo>
                    <a:pt x="7429" y="8259"/>
                  </a:lnTo>
                  <a:lnTo>
                    <a:pt x="11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930;p48"/>
            <p:cNvSpPr/>
            <p:nvPr/>
          </p:nvSpPr>
          <p:spPr>
            <a:xfrm>
              <a:off x="9836325" y="462850"/>
              <a:ext cx="475275" cy="171050"/>
            </a:xfrm>
            <a:custGeom>
              <a:avLst/>
              <a:gdLst/>
              <a:ahLst/>
              <a:cxnLst/>
              <a:rect l="l" t="t" r="r" b="b"/>
              <a:pathLst>
                <a:path w="19011" h="6842" extrusionOk="0">
                  <a:moveTo>
                    <a:pt x="18986" y="0"/>
                  </a:moveTo>
                  <a:lnTo>
                    <a:pt x="18155" y="465"/>
                  </a:lnTo>
                  <a:lnTo>
                    <a:pt x="17325" y="880"/>
                  </a:lnTo>
                  <a:lnTo>
                    <a:pt x="16494" y="1320"/>
                  </a:lnTo>
                  <a:lnTo>
                    <a:pt x="15663" y="1711"/>
                  </a:lnTo>
                  <a:lnTo>
                    <a:pt x="14832" y="2077"/>
                  </a:lnTo>
                  <a:lnTo>
                    <a:pt x="14026" y="2444"/>
                  </a:lnTo>
                  <a:lnTo>
                    <a:pt x="12413" y="3103"/>
                  </a:lnTo>
                  <a:lnTo>
                    <a:pt x="10874" y="3690"/>
                  </a:lnTo>
                  <a:lnTo>
                    <a:pt x="9359" y="4203"/>
                  </a:lnTo>
                  <a:lnTo>
                    <a:pt x="7942" y="4643"/>
                  </a:lnTo>
                  <a:lnTo>
                    <a:pt x="6574" y="5034"/>
                  </a:lnTo>
                  <a:lnTo>
                    <a:pt x="5327" y="5376"/>
                  </a:lnTo>
                  <a:lnTo>
                    <a:pt x="4155" y="5645"/>
                  </a:lnTo>
                  <a:lnTo>
                    <a:pt x="3128" y="5865"/>
                  </a:lnTo>
                  <a:lnTo>
                    <a:pt x="2200" y="6060"/>
                  </a:lnTo>
                  <a:lnTo>
                    <a:pt x="783" y="6304"/>
                  </a:lnTo>
                  <a:lnTo>
                    <a:pt x="1" y="6427"/>
                  </a:lnTo>
                  <a:lnTo>
                    <a:pt x="196" y="6549"/>
                  </a:lnTo>
                  <a:lnTo>
                    <a:pt x="416" y="6646"/>
                  </a:lnTo>
                  <a:lnTo>
                    <a:pt x="636" y="6744"/>
                  </a:lnTo>
                  <a:lnTo>
                    <a:pt x="905" y="6842"/>
                  </a:lnTo>
                  <a:lnTo>
                    <a:pt x="2127" y="6622"/>
                  </a:lnTo>
                  <a:lnTo>
                    <a:pt x="3764" y="6304"/>
                  </a:lnTo>
                  <a:lnTo>
                    <a:pt x="4717" y="6084"/>
                  </a:lnTo>
                  <a:lnTo>
                    <a:pt x="5767" y="5816"/>
                  </a:lnTo>
                  <a:lnTo>
                    <a:pt x="6867" y="5523"/>
                  </a:lnTo>
                  <a:lnTo>
                    <a:pt x="8040" y="5180"/>
                  </a:lnTo>
                  <a:lnTo>
                    <a:pt x="9286" y="4789"/>
                  </a:lnTo>
                  <a:lnTo>
                    <a:pt x="10581" y="4350"/>
                  </a:lnTo>
                  <a:lnTo>
                    <a:pt x="11900" y="3885"/>
                  </a:lnTo>
                  <a:lnTo>
                    <a:pt x="13293" y="3348"/>
                  </a:lnTo>
                  <a:lnTo>
                    <a:pt x="14686" y="2737"/>
                  </a:lnTo>
                  <a:lnTo>
                    <a:pt x="16103" y="2102"/>
                  </a:lnTo>
                  <a:lnTo>
                    <a:pt x="17569" y="1369"/>
                  </a:lnTo>
                  <a:lnTo>
                    <a:pt x="19011" y="611"/>
                  </a:lnTo>
                  <a:lnTo>
                    <a:pt x="18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931;p48"/>
            <p:cNvSpPr/>
            <p:nvPr/>
          </p:nvSpPr>
          <p:spPr>
            <a:xfrm>
              <a:off x="10020800" y="427425"/>
              <a:ext cx="89825" cy="48875"/>
            </a:xfrm>
            <a:custGeom>
              <a:avLst/>
              <a:gdLst/>
              <a:ahLst/>
              <a:cxnLst/>
              <a:rect l="l" t="t" r="r" b="b"/>
              <a:pathLst>
                <a:path w="3593" h="1955" extrusionOk="0">
                  <a:moveTo>
                    <a:pt x="1" y="0"/>
                  </a:moveTo>
                  <a:lnTo>
                    <a:pt x="1" y="25"/>
                  </a:lnTo>
                  <a:lnTo>
                    <a:pt x="758" y="293"/>
                  </a:lnTo>
                  <a:lnTo>
                    <a:pt x="1467" y="611"/>
                  </a:lnTo>
                  <a:lnTo>
                    <a:pt x="2176" y="1002"/>
                  </a:lnTo>
                  <a:lnTo>
                    <a:pt x="2835" y="1417"/>
                  </a:lnTo>
                  <a:lnTo>
                    <a:pt x="3226" y="1686"/>
                  </a:lnTo>
                  <a:lnTo>
                    <a:pt x="3568" y="1955"/>
                  </a:lnTo>
                  <a:lnTo>
                    <a:pt x="3593" y="1955"/>
                  </a:lnTo>
                  <a:lnTo>
                    <a:pt x="3300" y="1686"/>
                  </a:lnTo>
                  <a:lnTo>
                    <a:pt x="2957" y="1466"/>
                  </a:lnTo>
                  <a:lnTo>
                    <a:pt x="2640" y="1222"/>
                  </a:lnTo>
                  <a:lnTo>
                    <a:pt x="2298" y="1026"/>
                  </a:lnTo>
                  <a:lnTo>
                    <a:pt x="1956" y="831"/>
                  </a:lnTo>
                  <a:lnTo>
                    <a:pt x="1589" y="635"/>
                  </a:lnTo>
                  <a:lnTo>
                    <a:pt x="881" y="318"/>
                  </a:lnTo>
                  <a:lnTo>
                    <a:pt x="441" y="1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932;p48"/>
            <p:cNvSpPr/>
            <p:nvPr/>
          </p:nvSpPr>
          <p:spPr>
            <a:xfrm>
              <a:off x="10051975" y="398700"/>
              <a:ext cx="98350" cy="45850"/>
            </a:xfrm>
            <a:custGeom>
              <a:avLst/>
              <a:gdLst/>
              <a:ahLst/>
              <a:cxnLst/>
              <a:rect l="l" t="t" r="r" b="b"/>
              <a:pathLst>
                <a:path w="3934" h="1834" extrusionOk="0">
                  <a:moveTo>
                    <a:pt x="0" y="1"/>
                  </a:moveTo>
                  <a:lnTo>
                    <a:pt x="0" y="25"/>
                  </a:lnTo>
                  <a:lnTo>
                    <a:pt x="806" y="269"/>
                  </a:lnTo>
                  <a:lnTo>
                    <a:pt x="1588" y="563"/>
                  </a:lnTo>
                  <a:lnTo>
                    <a:pt x="2346" y="929"/>
                  </a:lnTo>
                  <a:lnTo>
                    <a:pt x="3103" y="1320"/>
                  </a:lnTo>
                  <a:lnTo>
                    <a:pt x="3494" y="1565"/>
                  </a:lnTo>
                  <a:lnTo>
                    <a:pt x="3910" y="1833"/>
                  </a:lnTo>
                  <a:lnTo>
                    <a:pt x="3934" y="1833"/>
                  </a:lnTo>
                  <a:lnTo>
                    <a:pt x="3910" y="1809"/>
                  </a:lnTo>
                  <a:lnTo>
                    <a:pt x="3567" y="1565"/>
                  </a:lnTo>
                  <a:lnTo>
                    <a:pt x="3201" y="1345"/>
                  </a:lnTo>
                  <a:lnTo>
                    <a:pt x="2834" y="1125"/>
                  </a:lnTo>
                  <a:lnTo>
                    <a:pt x="2468" y="929"/>
                  </a:lnTo>
                  <a:lnTo>
                    <a:pt x="1710" y="587"/>
                  </a:lnTo>
                  <a:lnTo>
                    <a:pt x="904" y="269"/>
                  </a:lnTo>
                  <a:lnTo>
                    <a:pt x="464" y="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933;p48"/>
            <p:cNvSpPr/>
            <p:nvPr/>
          </p:nvSpPr>
          <p:spPr>
            <a:xfrm>
              <a:off x="9989650" y="464075"/>
              <a:ext cx="64175" cy="32400"/>
            </a:xfrm>
            <a:custGeom>
              <a:avLst/>
              <a:gdLst/>
              <a:ahLst/>
              <a:cxnLst/>
              <a:rect l="l" t="t" r="r" b="b"/>
              <a:pathLst>
                <a:path w="2567" h="1296" extrusionOk="0">
                  <a:moveTo>
                    <a:pt x="1" y="0"/>
                  </a:moveTo>
                  <a:lnTo>
                    <a:pt x="1" y="25"/>
                  </a:lnTo>
                  <a:lnTo>
                    <a:pt x="538" y="171"/>
                  </a:lnTo>
                  <a:lnTo>
                    <a:pt x="1051" y="367"/>
                  </a:lnTo>
                  <a:lnTo>
                    <a:pt x="1565" y="611"/>
                  </a:lnTo>
                  <a:lnTo>
                    <a:pt x="2029" y="904"/>
                  </a:lnTo>
                  <a:lnTo>
                    <a:pt x="2298" y="1075"/>
                  </a:lnTo>
                  <a:lnTo>
                    <a:pt x="2542" y="1295"/>
                  </a:lnTo>
                  <a:lnTo>
                    <a:pt x="2566" y="1295"/>
                  </a:lnTo>
                  <a:lnTo>
                    <a:pt x="2566" y="1271"/>
                  </a:lnTo>
                  <a:lnTo>
                    <a:pt x="2346" y="1075"/>
                  </a:lnTo>
                  <a:lnTo>
                    <a:pt x="2127" y="904"/>
                  </a:lnTo>
                  <a:lnTo>
                    <a:pt x="1662" y="611"/>
                  </a:lnTo>
                  <a:lnTo>
                    <a:pt x="1149" y="367"/>
                  </a:lnTo>
                  <a:lnTo>
                    <a:pt x="636" y="171"/>
                  </a:lnTo>
                  <a:lnTo>
                    <a:pt x="318" y="7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934;p48"/>
            <p:cNvSpPr/>
            <p:nvPr/>
          </p:nvSpPr>
          <p:spPr>
            <a:xfrm>
              <a:off x="9984775" y="-2234100"/>
              <a:ext cx="1412925" cy="2645050"/>
            </a:xfrm>
            <a:custGeom>
              <a:avLst/>
              <a:gdLst/>
              <a:ahLst/>
              <a:cxnLst/>
              <a:rect l="l" t="t" r="r" b="b"/>
              <a:pathLst>
                <a:path w="56517" h="105802" extrusionOk="0">
                  <a:moveTo>
                    <a:pt x="29639" y="0"/>
                  </a:moveTo>
                  <a:lnTo>
                    <a:pt x="29102" y="1295"/>
                  </a:lnTo>
                  <a:lnTo>
                    <a:pt x="27636" y="4911"/>
                  </a:lnTo>
                  <a:lnTo>
                    <a:pt x="25436" y="10409"/>
                  </a:lnTo>
                  <a:lnTo>
                    <a:pt x="24141" y="13708"/>
                  </a:lnTo>
                  <a:lnTo>
                    <a:pt x="22724" y="17324"/>
                  </a:lnTo>
                  <a:lnTo>
                    <a:pt x="21234" y="21209"/>
                  </a:lnTo>
                  <a:lnTo>
                    <a:pt x="19694" y="25265"/>
                  </a:lnTo>
                  <a:lnTo>
                    <a:pt x="18131" y="29468"/>
                  </a:lnTo>
                  <a:lnTo>
                    <a:pt x="16567" y="33769"/>
                  </a:lnTo>
                  <a:lnTo>
                    <a:pt x="15052" y="38093"/>
                  </a:lnTo>
                  <a:lnTo>
                    <a:pt x="13561" y="42394"/>
                  </a:lnTo>
                  <a:lnTo>
                    <a:pt x="12169" y="46621"/>
                  </a:lnTo>
                  <a:lnTo>
                    <a:pt x="11484" y="48698"/>
                  </a:lnTo>
                  <a:lnTo>
                    <a:pt x="10874" y="50726"/>
                  </a:lnTo>
                  <a:lnTo>
                    <a:pt x="10214" y="52876"/>
                  </a:lnTo>
                  <a:lnTo>
                    <a:pt x="9579" y="55051"/>
                  </a:lnTo>
                  <a:lnTo>
                    <a:pt x="8968" y="57250"/>
                  </a:lnTo>
                  <a:lnTo>
                    <a:pt x="8381" y="59449"/>
                  </a:lnTo>
                  <a:lnTo>
                    <a:pt x="7795" y="61648"/>
                  </a:lnTo>
                  <a:lnTo>
                    <a:pt x="7233" y="63847"/>
                  </a:lnTo>
                  <a:lnTo>
                    <a:pt x="6720" y="66047"/>
                  </a:lnTo>
                  <a:lnTo>
                    <a:pt x="6182" y="68221"/>
                  </a:lnTo>
                  <a:lnTo>
                    <a:pt x="5229" y="72497"/>
                  </a:lnTo>
                  <a:lnTo>
                    <a:pt x="4325" y="76651"/>
                  </a:lnTo>
                  <a:lnTo>
                    <a:pt x="3519" y="80634"/>
                  </a:lnTo>
                  <a:lnTo>
                    <a:pt x="2786" y="84397"/>
                  </a:lnTo>
                  <a:lnTo>
                    <a:pt x="2151" y="87891"/>
                  </a:lnTo>
                  <a:lnTo>
                    <a:pt x="1589" y="91067"/>
                  </a:lnTo>
                  <a:lnTo>
                    <a:pt x="1100" y="93877"/>
                  </a:lnTo>
                  <a:lnTo>
                    <a:pt x="709" y="96272"/>
                  </a:lnTo>
                  <a:lnTo>
                    <a:pt x="171" y="99693"/>
                  </a:lnTo>
                  <a:lnTo>
                    <a:pt x="0" y="100914"/>
                  </a:lnTo>
                  <a:lnTo>
                    <a:pt x="20574" y="105801"/>
                  </a:lnTo>
                  <a:lnTo>
                    <a:pt x="22089" y="99057"/>
                  </a:lnTo>
                  <a:lnTo>
                    <a:pt x="25632" y="83346"/>
                  </a:lnTo>
                  <a:lnTo>
                    <a:pt x="27709" y="74232"/>
                  </a:lnTo>
                  <a:lnTo>
                    <a:pt x="29761" y="65387"/>
                  </a:lnTo>
                  <a:lnTo>
                    <a:pt x="31569" y="57690"/>
                  </a:lnTo>
                  <a:lnTo>
                    <a:pt x="32351" y="54513"/>
                  </a:lnTo>
                  <a:lnTo>
                    <a:pt x="32987" y="51948"/>
                  </a:lnTo>
                  <a:lnTo>
                    <a:pt x="33133" y="51435"/>
                  </a:lnTo>
                  <a:lnTo>
                    <a:pt x="33304" y="50897"/>
                  </a:lnTo>
                  <a:lnTo>
                    <a:pt x="33500" y="50360"/>
                  </a:lnTo>
                  <a:lnTo>
                    <a:pt x="33720" y="49798"/>
                  </a:lnTo>
                  <a:lnTo>
                    <a:pt x="33964" y="49211"/>
                  </a:lnTo>
                  <a:lnTo>
                    <a:pt x="34233" y="48600"/>
                  </a:lnTo>
                  <a:lnTo>
                    <a:pt x="34844" y="47354"/>
                  </a:lnTo>
                  <a:lnTo>
                    <a:pt x="35528" y="46059"/>
                  </a:lnTo>
                  <a:lnTo>
                    <a:pt x="36285" y="44691"/>
                  </a:lnTo>
                  <a:lnTo>
                    <a:pt x="37116" y="43298"/>
                  </a:lnTo>
                  <a:lnTo>
                    <a:pt x="37996" y="41832"/>
                  </a:lnTo>
                  <a:lnTo>
                    <a:pt x="38949" y="40317"/>
                  </a:lnTo>
                  <a:lnTo>
                    <a:pt x="39926" y="38778"/>
                  </a:lnTo>
                  <a:lnTo>
                    <a:pt x="41978" y="35601"/>
                  </a:lnTo>
                  <a:lnTo>
                    <a:pt x="44129" y="32327"/>
                  </a:lnTo>
                  <a:lnTo>
                    <a:pt x="46279" y="28979"/>
                  </a:lnTo>
                  <a:lnTo>
                    <a:pt x="47330" y="27293"/>
                  </a:lnTo>
                  <a:lnTo>
                    <a:pt x="48380" y="25607"/>
                  </a:lnTo>
                  <a:lnTo>
                    <a:pt x="49382" y="23921"/>
                  </a:lnTo>
                  <a:lnTo>
                    <a:pt x="50359" y="22236"/>
                  </a:lnTo>
                  <a:lnTo>
                    <a:pt x="51288" y="20550"/>
                  </a:lnTo>
                  <a:lnTo>
                    <a:pt x="52168" y="18888"/>
                  </a:lnTo>
                  <a:lnTo>
                    <a:pt x="52998" y="17226"/>
                  </a:lnTo>
                  <a:lnTo>
                    <a:pt x="53756" y="15614"/>
                  </a:lnTo>
                  <a:lnTo>
                    <a:pt x="54098" y="14807"/>
                  </a:lnTo>
                  <a:lnTo>
                    <a:pt x="54440" y="14001"/>
                  </a:lnTo>
                  <a:lnTo>
                    <a:pt x="54758" y="13219"/>
                  </a:lnTo>
                  <a:lnTo>
                    <a:pt x="55026" y="12437"/>
                  </a:lnTo>
                  <a:lnTo>
                    <a:pt x="55295" y="11655"/>
                  </a:lnTo>
                  <a:lnTo>
                    <a:pt x="55540" y="10898"/>
                  </a:lnTo>
                  <a:lnTo>
                    <a:pt x="55759" y="10140"/>
                  </a:lnTo>
                  <a:lnTo>
                    <a:pt x="55955" y="9407"/>
                  </a:lnTo>
                  <a:lnTo>
                    <a:pt x="56126" y="8674"/>
                  </a:lnTo>
                  <a:lnTo>
                    <a:pt x="56248" y="7941"/>
                  </a:lnTo>
                  <a:lnTo>
                    <a:pt x="56370" y="7233"/>
                  </a:lnTo>
                  <a:lnTo>
                    <a:pt x="56444" y="6524"/>
                  </a:lnTo>
                  <a:lnTo>
                    <a:pt x="56492" y="5840"/>
                  </a:lnTo>
                  <a:lnTo>
                    <a:pt x="56517" y="5180"/>
                  </a:lnTo>
                  <a:lnTo>
                    <a:pt x="56492" y="4521"/>
                  </a:lnTo>
                  <a:lnTo>
                    <a:pt x="56444" y="3885"/>
                  </a:lnTo>
                  <a:lnTo>
                    <a:pt x="29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935;p48"/>
            <p:cNvSpPr/>
            <p:nvPr/>
          </p:nvSpPr>
          <p:spPr>
            <a:xfrm>
              <a:off x="9984775" y="-2234100"/>
              <a:ext cx="1412925" cy="2645050"/>
            </a:xfrm>
            <a:custGeom>
              <a:avLst/>
              <a:gdLst/>
              <a:ahLst/>
              <a:cxnLst/>
              <a:rect l="l" t="t" r="r" b="b"/>
              <a:pathLst>
                <a:path w="56517" h="105802" fill="none" extrusionOk="0">
                  <a:moveTo>
                    <a:pt x="29639" y="0"/>
                  </a:moveTo>
                  <a:lnTo>
                    <a:pt x="29639" y="0"/>
                  </a:lnTo>
                  <a:lnTo>
                    <a:pt x="29102" y="1295"/>
                  </a:lnTo>
                  <a:lnTo>
                    <a:pt x="27636" y="4911"/>
                  </a:lnTo>
                  <a:lnTo>
                    <a:pt x="25436" y="10409"/>
                  </a:lnTo>
                  <a:lnTo>
                    <a:pt x="24141" y="13708"/>
                  </a:lnTo>
                  <a:lnTo>
                    <a:pt x="22724" y="17324"/>
                  </a:lnTo>
                  <a:lnTo>
                    <a:pt x="21234" y="21209"/>
                  </a:lnTo>
                  <a:lnTo>
                    <a:pt x="19694" y="25265"/>
                  </a:lnTo>
                  <a:lnTo>
                    <a:pt x="18131" y="29468"/>
                  </a:lnTo>
                  <a:lnTo>
                    <a:pt x="16567" y="33769"/>
                  </a:lnTo>
                  <a:lnTo>
                    <a:pt x="15052" y="38093"/>
                  </a:lnTo>
                  <a:lnTo>
                    <a:pt x="13561" y="42394"/>
                  </a:lnTo>
                  <a:lnTo>
                    <a:pt x="12169" y="46621"/>
                  </a:lnTo>
                  <a:lnTo>
                    <a:pt x="11484" y="48698"/>
                  </a:lnTo>
                  <a:lnTo>
                    <a:pt x="10874" y="50726"/>
                  </a:lnTo>
                  <a:lnTo>
                    <a:pt x="10874" y="50726"/>
                  </a:lnTo>
                  <a:lnTo>
                    <a:pt x="10214" y="52876"/>
                  </a:lnTo>
                  <a:lnTo>
                    <a:pt x="9579" y="55051"/>
                  </a:lnTo>
                  <a:lnTo>
                    <a:pt x="8968" y="57250"/>
                  </a:lnTo>
                  <a:lnTo>
                    <a:pt x="8381" y="59449"/>
                  </a:lnTo>
                  <a:lnTo>
                    <a:pt x="7795" y="61648"/>
                  </a:lnTo>
                  <a:lnTo>
                    <a:pt x="7233" y="63847"/>
                  </a:lnTo>
                  <a:lnTo>
                    <a:pt x="6720" y="66047"/>
                  </a:lnTo>
                  <a:lnTo>
                    <a:pt x="6182" y="68221"/>
                  </a:lnTo>
                  <a:lnTo>
                    <a:pt x="5229" y="72497"/>
                  </a:lnTo>
                  <a:lnTo>
                    <a:pt x="4325" y="76651"/>
                  </a:lnTo>
                  <a:lnTo>
                    <a:pt x="3519" y="80634"/>
                  </a:lnTo>
                  <a:lnTo>
                    <a:pt x="2786" y="84397"/>
                  </a:lnTo>
                  <a:lnTo>
                    <a:pt x="2151" y="87891"/>
                  </a:lnTo>
                  <a:lnTo>
                    <a:pt x="1589" y="91067"/>
                  </a:lnTo>
                  <a:lnTo>
                    <a:pt x="1100" y="93877"/>
                  </a:lnTo>
                  <a:lnTo>
                    <a:pt x="709" y="96272"/>
                  </a:lnTo>
                  <a:lnTo>
                    <a:pt x="171" y="99693"/>
                  </a:lnTo>
                  <a:lnTo>
                    <a:pt x="0" y="100914"/>
                  </a:lnTo>
                  <a:lnTo>
                    <a:pt x="20574" y="105801"/>
                  </a:lnTo>
                  <a:lnTo>
                    <a:pt x="20574" y="105801"/>
                  </a:lnTo>
                  <a:lnTo>
                    <a:pt x="22089" y="99057"/>
                  </a:lnTo>
                  <a:lnTo>
                    <a:pt x="25632" y="83346"/>
                  </a:lnTo>
                  <a:lnTo>
                    <a:pt x="27709" y="74232"/>
                  </a:lnTo>
                  <a:lnTo>
                    <a:pt x="29761" y="65387"/>
                  </a:lnTo>
                  <a:lnTo>
                    <a:pt x="31569" y="57690"/>
                  </a:lnTo>
                  <a:lnTo>
                    <a:pt x="32351" y="54513"/>
                  </a:lnTo>
                  <a:lnTo>
                    <a:pt x="32987" y="51948"/>
                  </a:lnTo>
                  <a:lnTo>
                    <a:pt x="32987" y="51948"/>
                  </a:lnTo>
                  <a:lnTo>
                    <a:pt x="33133" y="51435"/>
                  </a:lnTo>
                  <a:lnTo>
                    <a:pt x="33304" y="50897"/>
                  </a:lnTo>
                  <a:lnTo>
                    <a:pt x="33500" y="50360"/>
                  </a:lnTo>
                  <a:lnTo>
                    <a:pt x="33720" y="49798"/>
                  </a:lnTo>
                  <a:lnTo>
                    <a:pt x="33964" y="49211"/>
                  </a:lnTo>
                  <a:lnTo>
                    <a:pt x="34233" y="48600"/>
                  </a:lnTo>
                  <a:lnTo>
                    <a:pt x="34844" y="47354"/>
                  </a:lnTo>
                  <a:lnTo>
                    <a:pt x="35528" y="46059"/>
                  </a:lnTo>
                  <a:lnTo>
                    <a:pt x="36285" y="44691"/>
                  </a:lnTo>
                  <a:lnTo>
                    <a:pt x="37116" y="43298"/>
                  </a:lnTo>
                  <a:lnTo>
                    <a:pt x="37996" y="41832"/>
                  </a:lnTo>
                  <a:lnTo>
                    <a:pt x="38949" y="40317"/>
                  </a:lnTo>
                  <a:lnTo>
                    <a:pt x="39926" y="38778"/>
                  </a:lnTo>
                  <a:lnTo>
                    <a:pt x="41978" y="35601"/>
                  </a:lnTo>
                  <a:lnTo>
                    <a:pt x="44129" y="32327"/>
                  </a:lnTo>
                  <a:lnTo>
                    <a:pt x="46279" y="28979"/>
                  </a:lnTo>
                  <a:lnTo>
                    <a:pt x="47330" y="27293"/>
                  </a:lnTo>
                  <a:lnTo>
                    <a:pt x="48380" y="25607"/>
                  </a:lnTo>
                  <a:lnTo>
                    <a:pt x="49382" y="23921"/>
                  </a:lnTo>
                  <a:lnTo>
                    <a:pt x="50359" y="22236"/>
                  </a:lnTo>
                  <a:lnTo>
                    <a:pt x="51288" y="20550"/>
                  </a:lnTo>
                  <a:lnTo>
                    <a:pt x="52168" y="18888"/>
                  </a:lnTo>
                  <a:lnTo>
                    <a:pt x="52998" y="17226"/>
                  </a:lnTo>
                  <a:lnTo>
                    <a:pt x="53756" y="15614"/>
                  </a:lnTo>
                  <a:lnTo>
                    <a:pt x="54098" y="14807"/>
                  </a:lnTo>
                  <a:lnTo>
                    <a:pt x="54440" y="14001"/>
                  </a:lnTo>
                  <a:lnTo>
                    <a:pt x="54758" y="13219"/>
                  </a:lnTo>
                  <a:lnTo>
                    <a:pt x="55026" y="12437"/>
                  </a:lnTo>
                  <a:lnTo>
                    <a:pt x="55295" y="11655"/>
                  </a:lnTo>
                  <a:lnTo>
                    <a:pt x="55540" y="10898"/>
                  </a:lnTo>
                  <a:lnTo>
                    <a:pt x="55759" y="10140"/>
                  </a:lnTo>
                  <a:lnTo>
                    <a:pt x="55955" y="9407"/>
                  </a:lnTo>
                  <a:lnTo>
                    <a:pt x="56126" y="8674"/>
                  </a:lnTo>
                  <a:lnTo>
                    <a:pt x="56248" y="7941"/>
                  </a:lnTo>
                  <a:lnTo>
                    <a:pt x="56370" y="7233"/>
                  </a:lnTo>
                  <a:lnTo>
                    <a:pt x="56444" y="6524"/>
                  </a:lnTo>
                  <a:lnTo>
                    <a:pt x="56492" y="5840"/>
                  </a:lnTo>
                  <a:lnTo>
                    <a:pt x="56517" y="5180"/>
                  </a:lnTo>
                  <a:lnTo>
                    <a:pt x="56492" y="4521"/>
                  </a:lnTo>
                  <a:lnTo>
                    <a:pt x="56444" y="3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936;p48"/>
            <p:cNvSpPr/>
            <p:nvPr/>
          </p:nvSpPr>
          <p:spPr>
            <a:xfrm>
              <a:off x="10196750" y="-2103375"/>
              <a:ext cx="486250" cy="1337800"/>
            </a:xfrm>
            <a:custGeom>
              <a:avLst/>
              <a:gdLst/>
              <a:ahLst/>
              <a:cxnLst/>
              <a:rect l="l" t="t" r="r" b="b"/>
              <a:pathLst>
                <a:path w="19450" h="53512" extrusionOk="0">
                  <a:moveTo>
                    <a:pt x="19401" y="0"/>
                  </a:moveTo>
                  <a:lnTo>
                    <a:pt x="18350" y="2273"/>
                  </a:lnTo>
                  <a:lnTo>
                    <a:pt x="17324" y="4594"/>
                  </a:lnTo>
                  <a:lnTo>
                    <a:pt x="16322" y="6915"/>
                  </a:lnTo>
                  <a:lnTo>
                    <a:pt x="15320" y="9236"/>
                  </a:lnTo>
                  <a:lnTo>
                    <a:pt x="14367" y="11582"/>
                  </a:lnTo>
                  <a:lnTo>
                    <a:pt x="13414" y="13928"/>
                  </a:lnTo>
                  <a:lnTo>
                    <a:pt x="12486" y="16249"/>
                  </a:lnTo>
                  <a:lnTo>
                    <a:pt x="11606" y="18570"/>
                  </a:lnTo>
                  <a:lnTo>
                    <a:pt x="10727" y="20867"/>
                  </a:lnTo>
                  <a:lnTo>
                    <a:pt x="9896" y="23115"/>
                  </a:lnTo>
                  <a:lnTo>
                    <a:pt x="8283" y="27562"/>
                  </a:lnTo>
                  <a:lnTo>
                    <a:pt x="6817" y="31814"/>
                  </a:lnTo>
                  <a:lnTo>
                    <a:pt x="5449" y="35821"/>
                  </a:lnTo>
                  <a:lnTo>
                    <a:pt x="4227" y="39560"/>
                  </a:lnTo>
                  <a:lnTo>
                    <a:pt x="3152" y="42956"/>
                  </a:lnTo>
                  <a:lnTo>
                    <a:pt x="2224" y="45961"/>
                  </a:lnTo>
                  <a:lnTo>
                    <a:pt x="1442" y="48527"/>
                  </a:lnTo>
                  <a:lnTo>
                    <a:pt x="367" y="52192"/>
                  </a:lnTo>
                  <a:lnTo>
                    <a:pt x="0" y="53487"/>
                  </a:lnTo>
                  <a:lnTo>
                    <a:pt x="49" y="53512"/>
                  </a:lnTo>
                  <a:lnTo>
                    <a:pt x="122" y="53170"/>
                  </a:lnTo>
                  <a:lnTo>
                    <a:pt x="806" y="50873"/>
                  </a:lnTo>
                  <a:lnTo>
                    <a:pt x="2053" y="46670"/>
                  </a:lnTo>
                  <a:lnTo>
                    <a:pt x="2883" y="43933"/>
                  </a:lnTo>
                  <a:lnTo>
                    <a:pt x="3861" y="40879"/>
                  </a:lnTo>
                  <a:lnTo>
                    <a:pt x="4960" y="37507"/>
                  </a:lnTo>
                  <a:lnTo>
                    <a:pt x="6157" y="33866"/>
                  </a:lnTo>
                  <a:lnTo>
                    <a:pt x="7501" y="29981"/>
                  </a:lnTo>
                  <a:lnTo>
                    <a:pt x="8919" y="25925"/>
                  </a:lnTo>
                  <a:lnTo>
                    <a:pt x="10458" y="21722"/>
                  </a:lnTo>
                  <a:lnTo>
                    <a:pt x="11264" y="19597"/>
                  </a:lnTo>
                  <a:lnTo>
                    <a:pt x="12095" y="17422"/>
                  </a:lnTo>
                  <a:lnTo>
                    <a:pt x="12950" y="15247"/>
                  </a:lnTo>
                  <a:lnTo>
                    <a:pt x="13805" y="13073"/>
                  </a:lnTo>
                  <a:lnTo>
                    <a:pt x="14709" y="10873"/>
                  </a:lnTo>
                  <a:lnTo>
                    <a:pt x="15614" y="8674"/>
                  </a:lnTo>
                  <a:lnTo>
                    <a:pt x="16542" y="6500"/>
                  </a:lnTo>
                  <a:lnTo>
                    <a:pt x="17495" y="4325"/>
                  </a:lnTo>
                  <a:lnTo>
                    <a:pt x="18472" y="2150"/>
                  </a:lnTo>
                  <a:lnTo>
                    <a:pt x="19450" y="25"/>
                  </a:lnTo>
                  <a:lnTo>
                    <a:pt x="1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937;p48"/>
            <p:cNvSpPr/>
            <p:nvPr/>
          </p:nvSpPr>
          <p:spPr>
            <a:xfrm>
              <a:off x="10592575" y="-698400"/>
              <a:ext cx="160075" cy="692750"/>
            </a:xfrm>
            <a:custGeom>
              <a:avLst/>
              <a:gdLst/>
              <a:ahLst/>
              <a:cxnLst/>
              <a:rect l="l" t="t" r="r" b="b"/>
              <a:pathLst>
                <a:path w="6403" h="27710" extrusionOk="0">
                  <a:moveTo>
                    <a:pt x="6353" y="0"/>
                  </a:moveTo>
                  <a:lnTo>
                    <a:pt x="0" y="27685"/>
                  </a:lnTo>
                  <a:lnTo>
                    <a:pt x="49" y="27709"/>
                  </a:lnTo>
                  <a:lnTo>
                    <a:pt x="64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938;p48"/>
            <p:cNvSpPr/>
            <p:nvPr/>
          </p:nvSpPr>
          <p:spPr>
            <a:xfrm>
              <a:off x="10407475" y="-2103375"/>
              <a:ext cx="866225" cy="2492950"/>
            </a:xfrm>
            <a:custGeom>
              <a:avLst/>
              <a:gdLst/>
              <a:ahLst/>
              <a:cxnLst/>
              <a:rect l="l" t="t" r="r" b="b"/>
              <a:pathLst>
                <a:path w="34649" h="99718" extrusionOk="0">
                  <a:moveTo>
                    <a:pt x="34600" y="0"/>
                  </a:moveTo>
                  <a:lnTo>
                    <a:pt x="34575" y="611"/>
                  </a:lnTo>
                  <a:lnTo>
                    <a:pt x="34551" y="1222"/>
                  </a:lnTo>
                  <a:lnTo>
                    <a:pt x="34478" y="1857"/>
                  </a:lnTo>
                  <a:lnTo>
                    <a:pt x="34380" y="2468"/>
                  </a:lnTo>
                  <a:lnTo>
                    <a:pt x="34282" y="3128"/>
                  </a:lnTo>
                  <a:lnTo>
                    <a:pt x="34136" y="3763"/>
                  </a:lnTo>
                  <a:lnTo>
                    <a:pt x="33989" y="4423"/>
                  </a:lnTo>
                  <a:lnTo>
                    <a:pt x="33794" y="5082"/>
                  </a:lnTo>
                  <a:lnTo>
                    <a:pt x="33598" y="5767"/>
                  </a:lnTo>
                  <a:lnTo>
                    <a:pt x="33378" y="6451"/>
                  </a:lnTo>
                  <a:lnTo>
                    <a:pt x="33134" y="7135"/>
                  </a:lnTo>
                  <a:lnTo>
                    <a:pt x="32865" y="7844"/>
                  </a:lnTo>
                  <a:lnTo>
                    <a:pt x="32303" y="9261"/>
                  </a:lnTo>
                  <a:lnTo>
                    <a:pt x="31668" y="10702"/>
                  </a:lnTo>
                  <a:lnTo>
                    <a:pt x="30959" y="12144"/>
                  </a:lnTo>
                  <a:lnTo>
                    <a:pt x="30202" y="13635"/>
                  </a:lnTo>
                  <a:lnTo>
                    <a:pt x="29395" y="15149"/>
                  </a:lnTo>
                  <a:lnTo>
                    <a:pt x="28565" y="16664"/>
                  </a:lnTo>
                  <a:lnTo>
                    <a:pt x="27685" y="18179"/>
                  </a:lnTo>
                  <a:lnTo>
                    <a:pt x="26781" y="19719"/>
                  </a:lnTo>
                  <a:lnTo>
                    <a:pt x="24899" y="22822"/>
                  </a:lnTo>
                  <a:lnTo>
                    <a:pt x="21039" y="29077"/>
                  </a:lnTo>
                  <a:lnTo>
                    <a:pt x="19157" y="32156"/>
                  </a:lnTo>
                  <a:lnTo>
                    <a:pt x="18229" y="33695"/>
                  </a:lnTo>
                  <a:lnTo>
                    <a:pt x="17349" y="35210"/>
                  </a:lnTo>
                  <a:lnTo>
                    <a:pt x="16518" y="36725"/>
                  </a:lnTo>
                  <a:lnTo>
                    <a:pt x="15712" y="38216"/>
                  </a:lnTo>
                  <a:lnTo>
                    <a:pt x="14955" y="39682"/>
                  </a:lnTo>
                  <a:lnTo>
                    <a:pt x="14271" y="41123"/>
                  </a:lnTo>
                  <a:lnTo>
                    <a:pt x="13635" y="42541"/>
                  </a:lnTo>
                  <a:lnTo>
                    <a:pt x="13049" y="43958"/>
                  </a:lnTo>
                  <a:lnTo>
                    <a:pt x="12804" y="44642"/>
                  </a:lnTo>
                  <a:lnTo>
                    <a:pt x="12560" y="45326"/>
                  </a:lnTo>
                  <a:lnTo>
                    <a:pt x="12340" y="45986"/>
                  </a:lnTo>
                  <a:lnTo>
                    <a:pt x="12145" y="46646"/>
                  </a:lnTo>
                  <a:lnTo>
                    <a:pt x="11754" y="48112"/>
                  </a:lnTo>
                  <a:lnTo>
                    <a:pt x="11192" y="50433"/>
                  </a:lnTo>
                  <a:lnTo>
                    <a:pt x="10459" y="53487"/>
                  </a:lnTo>
                  <a:lnTo>
                    <a:pt x="9604" y="57152"/>
                  </a:lnTo>
                  <a:lnTo>
                    <a:pt x="7649" y="65729"/>
                  </a:lnTo>
                  <a:lnTo>
                    <a:pt x="5499" y="75136"/>
                  </a:lnTo>
                  <a:lnTo>
                    <a:pt x="1687" y="92142"/>
                  </a:lnTo>
                  <a:lnTo>
                    <a:pt x="1" y="99693"/>
                  </a:lnTo>
                  <a:lnTo>
                    <a:pt x="50" y="99717"/>
                  </a:lnTo>
                  <a:lnTo>
                    <a:pt x="172" y="99180"/>
                  </a:lnTo>
                  <a:lnTo>
                    <a:pt x="2347" y="89430"/>
                  </a:lnTo>
                  <a:lnTo>
                    <a:pt x="6085" y="72790"/>
                  </a:lnTo>
                  <a:lnTo>
                    <a:pt x="8064" y="64043"/>
                  </a:lnTo>
                  <a:lnTo>
                    <a:pt x="9872" y="56199"/>
                  </a:lnTo>
                  <a:lnTo>
                    <a:pt x="11314" y="50115"/>
                  </a:lnTo>
                  <a:lnTo>
                    <a:pt x="11827" y="48014"/>
                  </a:lnTo>
                  <a:lnTo>
                    <a:pt x="12194" y="46670"/>
                  </a:lnTo>
                  <a:lnTo>
                    <a:pt x="12389" y="46010"/>
                  </a:lnTo>
                  <a:lnTo>
                    <a:pt x="12609" y="45326"/>
                  </a:lnTo>
                  <a:lnTo>
                    <a:pt x="12853" y="44642"/>
                  </a:lnTo>
                  <a:lnTo>
                    <a:pt x="13098" y="43958"/>
                  </a:lnTo>
                  <a:lnTo>
                    <a:pt x="13684" y="42565"/>
                  </a:lnTo>
                  <a:lnTo>
                    <a:pt x="14319" y="41148"/>
                  </a:lnTo>
                  <a:lnTo>
                    <a:pt x="15004" y="39706"/>
                  </a:lnTo>
                  <a:lnTo>
                    <a:pt x="15761" y="38240"/>
                  </a:lnTo>
                  <a:lnTo>
                    <a:pt x="16567" y="36750"/>
                  </a:lnTo>
                  <a:lnTo>
                    <a:pt x="17398" y="35235"/>
                  </a:lnTo>
                  <a:lnTo>
                    <a:pt x="18278" y="33720"/>
                  </a:lnTo>
                  <a:lnTo>
                    <a:pt x="19182" y="32180"/>
                  </a:lnTo>
                  <a:lnTo>
                    <a:pt x="21063" y="29102"/>
                  </a:lnTo>
                  <a:lnTo>
                    <a:pt x="24924" y="22846"/>
                  </a:lnTo>
                  <a:lnTo>
                    <a:pt x="26805" y="19743"/>
                  </a:lnTo>
                  <a:lnTo>
                    <a:pt x="27734" y="18204"/>
                  </a:lnTo>
                  <a:lnTo>
                    <a:pt x="28613" y="16689"/>
                  </a:lnTo>
                  <a:lnTo>
                    <a:pt x="29444" y="15149"/>
                  </a:lnTo>
                  <a:lnTo>
                    <a:pt x="30251" y="13659"/>
                  </a:lnTo>
                  <a:lnTo>
                    <a:pt x="31008" y="12168"/>
                  </a:lnTo>
                  <a:lnTo>
                    <a:pt x="31717" y="10702"/>
                  </a:lnTo>
                  <a:lnTo>
                    <a:pt x="32352" y="9261"/>
                  </a:lnTo>
                  <a:lnTo>
                    <a:pt x="32914" y="7844"/>
                  </a:lnTo>
                  <a:lnTo>
                    <a:pt x="33183" y="7159"/>
                  </a:lnTo>
                  <a:lnTo>
                    <a:pt x="33427" y="6475"/>
                  </a:lnTo>
                  <a:lnTo>
                    <a:pt x="33647" y="5791"/>
                  </a:lnTo>
                  <a:lnTo>
                    <a:pt x="33842" y="5107"/>
                  </a:lnTo>
                  <a:lnTo>
                    <a:pt x="34038" y="4447"/>
                  </a:lnTo>
                  <a:lnTo>
                    <a:pt x="34184" y="3787"/>
                  </a:lnTo>
                  <a:lnTo>
                    <a:pt x="34331" y="3128"/>
                  </a:lnTo>
                  <a:lnTo>
                    <a:pt x="34429" y="2492"/>
                  </a:lnTo>
                  <a:lnTo>
                    <a:pt x="34527" y="1857"/>
                  </a:lnTo>
                  <a:lnTo>
                    <a:pt x="34600" y="1222"/>
                  </a:lnTo>
                  <a:lnTo>
                    <a:pt x="34624" y="611"/>
                  </a:lnTo>
                  <a:lnTo>
                    <a:pt x="3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939;p48"/>
            <p:cNvSpPr/>
            <p:nvPr/>
          </p:nvSpPr>
          <p:spPr>
            <a:xfrm>
              <a:off x="9048925" y="-2365450"/>
              <a:ext cx="700700" cy="260250"/>
            </a:xfrm>
            <a:custGeom>
              <a:avLst/>
              <a:gdLst/>
              <a:ahLst/>
              <a:cxnLst/>
              <a:rect l="l" t="t" r="r" b="b"/>
              <a:pathLst>
                <a:path w="28028" h="10410" extrusionOk="0">
                  <a:moveTo>
                    <a:pt x="20355" y="1"/>
                  </a:moveTo>
                  <a:lnTo>
                    <a:pt x="19842" y="74"/>
                  </a:lnTo>
                  <a:lnTo>
                    <a:pt x="19328" y="147"/>
                  </a:lnTo>
                  <a:lnTo>
                    <a:pt x="18840" y="270"/>
                  </a:lnTo>
                  <a:lnTo>
                    <a:pt x="18351" y="416"/>
                  </a:lnTo>
                  <a:lnTo>
                    <a:pt x="17862" y="563"/>
                  </a:lnTo>
                  <a:lnTo>
                    <a:pt x="17374" y="734"/>
                  </a:lnTo>
                  <a:lnTo>
                    <a:pt x="16396" y="1100"/>
                  </a:lnTo>
                  <a:lnTo>
                    <a:pt x="14490" y="1882"/>
                  </a:lnTo>
                  <a:lnTo>
                    <a:pt x="13513" y="2224"/>
                  </a:lnTo>
                  <a:lnTo>
                    <a:pt x="13024" y="2395"/>
                  </a:lnTo>
                  <a:lnTo>
                    <a:pt x="12536" y="2517"/>
                  </a:lnTo>
                  <a:lnTo>
                    <a:pt x="11949" y="2664"/>
                  </a:lnTo>
                  <a:lnTo>
                    <a:pt x="11338" y="2786"/>
                  </a:lnTo>
                  <a:lnTo>
                    <a:pt x="10752" y="2884"/>
                  </a:lnTo>
                  <a:lnTo>
                    <a:pt x="10141" y="2982"/>
                  </a:lnTo>
                  <a:lnTo>
                    <a:pt x="7747" y="3275"/>
                  </a:lnTo>
                  <a:lnTo>
                    <a:pt x="7160" y="3373"/>
                  </a:lnTo>
                  <a:lnTo>
                    <a:pt x="6549" y="3470"/>
                  </a:lnTo>
                  <a:lnTo>
                    <a:pt x="5963" y="3593"/>
                  </a:lnTo>
                  <a:lnTo>
                    <a:pt x="5401" y="3715"/>
                  </a:lnTo>
                  <a:lnTo>
                    <a:pt x="4814" y="3886"/>
                  </a:lnTo>
                  <a:lnTo>
                    <a:pt x="4277" y="4081"/>
                  </a:lnTo>
                  <a:lnTo>
                    <a:pt x="3715" y="4326"/>
                  </a:lnTo>
                  <a:lnTo>
                    <a:pt x="3177" y="4594"/>
                  </a:lnTo>
                  <a:lnTo>
                    <a:pt x="3055" y="4668"/>
                  </a:lnTo>
                  <a:lnTo>
                    <a:pt x="2933" y="4765"/>
                  </a:lnTo>
                  <a:lnTo>
                    <a:pt x="2811" y="4888"/>
                  </a:lnTo>
                  <a:lnTo>
                    <a:pt x="2738" y="5010"/>
                  </a:lnTo>
                  <a:lnTo>
                    <a:pt x="2664" y="5132"/>
                  </a:lnTo>
                  <a:lnTo>
                    <a:pt x="2640" y="5254"/>
                  </a:lnTo>
                  <a:lnTo>
                    <a:pt x="2640" y="5401"/>
                  </a:lnTo>
                  <a:lnTo>
                    <a:pt x="2713" y="5523"/>
                  </a:lnTo>
                  <a:lnTo>
                    <a:pt x="3202" y="5425"/>
                  </a:lnTo>
                  <a:lnTo>
                    <a:pt x="3691" y="5376"/>
                  </a:lnTo>
                  <a:lnTo>
                    <a:pt x="4204" y="5352"/>
                  </a:lnTo>
                  <a:lnTo>
                    <a:pt x="4692" y="5352"/>
                  </a:lnTo>
                  <a:lnTo>
                    <a:pt x="5181" y="5376"/>
                  </a:lnTo>
                  <a:lnTo>
                    <a:pt x="5694" y="5425"/>
                  </a:lnTo>
                  <a:lnTo>
                    <a:pt x="6183" y="5498"/>
                  </a:lnTo>
                  <a:lnTo>
                    <a:pt x="6647" y="5621"/>
                  </a:lnTo>
                  <a:lnTo>
                    <a:pt x="6525" y="5621"/>
                  </a:lnTo>
                  <a:lnTo>
                    <a:pt x="6329" y="5645"/>
                  </a:lnTo>
                  <a:lnTo>
                    <a:pt x="6085" y="5694"/>
                  </a:lnTo>
                  <a:lnTo>
                    <a:pt x="5792" y="5792"/>
                  </a:lnTo>
                  <a:lnTo>
                    <a:pt x="5108" y="6012"/>
                  </a:lnTo>
                  <a:lnTo>
                    <a:pt x="4375" y="6305"/>
                  </a:lnTo>
                  <a:lnTo>
                    <a:pt x="2933" y="6916"/>
                  </a:lnTo>
                  <a:lnTo>
                    <a:pt x="1980" y="7355"/>
                  </a:lnTo>
                  <a:lnTo>
                    <a:pt x="1467" y="7600"/>
                  </a:lnTo>
                  <a:lnTo>
                    <a:pt x="1052" y="7844"/>
                  </a:lnTo>
                  <a:lnTo>
                    <a:pt x="710" y="8089"/>
                  </a:lnTo>
                  <a:lnTo>
                    <a:pt x="416" y="8284"/>
                  </a:lnTo>
                  <a:lnTo>
                    <a:pt x="221" y="8504"/>
                  </a:lnTo>
                  <a:lnTo>
                    <a:pt x="74" y="8675"/>
                  </a:lnTo>
                  <a:lnTo>
                    <a:pt x="1" y="8870"/>
                  </a:lnTo>
                  <a:lnTo>
                    <a:pt x="1" y="9017"/>
                  </a:lnTo>
                  <a:lnTo>
                    <a:pt x="25" y="9188"/>
                  </a:lnTo>
                  <a:lnTo>
                    <a:pt x="123" y="9335"/>
                  </a:lnTo>
                  <a:lnTo>
                    <a:pt x="270" y="9457"/>
                  </a:lnTo>
                  <a:lnTo>
                    <a:pt x="441" y="9579"/>
                  </a:lnTo>
                  <a:lnTo>
                    <a:pt x="661" y="9701"/>
                  </a:lnTo>
                  <a:lnTo>
                    <a:pt x="929" y="9799"/>
                  </a:lnTo>
                  <a:lnTo>
                    <a:pt x="1223" y="9897"/>
                  </a:lnTo>
                  <a:lnTo>
                    <a:pt x="1540" y="9994"/>
                  </a:lnTo>
                  <a:lnTo>
                    <a:pt x="2224" y="10141"/>
                  </a:lnTo>
                  <a:lnTo>
                    <a:pt x="2982" y="10239"/>
                  </a:lnTo>
                  <a:lnTo>
                    <a:pt x="3788" y="10337"/>
                  </a:lnTo>
                  <a:lnTo>
                    <a:pt x="4570" y="10385"/>
                  </a:lnTo>
                  <a:lnTo>
                    <a:pt x="5328" y="10410"/>
                  </a:lnTo>
                  <a:lnTo>
                    <a:pt x="6598" y="10410"/>
                  </a:lnTo>
                  <a:lnTo>
                    <a:pt x="7062" y="10361"/>
                  </a:lnTo>
                  <a:lnTo>
                    <a:pt x="7991" y="10239"/>
                  </a:lnTo>
                  <a:lnTo>
                    <a:pt x="8455" y="10141"/>
                  </a:lnTo>
                  <a:lnTo>
                    <a:pt x="8919" y="10043"/>
                  </a:lnTo>
                  <a:lnTo>
                    <a:pt x="9384" y="9921"/>
                  </a:lnTo>
                  <a:lnTo>
                    <a:pt x="9848" y="9775"/>
                  </a:lnTo>
                  <a:lnTo>
                    <a:pt x="10288" y="9628"/>
                  </a:lnTo>
                  <a:lnTo>
                    <a:pt x="10728" y="9457"/>
                  </a:lnTo>
                  <a:lnTo>
                    <a:pt x="11167" y="9261"/>
                  </a:lnTo>
                  <a:lnTo>
                    <a:pt x="11583" y="9066"/>
                  </a:lnTo>
                  <a:lnTo>
                    <a:pt x="11998" y="8846"/>
                  </a:lnTo>
                  <a:lnTo>
                    <a:pt x="12389" y="8602"/>
                  </a:lnTo>
                  <a:lnTo>
                    <a:pt x="12780" y="8333"/>
                  </a:lnTo>
                  <a:lnTo>
                    <a:pt x="13147" y="8064"/>
                  </a:lnTo>
                  <a:lnTo>
                    <a:pt x="13513" y="7771"/>
                  </a:lnTo>
                  <a:lnTo>
                    <a:pt x="13855" y="7453"/>
                  </a:lnTo>
                  <a:lnTo>
                    <a:pt x="28027" y="392"/>
                  </a:lnTo>
                  <a:lnTo>
                    <a:pt x="20355" y="1"/>
                  </a:ln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940;p48"/>
            <p:cNvSpPr/>
            <p:nvPr/>
          </p:nvSpPr>
          <p:spPr>
            <a:xfrm>
              <a:off x="9048925" y="-2365450"/>
              <a:ext cx="700700" cy="260250"/>
            </a:xfrm>
            <a:custGeom>
              <a:avLst/>
              <a:gdLst/>
              <a:ahLst/>
              <a:cxnLst/>
              <a:rect l="l" t="t" r="r" b="b"/>
              <a:pathLst>
                <a:path w="28028" h="10410" fill="none" extrusionOk="0">
                  <a:moveTo>
                    <a:pt x="20355" y="1"/>
                  </a:moveTo>
                  <a:lnTo>
                    <a:pt x="20355" y="1"/>
                  </a:lnTo>
                  <a:lnTo>
                    <a:pt x="19842" y="74"/>
                  </a:lnTo>
                  <a:lnTo>
                    <a:pt x="19328" y="147"/>
                  </a:lnTo>
                  <a:lnTo>
                    <a:pt x="18840" y="270"/>
                  </a:lnTo>
                  <a:lnTo>
                    <a:pt x="18351" y="416"/>
                  </a:lnTo>
                  <a:lnTo>
                    <a:pt x="17862" y="563"/>
                  </a:lnTo>
                  <a:lnTo>
                    <a:pt x="17374" y="734"/>
                  </a:lnTo>
                  <a:lnTo>
                    <a:pt x="16396" y="1100"/>
                  </a:lnTo>
                  <a:lnTo>
                    <a:pt x="14490" y="1882"/>
                  </a:lnTo>
                  <a:lnTo>
                    <a:pt x="13513" y="2224"/>
                  </a:lnTo>
                  <a:lnTo>
                    <a:pt x="13024" y="2395"/>
                  </a:lnTo>
                  <a:lnTo>
                    <a:pt x="12536" y="2517"/>
                  </a:lnTo>
                  <a:lnTo>
                    <a:pt x="12536" y="2517"/>
                  </a:lnTo>
                  <a:lnTo>
                    <a:pt x="11949" y="2664"/>
                  </a:lnTo>
                  <a:lnTo>
                    <a:pt x="11338" y="2786"/>
                  </a:lnTo>
                  <a:lnTo>
                    <a:pt x="10752" y="2884"/>
                  </a:lnTo>
                  <a:lnTo>
                    <a:pt x="10141" y="2982"/>
                  </a:lnTo>
                  <a:lnTo>
                    <a:pt x="7747" y="3275"/>
                  </a:lnTo>
                  <a:lnTo>
                    <a:pt x="7160" y="3373"/>
                  </a:lnTo>
                  <a:lnTo>
                    <a:pt x="6549" y="3470"/>
                  </a:lnTo>
                  <a:lnTo>
                    <a:pt x="5963" y="3593"/>
                  </a:lnTo>
                  <a:lnTo>
                    <a:pt x="5401" y="3715"/>
                  </a:lnTo>
                  <a:lnTo>
                    <a:pt x="4814" y="3886"/>
                  </a:lnTo>
                  <a:lnTo>
                    <a:pt x="4277" y="4081"/>
                  </a:lnTo>
                  <a:lnTo>
                    <a:pt x="3715" y="4326"/>
                  </a:lnTo>
                  <a:lnTo>
                    <a:pt x="3177" y="4594"/>
                  </a:lnTo>
                  <a:lnTo>
                    <a:pt x="3177" y="4594"/>
                  </a:lnTo>
                  <a:lnTo>
                    <a:pt x="3055" y="4668"/>
                  </a:lnTo>
                  <a:lnTo>
                    <a:pt x="2933" y="4765"/>
                  </a:lnTo>
                  <a:lnTo>
                    <a:pt x="2811" y="4888"/>
                  </a:lnTo>
                  <a:lnTo>
                    <a:pt x="2738" y="5010"/>
                  </a:lnTo>
                  <a:lnTo>
                    <a:pt x="2664" y="5132"/>
                  </a:lnTo>
                  <a:lnTo>
                    <a:pt x="2640" y="5254"/>
                  </a:lnTo>
                  <a:lnTo>
                    <a:pt x="2640" y="5401"/>
                  </a:lnTo>
                  <a:lnTo>
                    <a:pt x="2713" y="5523"/>
                  </a:lnTo>
                  <a:lnTo>
                    <a:pt x="2713" y="5523"/>
                  </a:lnTo>
                  <a:lnTo>
                    <a:pt x="3202" y="5425"/>
                  </a:lnTo>
                  <a:lnTo>
                    <a:pt x="3691" y="5376"/>
                  </a:lnTo>
                  <a:lnTo>
                    <a:pt x="4204" y="5352"/>
                  </a:lnTo>
                  <a:lnTo>
                    <a:pt x="4692" y="5352"/>
                  </a:lnTo>
                  <a:lnTo>
                    <a:pt x="5181" y="5376"/>
                  </a:lnTo>
                  <a:lnTo>
                    <a:pt x="5694" y="5425"/>
                  </a:lnTo>
                  <a:lnTo>
                    <a:pt x="6183" y="5498"/>
                  </a:lnTo>
                  <a:lnTo>
                    <a:pt x="6647" y="5621"/>
                  </a:lnTo>
                  <a:lnTo>
                    <a:pt x="6647" y="5621"/>
                  </a:lnTo>
                  <a:lnTo>
                    <a:pt x="6525" y="5621"/>
                  </a:lnTo>
                  <a:lnTo>
                    <a:pt x="6329" y="5645"/>
                  </a:lnTo>
                  <a:lnTo>
                    <a:pt x="6085" y="5694"/>
                  </a:lnTo>
                  <a:lnTo>
                    <a:pt x="5792" y="5792"/>
                  </a:lnTo>
                  <a:lnTo>
                    <a:pt x="5108" y="6012"/>
                  </a:lnTo>
                  <a:lnTo>
                    <a:pt x="4375" y="6305"/>
                  </a:lnTo>
                  <a:lnTo>
                    <a:pt x="2933" y="6916"/>
                  </a:lnTo>
                  <a:lnTo>
                    <a:pt x="1980" y="7355"/>
                  </a:lnTo>
                  <a:lnTo>
                    <a:pt x="1980" y="7355"/>
                  </a:lnTo>
                  <a:lnTo>
                    <a:pt x="1467" y="7600"/>
                  </a:lnTo>
                  <a:lnTo>
                    <a:pt x="1052" y="7844"/>
                  </a:lnTo>
                  <a:lnTo>
                    <a:pt x="710" y="8089"/>
                  </a:lnTo>
                  <a:lnTo>
                    <a:pt x="416" y="8284"/>
                  </a:lnTo>
                  <a:lnTo>
                    <a:pt x="221" y="8504"/>
                  </a:lnTo>
                  <a:lnTo>
                    <a:pt x="74" y="8675"/>
                  </a:lnTo>
                  <a:lnTo>
                    <a:pt x="1" y="8870"/>
                  </a:lnTo>
                  <a:lnTo>
                    <a:pt x="1" y="9017"/>
                  </a:lnTo>
                  <a:lnTo>
                    <a:pt x="25" y="9188"/>
                  </a:lnTo>
                  <a:lnTo>
                    <a:pt x="123" y="9335"/>
                  </a:lnTo>
                  <a:lnTo>
                    <a:pt x="270" y="9457"/>
                  </a:lnTo>
                  <a:lnTo>
                    <a:pt x="441" y="9579"/>
                  </a:lnTo>
                  <a:lnTo>
                    <a:pt x="661" y="9701"/>
                  </a:lnTo>
                  <a:lnTo>
                    <a:pt x="929" y="9799"/>
                  </a:lnTo>
                  <a:lnTo>
                    <a:pt x="1223" y="9897"/>
                  </a:lnTo>
                  <a:lnTo>
                    <a:pt x="1540" y="9994"/>
                  </a:lnTo>
                  <a:lnTo>
                    <a:pt x="2224" y="10141"/>
                  </a:lnTo>
                  <a:lnTo>
                    <a:pt x="2982" y="10239"/>
                  </a:lnTo>
                  <a:lnTo>
                    <a:pt x="3788" y="10337"/>
                  </a:lnTo>
                  <a:lnTo>
                    <a:pt x="4570" y="10385"/>
                  </a:lnTo>
                  <a:lnTo>
                    <a:pt x="5328" y="10410"/>
                  </a:lnTo>
                  <a:lnTo>
                    <a:pt x="6012" y="10410"/>
                  </a:lnTo>
                  <a:lnTo>
                    <a:pt x="6598" y="10410"/>
                  </a:lnTo>
                  <a:lnTo>
                    <a:pt x="7062" y="10361"/>
                  </a:lnTo>
                  <a:lnTo>
                    <a:pt x="7062" y="10361"/>
                  </a:lnTo>
                  <a:lnTo>
                    <a:pt x="7991" y="10239"/>
                  </a:lnTo>
                  <a:lnTo>
                    <a:pt x="8455" y="10141"/>
                  </a:lnTo>
                  <a:lnTo>
                    <a:pt x="8919" y="10043"/>
                  </a:lnTo>
                  <a:lnTo>
                    <a:pt x="9384" y="9921"/>
                  </a:lnTo>
                  <a:lnTo>
                    <a:pt x="9848" y="9775"/>
                  </a:lnTo>
                  <a:lnTo>
                    <a:pt x="10288" y="9628"/>
                  </a:lnTo>
                  <a:lnTo>
                    <a:pt x="10728" y="9457"/>
                  </a:lnTo>
                  <a:lnTo>
                    <a:pt x="11167" y="9261"/>
                  </a:lnTo>
                  <a:lnTo>
                    <a:pt x="11583" y="9066"/>
                  </a:lnTo>
                  <a:lnTo>
                    <a:pt x="11998" y="8846"/>
                  </a:lnTo>
                  <a:lnTo>
                    <a:pt x="12389" y="8602"/>
                  </a:lnTo>
                  <a:lnTo>
                    <a:pt x="12780" y="8333"/>
                  </a:lnTo>
                  <a:lnTo>
                    <a:pt x="13147" y="8064"/>
                  </a:lnTo>
                  <a:lnTo>
                    <a:pt x="13513" y="7771"/>
                  </a:lnTo>
                  <a:lnTo>
                    <a:pt x="13855" y="7453"/>
                  </a:lnTo>
                  <a:lnTo>
                    <a:pt x="28027" y="3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941;p48"/>
            <p:cNvSpPr/>
            <p:nvPr/>
          </p:nvSpPr>
          <p:spPr>
            <a:xfrm>
              <a:off x="9360475" y="-3777150"/>
              <a:ext cx="1014650" cy="1596200"/>
            </a:xfrm>
            <a:custGeom>
              <a:avLst/>
              <a:gdLst/>
              <a:ahLst/>
              <a:cxnLst/>
              <a:rect l="l" t="t" r="r" b="b"/>
              <a:pathLst>
                <a:path w="40586" h="63848" extrusionOk="0">
                  <a:moveTo>
                    <a:pt x="40195" y="1"/>
                  </a:moveTo>
                  <a:lnTo>
                    <a:pt x="39755" y="123"/>
                  </a:lnTo>
                  <a:lnTo>
                    <a:pt x="38631" y="514"/>
                  </a:lnTo>
                  <a:lnTo>
                    <a:pt x="37874" y="831"/>
                  </a:lnTo>
                  <a:lnTo>
                    <a:pt x="36994" y="1174"/>
                  </a:lnTo>
                  <a:lnTo>
                    <a:pt x="36041" y="1613"/>
                  </a:lnTo>
                  <a:lnTo>
                    <a:pt x="35015" y="2102"/>
                  </a:lnTo>
                  <a:lnTo>
                    <a:pt x="33964" y="2664"/>
                  </a:lnTo>
                  <a:lnTo>
                    <a:pt x="33451" y="2982"/>
                  </a:lnTo>
                  <a:lnTo>
                    <a:pt x="32913" y="3299"/>
                  </a:lnTo>
                  <a:lnTo>
                    <a:pt x="32376" y="3641"/>
                  </a:lnTo>
                  <a:lnTo>
                    <a:pt x="31863" y="3983"/>
                  </a:lnTo>
                  <a:lnTo>
                    <a:pt x="31350" y="4350"/>
                  </a:lnTo>
                  <a:lnTo>
                    <a:pt x="30861" y="4741"/>
                  </a:lnTo>
                  <a:lnTo>
                    <a:pt x="30372" y="5156"/>
                  </a:lnTo>
                  <a:lnTo>
                    <a:pt x="29932" y="5572"/>
                  </a:lnTo>
                  <a:lnTo>
                    <a:pt x="29493" y="5987"/>
                  </a:lnTo>
                  <a:lnTo>
                    <a:pt x="29053" y="6451"/>
                  </a:lnTo>
                  <a:lnTo>
                    <a:pt x="28686" y="6916"/>
                  </a:lnTo>
                  <a:lnTo>
                    <a:pt x="28320" y="7404"/>
                  </a:lnTo>
                  <a:lnTo>
                    <a:pt x="28002" y="7893"/>
                  </a:lnTo>
                  <a:lnTo>
                    <a:pt x="27709" y="8406"/>
                  </a:lnTo>
                  <a:lnTo>
                    <a:pt x="27416" y="9017"/>
                  </a:lnTo>
                  <a:lnTo>
                    <a:pt x="27147" y="9750"/>
                  </a:lnTo>
                  <a:lnTo>
                    <a:pt x="26903" y="10532"/>
                  </a:lnTo>
                  <a:lnTo>
                    <a:pt x="26683" y="11412"/>
                  </a:lnTo>
                  <a:lnTo>
                    <a:pt x="26463" y="12365"/>
                  </a:lnTo>
                  <a:lnTo>
                    <a:pt x="26267" y="13391"/>
                  </a:lnTo>
                  <a:lnTo>
                    <a:pt x="26096" y="14466"/>
                  </a:lnTo>
                  <a:lnTo>
                    <a:pt x="25925" y="15614"/>
                  </a:lnTo>
                  <a:lnTo>
                    <a:pt x="25779" y="16787"/>
                  </a:lnTo>
                  <a:lnTo>
                    <a:pt x="25632" y="18033"/>
                  </a:lnTo>
                  <a:lnTo>
                    <a:pt x="25388" y="20623"/>
                  </a:lnTo>
                  <a:lnTo>
                    <a:pt x="25168" y="23311"/>
                  </a:lnTo>
                  <a:lnTo>
                    <a:pt x="24972" y="26072"/>
                  </a:lnTo>
                  <a:lnTo>
                    <a:pt x="24630" y="31643"/>
                  </a:lnTo>
                  <a:lnTo>
                    <a:pt x="24459" y="34331"/>
                  </a:lnTo>
                  <a:lnTo>
                    <a:pt x="24288" y="36946"/>
                  </a:lnTo>
                  <a:lnTo>
                    <a:pt x="24117" y="39365"/>
                  </a:lnTo>
                  <a:lnTo>
                    <a:pt x="23897" y="41588"/>
                  </a:lnTo>
                  <a:lnTo>
                    <a:pt x="23799" y="42614"/>
                  </a:lnTo>
                  <a:lnTo>
                    <a:pt x="23677" y="43592"/>
                  </a:lnTo>
                  <a:lnTo>
                    <a:pt x="23531" y="44471"/>
                  </a:lnTo>
                  <a:lnTo>
                    <a:pt x="23384" y="45278"/>
                  </a:lnTo>
                  <a:lnTo>
                    <a:pt x="23360" y="45375"/>
                  </a:lnTo>
                  <a:lnTo>
                    <a:pt x="23286" y="45473"/>
                  </a:lnTo>
                  <a:lnTo>
                    <a:pt x="23189" y="45595"/>
                  </a:lnTo>
                  <a:lnTo>
                    <a:pt x="23066" y="45718"/>
                  </a:lnTo>
                  <a:lnTo>
                    <a:pt x="22724" y="45986"/>
                  </a:lnTo>
                  <a:lnTo>
                    <a:pt x="22285" y="46328"/>
                  </a:lnTo>
                  <a:lnTo>
                    <a:pt x="21747" y="46671"/>
                  </a:lnTo>
                  <a:lnTo>
                    <a:pt x="21112" y="47061"/>
                  </a:lnTo>
                  <a:lnTo>
                    <a:pt x="20379" y="47477"/>
                  </a:lnTo>
                  <a:lnTo>
                    <a:pt x="19572" y="47892"/>
                  </a:lnTo>
                  <a:lnTo>
                    <a:pt x="17813" y="48821"/>
                  </a:lnTo>
                  <a:lnTo>
                    <a:pt x="15834" y="49823"/>
                  </a:lnTo>
                  <a:lnTo>
                    <a:pt x="13733" y="50824"/>
                  </a:lnTo>
                  <a:lnTo>
                    <a:pt x="11558" y="51851"/>
                  </a:lnTo>
                  <a:lnTo>
                    <a:pt x="9383" y="52828"/>
                  </a:lnTo>
                  <a:lnTo>
                    <a:pt x="7306" y="53781"/>
                  </a:lnTo>
                  <a:lnTo>
                    <a:pt x="3592" y="55418"/>
                  </a:lnTo>
                  <a:lnTo>
                    <a:pt x="978" y="56566"/>
                  </a:lnTo>
                  <a:lnTo>
                    <a:pt x="0" y="56982"/>
                  </a:lnTo>
                  <a:lnTo>
                    <a:pt x="9579" y="63848"/>
                  </a:lnTo>
                  <a:lnTo>
                    <a:pt x="10727" y="63481"/>
                  </a:lnTo>
                  <a:lnTo>
                    <a:pt x="12047" y="63066"/>
                  </a:lnTo>
                  <a:lnTo>
                    <a:pt x="13781" y="62480"/>
                  </a:lnTo>
                  <a:lnTo>
                    <a:pt x="15834" y="61771"/>
                  </a:lnTo>
                  <a:lnTo>
                    <a:pt x="18155" y="60940"/>
                  </a:lnTo>
                  <a:lnTo>
                    <a:pt x="20623" y="59987"/>
                  </a:lnTo>
                  <a:lnTo>
                    <a:pt x="21918" y="59474"/>
                  </a:lnTo>
                  <a:lnTo>
                    <a:pt x="23213" y="58937"/>
                  </a:lnTo>
                  <a:lnTo>
                    <a:pt x="24532" y="58399"/>
                  </a:lnTo>
                  <a:lnTo>
                    <a:pt x="25852" y="57813"/>
                  </a:lnTo>
                  <a:lnTo>
                    <a:pt x="27147" y="57226"/>
                  </a:lnTo>
                  <a:lnTo>
                    <a:pt x="28418" y="56615"/>
                  </a:lnTo>
                  <a:lnTo>
                    <a:pt x="29664" y="55980"/>
                  </a:lnTo>
                  <a:lnTo>
                    <a:pt x="30885" y="55345"/>
                  </a:lnTo>
                  <a:lnTo>
                    <a:pt x="32034" y="54685"/>
                  </a:lnTo>
                  <a:lnTo>
                    <a:pt x="33133" y="54025"/>
                  </a:lnTo>
                  <a:lnTo>
                    <a:pt x="34184" y="53341"/>
                  </a:lnTo>
                  <a:lnTo>
                    <a:pt x="35137" y="52657"/>
                  </a:lnTo>
                  <a:lnTo>
                    <a:pt x="35601" y="52315"/>
                  </a:lnTo>
                  <a:lnTo>
                    <a:pt x="36017" y="51973"/>
                  </a:lnTo>
                  <a:lnTo>
                    <a:pt x="36408" y="51631"/>
                  </a:lnTo>
                  <a:lnTo>
                    <a:pt x="36799" y="51289"/>
                  </a:lnTo>
                  <a:lnTo>
                    <a:pt x="37141" y="50947"/>
                  </a:lnTo>
                  <a:lnTo>
                    <a:pt x="37483" y="50580"/>
                  </a:lnTo>
                  <a:lnTo>
                    <a:pt x="37776" y="50238"/>
                  </a:lnTo>
                  <a:lnTo>
                    <a:pt x="38045" y="49896"/>
                  </a:lnTo>
                  <a:lnTo>
                    <a:pt x="38265" y="49529"/>
                  </a:lnTo>
                  <a:lnTo>
                    <a:pt x="38484" y="49187"/>
                  </a:lnTo>
                  <a:lnTo>
                    <a:pt x="38656" y="48845"/>
                  </a:lnTo>
                  <a:lnTo>
                    <a:pt x="38778" y="48503"/>
                  </a:lnTo>
                  <a:lnTo>
                    <a:pt x="38998" y="47746"/>
                  </a:lnTo>
                  <a:lnTo>
                    <a:pt x="39218" y="46890"/>
                  </a:lnTo>
                  <a:lnTo>
                    <a:pt x="39413" y="45937"/>
                  </a:lnTo>
                  <a:lnTo>
                    <a:pt x="39584" y="44887"/>
                  </a:lnTo>
                  <a:lnTo>
                    <a:pt x="39731" y="43787"/>
                  </a:lnTo>
                  <a:lnTo>
                    <a:pt x="39877" y="42590"/>
                  </a:lnTo>
                  <a:lnTo>
                    <a:pt x="39999" y="41319"/>
                  </a:lnTo>
                  <a:lnTo>
                    <a:pt x="40122" y="40024"/>
                  </a:lnTo>
                  <a:lnTo>
                    <a:pt x="40219" y="38680"/>
                  </a:lnTo>
                  <a:lnTo>
                    <a:pt x="40293" y="37288"/>
                  </a:lnTo>
                  <a:lnTo>
                    <a:pt x="40415" y="34429"/>
                  </a:lnTo>
                  <a:lnTo>
                    <a:pt x="40513" y="31497"/>
                  </a:lnTo>
                  <a:lnTo>
                    <a:pt x="40561" y="28613"/>
                  </a:lnTo>
                  <a:lnTo>
                    <a:pt x="40586" y="25828"/>
                  </a:lnTo>
                  <a:lnTo>
                    <a:pt x="40586" y="23165"/>
                  </a:lnTo>
                  <a:lnTo>
                    <a:pt x="40561" y="20746"/>
                  </a:lnTo>
                  <a:lnTo>
                    <a:pt x="40537" y="18595"/>
                  </a:lnTo>
                  <a:lnTo>
                    <a:pt x="40464" y="15468"/>
                  </a:lnTo>
                  <a:lnTo>
                    <a:pt x="40439" y="14295"/>
                  </a:lnTo>
                  <a:lnTo>
                    <a:pt x="401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942;p48"/>
            <p:cNvSpPr/>
            <p:nvPr/>
          </p:nvSpPr>
          <p:spPr>
            <a:xfrm>
              <a:off x="9360475" y="-3777150"/>
              <a:ext cx="1014650" cy="1596200"/>
            </a:xfrm>
            <a:custGeom>
              <a:avLst/>
              <a:gdLst/>
              <a:ahLst/>
              <a:cxnLst/>
              <a:rect l="l" t="t" r="r" b="b"/>
              <a:pathLst>
                <a:path w="40586" h="63848" fill="none" extrusionOk="0">
                  <a:moveTo>
                    <a:pt x="40195" y="1"/>
                  </a:moveTo>
                  <a:lnTo>
                    <a:pt x="40195" y="1"/>
                  </a:lnTo>
                  <a:lnTo>
                    <a:pt x="39755" y="123"/>
                  </a:lnTo>
                  <a:lnTo>
                    <a:pt x="38631" y="514"/>
                  </a:lnTo>
                  <a:lnTo>
                    <a:pt x="37874" y="831"/>
                  </a:lnTo>
                  <a:lnTo>
                    <a:pt x="36994" y="1174"/>
                  </a:lnTo>
                  <a:lnTo>
                    <a:pt x="36041" y="1613"/>
                  </a:lnTo>
                  <a:lnTo>
                    <a:pt x="35015" y="2102"/>
                  </a:lnTo>
                  <a:lnTo>
                    <a:pt x="33964" y="2664"/>
                  </a:lnTo>
                  <a:lnTo>
                    <a:pt x="33451" y="2982"/>
                  </a:lnTo>
                  <a:lnTo>
                    <a:pt x="32913" y="3299"/>
                  </a:lnTo>
                  <a:lnTo>
                    <a:pt x="32376" y="3641"/>
                  </a:lnTo>
                  <a:lnTo>
                    <a:pt x="31863" y="3983"/>
                  </a:lnTo>
                  <a:lnTo>
                    <a:pt x="31350" y="4350"/>
                  </a:lnTo>
                  <a:lnTo>
                    <a:pt x="30861" y="4741"/>
                  </a:lnTo>
                  <a:lnTo>
                    <a:pt x="30372" y="5156"/>
                  </a:lnTo>
                  <a:lnTo>
                    <a:pt x="29932" y="5572"/>
                  </a:lnTo>
                  <a:lnTo>
                    <a:pt x="29493" y="5987"/>
                  </a:lnTo>
                  <a:lnTo>
                    <a:pt x="29053" y="6451"/>
                  </a:lnTo>
                  <a:lnTo>
                    <a:pt x="28686" y="6916"/>
                  </a:lnTo>
                  <a:lnTo>
                    <a:pt x="28320" y="7404"/>
                  </a:lnTo>
                  <a:lnTo>
                    <a:pt x="28002" y="7893"/>
                  </a:lnTo>
                  <a:lnTo>
                    <a:pt x="27709" y="8406"/>
                  </a:lnTo>
                  <a:lnTo>
                    <a:pt x="27709" y="8406"/>
                  </a:lnTo>
                  <a:lnTo>
                    <a:pt x="27416" y="9017"/>
                  </a:lnTo>
                  <a:lnTo>
                    <a:pt x="27147" y="9750"/>
                  </a:lnTo>
                  <a:lnTo>
                    <a:pt x="26903" y="10532"/>
                  </a:lnTo>
                  <a:lnTo>
                    <a:pt x="26683" y="11412"/>
                  </a:lnTo>
                  <a:lnTo>
                    <a:pt x="26463" y="12365"/>
                  </a:lnTo>
                  <a:lnTo>
                    <a:pt x="26267" y="13391"/>
                  </a:lnTo>
                  <a:lnTo>
                    <a:pt x="26096" y="14466"/>
                  </a:lnTo>
                  <a:lnTo>
                    <a:pt x="25925" y="15614"/>
                  </a:lnTo>
                  <a:lnTo>
                    <a:pt x="25779" y="16787"/>
                  </a:lnTo>
                  <a:lnTo>
                    <a:pt x="25632" y="18033"/>
                  </a:lnTo>
                  <a:lnTo>
                    <a:pt x="25388" y="20623"/>
                  </a:lnTo>
                  <a:lnTo>
                    <a:pt x="25168" y="23311"/>
                  </a:lnTo>
                  <a:lnTo>
                    <a:pt x="24972" y="26072"/>
                  </a:lnTo>
                  <a:lnTo>
                    <a:pt x="24630" y="31643"/>
                  </a:lnTo>
                  <a:lnTo>
                    <a:pt x="24459" y="34331"/>
                  </a:lnTo>
                  <a:lnTo>
                    <a:pt x="24288" y="36946"/>
                  </a:lnTo>
                  <a:lnTo>
                    <a:pt x="24117" y="39365"/>
                  </a:lnTo>
                  <a:lnTo>
                    <a:pt x="23897" y="41588"/>
                  </a:lnTo>
                  <a:lnTo>
                    <a:pt x="23799" y="42614"/>
                  </a:lnTo>
                  <a:lnTo>
                    <a:pt x="23677" y="43592"/>
                  </a:lnTo>
                  <a:lnTo>
                    <a:pt x="23531" y="44471"/>
                  </a:lnTo>
                  <a:lnTo>
                    <a:pt x="23384" y="45278"/>
                  </a:lnTo>
                  <a:lnTo>
                    <a:pt x="23384" y="45278"/>
                  </a:lnTo>
                  <a:lnTo>
                    <a:pt x="23360" y="45375"/>
                  </a:lnTo>
                  <a:lnTo>
                    <a:pt x="23286" y="45473"/>
                  </a:lnTo>
                  <a:lnTo>
                    <a:pt x="23189" y="45595"/>
                  </a:lnTo>
                  <a:lnTo>
                    <a:pt x="23066" y="45718"/>
                  </a:lnTo>
                  <a:lnTo>
                    <a:pt x="22724" y="45986"/>
                  </a:lnTo>
                  <a:lnTo>
                    <a:pt x="22285" y="46328"/>
                  </a:lnTo>
                  <a:lnTo>
                    <a:pt x="21747" y="46671"/>
                  </a:lnTo>
                  <a:lnTo>
                    <a:pt x="21112" y="47061"/>
                  </a:lnTo>
                  <a:lnTo>
                    <a:pt x="20379" y="47477"/>
                  </a:lnTo>
                  <a:lnTo>
                    <a:pt x="19572" y="47892"/>
                  </a:lnTo>
                  <a:lnTo>
                    <a:pt x="17813" y="48821"/>
                  </a:lnTo>
                  <a:lnTo>
                    <a:pt x="15834" y="49823"/>
                  </a:lnTo>
                  <a:lnTo>
                    <a:pt x="13733" y="50824"/>
                  </a:lnTo>
                  <a:lnTo>
                    <a:pt x="11558" y="51851"/>
                  </a:lnTo>
                  <a:lnTo>
                    <a:pt x="9383" y="52828"/>
                  </a:lnTo>
                  <a:lnTo>
                    <a:pt x="7306" y="53781"/>
                  </a:lnTo>
                  <a:lnTo>
                    <a:pt x="3592" y="55418"/>
                  </a:lnTo>
                  <a:lnTo>
                    <a:pt x="978" y="56566"/>
                  </a:lnTo>
                  <a:lnTo>
                    <a:pt x="0" y="56982"/>
                  </a:lnTo>
                  <a:lnTo>
                    <a:pt x="9579" y="63848"/>
                  </a:lnTo>
                  <a:lnTo>
                    <a:pt x="9579" y="63848"/>
                  </a:lnTo>
                  <a:lnTo>
                    <a:pt x="10727" y="63481"/>
                  </a:lnTo>
                  <a:lnTo>
                    <a:pt x="12047" y="63066"/>
                  </a:lnTo>
                  <a:lnTo>
                    <a:pt x="13781" y="62480"/>
                  </a:lnTo>
                  <a:lnTo>
                    <a:pt x="15834" y="61771"/>
                  </a:lnTo>
                  <a:lnTo>
                    <a:pt x="18155" y="60940"/>
                  </a:lnTo>
                  <a:lnTo>
                    <a:pt x="20623" y="59987"/>
                  </a:lnTo>
                  <a:lnTo>
                    <a:pt x="21918" y="59474"/>
                  </a:lnTo>
                  <a:lnTo>
                    <a:pt x="23213" y="58937"/>
                  </a:lnTo>
                  <a:lnTo>
                    <a:pt x="24532" y="58399"/>
                  </a:lnTo>
                  <a:lnTo>
                    <a:pt x="25852" y="57813"/>
                  </a:lnTo>
                  <a:lnTo>
                    <a:pt x="27147" y="57226"/>
                  </a:lnTo>
                  <a:lnTo>
                    <a:pt x="28418" y="56615"/>
                  </a:lnTo>
                  <a:lnTo>
                    <a:pt x="29664" y="55980"/>
                  </a:lnTo>
                  <a:lnTo>
                    <a:pt x="30885" y="55345"/>
                  </a:lnTo>
                  <a:lnTo>
                    <a:pt x="32034" y="54685"/>
                  </a:lnTo>
                  <a:lnTo>
                    <a:pt x="33133" y="54025"/>
                  </a:lnTo>
                  <a:lnTo>
                    <a:pt x="34184" y="53341"/>
                  </a:lnTo>
                  <a:lnTo>
                    <a:pt x="35137" y="52657"/>
                  </a:lnTo>
                  <a:lnTo>
                    <a:pt x="35601" y="52315"/>
                  </a:lnTo>
                  <a:lnTo>
                    <a:pt x="36017" y="51973"/>
                  </a:lnTo>
                  <a:lnTo>
                    <a:pt x="36408" y="51631"/>
                  </a:lnTo>
                  <a:lnTo>
                    <a:pt x="36799" y="51289"/>
                  </a:lnTo>
                  <a:lnTo>
                    <a:pt x="37141" y="50947"/>
                  </a:lnTo>
                  <a:lnTo>
                    <a:pt x="37483" y="50580"/>
                  </a:lnTo>
                  <a:lnTo>
                    <a:pt x="37776" y="50238"/>
                  </a:lnTo>
                  <a:lnTo>
                    <a:pt x="38045" y="49896"/>
                  </a:lnTo>
                  <a:lnTo>
                    <a:pt x="38265" y="49529"/>
                  </a:lnTo>
                  <a:lnTo>
                    <a:pt x="38484" y="49187"/>
                  </a:lnTo>
                  <a:lnTo>
                    <a:pt x="38656" y="48845"/>
                  </a:lnTo>
                  <a:lnTo>
                    <a:pt x="38778" y="48503"/>
                  </a:lnTo>
                  <a:lnTo>
                    <a:pt x="38778" y="48503"/>
                  </a:lnTo>
                  <a:lnTo>
                    <a:pt x="38998" y="47746"/>
                  </a:lnTo>
                  <a:lnTo>
                    <a:pt x="39218" y="46890"/>
                  </a:lnTo>
                  <a:lnTo>
                    <a:pt x="39413" y="45937"/>
                  </a:lnTo>
                  <a:lnTo>
                    <a:pt x="39584" y="44887"/>
                  </a:lnTo>
                  <a:lnTo>
                    <a:pt x="39731" y="43787"/>
                  </a:lnTo>
                  <a:lnTo>
                    <a:pt x="39877" y="42590"/>
                  </a:lnTo>
                  <a:lnTo>
                    <a:pt x="39999" y="41319"/>
                  </a:lnTo>
                  <a:lnTo>
                    <a:pt x="40122" y="40024"/>
                  </a:lnTo>
                  <a:lnTo>
                    <a:pt x="40219" y="38680"/>
                  </a:lnTo>
                  <a:lnTo>
                    <a:pt x="40293" y="37288"/>
                  </a:lnTo>
                  <a:lnTo>
                    <a:pt x="40415" y="34429"/>
                  </a:lnTo>
                  <a:lnTo>
                    <a:pt x="40513" y="31497"/>
                  </a:lnTo>
                  <a:lnTo>
                    <a:pt x="40561" y="28613"/>
                  </a:lnTo>
                  <a:lnTo>
                    <a:pt x="40586" y="25828"/>
                  </a:lnTo>
                  <a:lnTo>
                    <a:pt x="40586" y="23165"/>
                  </a:lnTo>
                  <a:lnTo>
                    <a:pt x="40561" y="20746"/>
                  </a:lnTo>
                  <a:lnTo>
                    <a:pt x="40537" y="18595"/>
                  </a:lnTo>
                  <a:lnTo>
                    <a:pt x="40464" y="15468"/>
                  </a:lnTo>
                  <a:lnTo>
                    <a:pt x="40439" y="142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943;p48"/>
            <p:cNvSpPr/>
            <p:nvPr/>
          </p:nvSpPr>
          <p:spPr>
            <a:xfrm>
              <a:off x="10249275" y="-3854125"/>
              <a:ext cx="1078175" cy="1676850"/>
            </a:xfrm>
            <a:custGeom>
              <a:avLst/>
              <a:gdLst/>
              <a:ahLst/>
              <a:cxnLst/>
              <a:rect l="l" t="t" r="r" b="b"/>
              <a:pathLst>
                <a:path w="43127" h="67074" extrusionOk="0">
                  <a:moveTo>
                    <a:pt x="16518" y="1"/>
                  </a:moveTo>
                  <a:lnTo>
                    <a:pt x="16054" y="25"/>
                  </a:lnTo>
                  <a:lnTo>
                    <a:pt x="15589" y="99"/>
                  </a:lnTo>
                  <a:lnTo>
                    <a:pt x="15125" y="148"/>
                  </a:lnTo>
                  <a:lnTo>
                    <a:pt x="14661" y="245"/>
                  </a:lnTo>
                  <a:lnTo>
                    <a:pt x="13342" y="490"/>
                  </a:lnTo>
                  <a:lnTo>
                    <a:pt x="11631" y="807"/>
                  </a:lnTo>
                  <a:lnTo>
                    <a:pt x="10703" y="1003"/>
                  </a:lnTo>
                  <a:lnTo>
                    <a:pt x="9701" y="1223"/>
                  </a:lnTo>
                  <a:lnTo>
                    <a:pt x="8699" y="1467"/>
                  </a:lnTo>
                  <a:lnTo>
                    <a:pt x="7697" y="1785"/>
                  </a:lnTo>
                  <a:lnTo>
                    <a:pt x="6695" y="2127"/>
                  </a:lnTo>
                  <a:lnTo>
                    <a:pt x="6207" y="2322"/>
                  </a:lnTo>
                  <a:lnTo>
                    <a:pt x="5718" y="2518"/>
                  </a:lnTo>
                  <a:lnTo>
                    <a:pt x="5254" y="2738"/>
                  </a:lnTo>
                  <a:lnTo>
                    <a:pt x="4814" y="2982"/>
                  </a:lnTo>
                  <a:lnTo>
                    <a:pt x="4374" y="3226"/>
                  </a:lnTo>
                  <a:lnTo>
                    <a:pt x="3959" y="3495"/>
                  </a:lnTo>
                  <a:lnTo>
                    <a:pt x="3543" y="3764"/>
                  </a:lnTo>
                  <a:lnTo>
                    <a:pt x="3177" y="4057"/>
                  </a:lnTo>
                  <a:lnTo>
                    <a:pt x="2835" y="4375"/>
                  </a:lnTo>
                  <a:lnTo>
                    <a:pt x="2517" y="4717"/>
                  </a:lnTo>
                  <a:lnTo>
                    <a:pt x="2224" y="5059"/>
                  </a:lnTo>
                  <a:lnTo>
                    <a:pt x="1955" y="5450"/>
                  </a:lnTo>
                  <a:lnTo>
                    <a:pt x="1735" y="5841"/>
                  </a:lnTo>
                  <a:lnTo>
                    <a:pt x="1564" y="6256"/>
                  </a:lnTo>
                  <a:lnTo>
                    <a:pt x="1393" y="6549"/>
                  </a:lnTo>
                  <a:lnTo>
                    <a:pt x="1247" y="6867"/>
                  </a:lnTo>
                  <a:lnTo>
                    <a:pt x="978" y="7551"/>
                  </a:lnTo>
                  <a:lnTo>
                    <a:pt x="758" y="8260"/>
                  </a:lnTo>
                  <a:lnTo>
                    <a:pt x="562" y="9017"/>
                  </a:lnTo>
                  <a:lnTo>
                    <a:pt x="416" y="9775"/>
                  </a:lnTo>
                  <a:lnTo>
                    <a:pt x="294" y="10532"/>
                  </a:lnTo>
                  <a:lnTo>
                    <a:pt x="196" y="11290"/>
                  </a:lnTo>
                  <a:lnTo>
                    <a:pt x="123" y="12023"/>
                  </a:lnTo>
                  <a:lnTo>
                    <a:pt x="74" y="12731"/>
                  </a:lnTo>
                  <a:lnTo>
                    <a:pt x="25" y="13367"/>
                  </a:lnTo>
                  <a:lnTo>
                    <a:pt x="0" y="14466"/>
                  </a:lnTo>
                  <a:lnTo>
                    <a:pt x="0" y="15199"/>
                  </a:lnTo>
                  <a:lnTo>
                    <a:pt x="25" y="15468"/>
                  </a:lnTo>
                  <a:lnTo>
                    <a:pt x="2395" y="67074"/>
                  </a:lnTo>
                  <a:lnTo>
                    <a:pt x="43127" y="67074"/>
                  </a:lnTo>
                  <a:lnTo>
                    <a:pt x="32596" y="9970"/>
                  </a:lnTo>
                  <a:lnTo>
                    <a:pt x="32229" y="9481"/>
                  </a:lnTo>
                  <a:lnTo>
                    <a:pt x="31789" y="8895"/>
                  </a:lnTo>
                  <a:lnTo>
                    <a:pt x="31203" y="8162"/>
                  </a:lnTo>
                  <a:lnTo>
                    <a:pt x="30446" y="7307"/>
                  </a:lnTo>
                  <a:lnTo>
                    <a:pt x="29566" y="6329"/>
                  </a:lnTo>
                  <a:lnTo>
                    <a:pt x="29077" y="5841"/>
                  </a:lnTo>
                  <a:lnTo>
                    <a:pt x="28540" y="5328"/>
                  </a:lnTo>
                  <a:lnTo>
                    <a:pt x="27978" y="4815"/>
                  </a:lnTo>
                  <a:lnTo>
                    <a:pt x="27391" y="4326"/>
                  </a:lnTo>
                  <a:lnTo>
                    <a:pt x="26756" y="3813"/>
                  </a:lnTo>
                  <a:lnTo>
                    <a:pt x="26121" y="3324"/>
                  </a:lnTo>
                  <a:lnTo>
                    <a:pt x="25437" y="2860"/>
                  </a:lnTo>
                  <a:lnTo>
                    <a:pt x="24752" y="2396"/>
                  </a:lnTo>
                  <a:lnTo>
                    <a:pt x="24019" y="1956"/>
                  </a:lnTo>
                  <a:lnTo>
                    <a:pt x="23262" y="1565"/>
                  </a:lnTo>
                  <a:lnTo>
                    <a:pt x="22480" y="1198"/>
                  </a:lnTo>
                  <a:lnTo>
                    <a:pt x="21698" y="881"/>
                  </a:lnTo>
                  <a:lnTo>
                    <a:pt x="20867" y="587"/>
                  </a:lnTo>
                  <a:lnTo>
                    <a:pt x="20037" y="367"/>
                  </a:lnTo>
                  <a:lnTo>
                    <a:pt x="19597" y="270"/>
                  </a:lnTo>
                  <a:lnTo>
                    <a:pt x="19181" y="172"/>
                  </a:lnTo>
                  <a:lnTo>
                    <a:pt x="18741" y="99"/>
                  </a:lnTo>
                  <a:lnTo>
                    <a:pt x="18302" y="50"/>
                  </a:lnTo>
                  <a:lnTo>
                    <a:pt x="17862" y="25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944;p48"/>
            <p:cNvSpPr/>
            <p:nvPr/>
          </p:nvSpPr>
          <p:spPr>
            <a:xfrm>
              <a:off x="10158875" y="-3777150"/>
              <a:ext cx="340250" cy="1891250"/>
            </a:xfrm>
            <a:custGeom>
              <a:avLst/>
              <a:gdLst/>
              <a:ahLst/>
              <a:cxnLst/>
              <a:rect l="l" t="t" r="r" b="b"/>
              <a:pathLst>
                <a:path w="13610" h="75650" extrusionOk="0">
                  <a:moveTo>
                    <a:pt x="8259" y="1"/>
                  </a:moveTo>
                  <a:lnTo>
                    <a:pt x="7672" y="294"/>
                  </a:lnTo>
                  <a:lnTo>
                    <a:pt x="6939" y="685"/>
                  </a:lnTo>
                  <a:lnTo>
                    <a:pt x="5156" y="1638"/>
                  </a:lnTo>
                  <a:lnTo>
                    <a:pt x="4227" y="2151"/>
                  </a:lnTo>
                  <a:lnTo>
                    <a:pt x="3372" y="2640"/>
                  </a:lnTo>
                  <a:lnTo>
                    <a:pt x="3006" y="2908"/>
                  </a:lnTo>
                  <a:lnTo>
                    <a:pt x="2663" y="3128"/>
                  </a:lnTo>
                  <a:lnTo>
                    <a:pt x="2370" y="3373"/>
                  </a:lnTo>
                  <a:lnTo>
                    <a:pt x="2126" y="3568"/>
                  </a:lnTo>
                  <a:lnTo>
                    <a:pt x="1784" y="3983"/>
                  </a:lnTo>
                  <a:lnTo>
                    <a:pt x="1515" y="4374"/>
                  </a:lnTo>
                  <a:lnTo>
                    <a:pt x="1246" y="4741"/>
                  </a:lnTo>
                  <a:lnTo>
                    <a:pt x="1051" y="5132"/>
                  </a:lnTo>
                  <a:lnTo>
                    <a:pt x="880" y="5498"/>
                  </a:lnTo>
                  <a:lnTo>
                    <a:pt x="733" y="5865"/>
                  </a:lnTo>
                  <a:lnTo>
                    <a:pt x="611" y="6207"/>
                  </a:lnTo>
                  <a:lnTo>
                    <a:pt x="538" y="6574"/>
                  </a:lnTo>
                  <a:lnTo>
                    <a:pt x="489" y="6916"/>
                  </a:lnTo>
                  <a:lnTo>
                    <a:pt x="464" y="7282"/>
                  </a:lnTo>
                  <a:lnTo>
                    <a:pt x="464" y="7649"/>
                  </a:lnTo>
                  <a:lnTo>
                    <a:pt x="464" y="8015"/>
                  </a:lnTo>
                  <a:lnTo>
                    <a:pt x="513" y="8382"/>
                  </a:lnTo>
                  <a:lnTo>
                    <a:pt x="562" y="8748"/>
                  </a:lnTo>
                  <a:lnTo>
                    <a:pt x="684" y="9506"/>
                  </a:lnTo>
                  <a:lnTo>
                    <a:pt x="1002" y="11167"/>
                  </a:lnTo>
                  <a:lnTo>
                    <a:pt x="1173" y="12071"/>
                  </a:lnTo>
                  <a:lnTo>
                    <a:pt x="1320" y="13049"/>
                  </a:lnTo>
                  <a:lnTo>
                    <a:pt x="1368" y="13562"/>
                  </a:lnTo>
                  <a:lnTo>
                    <a:pt x="1393" y="14099"/>
                  </a:lnTo>
                  <a:lnTo>
                    <a:pt x="1417" y="14661"/>
                  </a:lnTo>
                  <a:lnTo>
                    <a:pt x="1417" y="15248"/>
                  </a:lnTo>
                  <a:lnTo>
                    <a:pt x="1393" y="15859"/>
                  </a:lnTo>
                  <a:lnTo>
                    <a:pt x="1368" y="16518"/>
                  </a:lnTo>
                  <a:lnTo>
                    <a:pt x="1295" y="17178"/>
                  </a:lnTo>
                  <a:lnTo>
                    <a:pt x="1197" y="17862"/>
                  </a:lnTo>
                  <a:lnTo>
                    <a:pt x="1075" y="18791"/>
                  </a:lnTo>
                  <a:lnTo>
                    <a:pt x="953" y="19964"/>
                  </a:lnTo>
                  <a:lnTo>
                    <a:pt x="855" y="21308"/>
                  </a:lnTo>
                  <a:lnTo>
                    <a:pt x="758" y="22847"/>
                  </a:lnTo>
                  <a:lnTo>
                    <a:pt x="660" y="24557"/>
                  </a:lnTo>
                  <a:lnTo>
                    <a:pt x="587" y="26439"/>
                  </a:lnTo>
                  <a:lnTo>
                    <a:pt x="440" y="30568"/>
                  </a:lnTo>
                  <a:lnTo>
                    <a:pt x="318" y="35137"/>
                  </a:lnTo>
                  <a:lnTo>
                    <a:pt x="220" y="39975"/>
                  </a:lnTo>
                  <a:lnTo>
                    <a:pt x="147" y="44985"/>
                  </a:lnTo>
                  <a:lnTo>
                    <a:pt x="73" y="50018"/>
                  </a:lnTo>
                  <a:lnTo>
                    <a:pt x="25" y="59670"/>
                  </a:lnTo>
                  <a:lnTo>
                    <a:pt x="0" y="67855"/>
                  </a:lnTo>
                  <a:lnTo>
                    <a:pt x="0" y="75650"/>
                  </a:lnTo>
                  <a:lnTo>
                    <a:pt x="489" y="75576"/>
                  </a:lnTo>
                  <a:lnTo>
                    <a:pt x="1784" y="75405"/>
                  </a:lnTo>
                  <a:lnTo>
                    <a:pt x="3690" y="75088"/>
                  </a:lnTo>
                  <a:lnTo>
                    <a:pt x="4789" y="74868"/>
                  </a:lnTo>
                  <a:lnTo>
                    <a:pt x="5938" y="74648"/>
                  </a:lnTo>
                  <a:lnTo>
                    <a:pt x="7110" y="74379"/>
                  </a:lnTo>
                  <a:lnTo>
                    <a:pt x="8283" y="74086"/>
                  </a:lnTo>
                  <a:lnTo>
                    <a:pt x="9432" y="73744"/>
                  </a:lnTo>
                  <a:lnTo>
                    <a:pt x="10507" y="73377"/>
                  </a:lnTo>
                  <a:lnTo>
                    <a:pt x="11020" y="73206"/>
                  </a:lnTo>
                  <a:lnTo>
                    <a:pt x="11484" y="72986"/>
                  </a:lnTo>
                  <a:lnTo>
                    <a:pt x="11948" y="72791"/>
                  </a:lnTo>
                  <a:lnTo>
                    <a:pt x="12364" y="72571"/>
                  </a:lnTo>
                  <a:lnTo>
                    <a:pt x="12730" y="72351"/>
                  </a:lnTo>
                  <a:lnTo>
                    <a:pt x="13072" y="72107"/>
                  </a:lnTo>
                  <a:lnTo>
                    <a:pt x="13366" y="71887"/>
                  </a:lnTo>
                  <a:lnTo>
                    <a:pt x="13610" y="71643"/>
                  </a:lnTo>
                  <a:lnTo>
                    <a:pt x="13610" y="70763"/>
                  </a:lnTo>
                  <a:lnTo>
                    <a:pt x="13610" y="69566"/>
                  </a:lnTo>
                  <a:lnTo>
                    <a:pt x="13561" y="68100"/>
                  </a:lnTo>
                  <a:lnTo>
                    <a:pt x="13488" y="66365"/>
                  </a:lnTo>
                  <a:lnTo>
                    <a:pt x="13243" y="62186"/>
                  </a:lnTo>
                  <a:lnTo>
                    <a:pt x="12926" y="57202"/>
                  </a:lnTo>
                  <a:lnTo>
                    <a:pt x="12535" y="51631"/>
                  </a:lnTo>
                  <a:lnTo>
                    <a:pt x="12071" y="45595"/>
                  </a:lnTo>
                  <a:lnTo>
                    <a:pt x="11582" y="39316"/>
                  </a:lnTo>
                  <a:lnTo>
                    <a:pt x="11069" y="32938"/>
                  </a:lnTo>
                  <a:lnTo>
                    <a:pt x="10043" y="20648"/>
                  </a:lnTo>
                  <a:lnTo>
                    <a:pt x="9139" y="10117"/>
                  </a:lnTo>
                  <a:lnTo>
                    <a:pt x="8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945;p48"/>
            <p:cNvSpPr/>
            <p:nvPr/>
          </p:nvSpPr>
          <p:spPr>
            <a:xfrm>
              <a:off x="10162525" y="-2441200"/>
              <a:ext cx="251100" cy="128925"/>
            </a:xfrm>
            <a:custGeom>
              <a:avLst/>
              <a:gdLst/>
              <a:ahLst/>
              <a:cxnLst/>
              <a:rect l="l" t="t" r="r" b="b"/>
              <a:pathLst>
                <a:path w="10044" h="5157" extrusionOk="0">
                  <a:moveTo>
                    <a:pt x="10043" y="1"/>
                  </a:moveTo>
                  <a:lnTo>
                    <a:pt x="1" y="2982"/>
                  </a:lnTo>
                  <a:lnTo>
                    <a:pt x="1" y="5157"/>
                  </a:lnTo>
                  <a:lnTo>
                    <a:pt x="10043" y="2273"/>
                  </a:lnTo>
                  <a:lnTo>
                    <a:pt x="10043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946;p48"/>
            <p:cNvSpPr/>
            <p:nvPr/>
          </p:nvSpPr>
          <p:spPr>
            <a:xfrm>
              <a:off x="10157650" y="-3298850"/>
              <a:ext cx="12850" cy="976200"/>
            </a:xfrm>
            <a:custGeom>
              <a:avLst/>
              <a:gdLst/>
              <a:ahLst/>
              <a:cxnLst/>
              <a:rect l="l" t="t" r="r" b="b"/>
              <a:pathLst>
                <a:path w="514" h="39048" extrusionOk="0">
                  <a:moveTo>
                    <a:pt x="0" y="1"/>
                  </a:moveTo>
                  <a:lnTo>
                    <a:pt x="25" y="465"/>
                  </a:lnTo>
                  <a:lnTo>
                    <a:pt x="147" y="3397"/>
                  </a:lnTo>
                  <a:lnTo>
                    <a:pt x="293" y="8406"/>
                  </a:lnTo>
                  <a:lnTo>
                    <a:pt x="342" y="11534"/>
                  </a:lnTo>
                  <a:lnTo>
                    <a:pt x="416" y="14955"/>
                  </a:lnTo>
                  <a:lnTo>
                    <a:pt x="440" y="18595"/>
                  </a:lnTo>
                  <a:lnTo>
                    <a:pt x="464" y="22383"/>
                  </a:lnTo>
                  <a:lnTo>
                    <a:pt x="440" y="26659"/>
                  </a:lnTo>
                  <a:lnTo>
                    <a:pt x="367" y="30935"/>
                  </a:lnTo>
                  <a:lnTo>
                    <a:pt x="318" y="33036"/>
                  </a:lnTo>
                  <a:lnTo>
                    <a:pt x="245" y="35089"/>
                  </a:lnTo>
                  <a:lnTo>
                    <a:pt x="147" y="37092"/>
                  </a:lnTo>
                  <a:lnTo>
                    <a:pt x="49" y="39047"/>
                  </a:lnTo>
                  <a:lnTo>
                    <a:pt x="98" y="39047"/>
                  </a:lnTo>
                  <a:lnTo>
                    <a:pt x="196" y="37092"/>
                  </a:lnTo>
                  <a:lnTo>
                    <a:pt x="293" y="35089"/>
                  </a:lnTo>
                  <a:lnTo>
                    <a:pt x="367" y="33036"/>
                  </a:lnTo>
                  <a:lnTo>
                    <a:pt x="416" y="30935"/>
                  </a:lnTo>
                  <a:lnTo>
                    <a:pt x="489" y="26659"/>
                  </a:lnTo>
                  <a:lnTo>
                    <a:pt x="513" y="22383"/>
                  </a:lnTo>
                  <a:lnTo>
                    <a:pt x="489" y="18058"/>
                  </a:lnTo>
                  <a:lnTo>
                    <a:pt x="440" y="13929"/>
                  </a:lnTo>
                  <a:lnTo>
                    <a:pt x="367" y="10141"/>
                  </a:lnTo>
                  <a:lnTo>
                    <a:pt x="293" y="6794"/>
                  </a:lnTo>
                  <a:lnTo>
                    <a:pt x="122" y="1833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947;p48"/>
            <p:cNvSpPr/>
            <p:nvPr/>
          </p:nvSpPr>
          <p:spPr>
            <a:xfrm>
              <a:off x="10248050" y="-3736825"/>
              <a:ext cx="188175" cy="947475"/>
            </a:xfrm>
            <a:custGeom>
              <a:avLst/>
              <a:gdLst/>
              <a:ahLst/>
              <a:cxnLst/>
              <a:rect l="l" t="t" r="r" b="b"/>
              <a:pathLst>
                <a:path w="7527" h="37899" extrusionOk="0">
                  <a:moveTo>
                    <a:pt x="1589" y="0"/>
                  </a:moveTo>
                  <a:lnTo>
                    <a:pt x="1320" y="953"/>
                  </a:lnTo>
                  <a:lnTo>
                    <a:pt x="1100" y="1931"/>
                  </a:lnTo>
                  <a:lnTo>
                    <a:pt x="905" y="2957"/>
                  </a:lnTo>
                  <a:lnTo>
                    <a:pt x="734" y="4008"/>
                  </a:lnTo>
                  <a:lnTo>
                    <a:pt x="587" y="5058"/>
                  </a:lnTo>
                  <a:lnTo>
                    <a:pt x="465" y="6133"/>
                  </a:lnTo>
                  <a:lnTo>
                    <a:pt x="367" y="7184"/>
                  </a:lnTo>
                  <a:lnTo>
                    <a:pt x="269" y="8235"/>
                  </a:lnTo>
                  <a:lnTo>
                    <a:pt x="147" y="10238"/>
                  </a:lnTo>
                  <a:lnTo>
                    <a:pt x="49" y="12095"/>
                  </a:lnTo>
                  <a:lnTo>
                    <a:pt x="25" y="13733"/>
                  </a:lnTo>
                  <a:lnTo>
                    <a:pt x="1" y="15076"/>
                  </a:lnTo>
                  <a:lnTo>
                    <a:pt x="25" y="16249"/>
                  </a:lnTo>
                  <a:lnTo>
                    <a:pt x="25" y="16689"/>
                  </a:lnTo>
                  <a:lnTo>
                    <a:pt x="49" y="16714"/>
                  </a:lnTo>
                  <a:lnTo>
                    <a:pt x="3666" y="17520"/>
                  </a:lnTo>
                  <a:lnTo>
                    <a:pt x="514" y="20867"/>
                  </a:lnTo>
                  <a:lnTo>
                    <a:pt x="514" y="20892"/>
                  </a:lnTo>
                  <a:lnTo>
                    <a:pt x="7477" y="37898"/>
                  </a:lnTo>
                  <a:lnTo>
                    <a:pt x="7526" y="37898"/>
                  </a:lnTo>
                  <a:lnTo>
                    <a:pt x="562" y="20892"/>
                  </a:lnTo>
                  <a:lnTo>
                    <a:pt x="3739" y="17520"/>
                  </a:lnTo>
                  <a:lnTo>
                    <a:pt x="3739" y="17495"/>
                  </a:lnTo>
                  <a:lnTo>
                    <a:pt x="74" y="16670"/>
                  </a:lnTo>
                  <a:lnTo>
                    <a:pt x="74" y="16670"/>
                  </a:lnTo>
                  <a:lnTo>
                    <a:pt x="74" y="16249"/>
                  </a:lnTo>
                  <a:lnTo>
                    <a:pt x="49" y="15076"/>
                  </a:lnTo>
                  <a:lnTo>
                    <a:pt x="74" y="13733"/>
                  </a:lnTo>
                  <a:lnTo>
                    <a:pt x="98" y="12095"/>
                  </a:lnTo>
                  <a:lnTo>
                    <a:pt x="196" y="10238"/>
                  </a:lnTo>
                  <a:lnTo>
                    <a:pt x="318" y="8235"/>
                  </a:lnTo>
                  <a:lnTo>
                    <a:pt x="416" y="7184"/>
                  </a:lnTo>
                  <a:lnTo>
                    <a:pt x="514" y="6133"/>
                  </a:lnTo>
                  <a:lnTo>
                    <a:pt x="636" y="5058"/>
                  </a:lnTo>
                  <a:lnTo>
                    <a:pt x="782" y="4008"/>
                  </a:lnTo>
                  <a:lnTo>
                    <a:pt x="953" y="2981"/>
                  </a:lnTo>
                  <a:lnTo>
                    <a:pt x="1149" y="1955"/>
                  </a:lnTo>
                  <a:lnTo>
                    <a:pt x="1369" y="95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948;p48"/>
            <p:cNvSpPr/>
            <p:nvPr/>
          </p:nvSpPr>
          <p:spPr>
            <a:xfrm>
              <a:off x="9782575" y="-2177300"/>
              <a:ext cx="874175" cy="33625"/>
            </a:xfrm>
            <a:custGeom>
              <a:avLst/>
              <a:gdLst/>
              <a:ahLst/>
              <a:cxnLst/>
              <a:rect l="l" t="t" r="r" b="b"/>
              <a:pathLst>
                <a:path w="34967" h="1345" extrusionOk="0">
                  <a:moveTo>
                    <a:pt x="1" y="1"/>
                  </a:moveTo>
                  <a:lnTo>
                    <a:pt x="1" y="1344"/>
                  </a:lnTo>
                  <a:lnTo>
                    <a:pt x="34966" y="1344"/>
                  </a:lnTo>
                  <a:lnTo>
                    <a:pt x="34966" y="74"/>
                  </a:lnTo>
                  <a:lnTo>
                    <a:pt x="34942" y="25"/>
                  </a:lnTo>
                  <a:lnTo>
                    <a:pt x="34893" y="1"/>
                  </a:lnTo>
                  <a:close/>
                </a:path>
              </a:pathLst>
            </a:custGeom>
            <a:solidFill>
              <a:srgbClr val="051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949;p48"/>
            <p:cNvSpPr/>
            <p:nvPr/>
          </p:nvSpPr>
          <p:spPr>
            <a:xfrm>
              <a:off x="8956700" y="-2964100"/>
              <a:ext cx="1345750" cy="820425"/>
            </a:xfrm>
            <a:custGeom>
              <a:avLst/>
              <a:gdLst/>
              <a:ahLst/>
              <a:cxnLst/>
              <a:rect l="l" t="t" r="r" b="b"/>
              <a:pathLst>
                <a:path w="53830" h="32817" extrusionOk="0">
                  <a:moveTo>
                    <a:pt x="1784" y="1"/>
                  </a:moveTo>
                  <a:lnTo>
                    <a:pt x="1589" y="25"/>
                  </a:lnTo>
                  <a:lnTo>
                    <a:pt x="1393" y="50"/>
                  </a:lnTo>
                  <a:lnTo>
                    <a:pt x="1222" y="99"/>
                  </a:lnTo>
                  <a:lnTo>
                    <a:pt x="1051" y="172"/>
                  </a:lnTo>
                  <a:lnTo>
                    <a:pt x="880" y="270"/>
                  </a:lnTo>
                  <a:lnTo>
                    <a:pt x="709" y="367"/>
                  </a:lnTo>
                  <a:lnTo>
                    <a:pt x="587" y="490"/>
                  </a:lnTo>
                  <a:lnTo>
                    <a:pt x="440" y="636"/>
                  </a:lnTo>
                  <a:lnTo>
                    <a:pt x="342" y="783"/>
                  </a:lnTo>
                  <a:lnTo>
                    <a:pt x="245" y="929"/>
                  </a:lnTo>
                  <a:lnTo>
                    <a:pt x="147" y="1100"/>
                  </a:lnTo>
                  <a:lnTo>
                    <a:pt x="98" y="1296"/>
                  </a:lnTo>
                  <a:lnTo>
                    <a:pt x="49" y="1467"/>
                  </a:lnTo>
                  <a:lnTo>
                    <a:pt x="25" y="1662"/>
                  </a:lnTo>
                  <a:lnTo>
                    <a:pt x="0" y="1858"/>
                  </a:lnTo>
                  <a:lnTo>
                    <a:pt x="25" y="2078"/>
                  </a:lnTo>
                  <a:lnTo>
                    <a:pt x="6818" y="30617"/>
                  </a:lnTo>
                  <a:lnTo>
                    <a:pt x="6866" y="30862"/>
                  </a:lnTo>
                  <a:lnTo>
                    <a:pt x="6964" y="31082"/>
                  </a:lnTo>
                  <a:lnTo>
                    <a:pt x="7062" y="31301"/>
                  </a:lnTo>
                  <a:lnTo>
                    <a:pt x="7184" y="31497"/>
                  </a:lnTo>
                  <a:lnTo>
                    <a:pt x="7331" y="31692"/>
                  </a:lnTo>
                  <a:lnTo>
                    <a:pt x="7477" y="31888"/>
                  </a:lnTo>
                  <a:lnTo>
                    <a:pt x="7648" y="32059"/>
                  </a:lnTo>
                  <a:lnTo>
                    <a:pt x="7819" y="32206"/>
                  </a:lnTo>
                  <a:lnTo>
                    <a:pt x="8015" y="32352"/>
                  </a:lnTo>
                  <a:lnTo>
                    <a:pt x="8210" y="32474"/>
                  </a:lnTo>
                  <a:lnTo>
                    <a:pt x="8430" y="32572"/>
                  </a:lnTo>
                  <a:lnTo>
                    <a:pt x="8650" y="32645"/>
                  </a:lnTo>
                  <a:lnTo>
                    <a:pt x="8870" y="32719"/>
                  </a:lnTo>
                  <a:lnTo>
                    <a:pt x="9090" y="32768"/>
                  </a:lnTo>
                  <a:lnTo>
                    <a:pt x="9334" y="32816"/>
                  </a:lnTo>
                  <a:lnTo>
                    <a:pt x="53829" y="32816"/>
                  </a:lnTo>
                  <a:lnTo>
                    <a:pt x="46474" y="1662"/>
                  </a:lnTo>
                  <a:lnTo>
                    <a:pt x="46426" y="1491"/>
                  </a:lnTo>
                  <a:lnTo>
                    <a:pt x="46401" y="1320"/>
                  </a:lnTo>
                  <a:lnTo>
                    <a:pt x="46328" y="1149"/>
                  </a:lnTo>
                  <a:lnTo>
                    <a:pt x="46255" y="1003"/>
                  </a:lnTo>
                  <a:lnTo>
                    <a:pt x="46157" y="856"/>
                  </a:lnTo>
                  <a:lnTo>
                    <a:pt x="46059" y="710"/>
                  </a:lnTo>
                  <a:lnTo>
                    <a:pt x="45961" y="587"/>
                  </a:lnTo>
                  <a:lnTo>
                    <a:pt x="45839" y="465"/>
                  </a:lnTo>
                  <a:lnTo>
                    <a:pt x="45693" y="367"/>
                  </a:lnTo>
                  <a:lnTo>
                    <a:pt x="45570" y="270"/>
                  </a:lnTo>
                  <a:lnTo>
                    <a:pt x="45424" y="196"/>
                  </a:lnTo>
                  <a:lnTo>
                    <a:pt x="45253" y="123"/>
                  </a:lnTo>
                  <a:lnTo>
                    <a:pt x="45106" y="74"/>
                  </a:lnTo>
                  <a:lnTo>
                    <a:pt x="44935" y="25"/>
                  </a:lnTo>
                  <a:lnTo>
                    <a:pt x="44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950;p48"/>
            <p:cNvSpPr/>
            <p:nvPr/>
          </p:nvSpPr>
          <p:spPr>
            <a:xfrm>
              <a:off x="8936550" y="-2964100"/>
              <a:ext cx="1345725" cy="820425"/>
            </a:xfrm>
            <a:custGeom>
              <a:avLst/>
              <a:gdLst/>
              <a:ahLst/>
              <a:cxnLst/>
              <a:rect l="l" t="t" r="r" b="b"/>
              <a:pathLst>
                <a:path w="53829" h="32817" extrusionOk="0">
                  <a:moveTo>
                    <a:pt x="1784" y="1"/>
                  </a:moveTo>
                  <a:lnTo>
                    <a:pt x="1588" y="25"/>
                  </a:lnTo>
                  <a:lnTo>
                    <a:pt x="1393" y="50"/>
                  </a:lnTo>
                  <a:lnTo>
                    <a:pt x="1197" y="99"/>
                  </a:lnTo>
                  <a:lnTo>
                    <a:pt x="1026" y="172"/>
                  </a:lnTo>
                  <a:lnTo>
                    <a:pt x="855" y="270"/>
                  </a:lnTo>
                  <a:lnTo>
                    <a:pt x="709" y="367"/>
                  </a:lnTo>
                  <a:lnTo>
                    <a:pt x="562" y="490"/>
                  </a:lnTo>
                  <a:lnTo>
                    <a:pt x="440" y="636"/>
                  </a:lnTo>
                  <a:lnTo>
                    <a:pt x="318" y="783"/>
                  </a:lnTo>
                  <a:lnTo>
                    <a:pt x="220" y="929"/>
                  </a:lnTo>
                  <a:lnTo>
                    <a:pt x="147" y="1100"/>
                  </a:lnTo>
                  <a:lnTo>
                    <a:pt x="73" y="1296"/>
                  </a:lnTo>
                  <a:lnTo>
                    <a:pt x="24" y="1467"/>
                  </a:lnTo>
                  <a:lnTo>
                    <a:pt x="0" y="1662"/>
                  </a:lnTo>
                  <a:lnTo>
                    <a:pt x="0" y="1858"/>
                  </a:lnTo>
                  <a:lnTo>
                    <a:pt x="24" y="2078"/>
                  </a:lnTo>
                  <a:lnTo>
                    <a:pt x="7086" y="31815"/>
                  </a:lnTo>
                  <a:lnTo>
                    <a:pt x="7159" y="32035"/>
                  </a:lnTo>
                  <a:lnTo>
                    <a:pt x="7257" y="32230"/>
                  </a:lnTo>
                  <a:lnTo>
                    <a:pt x="7379" y="32401"/>
                  </a:lnTo>
                  <a:lnTo>
                    <a:pt x="7550" y="32548"/>
                  </a:lnTo>
                  <a:lnTo>
                    <a:pt x="7721" y="32645"/>
                  </a:lnTo>
                  <a:lnTo>
                    <a:pt x="7917" y="32743"/>
                  </a:lnTo>
                  <a:lnTo>
                    <a:pt x="8112" y="32792"/>
                  </a:lnTo>
                  <a:lnTo>
                    <a:pt x="8332" y="32816"/>
                  </a:lnTo>
                  <a:lnTo>
                    <a:pt x="53829" y="32816"/>
                  </a:lnTo>
                  <a:lnTo>
                    <a:pt x="46450" y="1662"/>
                  </a:lnTo>
                  <a:lnTo>
                    <a:pt x="46425" y="1491"/>
                  </a:lnTo>
                  <a:lnTo>
                    <a:pt x="46376" y="1320"/>
                  </a:lnTo>
                  <a:lnTo>
                    <a:pt x="46327" y="1149"/>
                  </a:lnTo>
                  <a:lnTo>
                    <a:pt x="46254" y="1003"/>
                  </a:lnTo>
                  <a:lnTo>
                    <a:pt x="46156" y="856"/>
                  </a:lnTo>
                  <a:lnTo>
                    <a:pt x="46059" y="710"/>
                  </a:lnTo>
                  <a:lnTo>
                    <a:pt x="45937" y="587"/>
                  </a:lnTo>
                  <a:lnTo>
                    <a:pt x="45814" y="465"/>
                  </a:lnTo>
                  <a:lnTo>
                    <a:pt x="45692" y="367"/>
                  </a:lnTo>
                  <a:lnTo>
                    <a:pt x="45546" y="270"/>
                  </a:lnTo>
                  <a:lnTo>
                    <a:pt x="45399" y="196"/>
                  </a:lnTo>
                  <a:lnTo>
                    <a:pt x="45252" y="123"/>
                  </a:lnTo>
                  <a:lnTo>
                    <a:pt x="45081" y="74"/>
                  </a:lnTo>
                  <a:lnTo>
                    <a:pt x="44935" y="25"/>
                  </a:lnTo>
                  <a:lnTo>
                    <a:pt x="44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951;p48"/>
            <p:cNvSpPr/>
            <p:nvPr/>
          </p:nvSpPr>
          <p:spPr>
            <a:xfrm>
              <a:off x="8936550" y="-2964100"/>
              <a:ext cx="1345725" cy="820425"/>
            </a:xfrm>
            <a:custGeom>
              <a:avLst/>
              <a:gdLst/>
              <a:ahLst/>
              <a:cxnLst/>
              <a:rect l="l" t="t" r="r" b="b"/>
              <a:pathLst>
                <a:path w="53829" h="32817" fill="none" extrusionOk="0">
                  <a:moveTo>
                    <a:pt x="53829" y="32816"/>
                  </a:moveTo>
                  <a:lnTo>
                    <a:pt x="8332" y="32816"/>
                  </a:lnTo>
                  <a:lnTo>
                    <a:pt x="8332" y="32816"/>
                  </a:lnTo>
                  <a:lnTo>
                    <a:pt x="8112" y="32792"/>
                  </a:lnTo>
                  <a:lnTo>
                    <a:pt x="7917" y="32743"/>
                  </a:lnTo>
                  <a:lnTo>
                    <a:pt x="7721" y="32645"/>
                  </a:lnTo>
                  <a:lnTo>
                    <a:pt x="7550" y="32548"/>
                  </a:lnTo>
                  <a:lnTo>
                    <a:pt x="7379" y="32401"/>
                  </a:lnTo>
                  <a:lnTo>
                    <a:pt x="7257" y="32230"/>
                  </a:lnTo>
                  <a:lnTo>
                    <a:pt x="7159" y="32035"/>
                  </a:lnTo>
                  <a:lnTo>
                    <a:pt x="7086" y="31815"/>
                  </a:lnTo>
                  <a:lnTo>
                    <a:pt x="24" y="2078"/>
                  </a:lnTo>
                  <a:lnTo>
                    <a:pt x="24" y="2078"/>
                  </a:lnTo>
                  <a:lnTo>
                    <a:pt x="0" y="1858"/>
                  </a:lnTo>
                  <a:lnTo>
                    <a:pt x="0" y="1662"/>
                  </a:lnTo>
                  <a:lnTo>
                    <a:pt x="24" y="1467"/>
                  </a:lnTo>
                  <a:lnTo>
                    <a:pt x="73" y="1296"/>
                  </a:lnTo>
                  <a:lnTo>
                    <a:pt x="147" y="1100"/>
                  </a:lnTo>
                  <a:lnTo>
                    <a:pt x="220" y="929"/>
                  </a:lnTo>
                  <a:lnTo>
                    <a:pt x="318" y="783"/>
                  </a:lnTo>
                  <a:lnTo>
                    <a:pt x="440" y="636"/>
                  </a:lnTo>
                  <a:lnTo>
                    <a:pt x="562" y="490"/>
                  </a:lnTo>
                  <a:lnTo>
                    <a:pt x="709" y="367"/>
                  </a:lnTo>
                  <a:lnTo>
                    <a:pt x="855" y="270"/>
                  </a:lnTo>
                  <a:lnTo>
                    <a:pt x="1026" y="172"/>
                  </a:lnTo>
                  <a:lnTo>
                    <a:pt x="1197" y="99"/>
                  </a:lnTo>
                  <a:lnTo>
                    <a:pt x="1393" y="50"/>
                  </a:lnTo>
                  <a:lnTo>
                    <a:pt x="1588" y="25"/>
                  </a:lnTo>
                  <a:lnTo>
                    <a:pt x="1784" y="1"/>
                  </a:lnTo>
                  <a:lnTo>
                    <a:pt x="44568" y="1"/>
                  </a:lnTo>
                  <a:lnTo>
                    <a:pt x="44568" y="1"/>
                  </a:lnTo>
                  <a:lnTo>
                    <a:pt x="44764" y="1"/>
                  </a:lnTo>
                  <a:lnTo>
                    <a:pt x="44935" y="25"/>
                  </a:lnTo>
                  <a:lnTo>
                    <a:pt x="45081" y="74"/>
                  </a:lnTo>
                  <a:lnTo>
                    <a:pt x="45252" y="123"/>
                  </a:lnTo>
                  <a:lnTo>
                    <a:pt x="45399" y="196"/>
                  </a:lnTo>
                  <a:lnTo>
                    <a:pt x="45546" y="270"/>
                  </a:lnTo>
                  <a:lnTo>
                    <a:pt x="45692" y="367"/>
                  </a:lnTo>
                  <a:lnTo>
                    <a:pt x="45814" y="465"/>
                  </a:lnTo>
                  <a:lnTo>
                    <a:pt x="45937" y="587"/>
                  </a:lnTo>
                  <a:lnTo>
                    <a:pt x="46059" y="710"/>
                  </a:lnTo>
                  <a:lnTo>
                    <a:pt x="46156" y="856"/>
                  </a:lnTo>
                  <a:lnTo>
                    <a:pt x="46254" y="1003"/>
                  </a:lnTo>
                  <a:lnTo>
                    <a:pt x="46327" y="1149"/>
                  </a:lnTo>
                  <a:lnTo>
                    <a:pt x="46376" y="1320"/>
                  </a:lnTo>
                  <a:lnTo>
                    <a:pt x="46425" y="1491"/>
                  </a:lnTo>
                  <a:lnTo>
                    <a:pt x="46450" y="1662"/>
                  </a:lnTo>
                  <a:lnTo>
                    <a:pt x="53829" y="328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952;p48"/>
            <p:cNvSpPr/>
            <p:nvPr/>
          </p:nvSpPr>
          <p:spPr>
            <a:xfrm>
              <a:off x="9453325" y="-2635450"/>
              <a:ext cx="210150" cy="163125"/>
            </a:xfrm>
            <a:custGeom>
              <a:avLst/>
              <a:gdLst/>
              <a:ahLst/>
              <a:cxnLst/>
              <a:rect l="l" t="t" r="r" b="b"/>
              <a:pathLst>
                <a:path w="8406" h="6525" extrusionOk="0">
                  <a:moveTo>
                    <a:pt x="4130" y="1"/>
                  </a:moveTo>
                  <a:lnTo>
                    <a:pt x="3812" y="25"/>
                  </a:lnTo>
                  <a:lnTo>
                    <a:pt x="3470" y="50"/>
                  </a:lnTo>
                  <a:lnTo>
                    <a:pt x="3152" y="98"/>
                  </a:lnTo>
                  <a:lnTo>
                    <a:pt x="2859" y="172"/>
                  </a:lnTo>
                  <a:lnTo>
                    <a:pt x="2566" y="245"/>
                  </a:lnTo>
                  <a:lnTo>
                    <a:pt x="2273" y="343"/>
                  </a:lnTo>
                  <a:lnTo>
                    <a:pt x="1980" y="465"/>
                  </a:lnTo>
                  <a:lnTo>
                    <a:pt x="1711" y="612"/>
                  </a:lnTo>
                  <a:lnTo>
                    <a:pt x="1467" y="758"/>
                  </a:lnTo>
                  <a:lnTo>
                    <a:pt x="1222" y="929"/>
                  </a:lnTo>
                  <a:lnTo>
                    <a:pt x="1002" y="1100"/>
                  </a:lnTo>
                  <a:lnTo>
                    <a:pt x="807" y="1296"/>
                  </a:lnTo>
                  <a:lnTo>
                    <a:pt x="611" y="1516"/>
                  </a:lnTo>
                  <a:lnTo>
                    <a:pt x="440" y="1736"/>
                  </a:lnTo>
                  <a:lnTo>
                    <a:pt x="318" y="1980"/>
                  </a:lnTo>
                  <a:lnTo>
                    <a:pt x="196" y="2224"/>
                  </a:lnTo>
                  <a:lnTo>
                    <a:pt x="74" y="2542"/>
                  </a:lnTo>
                  <a:lnTo>
                    <a:pt x="25" y="2860"/>
                  </a:lnTo>
                  <a:lnTo>
                    <a:pt x="0" y="3177"/>
                  </a:lnTo>
                  <a:lnTo>
                    <a:pt x="0" y="3495"/>
                  </a:lnTo>
                  <a:lnTo>
                    <a:pt x="74" y="3812"/>
                  </a:lnTo>
                  <a:lnTo>
                    <a:pt x="147" y="4130"/>
                  </a:lnTo>
                  <a:lnTo>
                    <a:pt x="294" y="4423"/>
                  </a:lnTo>
                  <a:lnTo>
                    <a:pt x="465" y="4717"/>
                  </a:lnTo>
                  <a:lnTo>
                    <a:pt x="660" y="4985"/>
                  </a:lnTo>
                  <a:lnTo>
                    <a:pt x="905" y="5230"/>
                  </a:lnTo>
                  <a:lnTo>
                    <a:pt x="1149" y="5474"/>
                  </a:lnTo>
                  <a:lnTo>
                    <a:pt x="1467" y="5694"/>
                  </a:lnTo>
                  <a:lnTo>
                    <a:pt x="1784" y="5889"/>
                  </a:lnTo>
                  <a:lnTo>
                    <a:pt x="2126" y="6085"/>
                  </a:lnTo>
                  <a:lnTo>
                    <a:pt x="2517" y="6231"/>
                  </a:lnTo>
                  <a:lnTo>
                    <a:pt x="2908" y="6354"/>
                  </a:lnTo>
                  <a:lnTo>
                    <a:pt x="3250" y="6427"/>
                  </a:lnTo>
                  <a:lnTo>
                    <a:pt x="3592" y="6476"/>
                  </a:lnTo>
                  <a:lnTo>
                    <a:pt x="3934" y="6500"/>
                  </a:lnTo>
                  <a:lnTo>
                    <a:pt x="4252" y="6525"/>
                  </a:lnTo>
                  <a:lnTo>
                    <a:pt x="4594" y="6500"/>
                  </a:lnTo>
                  <a:lnTo>
                    <a:pt x="4912" y="6476"/>
                  </a:lnTo>
                  <a:lnTo>
                    <a:pt x="5229" y="6427"/>
                  </a:lnTo>
                  <a:lnTo>
                    <a:pt x="5547" y="6378"/>
                  </a:lnTo>
                  <a:lnTo>
                    <a:pt x="5840" y="6280"/>
                  </a:lnTo>
                  <a:lnTo>
                    <a:pt x="6133" y="6183"/>
                  </a:lnTo>
                  <a:lnTo>
                    <a:pt x="6402" y="6060"/>
                  </a:lnTo>
                  <a:lnTo>
                    <a:pt x="6671" y="5914"/>
                  </a:lnTo>
                  <a:lnTo>
                    <a:pt x="6940" y="5767"/>
                  </a:lnTo>
                  <a:lnTo>
                    <a:pt x="7160" y="5596"/>
                  </a:lnTo>
                  <a:lnTo>
                    <a:pt x="7380" y="5425"/>
                  </a:lnTo>
                  <a:lnTo>
                    <a:pt x="7600" y="5230"/>
                  </a:lnTo>
                  <a:lnTo>
                    <a:pt x="7771" y="5010"/>
                  </a:lnTo>
                  <a:lnTo>
                    <a:pt x="7942" y="4790"/>
                  </a:lnTo>
                  <a:lnTo>
                    <a:pt x="8088" y="4545"/>
                  </a:lnTo>
                  <a:lnTo>
                    <a:pt x="8210" y="4301"/>
                  </a:lnTo>
                  <a:lnTo>
                    <a:pt x="8308" y="3984"/>
                  </a:lnTo>
                  <a:lnTo>
                    <a:pt x="8381" y="3666"/>
                  </a:lnTo>
                  <a:lnTo>
                    <a:pt x="8406" y="3348"/>
                  </a:lnTo>
                  <a:lnTo>
                    <a:pt x="8381" y="3031"/>
                  </a:lnTo>
                  <a:lnTo>
                    <a:pt x="8333" y="2713"/>
                  </a:lnTo>
                  <a:lnTo>
                    <a:pt x="8235" y="2395"/>
                  </a:lnTo>
                  <a:lnTo>
                    <a:pt x="8113" y="2102"/>
                  </a:lnTo>
                  <a:lnTo>
                    <a:pt x="7942" y="1809"/>
                  </a:lnTo>
                  <a:lnTo>
                    <a:pt x="7746" y="1540"/>
                  </a:lnTo>
                  <a:lnTo>
                    <a:pt x="7502" y="1296"/>
                  </a:lnTo>
                  <a:lnTo>
                    <a:pt x="7233" y="1051"/>
                  </a:lnTo>
                  <a:lnTo>
                    <a:pt x="6940" y="831"/>
                  </a:lnTo>
                  <a:lnTo>
                    <a:pt x="6622" y="636"/>
                  </a:lnTo>
                  <a:lnTo>
                    <a:pt x="6256" y="441"/>
                  </a:lnTo>
                  <a:lnTo>
                    <a:pt x="5889" y="294"/>
                  </a:lnTo>
                  <a:lnTo>
                    <a:pt x="5474" y="172"/>
                  </a:lnTo>
                  <a:lnTo>
                    <a:pt x="5132" y="98"/>
                  </a:lnTo>
                  <a:lnTo>
                    <a:pt x="4814" y="50"/>
                  </a:lnTo>
                  <a:lnTo>
                    <a:pt x="4472" y="25"/>
                  </a:lnTo>
                  <a:lnTo>
                    <a:pt x="4130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953;p48"/>
            <p:cNvSpPr/>
            <p:nvPr/>
          </p:nvSpPr>
          <p:spPr>
            <a:xfrm>
              <a:off x="9453325" y="-2635450"/>
              <a:ext cx="210150" cy="163125"/>
            </a:xfrm>
            <a:custGeom>
              <a:avLst/>
              <a:gdLst/>
              <a:ahLst/>
              <a:cxnLst/>
              <a:rect l="l" t="t" r="r" b="b"/>
              <a:pathLst>
                <a:path w="8406" h="6525" fill="none" extrusionOk="0">
                  <a:moveTo>
                    <a:pt x="4130" y="1"/>
                  </a:moveTo>
                  <a:lnTo>
                    <a:pt x="4130" y="1"/>
                  </a:lnTo>
                  <a:lnTo>
                    <a:pt x="3812" y="25"/>
                  </a:lnTo>
                  <a:lnTo>
                    <a:pt x="3470" y="50"/>
                  </a:lnTo>
                  <a:lnTo>
                    <a:pt x="3152" y="98"/>
                  </a:lnTo>
                  <a:lnTo>
                    <a:pt x="2859" y="172"/>
                  </a:lnTo>
                  <a:lnTo>
                    <a:pt x="2566" y="245"/>
                  </a:lnTo>
                  <a:lnTo>
                    <a:pt x="2273" y="343"/>
                  </a:lnTo>
                  <a:lnTo>
                    <a:pt x="1980" y="465"/>
                  </a:lnTo>
                  <a:lnTo>
                    <a:pt x="1711" y="612"/>
                  </a:lnTo>
                  <a:lnTo>
                    <a:pt x="1467" y="758"/>
                  </a:lnTo>
                  <a:lnTo>
                    <a:pt x="1222" y="929"/>
                  </a:lnTo>
                  <a:lnTo>
                    <a:pt x="1002" y="1100"/>
                  </a:lnTo>
                  <a:lnTo>
                    <a:pt x="807" y="1296"/>
                  </a:lnTo>
                  <a:lnTo>
                    <a:pt x="611" y="1516"/>
                  </a:lnTo>
                  <a:lnTo>
                    <a:pt x="440" y="1736"/>
                  </a:lnTo>
                  <a:lnTo>
                    <a:pt x="318" y="1980"/>
                  </a:lnTo>
                  <a:lnTo>
                    <a:pt x="196" y="2224"/>
                  </a:lnTo>
                  <a:lnTo>
                    <a:pt x="196" y="2224"/>
                  </a:lnTo>
                  <a:lnTo>
                    <a:pt x="74" y="2542"/>
                  </a:lnTo>
                  <a:lnTo>
                    <a:pt x="25" y="2860"/>
                  </a:lnTo>
                  <a:lnTo>
                    <a:pt x="0" y="3177"/>
                  </a:lnTo>
                  <a:lnTo>
                    <a:pt x="0" y="3495"/>
                  </a:lnTo>
                  <a:lnTo>
                    <a:pt x="74" y="3812"/>
                  </a:lnTo>
                  <a:lnTo>
                    <a:pt x="147" y="4130"/>
                  </a:lnTo>
                  <a:lnTo>
                    <a:pt x="294" y="4423"/>
                  </a:lnTo>
                  <a:lnTo>
                    <a:pt x="465" y="4717"/>
                  </a:lnTo>
                  <a:lnTo>
                    <a:pt x="660" y="4985"/>
                  </a:lnTo>
                  <a:lnTo>
                    <a:pt x="905" y="5230"/>
                  </a:lnTo>
                  <a:lnTo>
                    <a:pt x="1149" y="5474"/>
                  </a:lnTo>
                  <a:lnTo>
                    <a:pt x="1467" y="5694"/>
                  </a:lnTo>
                  <a:lnTo>
                    <a:pt x="1784" y="5889"/>
                  </a:lnTo>
                  <a:lnTo>
                    <a:pt x="2126" y="6085"/>
                  </a:lnTo>
                  <a:lnTo>
                    <a:pt x="2517" y="6231"/>
                  </a:lnTo>
                  <a:lnTo>
                    <a:pt x="2908" y="6354"/>
                  </a:lnTo>
                  <a:lnTo>
                    <a:pt x="2908" y="6354"/>
                  </a:lnTo>
                  <a:lnTo>
                    <a:pt x="3250" y="6427"/>
                  </a:lnTo>
                  <a:lnTo>
                    <a:pt x="3592" y="6476"/>
                  </a:lnTo>
                  <a:lnTo>
                    <a:pt x="3934" y="6500"/>
                  </a:lnTo>
                  <a:lnTo>
                    <a:pt x="4252" y="6525"/>
                  </a:lnTo>
                  <a:lnTo>
                    <a:pt x="4252" y="6525"/>
                  </a:lnTo>
                  <a:lnTo>
                    <a:pt x="4594" y="6500"/>
                  </a:lnTo>
                  <a:lnTo>
                    <a:pt x="4912" y="6476"/>
                  </a:lnTo>
                  <a:lnTo>
                    <a:pt x="5229" y="6427"/>
                  </a:lnTo>
                  <a:lnTo>
                    <a:pt x="5547" y="6378"/>
                  </a:lnTo>
                  <a:lnTo>
                    <a:pt x="5840" y="6280"/>
                  </a:lnTo>
                  <a:lnTo>
                    <a:pt x="6133" y="6183"/>
                  </a:lnTo>
                  <a:lnTo>
                    <a:pt x="6402" y="6060"/>
                  </a:lnTo>
                  <a:lnTo>
                    <a:pt x="6671" y="5914"/>
                  </a:lnTo>
                  <a:lnTo>
                    <a:pt x="6940" y="5767"/>
                  </a:lnTo>
                  <a:lnTo>
                    <a:pt x="7160" y="5596"/>
                  </a:lnTo>
                  <a:lnTo>
                    <a:pt x="7380" y="5425"/>
                  </a:lnTo>
                  <a:lnTo>
                    <a:pt x="7600" y="5230"/>
                  </a:lnTo>
                  <a:lnTo>
                    <a:pt x="7771" y="5010"/>
                  </a:lnTo>
                  <a:lnTo>
                    <a:pt x="7942" y="4790"/>
                  </a:lnTo>
                  <a:lnTo>
                    <a:pt x="8088" y="4545"/>
                  </a:lnTo>
                  <a:lnTo>
                    <a:pt x="8210" y="4301"/>
                  </a:lnTo>
                  <a:lnTo>
                    <a:pt x="8210" y="4301"/>
                  </a:lnTo>
                  <a:lnTo>
                    <a:pt x="8308" y="3984"/>
                  </a:lnTo>
                  <a:lnTo>
                    <a:pt x="8381" y="3666"/>
                  </a:lnTo>
                  <a:lnTo>
                    <a:pt x="8406" y="3348"/>
                  </a:lnTo>
                  <a:lnTo>
                    <a:pt x="8381" y="3031"/>
                  </a:lnTo>
                  <a:lnTo>
                    <a:pt x="8333" y="2713"/>
                  </a:lnTo>
                  <a:lnTo>
                    <a:pt x="8235" y="2395"/>
                  </a:lnTo>
                  <a:lnTo>
                    <a:pt x="8113" y="2102"/>
                  </a:lnTo>
                  <a:lnTo>
                    <a:pt x="7942" y="1809"/>
                  </a:lnTo>
                  <a:lnTo>
                    <a:pt x="7746" y="1540"/>
                  </a:lnTo>
                  <a:lnTo>
                    <a:pt x="7502" y="1296"/>
                  </a:lnTo>
                  <a:lnTo>
                    <a:pt x="7233" y="1051"/>
                  </a:lnTo>
                  <a:lnTo>
                    <a:pt x="6940" y="831"/>
                  </a:lnTo>
                  <a:lnTo>
                    <a:pt x="6622" y="636"/>
                  </a:lnTo>
                  <a:lnTo>
                    <a:pt x="6256" y="441"/>
                  </a:lnTo>
                  <a:lnTo>
                    <a:pt x="5889" y="294"/>
                  </a:lnTo>
                  <a:lnTo>
                    <a:pt x="5474" y="172"/>
                  </a:lnTo>
                  <a:lnTo>
                    <a:pt x="5474" y="172"/>
                  </a:lnTo>
                  <a:lnTo>
                    <a:pt x="5132" y="98"/>
                  </a:lnTo>
                  <a:lnTo>
                    <a:pt x="4814" y="50"/>
                  </a:lnTo>
                  <a:lnTo>
                    <a:pt x="4472" y="25"/>
                  </a:lnTo>
                  <a:lnTo>
                    <a:pt x="41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954;p48"/>
            <p:cNvSpPr/>
            <p:nvPr/>
          </p:nvSpPr>
          <p:spPr>
            <a:xfrm>
              <a:off x="10725750" y="-3854725"/>
              <a:ext cx="759300" cy="1967000"/>
            </a:xfrm>
            <a:custGeom>
              <a:avLst/>
              <a:gdLst/>
              <a:ahLst/>
              <a:cxnLst/>
              <a:rect l="l" t="t" r="r" b="b"/>
              <a:pathLst>
                <a:path w="30372" h="78680" extrusionOk="0">
                  <a:moveTo>
                    <a:pt x="0" y="0"/>
                  </a:moveTo>
                  <a:lnTo>
                    <a:pt x="0" y="3324"/>
                  </a:lnTo>
                  <a:lnTo>
                    <a:pt x="25" y="6647"/>
                  </a:lnTo>
                  <a:lnTo>
                    <a:pt x="49" y="9921"/>
                  </a:lnTo>
                  <a:lnTo>
                    <a:pt x="122" y="13195"/>
                  </a:lnTo>
                  <a:lnTo>
                    <a:pt x="196" y="16445"/>
                  </a:lnTo>
                  <a:lnTo>
                    <a:pt x="293" y="19646"/>
                  </a:lnTo>
                  <a:lnTo>
                    <a:pt x="391" y="22822"/>
                  </a:lnTo>
                  <a:lnTo>
                    <a:pt x="538" y="25974"/>
                  </a:lnTo>
                  <a:lnTo>
                    <a:pt x="684" y="29053"/>
                  </a:lnTo>
                  <a:lnTo>
                    <a:pt x="831" y="32083"/>
                  </a:lnTo>
                  <a:lnTo>
                    <a:pt x="1026" y="35064"/>
                  </a:lnTo>
                  <a:lnTo>
                    <a:pt x="1197" y="37972"/>
                  </a:lnTo>
                  <a:lnTo>
                    <a:pt x="1613" y="43592"/>
                  </a:lnTo>
                  <a:lnTo>
                    <a:pt x="2028" y="48869"/>
                  </a:lnTo>
                  <a:lnTo>
                    <a:pt x="2492" y="53805"/>
                  </a:lnTo>
                  <a:lnTo>
                    <a:pt x="2957" y="58350"/>
                  </a:lnTo>
                  <a:lnTo>
                    <a:pt x="3421" y="62431"/>
                  </a:lnTo>
                  <a:lnTo>
                    <a:pt x="3861" y="66047"/>
                  </a:lnTo>
                  <a:lnTo>
                    <a:pt x="4301" y="69126"/>
                  </a:lnTo>
                  <a:lnTo>
                    <a:pt x="4496" y="70445"/>
                  </a:lnTo>
                  <a:lnTo>
                    <a:pt x="4692" y="71618"/>
                  </a:lnTo>
                  <a:lnTo>
                    <a:pt x="4887" y="72644"/>
                  </a:lnTo>
                  <a:lnTo>
                    <a:pt x="5058" y="73499"/>
                  </a:lnTo>
                  <a:lnTo>
                    <a:pt x="5229" y="74208"/>
                  </a:lnTo>
                  <a:lnTo>
                    <a:pt x="5376" y="74746"/>
                  </a:lnTo>
                  <a:lnTo>
                    <a:pt x="5473" y="74941"/>
                  </a:lnTo>
                  <a:lnTo>
                    <a:pt x="5571" y="75161"/>
                  </a:lnTo>
                  <a:lnTo>
                    <a:pt x="5718" y="75356"/>
                  </a:lnTo>
                  <a:lnTo>
                    <a:pt x="5913" y="75552"/>
                  </a:lnTo>
                  <a:lnTo>
                    <a:pt x="6109" y="75747"/>
                  </a:lnTo>
                  <a:lnTo>
                    <a:pt x="6329" y="75918"/>
                  </a:lnTo>
                  <a:lnTo>
                    <a:pt x="6597" y="76089"/>
                  </a:lnTo>
                  <a:lnTo>
                    <a:pt x="6866" y="76260"/>
                  </a:lnTo>
                  <a:lnTo>
                    <a:pt x="7184" y="76407"/>
                  </a:lnTo>
                  <a:lnTo>
                    <a:pt x="7501" y="76578"/>
                  </a:lnTo>
                  <a:lnTo>
                    <a:pt x="8210" y="76847"/>
                  </a:lnTo>
                  <a:lnTo>
                    <a:pt x="8992" y="77116"/>
                  </a:lnTo>
                  <a:lnTo>
                    <a:pt x="9872" y="77336"/>
                  </a:lnTo>
                  <a:lnTo>
                    <a:pt x="10776" y="77555"/>
                  </a:lnTo>
                  <a:lnTo>
                    <a:pt x="11753" y="77727"/>
                  </a:lnTo>
                  <a:lnTo>
                    <a:pt x="12779" y="77898"/>
                  </a:lnTo>
                  <a:lnTo>
                    <a:pt x="13830" y="78044"/>
                  </a:lnTo>
                  <a:lnTo>
                    <a:pt x="14905" y="78166"/>
                  </a:lnTo>
                  <a:lnTo>
                    <a:pt x="16029" y="78289"/>
                  </a:lnTo>
                  <a:lnTo>
                    <a:pt x="17129" y="78386"/>
                  </a:lnTo>
                  <a:lnTo>
                    <a:pt x="18253" y="78460"/>
                  </a:lnTo>
                  <a:lnTo>
                    <a:pt x="20476" y="78582"/>
                  </a:lnTo>
                  <a:lnTo>
                    <a:pt x="22602" y="78631"/>
                  </a:lnTo>
                  <a:lnTo>
                    <a:pt x="24581" y="78679"/>
                  </a:lnTo>
                  <a:lnTo>
                    <a:pt x="27855" y="78679"/>
                  </a:lnTo>
                  <a:lnTo>
                    <a:pt x="29004" y="78655"/>
                  </a:lnTo>
                  <a:lnTo>
                    <a:pt x="29981" y="78631"/>
                  </a:lnTo>
                  <a:lnTo>
                    <a:pt x="30054" y="77946"/>
                  </a:lnTo>
                  <a:lnTo>
                    <a:pt x="30177" y="76016"/>
                  </a:lnTo>
                  <a:lnTo>
                    <a:pt x="30250" y="74623"/>
                  </a:lnTo>
                  <a:lnTo>
                    <a:pt x="30323" y="73011"/>
                  </a:lnTo>
                  <a:lnTo>
                    <a:pt x="30372" y="71178"/>
                  </a:lnTo>
                  <a:lnTo>
                    <a:pt x="30372" y="69126"/>
                  </a:lnTo>
                  <a:lnTo>
                    <a:pt x="30372" y="66902"/>
                  </a:lnTo>
                  <a:lnTo>
                    <a:pt x="30299" y="64532"/>
                  </a:lnTo>
                  <a:lnTo>
                    <a:pt x="30177" y="62040"/>
                  </a:lnTo>
                  <a:lnTo>
                    <a:pt x="30103" y="60745"/>
                  </a:lnTo>
                  <a:lnTo>
                    <a:pt x="29981" y="59425"/>
                  </a:lnTo>
                  <a:lnTo>
                    <a:pt x="29883" y="58106"/>
                  </a:lnTo>
                  <a:lnTo>
                    <a:pt x="29737" y="56737"/>
                  </a:lnTo>
                  <a:lnTo>
                    <a:pt x="29566" y="55369"/>
                  </a:lnTo>
                  <a:lnTo>
                    <a:pt x="29395" y="54001"/>
                  </a:lnTo>
                  <a:lnTo>
                    <a:pt x="29199" y="52608"/>
                  </a:lnTo>
                  <a:lnTo>
                    <a:pt x="28955" y="51191"/>
                  </a:lnTo>
                  <a:lnTo>
                    <a:pt x="28710" y="49798"/>
                  </a:lnTo>
                  <a:lnTo>
                    <a:pt x="28417" y="48381"/>
                  </a:lnTo>
                  <a:lnTo>
                    <a:pt x="27709" y="44838"/>
                  </a:lnTo>
                  <a:lnTo>
                    <a:pt x="27025" y="41197"/>
                  </a:lnTo>
                  <a:lnTo>
                    <a:pt x="25681" y="33842"/>
                  </a:lnTo>
                  <a:lnTo>
                    <a:pt x="24996" y="30201"/>
                  </a:lnTo>
                  <a:lnTo>
                    <a:pt x="24312" y="26634"/>
                  </a:lnTo>
                  <a:lnTo>
                    <a:pt x="23946" y="24875"/>
                  </a:lnTo>
                  <a:lnTo>
                    <a:pt x="23579" y="23140"/>
                  </a:lnTo>
                  <a:lnTo>
                    <a:pt x="23188" y="21454"/>
                  </a:lnTo>
                  <a:lnTo>
                    <a:pt x="22797" y="19792"/>
                  </a:lnTo>
                  <a:lnTo>
                    <a:pt x="22406" y="18204"/>
                  </a:lnTo>
                  <a:lnTo>
                    <a:pt x="21967" y="16640"/>
                  </a:lnTo>
                  <a:lnTo>
                    <a:pt x="21527" y="15125"/>
                  </a:lnTo>
                  <a:lnTo>
                    <a:pt x="21087" y="13659"/>
                  </a:lnTo>
                  <a:lnTo>
                    <a:pt x="20598" y="12267"/>
                  </a:lnTo>
                  <a:lnTo>
                    <a:pt x="20110" y="10947"/>
                  </a:lnTo>
                  <a:lnTo>
                    <a:pt x="19572" y="9701"/>
                  </a:lnTo>
                  <a:lnTo>
                    <a:pt x="19034" y="8504"/>
                  </a:lnTo>
                  <a:lnTo>
                    <a:pt x="18741" y="7942"/>
                  </a:lnTo>
                  <a:lnTo>
                    <a:pt x="18472" y="7404"/>
                  </a:lnTo>
                  <a:lnTo>
                    <a:pt x="18155" y="6891"/>
                  </a:lnTo>
                  <a:lnTo>
                    <a:pt x="17862" y="6378"/>
                  </a:lnTo>
                  <a:lnTo>
                    <a:pt x="17544" y="5889"/>
                  </a:lnTo>
                  <a:lnTo>
                    <a:pt x="17226" y="5449"/>
                  </a:lnTo>
                  <a:lnTo>
                    <a:pt x="16909" y="5010"/>
                  </a:lnTo>
                  <a:lnTo>
                    <a:pt x="16591" y="4594"/>
                  </a:lnTo>
                  <a:lnTo>
                    <a:pt x="16249" y="4203"/>
                  </a:lnTo>
                  <a:lnTo>
                    <a:pt x="15882" y="3861"/>
                  </a:lnTo>
                  <a:lnTo>
                    <a:pt x="15540" y="3519"/>
                  </a:lnTo>
                  <a:lnTo>
                    <a:pt x="15174" y="3201"/>
                  </a:lnTo>
                  <a:lnTo>
                    <a:pt x="14783" y="2908"/>
                  </a:lnTo>
                  <a:lnTo>
                    <a:pt x="14416" y="2664"/>
                  </a:lnTo>
                  <a:lnTo>
                    <a:pt x="14025" y="2420"/>
                  </a:lnTo>
                  <a:lnTo>
                    <a:pt x="13610" y="2224"/>
                  </a:lnTo>
                  <a:lnTo>
                    <a:pt x="13146" y="2029"/>
                  </a:lnTo>
                  <a:lnTo>
                    <a:pt x="12682" y="1833"/>
                  </a:lnTo>
                  <a:lnTo>
                    <a:pt x="12168" y="1662"/>
                  </a:lnTo>
                  <a:lnTo>
                    <a:pt x="11655" y="1491"/>
                  </a:lnTo>
                  <a:lnTo>
                    <a:pt x="10580" y="1198"/>
                  </a:lnTo>
                  <a:lnTo>
                    <a:pt x="9456" y="929"/>
                  </a:lnTo>
                  <a:lnTo>
                    <a:pt x="8332" y="734"/>
                  </a:lnTo>
                  <a:lnTo>
                    <a:pt x="7208" y="538"/>
                  </a:lnTo>
                  <a:lnTo>
                    <a:pt x="6084" y="391"/>
                  </a:lnTo>
                  <a:lnTo>
                    <a:pt x="5009" y="294"/>
                  </a:lnTo>
                  <a:lnTo>
                    <a:pt x="4007" y="196"/>
                  </a:lnTo>
                  <a:lnTo>
                    <a:pt x="3054" y="123"/>
                  </a:lnTo>
                  <a:lnTo>
                    <a:pt x="1466" y="49"/>
                  </a:lnTo>
                  <a:lnTo>
                    <a:pt x="39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955;p48"/>
            <p:cNvSpPr/>
            <p:nvPr/>
          </p:nvSpPr>
          <p:spPr>
            <a:xfrm>
              <a:off x="10779500" y="-3850450"/>
              <a:ext cx="110575" cy="1008550"/>
            </a:xfrm>
            <a:custGeom>
              <a:avLst/>
              <a:gdLst/>
              <a:ahLst/>
              <a:cxnLst/>
              <a:rect l="l" t="t" r="r" b="b"/>
              <a:pathLst>
                <a:path w="4423" h="40342" extrusionOk="0">
                  <a:moveTo>
                    <a:pt x="2151" y="1"/>
                  </a:moveTo>
                  <a:lnTo>
                    <a:pt x="2126" y="49"/>
                  </a:lnTo>
                  <a:lnTo>
                    <a:pt x="2297" y="220"/>
                  </a:lnTo>
                  <a:lnTo>
                    <a:pt x="2444" y="416"/>
                  </a:lnTo>
                  <a:lnTo>
                    <a:pt x="2590" y="636"/>
                  </a:lnTo>
                  <a:lnTo>
                    <a:pt x="2737" y="856"/>
                  </a:lnTo>
                  <a:lnTo>
                    <a:pt x="3006" y="1369"/>
                  </a:lnTo>
                  <a:lnTo>
                    <a:pt x="3250" y="1906"/>
                  </a:lnTo>
                  <a:lnTo>
                    <a:pt x="3446" y="2517"/>
                  </a:lnTo>
                  <a:lnTo>
                    <a:pt x="3641" y="3177"/>
                  </a:lnTo>
                  <a:lnTo>
                    <a:pt x="3788" y="3861"/>
                  </a:lnTo>
                  <a:lnTo>
                    <a:pt x="3934" y="4594"/>
                  </a:lnTo>
                  <a:lnTo>
                    <a:pt x="4032" y="5352"/>
                  </a:lnTo>
                  <a:lnTo>
                    <a:pt x="4130" y="6109"/>
                  </a:lnTo>
                  <a:lnTo>
                    <a:pt x="4203" y="6915"/>
                  </a:lnTo>
                  <a:lnTo>
                    <a:pt x="4276" y="7697"/>
                  </a:lnTo>
                  <a:lnTo>
                    <a:pt x="4325" y="8504"/>
                  </a:lnTo>
                  <a:lnTo>
                    <a:pt x="4350" y="9310"/>
                  </a:lnTo>
                  <a:lnTo>
                    <a:pt x="4374" y="10874"/>
                  </a:lnTo>
                  <a:lnTo>
                    <a:pt x="4350" y="12169"/>
                  </a:lnTo>
                  <a:lnTo>
                    <a:pt x="4325" y="13391"/>
                  </a:lnTo>
                  <a:lnTo>
                    <a:pt x="4276" y="14490"/>
                  </a:lnTo>
                  <a:lnTo>
                    <a:pt x="4203" y="15443"/>
                  </a:lnTo>
                  <a:lnTo>
                    <a:pt x="4105" y="16860"/>
                  </a:lnTo>
                  <a:lnTo>
                    <a:pt x="4081" y="17227"/>
                  </a:lnTo>
                  <a:lnTo>
                    <a:pt x="4059" y="17359"/>
                  </a:lnTo>
                  <a:lnTo>
                    <a:pt x="4059" y="17359"/>
                  </a:lnTo>
                  <a:lnTo>
                    <a:pt x="0" y="19206"/>
                  </a:lnTo>
                  <a:lnTo>
                    <a:pt x="0" y="19230"/>
                  </a:lnTo>
                  <a:lnTo>
                    <a:pt x="3690" y="22065"/>
                  </a:lnTo>
                  <a:lnTo>
                    <a:pt x="342" y="40342"/>
                  </a:lnTo>
                  <a:lnTo>
                    <a:pt x="391" y="40342"/>
                  </a:lnTo>
                  <a:lnTo>
                    <a:pt x="3739" y="22065"/>
                  </a:lnTo>
                  <a:lnTo>
                    <a:pt x="3739" y="22040"/>
                  </a:lnTo>
                  <a:lnTo>
                    <a:pt x="74" y="19230"/>
                  </a:lnTo>
                  <a:lnTo>
                    <a:pt x="4105" y="17398"/>
                  </a:lnTo>
                  <a:lnTo>
                    <a:pt x="4105" y="17373"/>
                  </a:lnTo>
                  <a:lnTo>
                    <a:pt x="4154" y="16860"/>
                  </a:lnTo>
                  <a:lnTo>
                    <a:pt x="4252" y="15443"/>
                  </a:lnTo>
                  <a:lnTo>
                    <a:pt x="4325" y="14490"/>
                  </a:lnTo>
                  <a:lnTo>
                    <a:pt x="4374" y="13391"/>
                  </a:lnTo>
                  <a:lnTo>
                    <a:pt x="4399" y="12169"/>
                  </a:lnTo>
                  <a:lnTo>
                    <a:pt x="4423" y="10874"/>
                  </a:lnTo>
                  <a:lnTo>
                    <a:pt x="4399" y="9310"/>
                  </a:lnTo>
                  <a:lnTo>
                    <a:pt x="4374" y="8504"/>
                  </a:lnTo>
                  <a:lnTo>
                    <a:pt x="4325" y="7697"/>
                  </a:lnTo>
                  <a:lnTo>
                    <a:pt x="4252" y="6891"/>
                  </a:lnTo>
                  <a:lnTo>
                    <a:pt x="4179" y="6109"/>
                  </a:lnTo>
                  <a:lnTo>
                    <a:pt x="4081" y="5327"/>
                  </a:lnTo>
                  <a:lnTo>
                    <a:pt x="3983" y="4594"/>
                  </a:lnTo>
                  <a:lnTo>
                    <a:pt x="3837" y="3861"/>
                  </a:lnTo>
                  <a:lnTo>
                    <a:pt x="3690" y="3177"/>
                  </a:lnTo>
                  <a:lnTo>
                    <a:pt x="3494" y="2517"/>
                  </a:lnTo>
                  <a:lnTo>
                    <a:pt x="3299" y="1906"/>
                  </a:lnTo>
                  <a:lnTo>
                    <a:pt x="3055" y="1344"/>
                  </a:lnTo>
                  <a:lnTo>
                    <a:pt x="2786" y="831"/>
                  </a:lnTo>
                  <a:lnTo>
                    <a:pt x="2639" y="611"/>
                  </a:lnTo>
                  <a:lnTo>
                    <a:pt x="2493" y="391"/>
                  </a:lnTo>
                  <a:lnTo>
                    <a:pt x="2322" y="196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956;p48"/>
            <p:cNvSpPr/>
            <p:nvPr/>
          </p:nvSpPr>
          <p:spPr>
            <a:xfrm>
              <a:off x="11098375" y="-2466850"/>
              <a:ext cx="268175" cy="130150"/>
            </a:xfrm>
            <a:custGeom>
              <a:avLst/>
              <a:gdLst/>
              <a:ahLst/>
              <a:cxnLst/>
              <a:rect l="l" t="t" r="r" b="b"/>
              <a:pathLst>
                <a:path w="10727" h="5206" extrusionOk="0">
                  <a:moveTo>
                    <a:pt x="0" y="1"/>
                  </a:moveTo>
                  <a:lnTo>
                    <a:pt x="0" y="2566"/>
                  </a:lnTo>
                  <a:lnTo>
                    <a:pt x="10727" y="5205"/>
                  </a:lnTo>
                  <a:lnTo>
                    <a:pt x="10727" y="2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957;p48"/>
            <p:cNvSpPr/>
            <p:nvPr/>
          </p:nvSpPr>
          <p:spPr>
            <a:xfrm>
              <a:off x="10435575" y="-2286025"/>
              <a:ext cx="453900" cy="193650"/>
            </a:xfrm>
            <a:custGeom>
              <a:avLst/>
              <a:gdLst/>
              <a:ahLst/>
              <a:cxnLst/>
              <a:rect l="l" t="t" r="r" b="b"/>
              <a:pathLst>
                <a:path w="18156" h="7746" extrusionOk="0">
                  <a:moveTo>
                    <a:pt x="4546" y="0"/>
                  </a:moveTo>
                  <a:lnTo>
                    <a:pt x="1" y="2957"/>
                  </a:lnTo>
                  <a:lnTo>
                    <a:pt x="807" y="7746"/>
                  </a:lnTo>
                  <a:lnTo>
                    <a:pt x="18156" y="1149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958;p48"/>
            <p:cNvSpPr/>
            <p:nvPr/>
          </p:nvSpPr>
          <p:spPr>
            <a:xfrm>
              <a:off x="10435575" y="-2286025"/>
              <a:ext cx="453900" cy="193650"/>
            </a:xfrm>
            <a:custGeom>
              <a:avLst/>
              <a:gdLst/>
              <a:ahLst/>
              <a:cxnLst/>
              <a:rect l="l" t="t" r="r" b="b"/>
              <a:pathLst>
                <a:path w="18156" h="7746" fill="none" extrusionOk="0">
                  <a:moveTo>
                    <a:pt x="4546" y="0"/>
                  </a:moveTo>
                  <a:lnTo>
                    <a:pt x="1" y="2957"/>
                  </a:lnTo>
                  <a:lnTo>
                    <a:pt x="807" y="7746"/>
                  </a:lnTo>
                  <a:lnTo>
                    <a:pt x="18156" y="11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959;p48"/>
            <p:cNvSpPr/>
            <p:nvPr/>
          </p:nvSpPr>
          <p:spPr>
            <a:xfrm>
              <a:off x="9999425" y="-2223725"/>
              <a:ext cx="474050" cy="168625"/>
            </a:xfrm>
            <a:custGeom>
              <a:avLst/>
              <a:gdLst/>
              <a:ahLst/>
              <a:cxnLst/>
              <a:rect l="l" t="t" r="r" b="b"/>
              <a:pathLst>
                <a:path w="18962" h="6745" extrusionOk="0">
                  <a:moveTo>
                    <a:pt x="13464" y="1"/>
                  </a:moveTo>
                  <a:lnTo>
                    <a:pt x="12658" y="25"/>
                  </a:lnTo>
                  <a:lnTo>
                    <a:pt x="11851" y="123"/>
                  </a:lnTo>
                  <a:lnTo>
                    <a:pt x="11045" y="245"/>
                  </a:lnTo>
                  <a:lnTo>
                    <a:pt x="10239" y="416"/>
                  </a:lnTo>
                  <a:lnTo>
                    <a:pt x="9457" y="636"/>
                  </a:lnTo>
                  <a:lnTo>
                    <a:pt x="8699" y="905"/>
                  </a:lnTo>
                  <a:lnTo>
                    <a:pt x="8186" y="1125"/>
                  </a:lnTo>
                  <a:lnTo>
                    <a:pt x="7771" y="1320"/>
                  </a:lnTo>
                  <a:lnTo>
                    <a:pt x="7331" y="1564"/>
                  </a:lnTo>
                  <a:lnTo>
                    <a:pt x="6940" y="1809"/>
                  </a:lnTo>
                  <a:lnTo>
                    <a:pt x="6769" y="1931"/>
                  </a:lnTo>
                  <a:lnTo>
                    <a:pt x="6622" y="2053"/>
                  </a:lnTo>
                  <a:lnTo>
                    <a:pt x="6525" y="2151"/>
                  </a:lnTo>
                  <a:lnTo>
                    <a:pt x="6476" y="2248"/>
                  </a:lnTo>
                  <a:lnTo>
                    <a:pt x="6451" y="2346"/>
                  </a:lnTo>
                  <a:lnTo>
                    <a:pt x="6476" y="2395"/>
                  </a:lnTo>
                  <a:lnTo>
                    <a:pt x="6525" y="2420"/>
                  </a:lnTo>
                  <a:lnTo>
                    <a:pt x="6574" y="2468"/>
                  </a:lnTo>
                  <a:lnTo>
                    <a:pt x="6647" y="2493"/>
                  </a:lnTo>
                  <a:lnTo>
                    <a:pt x="6793" y="2517"/>
                  </a:lnTo>
                  <a:lnTo>
                    <a:pt x="7160" y="2542"/>
                  </a:lnTo>
                  <a:lnTo>
                    <a:pt x="7502" y="2517"/>
                  </a:lnTo>
                  <a:lnTo>
                    <a:pt x="7820" y="2468"/>
                  </a:lnTo>
                  <a:lnTo>
                    <a:pt x="8162" y="2395"/>
                  </a:lnTo>
                  <a:lnTo>
                    <a:pt x="8822" y="2248"/>
                  </a:lnTo>
                  <a:lnTo>
                    <a:pt x="9164" y="2200"/>
                  </a:lnTo>
                  <a:lnTo>
                    <a:pt x="9506" y="2175"/>
                  </a:lnTo>
                  <a:lnTo>
                    <a:pt x="9726" y="2200"/>
                  </a:lnTo>
                  <a:lnTo>
                    <a:pt x="9848" y="2224"/>
                  </a:lnTo>
                  <a:lnTo>
                    <a:pt x="9897" y="2248"/>
                  </a:lnTo>
                  <a:lnTo>
                    <a:pt x="9921" y="2297"/>
                  </a:lnTo>
                  <a:lnTo>
                    <a:pt x="9946" y="2371"/>
                  </a:lnTo>
                  <a:lnTo>
                    <a:pt x="9946" y="2420"/>
                  </a:lnTo>
                  <a:lnTo>
                    <a:pt x="9897" y="2493"/>
                  </a:lnTo>
                  <a:lnTo>
                    <a:pt x="9823" y="2542"/>
                  </a:lnTo>
                  <a:lnTo>
                    <a:pt x="9652" y="2639"/>
                  </a:lnTo>
                  <a:lnTo>
                    <a:pt x="9506" y="2688"/>
                  </a:lnTo>
                  <a:lnTo>
                    <a:pt x="9090" y="2835"/>
                  </a:lnTo>
                  <a:lnTo>
                    <a:pt x="8675" y="2957"/>
                  </a:lnTo>
                  <a:lnTo>
                    <a:pt x="8235" y="3030"/>
                  </a:lnTo>
                  <a:lnTo>
                    <a:pt x="7795" y="3079"/>
                  </a:lnTo>
                  <a:lnTo>
                    <a:pt x="7355" y="3128"/>
                  </a:lnTo>
                  <a:lnTo>
                    <a:pt x="6916" y="3153"/>
                  </a:lnTo>
                  <a:lnTo>
                    <a:pt x="6036" y="3177"/>
                  </a:lnTo>
                  <a:lnTo>
                    <a:pt x="4765" y="3177"/>
                  </a:lnTo>
                  <a:lnTo>
                    <a:pt x="3470" y="3128"/>
                  </a:lnTo>
                  <a:lnTo>
                    <a:pt x="1565" y="3128"/>
                  </a:lnTo>
                  <a:lnTo>
                    <a:pt x="929" y="3177"/>
                  </a:lnTo>
                  <a:lnTo>
                    <a:pt x="709" y="3201"/>
                  </a:lnTo>
                  <a:lnTo>
                    <a:pt x="465" y="3250"/>
                  </a:lnTo>
                  <a:lnTo>
                    <a:pt x="367" y="3299"/>
                  </a:lnTo>
                  <a:lnTo>
                    <a:pt x="270" y="3348"/>
                  </a:lnTo>
                  <a:lnTo>
                    <a:pt x="172" y="3421"/>
                  </a:lnTo>
                  <a:lnTo>
                    <a:pt x="98" y="3495"/>
                  </a:lnTo>
                  <a:lnTo>
                    <a:pt x="25" y="3666"/>
                  </a:lnTo>
                  <a:lnTo>
                    <a:pt x="1" y="3812"/>
                  </a:lnTo>
                  <a:lnTo>
                    <a:pt x="25" y="3934"/>
                  </a:lnTo>
                  <a:lnTo>
                    <a:pt x="74" y="4081"/>
                  </a:lnTo>
                  <a:lnTo>
                    <a:pt x="172" y="4203"/>
                  </a:lnTo>
                  <a:lnTo>
                    <a:pt x="294" y="4325"/>
                  </a:lnTo>
                  <a:lnTo>
                    <a:pt x="465" y="4448"/>
                  </a:lnTo>
                  <a:lnTo>
                    <a:pt x="612" y="4570"/>
                  </a:lnTo>
                  <a:lnTo>
                    <a:pt x="978" y="4765"/>
                  </a:lnTo>
                  <a:lnTo>
                    <a:pt x="1369" y="4936"/>
                  </a:lnTo>
                  <a:lnTo>
                    <a:pt x="1931" y="5132"/>
                  </a:lnTo>
                  <a:lnTo>
                    <a:pt x="2933" y="5498"/>
                  </a:lnTo>
                  <a:lnTo>
                    <a:pt x="3984" y="5816"/>
                  </a:lnTo>
                  <a:lnTo>
                    <a:pt x="5059" y="6085"/>
                  </a:lnTo>
                  <a:lnTo>
                    <a:pt x="6134" y="6305"/>
                  </a:lnTo>
                  <a:lnTo>
                    <a:pt x="7233" y="6476"/>
                  </a:lnTo>
                  <a:lnTo>
                    <a:pt x="8333" y="6622"/>
                  </a:lnTo>
                  <a:lnTo>
                    <a:pt x="9457" y="6696"/>
                  </a:lnTo>
                  <a:lnTo>
                    <a:pt x="10556" y="6744"/>
                  </a:lnTo>
                  <a:lnTo>
                    <a:pt x="11656" y="6720"/>
                  </a:lnTo>
                  <a:lnTo>
                    <a:pt x="12755" y="6647"/>
                  </a:lnTo>
                  <a:lnTo>
                    <a:pt x="13317" y="6573"/>
                  </a:lnTo>
                  <a:lnTo>
                    <a:pt x="13855" y="6500"/>
                  </a:lnTo>
                  <a:lnTo>
                    <a:pt x="14393" y="6427"/>
                  </a:lnTo>
                  <a:lnTo>
                    <a:pt x="14930" y="6329"/>
                  </a:lnTo>
                  <a:lnTo>
                    <a:pt x="15443" y="6207"/>
                  </a:lnTo>
                  <a:lnTo>
                    <a:pt x="15981" y="6060"/>
                  </a:lnTo>
                  <a:lnTo>
                    <a:pt x="16494" y="5914"/>
                  </a:lnTo>
                  <a:lnTo>
                    <a:pt x="17007" y="5743"/>
                  </a:lnTo>
                  <a:lnTo>
                    <a:pt x="17496" y="5572"/>
                  </a:lnTo>
                  <a:lnTo>
                    <a:pt x="17984" y="5376"/>
                  </a:lnTo>
                  <a:lnTo>
                    <a:pt x="18473" y="5156"/>
                  </a:lnTo>
                  <a:lnTo>
                    <a:pt x="18962" y="4936"/>
                  </a:lnTo>
                  <a:lnTo>
                    <a:pt x="18302" y="587"/>
                  </a:lnTo>
                  <a:lnTo>
                    <a:pt x="17520" y="391"/>
                  </a:lnTo>
                  <a:lnTo>
                    <a:pt x="16714" y="220"/>
                  </a:lnTo>
                  <a:lnTo>
                    <a:pt x="15907" y="98"/>
                  </a:lnTo>
                  <a:lnTo>
                    <a:pt x="15101" y="2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960;p48"/>
            <p:cNvSpPr/>
            <p:nvPr/>
          </p:nvSpPr>
          <p:spPr>
            <a:xfrm>
              <a:off x="9999425" y="-2223725"/>
              <a:ext cx="474050" cy="168625"/>
            </a:xfrm>
            <a:custGeom>
              <a:avLst/>
              <a:gdLst/>
              <a:ahLst/>
              <a:cxnLst/>
              <a:rect l="l" t="t" r="r" b="b"/>
              <a:pathLst>
                <a:path w="18962" h="6745" fill="none" extrusionOk="0">
                  <a:moveTo>
                    <a:pt x="18302" y="587"/>
                  </a:moveTo>
                  <a:lnTo>
                    <a:pt x="18302" y="587"/>
                  </a:lnTo>
                  <a:lnTo>
                    <a:pt x="17520" y="391"/>
                  </a:lnTo>
                  <a:lnTo>
                    <a:pt x="16714" y="220"/>
                  </a:lnTo>
                  <a:lnTo>
                    <a:pt x="15907" y="98"/>
                  </a:lnTo>
                  <a:lnTo>
                    <a:pt x="15101" y="25"/>
                  </a:lnTo>
                  <a:lnTo>
                    <a:pt x="14295" y="1"/>
                  </a:lnTo>
                  <a:lnTo>
                    <a:pt x="13464" y="1"/>
                  </a:lnTo>
                  <a:lnTo>
                    <a:pt x="12658" y="25"/>
                  </a:lnTo>
                  <a:lnTo>
                    <a:pt x="11851" y="123"/>
                  </a:lnTo>
                  <a:lnTo>
                    <a:pt x="11851" y="123"/>
                  </a:lnTo>
                  <a:lnTo>
                    <a:pt x="11045" y="245"/>
                  </a:lnTo>
                  <a:lnTo>
                    <a:pt x="10239" y="416"/>
                  </a:lnTo>
                  <a:lnTo>
                    <a:pt x="9457" y="636"/>
                  </a:lnTo>
                  <a:lnTo>
                    <a:pt x="8699" y="905"/>
                  </a:lnTo>
                  <a:lnTo>
                    <a:pt x="8699" y="905"/>
                  </a:lnTo>
                  <a:lnTo>
                    <a:pt x="8186" y="1125"/>
                  </a:lnTo>
                  <a:lnTo>
                    <a:pt x="7771" y="1320"/>
                  </a:lnTo>
                  <a:lnTo>
                    <a:pt x="7331" y="1564"/>
                  </a:lnTo>
                  <a:lnTo>
                    <a:pt x="6940" y="1809"/>
                  </a:lnTo>
                  <a:lnTo>
                    <a:pt x="6769" y="1931"/>
                  </a:lnTo>
                  <a:lnTo>
                    <a:pt x="6622" y="2053"/>
                  </a:lnTo>
                  <a:lnTo>
                    <a:pt x="6525" y="2151"/>
                  </a:lnTo>
                  <a:lnTo>
                    <a:pt x="6476" y="2248"/>
                  </a:lnTo>
                  <a:lnTo>
                    <a:pt x="6451" y="2346"/>
                  </a:lnTo>
                  <a:lnTo>
                    <a:pt x="6476" y="2395"/>
                  </a:lnTo>
                  <a:lnTo>
                    <a:pt x="6525" y="2420"/>
                  </a:lnTo>
                  <a:lnTo>
                    <a:pt x="6525" y="2420"/>
                  </a:lnTo>
                  <a:lnTo>
                    <a:pt x="6574" y="2468"/>
                  </a:lnTo>
                  <a:lnTo>
                    <a:pt x="6647" y="2493"/>
                  </a:lnTo>
                  <a:lnTo>
                    <a:pt x="6793" y="2517"/>
                  </a:lnTo>
                  <a:lnTo>
                    <a:pt x="6793" y="2517"/>
                  </a:lnTo>
                  <a:lnTo>
                    <a:pt x="7160" y="2542"/>
                  </a:lnTo>
                  <a:lnTo>
                    <a:pt x="7502" y="2517"/>
                  </a:lnTo>
                  <a:lnTo>
                    <a:pt x="7820" y="2468"/>
                  </a:lnTo>
                  <a:lnTo>
                    <a:pt x="8162" y="2395"/>
                  </a:lnTo>
                  <a:lnTo>
                    <a:pt x="8822" y="2248"/>
                  </a:lnTo>
                  <a:lnTo>
                    <a:pt x="9164" y="2200"/>
                  </a:lnTo>
                  <a:lnTo>
                    <a:pt x="9506" y="2175"/>
                  </a:lnTo>
                  <a:lnTo>
                    <a:pt x="9506" y="2175"/>
                  </a:lnTo>
                  <a:lnTo>
                    <a:pt x="9726" y="2200"/>
                  </a:lnTo>
                  <a:lnTo>
                    <a:pt x="9848" y="2224"/>
                  </a:lnTo>
                  <a:lnTo>
                    <a:pt x="9897" y="2248"/>
                  </a:lnTo>
                  <a:lnTo>
                    <a:pt x="9921" y="2297"/>
                  </a:lnTo>
                  <a:lnTo>
                    <a:pt x="9921" y="2297"/>
                  </a:lnTo>
                  <a:lnTo>
                    <a:pt x="9946" y="2371"/>
                  </a:lnTo>
                  <a:lnTo>
                    <a:pt x="9946" y="2420"/>
                  </a:lnTo>
                  <a:lnTo>
                    <a:pt x="9897" y="2493"/>
                  </a:lnTo>
                  <a:lnTo>
                    <a:pt x="9823" y="2542"/>
                  </a:lnTo>
                  <a:lnTo>
                    <a:pt x="9652" y="2639"/>
                  </a:lnTo>
                  <a:lnTo>
                    <a:pt x="9506" y="2688"/>
                  </a:lnTo>
                  <a:lnTo>
                    <a:pt x="9506" y="2688"/>
                  </a:lnTo>
                  <a:lnTo>
                    <a:pt x="9090" y="2835"/>
                  </a:lnTo>
                  <a:lnTo>
                    <a:pt x="8675" y="2957"/>
                  </a:lnTo>
                  <a:lnTo>
                    <a:pt x="8235" y="3030"/>
                  </a:lnTo>
                  <a:lnTo>
                    <a:pt x="7795" y="3079"/>
                  </a:lnTo>
                  <a:lnTo>
                    <a:pt x="7355" y="3128"/>
                  </a:lnTo>
                  <a:lnTo>
                    <a:pt x="6916" y="3153"/>
                  </a:lnTo>
                  <a:lnTo>
                    <a:pt x="6036" y="3177"/>
                  </a:lnTo>
                  <a:lnTo>
                    <a:pt x="6036" y="3177"/>
                  </a:lnTo>
                  <a:lnTo>
                    <a:pt x="5401" y="3177"/>
                  </a:lnTo>
                  <a:lnTo>
                    <a:pt x="4765" y="3177"/>
                  </a:lnTo>
                  <a:lnTo>
                    <a:pt x="3470" y="3128"/>
                  </a:lnTo>
                  <a:lnTo>
                    <a:pt x="2835" y="3128"/>
                  </a:lnTo>
                  <a:lnTo>
                    <a:pt x="2200" y="3128"/>
                  </a:lnTo>
                  <a:lnTo>
                    <a:pt x="1565" y="3128"/>
                  </a:lnTo>
                  <a:lnTo>
                    <a:pt x="929" y="3177"/>
                  </a:lnTo>
                  <a:lnTo>
                    <a:pt x="929" y="3177"/>
                  </a:lnTo>
                  <a:lnTo>
                    <a:pt x="709" y="3201"/>
                  </a:lnTo>
                  <a:lnTo>
                    <a:pt x="465" y="3250"/>
                  </a:lnTo>
                  <a:lnTo>
                    <a:pt x="367" y="3299"/>
                  </a:lnTo>
                  <a:lnTo>
                    <a:pt x="270" y="3348"/>
                  </a:lnTo>
                  <a:lnTo>
                    <a:pt x="172" y="3421"/>
                  </a:lnTo>
                  <a:lnTo>
                    <a:pt x="98" y="3495"/>
                  </a:lnTo>
                  <a:lnTo>
                    <a:pt x="98" y="3495"/>
                  </a:lnTo>
                  <a:lnTo>
                    <a:pt x="25" y="3666"/>
                  </a:lnTo>
                  <a:lnTo>
                    <a:pt x="1" y="3812"/>
                  </a:lnTo>
                  <a:lnTo>
                    <a:pt x="25" y="3934"/>
                  </a:lnTo>
                  <a:lnTo>
                    <a:pt x="74" y="4081"/>
                  </a:lnTo>
                  <a:lnTo>
                    <a:pt x="172" y="4203"/>
                  </a:lnTo>
                  <a:lnTo>
                    <a:pt x="294" y="4325"/>
                  </a:lnTo>
                  <a:lnTo>
                    <a:pt x="465" y="4448"/>
                  </a:lnTo>
                  <a:lnTo>
                    <a:pt x="612" y="4570"/>
                  </a:lnTo>
                  <a:lnTo>
                    <a:pt x="978" y="4765"/>
                  </a:lnTo>
                  <a:lnTo>
                    <a:pt x="1369" y="4936"/>
                  </a:lnTo>
                  <a:lnTo>
                    <a:pt x="1931" y="5132"/>
                  </a:lnTo>
                  <a:lnTo>
                    <a:pt x="1931" y="5132"/>
                  </a:lnTo>
                  <a:lnTo>
                    <a:pt x="2933" y="5498"/>
                  </a:lnTo>
                  <a:lnTo>
                    <a:pt x="3984" y="5816"/>
                  </a:lnTo>
                  <a:lnTo>
                    <a:pt x="5059" y="6085"/>
                  </a:lnTo>
                  <a:lnTo>
                    <a:pt x="6134" y="6305"/>
                  </a:lnTo>
                  <a:lnTo>
                    <a:pt x="7233" y="6476"/>
                  </a:lnTo>
                  <a:lnTo>
                    <a:pt x="8333" y="6622"/>
                  </a:lnTo>
                  <a:lnTo>
                    <a:pt x="9457" y="6696"/>
                  </a:lnTo>
                  <a:lnTo>
                    <a:pt x="10556" y="6744"/>
                  </a:lnTo>
                  <a:lnTo>
                    <a:pt x="11656" y="6720"/>
                  </a:lnTo>
                  <a:lnTo>
                    <a:pt x="12755" y="6647"/>
                  </a:lnTo>
                  <a:lnTo>
                    <a:pt x="13317" y="6573"/>
                  </a:lnTo>
                  <a:lnTo>
                    <a:pt x="13855" y="6500"/>
                  </a:lnTo>
                  <a:lnTo>
                    <a:pt x="14393" y="6427"/>
                  </a:lnTo>
                  <a:lnTo>
                    <a:pt x="14930" y="6329"/>
                  </a:lnTo>
                  <a:lnTo>
                    <a:pt x="15443" y="6207"/>
                  </a:lnTo>
                  <a:lnTo>
                    <a:pt x="15981" y="6060"/>
                  </a:lnTo>
                  <a:lnTo>
                    <a:pt x="16494" y="5914"/>
                  </a:lnTo>
                  <a:lnTo>
                    <a:pt x="17007" y="5743"/>
                  </a:lnTo>
                  <a:lnTo>
                    <a:pt x="17496" y="5572"/>
                  </a:lnTo>
                  <a:lnTo>
                    <a:pt x="17984" y="5376"/>
                  </a:lnTo>
                  <a:lnTo>
                    <a:pt x="18473" y="5156"/>
                  </a:lnTo>
                  <a:lnTo>
                    <a:pt x="18962" y="49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961;p48"/>
            <p:cNvSpPr/>
            <p:nvPr/>
          </p:nvSpPr>
          <p:spPr>
            <a:xfrm>
              <a:off x="10495450" y="-3799125"/>
              <a:ext cx="868650" cy="1812450"/>
            </a:xfrm>
            <a:custGeom>
              <a:avLst/>
              <a:gdLst/>
              <a:ahLst/>
              <a:cxnLst/>
              <a:rect l="l" t="t" r="r" b="b"/>
              <a:pathLst>
                <a:path w="34746" h="72498" extrusionOk="0">
                  <a:moveTo>
                    <a:pt x="22822" y="0"/>
                  </a:moveTo>
                  <a:lnTo>
                    <a:pt x="17764" y="12950"/>
                  </a:lnTo>
                  <a:lnTo>
                    <a:pt x="17862" y="14074"/>
                  </a:lnTo>
                  <a:lnTo>
                    <a:pt x="18082" y="17080"/>
                  </a:lnTo>
                  <a:lnTo>
                    <a:pt x="18228" y="19108"/>
                  </a:lnTo>
                  <a:lnTo>
                    <a:pt x="18375" y="21380"/>
                  </a:lnTo>
                  <a:lnTo>
                    <a:pt x="18522" y="23848"/>
                  </a:lnTo>
                  <a:lnTo>
                    <a:pt x="18644" y="26389"/>
                  </a:lnTo>
                  <a:lnTo>
                    <a:pt x="18717" y="28979"/>
                  </a:lnTo>
                  <a:lnTo>
                    <a:pt x="18790" y="31520"/>
                  </a:lnTo>
                  <a:lnTo>
                    <a:pt x="18790" y="33940"/>
                  </a:lnTo>
                  <a:lnTo>
                    <a:pt x="18766" y="35063"/>
                  </a:lnTo>
                  <a:lnTo>
                    <a:pt x="18742" y="36163"/>
                  </a:lnTo>
                  <a:lnTo>
                    <a:pt x="18693" y="37165"/>
                  </a:lnTo>
                  <a:lnTo>
                    <a:pt x="18619" y="38118"/>
                  </a:lnTo>
                  <a:lnTo>
                    <a:pt x="18546" y="38973"/>
                  </a:lnTo>
                  <a:lnTo>
                    <a:pt x="18424" y="39730"/>
                  </a:lnTo>
                  <a:lnTo>
                    <a:pt x="18302" y="40390"/>
                  </a:lnTo>
                  <a:lnTo>
                    <a:pt x="18131" y="40928"/>
                  </a:lnTo>
                  <a:lnTo>
                    <a:pt x="18057" y="41148"/>
                  </a:lnTo>
                  <a:lnTo>
                    <a:pt x="17960" y="41343"/>
                  </a:lnTo>
                  <a:lnTo>
                    <a:pt x="17862" y="41514"/>
                  </a:lnTo>
                  <a:lnTo>
                    <a:pt x="17764" y="41636"/>
                  </a:lnTo>
                  <a:lnTo>
                    <a:pt x="7990" y="51679"/>
                  </a:lnTo>
                  <a:lnTo>
                    <a:pt x="0" y="59938"/>
                  </a:lnTo>
                  <a:lnTo>
                    <a:pt x="4301" y="72497"/>
                  </a:lnTo>
                  <a:lnTo>
                    <a:pt x="5327" y="71911"/>
                  </a:lnTo>
                  <a:lnTo>
                    <a:pt x="8039" y="70274"/>
                  </a:lnTo>
                  <a:lnTo>
                    <a:pt x="9872" y="69150"/>
                  </a:lnTo>
                  <a:lnTo>
                    <a:pt x="11949" y="67855"/>
                  </a:lnTo>
                  <a:lnTo>
                    <a:pt x="14197" y="66413"/>
                  </a:lnTo>
                  <a:lnTo>
                    <a:pt x="16542" y="64898"/>
                  </a:lnTo>
                  <a:lnTo>
                    <a:pt x="18937" y="63310"/>
                  </a:lnTo>
                  <a:lnTo>
                    <a:pt x="21332" y="61673"/>
                  </a:lnTo>
                  <a:lnTo>
                    <a:pt x="23628" y="60036"/>
                  </a:lnTo>
                  <a:lnTo>
                    <a:pt x="24728" y="59229"/>
                  </a:lnTo>
                  <a:lnTo>
                    <a:pt x="25779" y="58447"/>
                  </a:lnTo>
                  <a:lnTo>
                    <a:pt x="26780" y="57665"/>
                  </a:lnTo>
                  <a:lnTo>
                    <a:pt x="27733" y="56908"/>
                  </a:lnTo>
                  <a:lnTo>
                    <a:pt x="28613" y="56150"/>
                  </a:lnTo>
                  <a:lnTo>
                    <a:pt x="29419" y="55442"/>
                  </a:lnTo>
                  <a:lnTo>
                    <a:pt x="30128" y="54758"/>
                  </a:lnTo>
                  <a:lnTo>
                    <a:pt x="30763" y="54122"/>
                  </a:lnTo>
                  <a:lnTo>
                    <a:pt x="31276" y="53512"/>
                  </a:lnTo>
                  <a:lnTo>
                    <a:pt x="31496" y="53218"/>
                  </a:lnTo>
                  <a:lnTo>
                    <a:pt x="31692" y="52925"/>
                  </a:lnTo>
                  <a:lnTo>
                    <a:pt x="31887" y="52632"/>
                  </a:lnTo>
                  <a:lnTo>
                    <a:pt x="32058" y="52314"/>
                  </a:lnTo>
                  <a:lnTo>
                    <a:pt x="32254" y="51972"/>
                  </a:lnTo>
                  <a:lnTo>
                    <a:pt x="32425" y="51581"/>
                  </a:lnTo>
                  <a:lnTo>
                    <a:pt x="32742" y="50750"/>
                  </a:lnTo>
                  <a:lnTo>
                    <a:pt x="33060" y="49822"/>
                  </a:lnTo>
                  <a:lnTo>
                    <a:pt x="33329" y="48796"/>
                  </a:lnTo>
                  <a:lnTo>
                    <a:pt x="33598" y="47696"/>
                  </a:lnTo>
                  <a:lnTo>
                    <a:pt x="33818" y="46499"/>
                  </a:lnTo>
                  <a:lnTo>
                    <a:pt x="34037" y="45228"/>
                  </a:lnTo>
                  <a:lnTo>
                    <a:pt x="34233" y="43884"/>
                  </a:lnTo>
                  <a:lnTo>
                    <a:pt x="34379" y="42467"/>
                  </a:lnTo>
                  <a:lnTo>
                    <a:pt x="34502" y="41001"/>
                  </a:lnTo>
                  <a:lnTo>
                    <a:pt x="34624" y="39486"/>
                  </a:lnTo>
                  <a:lnTo>
                    <a:pt x="34697" y="37898"/>
                  </a:lnTo>
                  <a:lnTo>
                    <a:pt x="34722" y="36285"/>
                  </a:lnTo>
                  <a:lnTo>
                    <a:pt x="34746" y="34624"/>
                  </a:lnTo>
                  <a:lnTo>
                    <a:pt x="34722" y="32938"/>
                  </a:lnTo>
                  <a:lnTo>
                    <a:pt x="34673" y="31227"/>
                  </a:lnTo>
                  <a:lnTo>
                    <a:pt x="34575" y="29492"/>
                  </a:lnTo>
                  <a:lnTo>
                    <a:pt x="34477" y="27733"/>
                  </a:lnTo>
                  <a:lnTo>
                    <a:pt x="34306" y="25949"/>
                  </a:lnTo>
                  <a:lnTo>
                    <a:pt x="34135" y="24166"/>
                  </a:lnTo>
                  <a:lnTo>
                    <a:pt x="33891" y="22406"/>
                  </a:lnTo>
                  <a:lnTo>
                    <a:pt x="33646" y="20623"/>
                  </a:lnTo>
                  <a:lnTo>
                    <a:pt x="33329" y="18863"/>
                  </a:lnTo>
                  <a:lnTo>
                    <a:pt x="32987" y="17104"/>
                  </a:lnTo>
                  <a:lnTo>
                    <a:pt x="32620" y="15369"/>
                  </a:lnTo>
                  <a:lnTo>
                    <a:pt x="32205" y="13659"/>
                  </a:lnTo>
                  <a:lnTo>
                    <a:pt x="31741" y="11997"/>
                  </a:lnTo>
                  <a:lnTo>
                    <a:pt x="31227" y="10360"/>
                  </a:lnTo>
                  <a:lnTo>
                    <a:pt x="30690" y="8748"/>
                  </a:lnTo>
                  <a:lnTo>
                    <a:pt x="30397" y="7966"/>
                  </a:lnTo>
                  <a:lnTo>
                    <a:pt x="30103" y="7208"/>
                  </a:lnTo>
                  <a:lnTo>
                    <a:pt x="29786" y="6451"/>
                  </a:lnTo>
                  <a:lnTo>
                    <a:pt x="29468" y="5693"/>
                  </a:lnTo>
                  <a:lnTo>
                    <a:pt x="29224" y="5205"/>
                  </a:lnTo>
                  <a:lnTo>
                    <a:pt x="28955" y="4740"/>
                  </a:lnTo>
                  <a:lnTo>
                    <a:pt x="28662" y="4276"/>
                  </a:lnTo>
                  <a:lnTo>
                    <a:pt x="28344" y="3861"/>
                  </a:lnTo>
                  <a:lnTo>
                    <a:pt x="28002" y="3445"/>
                  </a:lnTo>
                  <a:lnTo>
                    <a:pt x="27611" y="3030"/>
                  </a:lnTo>
                  <a:lnTo>
                    <a:pt x="27220" y="2663"/>
                  </a:lnTo>
                  <a:lnTo>
                    <a:pt x="26805" y="2297"/>
                  </a:lnTo>
                  <a:lnTo>
                    <a:pt x="26365" y="1955"/>
                  </a:lnTo>
                  <a:lnTo>
                    <a:pt x="25925" y="1637"/>
                  </a:lnTo>
                  <a:lnTo>
                    <a:pt x="25437" y="1319"/>
                  </a:lnTo>
                  <a:lnTo>
                    <a:pt x="24948" y="1026"/>
                  </a:lnTo>
                  <a:lnTo>
                    <a:pt x="24435" y="757"/>
                  </a:lnTo>
                  <a:lnTo>
                    <a:pt x="23922" y="489"/>
                  </a:lnTo>
                  <a:lnTo>
                    <a:pt x="23384" y="244"/>
                  </a:lnTo>
                  <a:lnTo>
                    <a:pt x="22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962;p48"/>
            <p:cNvSpPr/>
            <p:nvPr/>
          </p:nvSpPr>
          <p:spPr>
            <a:xfrm>
              <a:off x="10495450" y="-3799125"/>
              <a:ext cx="868650" cy="1812450"/>
            </a:xfrm>
            <a:custGeom>
              <a:avLst/>
              <a:gdLst/>
              <a:ahLst/>
              <a:cxnLst/>
              <a:rect l="l" t="t" r="r" b="b"/>
              <a:pathLst>
                <a:path w="34746" h="72498" fill="none" extrusionOk="0">
                  <a:moveTo>
                    <a:pt x="17764" y="12950"/>
                  </a:moveTo>
                  <a:lnTo>
                    <a:pt x="17764" y="12950"/>
                  </a:lnTo>
                  <a:lnTo>
                    <a:pt x="17862" y="14074"/>
                  </a:lnTo>
                  <a:lnTo>
                    <a:pt x="18082" y="17080"/>
                  </a:lnTo>
                  <a:lnTo>
                    <a:pt x="18228" y="19108"/>
                  </a:lnTo>
                  <a:lnTo>
                    <a:pt x="18375" y="21380"/>
                  </a:lnTo>
                  <a:lnTo>
                    <a:pt x="18522" y="23848"/>
                  </a:lnTo>
                  <a:lnTo>
                    <a:pt x="18644" y="26389"/>
                  </a:lnTo>
                  <a:lnTo>
                    <a:pt x="18717" y="28979"/>
                  </a:lnTo>
                  <a:lnTo>
                    <a:pt x="18790" y="31520"/>
                  </a:lnTo>
                  <a:lnTo>
                    <a:pt x="18790" y="33940"/>
                  </a:lnTo>
                  <a:lnTo>
                    <a:pt x="18766" y="35063"/>
                  </a:lnTo>
                  <a:lnTo>
                    <a:pt x="18742" y="36163"/>
                  </a:lnTo>
                  <a:lnTo>
                    <a:pt x="18693" y="37165"/>
                  </a:lnTo>
                  <a:lnTo>
                    <a:pt x="18619" y="38118"/>
                  </a:lnTo>
                  <a:lnTo>
                    <a:pt x="18546" y="38973"/>
                  </a:lnTo>
                  <a:lnTo>
                    <a:pt x="18424" y="39730"/>
                  </a:lnTo>
                  <a:lnTo>
                    <a:pt x="18302" y="40390"/>
                  </a:lnTo>
                  <a:lnTo>
                    <a:pt x="18131" y="40928"/>
                  </a:lnTo>
                  <a:lnTo>
                    <a:pt x="18057" y="41148"/>
                  </a:lnTo>
                  <a:lnTo>
                    <a:pt x="17960" y="41343"/>
                  </a:lnTo>
                  <a:lnTo>
                    <a:pt x="17862" y="41514"/>
                  </a:lnTo>
                  <a:lnTo>
                    <a:pt x="17764" y="41636"/>
                  </a:lnTo>
                  <a:lnTo>
                    <a:pt x="17764" y="41636"/>
                  </a:lnTo>
                  <a:lnTo>
                    <a:pt x="7990" y="51679"/>
                  </a:lnTo>
                  <a:lnTo>
                    <a:pt x="0" y="59938"/>
                  </a:lnTo>
                  <a:lnTo>
                    <a:pt x="4301" y="72497"/>
                  </a:lnTo>
                  <a:lnTo>
                    <a:pt x="4301" y="72497"/>
                  </a:lnTo>
                  <a:lnTo>
                    <a:pt x="5327" y="71911"/>
                  </a:lnTo>
                  <a:lnTo>
                    <a:pt x="8039" y="70274"/>
                  </a:lnTo>
                  <a:lnTo>
                    <a:pt x="9872" y="69150"/>
                  </a:lnTo>
                  <a:lnTo>
                    <a:pt x="11949" y="67855"/>
                  </a:lnTo>
                  <a:lnTo>
                    <a:pt x="14197" y="66413"/>
                  </a:lnTo>
                  <a:lnTo>
                    <a:pt x="16542" y="64898"/>
                  </a:lnTo>
                  <a:lnTo>
                    <a:pt x="18937" y="63310"/>
                  </a:lnTo>
                  <a:lnTo>
                    <a:pt x="21332" y="61673"/>
                  </a:lnTo>
                  <a:lnTo>
                    <a:pt x="23628" y="60036"/>
                  </a:lnTo>
                  <a:lnTo>
                    <a:pt x="24728" y="59229"/>
                  </a:lnTo>
                  <a:lnTo>
                    <a:pt x="25779" y="58447"/>
                  </a:lnTo>
                  <a:lnTo>
                    <a:pt x="26780" y="57665"/>
                  </a:lnTo>
                  <a:lnTo>
                    <a:pt x="27733" y="56908"/>
                  </a:lnTo>
                  <a:lnTo>
                    <a:pt x="28613" y="56150"/>
                  </a:lnTo>
                  <a:lnTo>
                    <a:pt x="29419" y="55442"/>
                  </a:lnTo>
                  <a:lnTo>
                    <a:pt x="30128" y="54758"/>
                  </a:lnTo>
                  <a:lnTo>
                    <a:pt x="30763" y="54122"/>
                  </a:lnTo>
                  <a:lnTo>
                    <a:pt x="31276" y="53512"/>
                  </a:lnTo>
                  <a:lnTo>
                    <a:pt x="31496" y="53218"/>
                  </a:lnTo>
                  <a:lnTo>
                    <a:pt x="31692" y="52925"/>
                  </a:lnTo>
                  <a:lnTo>
                    <a:pt x="31692" y="52925"/>
                  </a:lnTo>
                  <a:lnTo>
                    <a:pt x="31887" y="52632"/>
                  </a:lnTo>
                  <a:lnTo>
                    <a:pt x="32058" y="52314"/>
                  </a:lnTo>
                  <a:lnTo>
                    <a:pt x="32254" y="51972"/>
                  </a:lnTo>
                  <a:lnTo>
                    <a:pt x="32425" y="51581"/>
                  </a:lnTo>
                  <a:lnTo>
                    <a:pt x="32742" y="50750"/>
                  </a:lnTo>
                  <a:lnTo>
                    <a:pt x="33060" y="49822"/>
                  </a:lnTo>
                  <a:lnTo>
                    <a:pt x="33329" y="48796"/>
                  </a:lnTo>
                  <a:lnTo>
                    <a:pt x="33598" y="47696"/>
                  </a:lnTo>
                  <a:lnTo>
                    <a:pt x="33818" y="46499"/>
                  </a:lnTo>
                  <a:lnTo>
                    <a:pt x="34037" y="45228"/>
                  </a:lnTo>
                  <a:lnTo>
                    <a:pt x="34233" y="43884"/>
                  </a:lnTo>
                  <a:lnTo>
                    <a:pt x="34379" y="42467"/>
                  </a:lnTo>
                  <a:lnTo>
                    <a:pt x="34502" y="41001"/>
                  </a:lnTo>
                  <a:lnTo>
                    <a:pt x="34624" y="39486"/>
                  </a:lnTo>
                  <a:lnTo>
                    <a:pt x="34697" y="37898"/>
                  </a:lnTo>
                  <a:lnTo>
                    <a:pt x="34722" y="36285"/>
                  </a:lnTo>
                  <a:lnTo>
                    <a:pt x="34746" y="34624"/>
                  </a:lnTo>
                  <a:lnTo>
                    <a:pt x="34722" y="32938"/>
                  </a:lnTo>
                  <a:lnTo>
                    <a:pt x="34673" y="31227"/>
                  </a:lnTo>
                  <a:lnTo>
                    <a:pt x="34575" y="29492"/>
                  </a:lnTo>
                  <a:lnTo>
                    <a:pt x="34477" y="27733"/>
                  </a:lnTo>
                  <a:lnTo>
                    <a:pt x="34306" y="25949"/>
                  </a:lnTo>
                  <a:lnTo>
                    <a:pt x="34135" y="24166"/>
                  </a:lnTo>
                  <a:lnTo>
                    <a:pt x="33891" y="22406"/>
                  </a:lnTo>
                  <a:lnTo>
                    <a:pt x="33646" y="20623"/>
                  </a:lnTo>
                  <a:lnTo>
                    <a:pt x="33329" y="18863"/>
                  </a:lnTo>
                  <a:lnTo>
                    <a:pt x="32987" y="17104"/>
                  </a:lnTo>
                  <a:lnTo>
                    <a:pt x="32620" y="15369"/>
                  </a:lnTo>
                  <a:lnTo>
                    <a:pt x="32205" y="13659"/>
                  </a:lnTo>
                  <a:lnTo>
                    <a:pt x="31741" y="11997"/>
                  </a:lnTo>
                  <a:lnTo>
                    <a:pt x="31227" y="10360"/>
                  </a:lnTo>
                  <a:lnTo>
                    <a:pt x="30690" y="8748"/>
                  </a:lnTo>
                  <a:lnTo>
                    <a:pt x="30397" y="7966"/>
                  </a:lnTo>
                  <a:lnTo>
                    <a:pt x="30103" y="7208"/>
                  </a:lnTo>
                  <a:lnTo>
                    <a:pt x="29786" y="6451"/>
                  </a:lnTo>
                  <a:lnTo>
                    <a:pt x="29468" y="5693"/>
                  </a:lnTo>
                  <a:lnTo>
                    <a:pt x="29468" y="5693"/>
                  </a:lnTo>
                  <a:lnTo>
                    <a:pt x="29224" y="5205"/>
                  </a:lnTo>
                  <a:lnTo>
                    <a:pt x="28955" y="4740"/>
                  </a:lnTo>
                  <a:lnTo>
                    <a:pt x="28662" y="4276"/>
                  </a:lnTo>
                  <a:lnTo>
                    <a:pt x="28344" y="3861"/>
                  </a:lnTo>
                  <a:lnTo>
                    <a:pt x="28002" y="3445"/>
                  </a:lnTo>
                  <a:lnTo>
                    <a:pt x="27611" y="3030"/>
                  </a:lnTo>
                  <a:lnTo>
                    <a:pt x="27220" y="2663"/>
                  </a:lnTo>
                  <a:lnTo>
                    <a:pt x="26805" y="2297"/>
                  </a:lnTo>
                  <a:lnTo>
                    <a:pt x="26365" y="1955"/>
                  </a:lnTo>
                  <a:lnTo>
                    <a:pt x="25925" y="1637"/>
                  </a:lnTo>
                  <a:lnTo>
                    <a:pt x="25437" y="1319"/>
                  </a:lnTo>
                  <a:lnTo>
                    <a:pt x="24948" y="1026"/>
                  </a:lnTo>
                  <a:lnTo>
                    <a:pt x="24435" y="757"/>
                  </a:lnTo>
                  <a:lnTo>
                    <a:pt x="23922" y="489"/>
                  </a:lnTo>
                  <a:lnTo>
                    <a:pt x="23384" y="244"/>
                  </a:lnTo>
                  <a:lnTo>
                    <a:pt x="228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963;p48"/>
            <p:cNvSpPr/>
            <p:nvPr/>
          </p:nvSpPr>
          <p:spPr>
            <a:xfrm>
              <a:off x="10832650" y="-2964100"/>
              <a:ext cx="532075" cy="836925"/>
            </a:xfrm>
            <a:custGeom>
              <a:avLst/>
              <a:gdLst/>
              <a:ahLst/>
              <a:cxnLst/>
              <a:rect l="l" t="t" r="r" b="b"/>
              <a:pathLst>
                <a:path w="21283" h="33477" extrusionOk="0">
                  <a:moveTo>
                    <a:pt x="21209" y="1"/>
                  </a:moveTo>
                  <a:lnTo>
                    <a:pt x="21234" y="1394"/>
                  </a:lnTo>
                  <a:lnTo>
                    <a:pt x="21209" y="2933"/>
                  </a:lnTo>
                  <a:lnTo>
                    <a:pt x="21185" y="4448"/>
                  </a:lnTo>
                  <a:lnTo>
                    <a:pt x="21111" y="5914"/>
                  </a:lnTo>
                  <a:lnTo>
                    <a:pt x="21014" y="7331"/>
                  </a:lnTo>
                  <a:lnTo>
                    <a:pt x="20891" y="8724"/>
                  </a:lnTo>
                  <a:lnTo>
                    <a:pt x="20769" y="10044"/>
                  </a:lnTo>
                  <a:lnTo>
                    <a:pt x="20598" y="11314"/>
                  </a:lnTo>
                  <a:lnTo>
                    <a:pt x="20403" y="12536"/>
                  </a:lnTo>
                  <a:lnTo>
                    <a:pt x="20207" y="13660"/>
                  </a:lnTo>
                  <a:lnTo>
                    <a:pt x="19987" y="14759"/>
                  </a:lnTo>
                  <a:lnTo>
                    <a:pt x="19719" y="15761"/>
                  </a:lnTo>
                  <a:lnTo>
                    <a:pt x="19450" y="16690"/>
                  </a:lnTo>
                  <a:lnTo>
                    <a:pt x="19157" y="17520"/>
                  </a:lnTo>
                  <a:lnTo>
                    <a:pt x="18863" y="18278"/>
                  </a:lnTo>
                  <a:lnTo>
                    <a:pt x="18546" y="18938"/>
                  </a:lnTo>
                  <a:lnTo>
                    <a:pt x="18375" y="19255"/>
                  </a:lnTo>
                  <a:lnTo>
                    <a:pt x="18204" y="19524"/>
                  </a:lnTo>
                  <a:lnTo>
                    <a:pt x="17959" y="19842"/>
                  </a:lnTo>
                  <a:lnTo>
                    <a:pt x="17691" y="20184"/>
                  </a:lnTo>
                  <a:lnTo>
                    <a:pt x="17397" y="20526"/>
                  </a:lnTo>
                  <a:lnTo>
                    <a:pt x="17055" y="20892"/>
                  </a:lnTo>
                  <a:lnTo>
                    <a:pt x="16273" y="21674"/>
                  </a:lnTo>
                  <a:lnTo>
                    <a:pt x="15394" y="22481"/>
                  </a:lnTo>
                  <a:lnTo>
                    <a:pt x="14392" y="23336"/>
                  </a:lnTo>
                  <a:lnTo>
                    <a:pt x="13317" y="24216"/>
                  </a:lnTo>
                  <a:lnTo>
                    <a:pt x="12144" y="25120"/>
                  </a:lnTo>
                  <a:lnTo>
                    <a:pt x="10898" y="26073"/>
                  </a:lnTo>
                  <a:lnTo>
                    <a:pt x="9603" y="27001"/>
                  </a:lnTo>
                  <a:lnTo>
                    <a:pt x="8259" y="27954"/>
                  </a:lnTo>
                  <a:lnTo>
                    <a:pt x="6891" y="28907"/>
                  </a:lnTo>
                  <a:lnTo>
                    <a:pt x="5498" y="29835"/>
                  </a:lnTo>
                  <a:lnTo>
                    <a:pt x="2712" y="31692"/>
                  </a:lnTo>
                  <a:lnTo>
                    <a:pt x="0" y="33427"/>
                  </a:lnTo>
                  <a:lnTo>
                    <a:pt x="25" y="33476"/>
                  </a:lnTo>
                  <a:lnTo>
                    <a:pt x="2737" y="31741"/>
                  </a:lnTo>
                  <a:lnTo>
                    <a:pt x="5522" y="29884"/>
                  </a:lnTo>
                  <a:lnTo>
                    <a:pt x="6915" y="28931"/>
                  </a:lnTo>
                  <a:lnTo>
                    <a:pt x="8283" y="28003"/>
                  </a:lnTo>
                  <a:lnTo>
                    <a:pt x="9627" y="27050"/>
                  </a:lnTo>
                  <a:lnTo>
                    <a:pt x="10922" y="26097"/>
                  </a:lnTo>
                  <a:lnTo>
                    <a:pt x="12168" y="25168"/>
                  </a:lnTo>
                  <a:lnTo>
                    <a:pt x="13341" y="24264"/>
                  </a:lnTo>
                  <a:lnTo>
                    <a:pt x="14441" y="23385"/>
                  </a:lnTo>
                  <a:lnTo>
                    <a:pt x="15418" y="22530"/>
                  </a:lnTo>
                  <a:lnTo>
                    <a:pt x="16322" y="21699"/>
                  </a:lnTo>
                  <a:lnTo>
                    <a:pt x="17080" y="20941"/>
                  </a:lnTo>
                  <a:lnTo>
                    <a:pt x="17422" y="20575"/>
                  </a:lnTo>
                  <a:lnTo>
                    <a:pt x="17739" y="20208"/>
                  </a:lnTo>
                  <a:lnTo>
                    <a:pt x="18008" y="19866"/>
                  </a:lnTo>
                  <a:lnTo>
                    <a:pt x="18228" y="19549"/>
                  </a:lnTo>
                  <a:lnTo>
                    <a:pt x="18399" y="19280"/>
                  </a:lnTo>
                  <a:lnTo>
                    <a:pt x="18570" y="18962"/>
                  </a:lnTo>
                  <a:lnTo>
                    <a:pt x="18912" y="18302"/>
                  </a:lnTo>
                  <a:lnTo>
                    <a:pt x="19206" y="17545"/>
                  </a:lnTo>
                  <a:lnTo>
                    <a:pt x="19499" y="16690"/>
                  </a:lnTo>
                  <a:lnTo>
                    <a:pt x="19768" y="15761"/>
                  </a:lnTo>
                  <a:lnTo>
                    <a:pt x="20012" y="14759"/>
                  </a:lnTo>
                  <a:lnTo>
                    <a:pt x="20256" y="13684"/>
                  </a:lnTo>
                  <a:lnTo>
                    <a:pt x="20452" y="12536"/>
                  </a:lnTo>
                  <a:lnTo>
                    <a:pt x="20647" y="11314"/>
                  </a:lnTo>
                  <a:lnTo>
                    <a:pt x="20818" y="10044"/>
                  </a:lnTo>
                  <a:lnTo>
                    <a:pt x="20940" y="8724"/>
                  </a:lnTo>
                  <a:lnTo>
                    <a:pt x="21063" y="7331"/>
                  </a:lnTo>
                  <a:lnTo>
                    <a:pt x="21160" y="5914"/>
                  </a:lnTo>
                  <a:lnTo>
                    <a:pt x="21234" y="4448"/>
                  </a:lnTo>
                  <a:lnTo>
                    <a:pt x="21258" y="2933"/>
                  </a:lnTo>
                  <a:lnTo>
                    <a:pt x="21282" y="1394"/>
                  </a:lnTo>
                  <a:lnTo>
                    <a:pt x="212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964;p48"/>
            <p:cNvSpPr/>
            <p:nvPr/>
          </p:nvSpPr>
          <p:spPr>
            <a:xfrm>
              <a:off x="10779500" y="-3475375"/>
              <a:ext cx="186325" cy="881500"/>
            </a:xfrm>
            <a:custGeom>
              <a:avLst/>
              <a:gdLst/>
              <a:ahLst/>
              <a:cxnLst/>
              <a:rect l="l" t="t" r="r" b="b"/>
              <a:pathLst>
                <a:path w="7453" h="35260" extrusionOk="0">
                  <a:moveTo>
                    <a:pt x="6378" y="0"/>
                  </a:moveTo>
                  <a:lnTo>
                    <a:pt x="6402" y="513"/>
                  </a:lnTo>
                  <a:lnTo>
                    <a:pt x="6646" y="3543"/>
                  </a:lnTo>
                  <a:lnTo>
                    <a:pt x="6818" y="5816"/>
                  </a:lnTo>
                  <a:lnTo>
                    <a:pt x="6989" y="8455"/>
                  </a:lnTo>
                  <a:lnTo>
                    <a:pt x="7135" y="11313"/>
                  </a:lnTo>
                  <a:lnTo>
                    <a:pt x="7282" y="14319"/>
                  </a:lnTo>
                  <a:lnTo>
                    <a:pt x="7380" y="17300"/>
                  </a:lnTo>
                  <a:lnTo>
                    <a:pt x="7404" y="18766"/>
                  </a:lnTo>
                  <a:lnTo>
                    <a:pt x="7404" y="20183"/>
                  </a:lnTo>
                  <a:lnTo>
                    <a:pt x="7404" y="21747"/>
                  </a:lnTo>
                  <a:lnTo>
                    <a:pt x="7355" y="23189"/>
                  </a:lnTo>
                  <a:lnTo>
                    <a:pt x="7282" y="24533"/>
                  </a:lnTo>
                  <a:lnTo>
                    <a:pt x="7184" y="25730"/>
                  </a:lnTo>
                  <a:lnTo>
                    <a:pt x="7111" y="26267"/>
                  </a:lnTo>
                  <a:lnTo>
                    <a:pt x="7037" y="26780"/>
                  </a:lnTo>
                  <a:lnTo>
                    <a:pt x="6964" y="27220"/>
                  </a:lnTo>
                  <a:lnTo>
                    <a:pt x="6866" y="27611"/>
                  </a:lnTo>
                  <a:lnTo>
                    <a:pt x="6744" y="27978"/>
                  </a:lnTo>
                  <a:lnTo>
                    <a:pt x="6646" y="28271"/>
                  </a:lnTo>
                  <a:lnTo>
                    <a:pt x="6524" y="28515"/>
                  </a:lnTo>
                  <a:lnTo>
                    <a:pt x="6378" y="28686"/>
                  </a:lnTo>
                  <a:lnTo>
                    <a:pt x="0" y="35235"/>
                  </a:lnTo>
                  <a:lnTo>
                    <a:pt x="49" y="35259"/>
                  </a:lnTo>
                  <a:lnTo>
                    <a:pt x="6402" y="28711"/>
                  </a:lnTo>
                  <a:lnTo>
                    <a:pt x="6549" y="28540"/>
                  </a:lnTo>
                  <a:lnTo>
                    <a:pt x="6695" y="28295"/>
                  </a:lnTo>
                  <a:lnTo>
                    <a:pt x="6793" y="27978"/>
                  </a:lnTo>
                  <a:lnTo>
                    <a:pt x="6915" y="27636"/>
                  </a:lnTo>
                  <a:lnTo>
                    <a:pt x="7037" y="27000"/>
                  </a:lnTo>
                  <a:lnTo>
                    <a:pt x="7160" y="26292"/>
                  </a:lnTo>
                  <a:lnTo>
                    <a:pt x="7257" y="25461"/>
                  </a:lnTo>
                  <a:lnTo>
                    <a:pt x="7331" y="24533"/>
                  </a:lnTo>
                  <a:lnTo>
                    <a:pt x="7380" y="23555"/>
                  </a:lnTo>
                  <a:lnTo>
                    <a:pt x="7428" y="22480"/>
                  </a:lnTo>
                  <a:lnTo>
                    <a:pt x="7453" y="21356"/>
                  </a:lnTo>
                  <a:lnTo>
                    <a:pt x="7453" y="20183"/>
                  </a:lnTo>
                  <a:lnTo>
                    <a:pt x="7453" y="18570"/>
                  </a:lnTo>
                  <a:lnTo>
                    <a:pt x="7404" y="16885"/>
                  </a:lnTo>
                  <a:lnTo>
                    <a:pt x="7355" y="15174"/>
                  </a:lnTo>
                  <a:lnTo>
                    <a:pt x="7306" y="13439"/>
                  </a:lnTo>
                  <a:lnTo>
                    <a:pt x="7135" y="10067"/>
                  </a:lnTo>
                  <a:lnTo>
                    <a:pt x="6940" y="6891"/>
                  </a:lnTo>
                  <a:lnTo>
                    <a:pt x="6744" y="4130"/>
                  </a:lnTo>
                  <a:lnTo>
                    <a:pt x="6573" y="1955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965;p48"/>
            <p:cNvSpPr/>
            <p:nvPr/>
          </p:nvSpPr>
          <p:spPr>
            <a:xfrm>
              <a:off x="10001875" y="-4260950"/>
              <a:ext cx="235200" cy="238875"/>
            </a:xfrm>
            <a:custGeom>
              <a:avLst/>
              <a:gdLst/>
              <a:ahLst/>
              <a:cxnLst/>
              <a:rect l="l" t="t" r="r" b="b"/>
              <a:pathLst>
                <a:path w="9408" h="9555" extrusionOk="0">
                  <a:moveTo>
                    <a:pt x="1369" y="1"/>
                  </a:moveTo>
                  <a:lnTo>
                    <a:pt x="1100" y="172"/>
                  </a:lnTo>
                  <a:lnTo>
                    <a:pt x="856" y="367"/>
                  </a:lnTo>
                  <a:lnTo>
                    <a:pt x="636" y="611"/>
                  </a:lnTo>
                  <a:lnTo>
                    <a:pt x="440" y="856"/>
                  </a:lnTo>
                  <a:lnTo>
                    <a:pt x="294" y="1149"/>
                  </a:lnTo>
                  <a:lnTo>
                    <a:pt x="147" y="1442"/>
                  </a:lnTo>
                  <a:lnTo>
                    <a:pt x="74" y="1735"/>
                  </a:lnTo>
                  <a:lnTo>
                    <a:pt x="0" y="2053"/>
                  </a:lnTo>
                  <a:lnTo>
                    <a:pt x="0" y="2371"/>
                  </a:lnTo>
                  <a:lnTo>
                    <a:pt x="25" y="2688"/>
                  </a:lnTo>
                  <a:lnTo>
                    <a:pt x="74" y="3006"/>
                  </a:lnTo>
                  <a:lnTo>
                    <a:pt x="172" y="3324"/>
                  </a:lnTo>
                  <a:lnTo>
                    <a:pt x="294" y="3617"/>
                  </a:lnTo>
                  <a:lnTo>
                    <a:pt x="465" y="3886"/>
                  </a:lnTo>
                  <a:lnTo>
                    <a:pt x="660" y="4130"/>
                  </a:lnTo>
                  <a:lnTo>
                    <a:pt x="880" y="4374"/>
                  </a:lnTo>
                  <a:lnTo>
                    <a:pt x="1149" y="4594"/>
                  </a:lnTo>
                  <a:lnTo>
                    <a:pt x="1442" y="4790"/>
                  </a:lnTo>
                  <a:lnTo>
                    <a:pt x="2029" y="5132"/>
                  </a:lnTo>
                  <a:lnTo>
                    <a:pt x="2322" y="5303"/>
                  </a:lnTo>
                  <a:lnTo>
                    <a:pt x="2615" y="5498"/>
                  </a:lnTo>
                  <a:lnTo>
                    <a:pt x="2884" y="5718"/>
                  </a:lnTo>
                  <a:lnTo>
                    <a:pt x="3104" y="5963"/>
                  </a:lnTo>
                  <a:lnTo>
                    <a:pt x="3226" y="6109"/>
                  </a:lnTo>
                  <a:lnTo>
                    <a:pt x="3348" y="6280"/>
                  </a:lnTo>
                  <a:lnTo>
                    <a:pt x="3519" y="6647"/>
                  </a:lnTo>
                  <a:lnTo>
                    <a:pt x="3690" y="7013"/>
                  </a:lnTo>
                  <a:lnTo>
                    <a:pt x="3886" y="7380"/>
                  </a:lnTo>
                  <a:lnTo>
                    <a:pt x="4008" y="7600"/>
                  </a:lnTo>
                  <a:lnTo>
                    <a:pt x="4154" y="7820"/>
                  </a:lnTo>
                  <a:lnTo>
                    <a:pt x="4325" y="8015"/>
                  </a:lnTo>
                  <a:lnTo>
                    <a:pt x="4496" y="8211"/>
                  </a:lnTo>
                  <a:lnTo>
                    <a:pt x="4667" y="8406"/>
                  </a:lnTo>
                  <a:lnTo>
                    <a:pt x="4863" y="8577"/>
                  </a:lnTo>
                  <a:lnTo>
                    <a:pt x="5058" y="8724"/>
                  </a:lnTo>
                  <a:lnTo>
                    <a:pt x="5278" y="8870"/>
                  </a:lnTo>
                  <a:lnTo>
                    <a:pt x="5498" y="9017"/>
                  </a:lnTo>
                  <a:lnTo>
                    <a:pt x="5718" y="9139"/>
                  </a:lnTo>
                  <a:lnTo>
                    <a:pt x="5962" y="9237"/>
                  </a:lnTo>
                  <a:lnTo>
                    <a:pt x="6207" y="9335"/>
                  </a:lnTo>
                  <a:lnTo>
                    <a:pt x="6451" y="9408"/>
                  </a:lnTo>
                  <a:lnTo>
                    <a:pt x="6695" y="9481"/>
                  </a:lnTo>
                  <a:lnTo>
                    <a:pt x="6940" y="9530"/>
                  </a:lnTo>
                  <a:lnTo>
                    <a:pt x="7209" y="9554"/>
                  </a:lnTo>
                  <a:lnTo>
                    <a:pt x="7648" y="9554"/>
                  </a:lnTo>
                  <a:lnTo>
                    <a:pt x="7868" y="9530"/>
                  </a:lnTo>
                  <a:lnTo>
                    <a:pt x="8113" y="9481"/>
                  </a:lnTo>
                  <a:lnTo>
                    <a:pt x="8308" y="9432"/>
                  </a:lnTo>
                  <a:lnTo>
                    <a:pt x="8504" y="9335"/>
                  </a:lnTo>
                  <a:lnTo>
                    <a:pt x="8699" y="9212"/>
                  </a:lnTo>
                  <a:lnTo>
                    <a:pt x="8870" y="9090"/>
                  </a:lnTo>
                  <a:lnTo>
                    <a:pt x="9017" y="8895"/>
                  </a:lnTo>
                  <a:lnTo>
                    <a:pt x="9139" y="8724"/>
                  </a:lnTo>
                  <a:lnTo>
                    <a:pt x="9237" y="8504"/>
                  </a:lnTo>
                  <a:lnTo>
                    <a:pt x="9286" y="8284"/>
                  </a:lnTo>
                  <a:lnTo>
                    <a:pt x="9334" y="8064"/>
                  </a:lnTo>
                  <a:lnTo>
                    <a:pt x="9383" y="7820"/>
                  </a:lnTo>
                  <a:lnTo>
                    <a:pt x="9408" y="7355"/>
                  </a:lnTo>
                  <a:lnTo>
                    <a:pt x="9408" y="6525"/>
                  </a:lnTo>
                  <a:lnTo>
                    <a:pt x="9359" y="5694"/>
                  </a:lnTo>
                  <a:lnTo>
                    <a:pt x="9261" y="4887"/>
                  </a:lnTo>
                  <a:lnTo>
                    <a:pt x="9090" y="4081"/>
                  </a:lnTo>
                  <a:lnTo>
                    <a:pt x="8895" y="3275"/>
                  </a:lnTo>
                  <a:lnTo>
                    <a:pt x="8626" y="2493"/>
                  </a:lnTo>
                  <a:lnTo>
                    <a:pt x="8333" y="1711"/>
                  </a:lnTo>
                  <a:lnTo>
                    <a:pt x="7966" y="978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966;p48"/>
            <p:cNvSpPr/>
            <p:nvPr/>
          </p:nvSpPr>
          <p:spPr>
            <a:xfrm>
              <a:off x="10001875" y="-4260950"/>
              <a:ext cx="235200" cy="238875"/>
            </a:xfrm>
            <a:custGeom>
              <a:avLst/>
              <a:gdLst/>
              <a:ahLst/>
              <a:cxnLst/>
              <a:rect l="l" t="t" r="r" b="b"/>
              <a:pathLst>
                <a:path w="9408" h="9555" fill="none" extrusionOk="0">
                  <a:moveTo>
                    <a:pt x="1369" y="1"/>
                  </a:moveTo>
                  <a:lnTo>
                    <a:pt x="1369" y="1"/>
                  </a:lnTo>
                  <a:lnTo>
                    <a:pt x="1100" y="172"/>
                  </a:lnTo>
                  <a:lnTo>
                    <a:pt x="856" y="367"/>
                  </a:lnTo>
                  <a:lnTo>
                    <a:pt x="636" y="611"/>
                  </a:lnTo>
                  <a:lnTo>
                    <a:pt x="440" y="856"/>
                  </a:lnTo>
                  <a:lnTo>
                    <a:pt x="294" y="1149"/>
                  </a:lnTo>
                  <a:lnTo>
                    <a:pt x="147" y="1442"/>
                  </a:lnTo>
                  <a:lnTo>
                    <a:pt x="74" y="1735"/>
                  </a:lnTo>
                  <a:lnTo>
                    <a:pt x="0" y="2053"/>
                  </a:lnTo>
                  <a:lnTo>
                    <a:pt x="0" y="2053"/>
                  </a:lnTo>
                  <a:lnTo>
                    <a:pt x="0" y="2371"/>
                  </a:lnTo>
                  <a:lnTo>
                    <a:pt x="25" y="2688"/>
                  </a:lnTo>
                  <a:lnTo>
                    <a:pt x="74" y="3006"/>
                  </a:lnTo>
                  <a:lnTo>
                    <a:pt x="172" y="3324"/>
                  </a:lnTo>
                  <a:lnTo>
                    <a:pt x="294" y="3617"/>
                  </a:lnTo>
                  <a:lnTo>
                    <a:pt x="465" y="3886"/>
                  </a:lnTo>
                  <a:lnTo>
                    <a:pt x="660" y="4130"/>
                  </a:lnTo>
                  <a:lnTo>
                    <a:pt x="880" y="4374"/>
                  </a:lnTo>
                  <a:lnTo>
                    <a:pt x="880" y="4374"/>
                  </a:lnTo>
                  <a:lnTo>
                    <a:pt x="1149" y="4594"/>
                  </a:lnTo>
                  <a:lnTo>
                    <a:pt x="1442" y="4790"/>
                  </a:lnTo>
                  <a:lnTo>
                    <a:pt x="2029" y="5132"/>
                  </a:lnTo>
                  <a:lnTo>
                    <a:pt x="2322" y="5303"/>
                  </a:lnTo>
                  <a:lnTo>
                    <a:pt x="2615" y="5498"/>
                  </a:lnTo>
                  <a:lnTo>
                    <a:pt x="2884" y="5718"/>
                  </a:lnTo>
                  <a:lnTo>
                    <a:pt x="3104" y="5963"/>
                  </a:lnTo>
                  <a:lnTo>
                    <a:pt x="3104" y="5963"/>
                  </a:lnTo>
                  <a:lnTo>
                    <a:pt x="3226" y="6109"/>
                  </a:lnTo>
                  <a:lnTo>
                    <a:pt x="3348" y="6280"/>
                  </a:lnTo>
                  <a:lnTo>
                    <a:pt x="3519" y="6647"/>
                  </a:lnTo>
                  <a:lnTo>
                    <a:pt x="3690" y="7013"/>
                  </a:lnTo>
                  <a:lnTo>
                    <a:pt x="3886" y="7380"/>
                  </a:lnTo>
                  <a:lnTo>
                    <a:pt x="3886" y="7380"/>
                  </a:lnTo>
                  <a:lnTo>
                    <a:pt x="4008" y="7600"/>
                  </a:lnTo>
                  <a:lnTo>
                    <a:pt x="4154" y="7820"/>
                  </a:lnTo>
                  <a:lnTo>
                    <a:pt x="4325" y="8015"/>
                  </a:lnTo>
                  <a:lnTo>
                    <a:pt x="4496" y="8211"/>
                  </a:lnTo>
                  <a:lnTo>
                    <a:pt x="4667" y="8406"/>
                  </a:lnTo>
                  <a:lnTo>
                    <a:pt x="4863" y="8577"/>
                  </a:lnTo>
                  <a:lnTo>
                    <a:pt x="5058" y="8724"/>
                  </a:lnTo>
                  <a:lnTo>
                    <a:pt x="5278" y="8870"/>
                  </a:lnTo>
                  <a:lnTo>
                    <a:pt x="5498" y="9017"/>
                  </a:lnTo>
                  <a:lnTo>
                    <a:pt x="5718" y="9139"/>
                  </a:lnTo>
                  <a:lnTo>
                    <a:pt x="5962" y="9237"/>
                  </a:lnTo>
                  <a:lnTo>
                    <a:pt x="6207" y="9335"/>
                  </a:lnTo>
                  <a:lnTo>
                    <a:pt x="6451" y="9408"/>
                  </a:lnTo>
                  <a:lnTo>
                    <a:pt x="6695" y="9481"/>
                  </a:lnTo>
                  <a:lnTo>
                    <a:pt x="6940" y="9530"/>
                  </a:lnTo>
                  <a:lnTo>
                    <a:pt x="7209" y="9554"/>
                  </a:lnTo>
                  <a:lnTo>
                    <a:pt x="7209" y="9554"/>
                  </a:lnTo>
                  <a:lnTo>
                    <a:pt x="7429" y="9554"/>
                  </a:lnTo>
                  <a:lnTo>
                    <a:pt x="7648" y="9554"/>
                  </a:lnTo>
                  <a:lnTo>
                    <a:pt x="7868" y="9530"/>
                  </a:lnTo>
                  <a:lnTo>
                    <a:pt x="8113" y="9481"/>
                  </a:lnTo>
                  <a:lnTo>
                    <a:pt x="8308" y="9432"/>
                  </a:lnTo>
                  <a:lnTo>
                    <a:pt x="8504" y="9335"/>
                  </a:lnTo>
                  <a:lnTo>
                    <a:pt x="8699" y="9212"/>
                  </a:lnTo>
                  <a:lnTo>
                    <a:pt x="8870" y="9090"/>
                  </a:lnTo>
                  <a:lnTo>
                    <a:pt x="8870" y="9090"/>
                  </a:lnTo>
                  <a:lnTo>
                    <a:pt x="9017" y="8895"/>
                  </a:lnTo>
                  <a:lnTo>
                    <a:pt x="9139" y="8724"/>
                  </a:lnTo>
                  <a:lnTo>
                    <a:pt x="9237" y="8504"/>
                  </a:lnTo>
                  <a:lnTo>
                    <a:pt x="9286" y="8284"/>
                  </a:lnTo>
                  <a:lnTo>
                    <a:pt x="9334" y="8064"/>
                  </a:lnTo>
                  <a:lnTo>
                    <a:pt x="9383" y="7820"/>
                  </a:lnTo>
                  <a:lnTo>
                    <a:pt x="9408" y="7355"/>
                  </a:lnTo>
                  <a:lnTo>
                    <a:pt x="9408" y="7355"/>
                  </a:lnTo>
                  <a:lnTo>
                    <a:pt x="9408" y="6525"/>
                  </a:lnTo>
                  <a:lnTo>
                    <a:pt x="9359" y="5694"/>
                  </a:lnTo>
                  <a:lnTo>
                    <a:pt x="9261" y="4887"/>
                  </a:lnTo>
                  <a:lnTo>
                    <a:pt x="9090" y="4081"/>
                  </a:lnTo>
                  <a:lnTo>
                    <a:pt x="8895" y="3275"/>
                  </a:lnTo>
                  <a:lnTo>
                    <a:pt x="8626" y="2493"/>
                  </a:lnTo>
                  <a:lnTo>
                    <a:pt x="8333" y="1711"/>
                  </a:lnTo>
                  <a:lnTo>
                    <a:pt x="7966" y="9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967;p48"/>
            <p:cNvSpPr/>
            <p:nvPr/>
          </p:nvSpPr>
          <p:spPr>
            <a:xfrm>
              <a:off x="10350675" y="-4153425"/>
              <a:ext cx="346375" cy="476475"/>
            </a:xfrm>
            <a:custGeom>
              <a:avLst/>
              <a:gdLst/>
              <a:ahLst/>
              <a:cxnLst/>
              <a:rect l="l" t="t" r="r" b="b"/>
              <a:pathLst>
                <a:path w="13855" h="19059" extrusionOk="0">
                  <a:moveTo>
                    <a:pt x="7209" y="0"/>
                  </a:moveTo>
                  <a:lnTo>
                    <a:pt x="0" y="6939"/>
                  </a:lnTo>
                  <a:lnTo>
                    <a:pt x="2737" y="16787"/>
                  </a:lnTo>
                  <a:lnTo>
                    <a:pt x="2859" y="17104"/>
                  </a:lnTo>
                  <a:lnTo>
                    <a:pt x="3006" y="17397"/>
                  </a:lnTo>
                  <a:lnTo>
                    <a:pt x="3177" y="17666"/>
                  </a:lnTo>
                  <a:lnTo>
                    <a:pt x="3397" y="17935"/>
                  </a:lnTo>
                  <a:lnTo>
                    <a:pt x="3617" y="18155"/>
                  </a:lnTo>
                  <a:lnTo>
                    <a:pt x="3886" y="18350"/>
                  </a:lnTo>
                  <a:lnTo>
                    <a:pt x="4179" y="18521"/>
                  </a:lnTo>
                  <a:lnTo>
                    <a:pt x="4496" y="18668"/>
                  </a:lnTo>
                  <a:lnTo>
                    <a:pt x="4790" y="18766"/>
                  </a:lnTo>
                  <a:lnTo>
                    <a:pt x="5132" y="18863"/>
                  </a:lnTo>
                  <a:lnTo>
                    <a:pt x="5498" y="18937"/>
                  </a:lnTo>
                  <a:lnTo>
                    <a:pt x="5889" y="19010"/>
                  </a:lnTo>
                  <a:lnTo>
                    <a:pt x="6305" y="19034"/>
                  </a:lnTo>
                  <a:lnTo>
                    <a:pt x="6744" y="19059"/>
                  </a:lnTo>
                  <a:lnTo>
                    <a:pt x="7209" y="19059"/>
                  </a:lnTo>
                  <a:lnTo>
                    <a:pt x="7697" y="19010"/>
                  </a:lnTo>
                  <a:lnTo>
                    <a:pt x="8210" y="18937"/>
                  </a:lnTo>
                  <a:lnTo>
                    <a:pt x="8748" y="18815"/>
                  </a:lnTo>
                  <a:lnTo>
                    <a:pt x="9286" y="18668"/>
                  </a:lnTo>
                  <a:lnTo>
                    <a:pt x="9848" y="18448"/>
                  </a:lnTo>
                  <a:lnTo>
                    <a:pt x="10434" y="18204"/>
                  </a:lnTo>
                  <a:lnTo>
                    <a:pt x="11045" y="17886"/>
                  </a:lnTo>
                  <a:lnTo>
                    <a:pt x="11680" y="17520"/>
                  </a:lnTo>
                  <a:lnTo>
                    <a:pt x="12315" y="17104"/>
                  </a:lnTo>
                  <a:lnTo>
                    <a:pt x="12584" y="16884"/>
                  </a:lnTo>
                  <a:lnTo>
                    <a:pt x="12828" y="16664"/>
                  </a:lnTo>
                  <a:lnTo>
                    <a:pt x="13048" y="16420"/>
                  </a:lnTo>
                  <a:lnTo>
                    <a:pt x="13219" y="16176"/>
                  </a:lnTo>
                  <a:lnTo>
                    <a:pt x="13390" y="15907"/>
                  </a:lnTo>
                  <a:lnTo>
                    <a:pt x="13537" y="15614"/>
                  </a:lnTo>
                  <a:lnTo>
                    <a:pt x="13659" y="15320"/>
                  </a:lnTo>
                  <a:lnTo>
                    <a:pt x="13757" y="15003"/>
                  </a:lnTo>
                  <a:lnTo>
                    <a:pt x="13806" y="14710"/>
                  </a:lnTo>
                  <a:lnTo>
                    <a:pt x="13855" y="14392"/>
                  </a:lnTo>
                  <a:lnTo>
                    <a:pt x="13855" y="14074"/>
                  </a:lnTo>
                  <a:lnTo>
                    <a:pt x="13830" y="13757"/>
                  </a:lnTo>
                  <a:lnTo>
                    <a:pt x="13781" y="13439"/>
                  </a:lnTo>
                  <a:lnTo>
                    <a:pt x="13708" y="13121"/>
                  </a:lnTo>
                  <a:lnTo>
                    <a:pt x="13610" y="12804"/>
                  </a:lnTo>
                  <a:lnTo>
                    <a:pt x="13464" y="12486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968;p48"/>
            <p:cNvSpPr/>
            <p:nvPr/>
          </p:nvSpPr>
          <p:spPr>
            <a:xfrm>
              <a:off x="10350675" y="-4153425"/>
              <a:ext cx="346375" cy="476475"/>
            </a:xfrm>
            <a:custGeom>
              <a:avLst/>
              <a:gdLst/>
              <a:ahLst/>
              <a:cxnLst/>
              <a:rect l="l" t="t" r="r" b="b"/>
              <a:pathLst>
                <a:path w="13855" h="19059" fill="none" extrusionOk="0">
                  <a:moveTo>
                    <a:pt x="0" y="6939"/>
                  </a:moveTo>
                  <a:lnTo>
                    <a:pt x="2737" y="16787"/>
                  </a:lnTo>
                  <a:lnTo>
                    <a:pt x="2737" y="16787"/>
                  </a:lnTo>
                  <a:lnTo>
                    <a:pt x="2859" y="17104"/>
                  </a:lnTo>
                  <a:lnTo>
                    <a:pt x="3006" y="17397"/>
                  </a:lnTo>
                  <a:lnTo>
                    <a:pt x="3177" y="17666"/>
                  </a:lnTo>
                  <a:lnTo>
                    <a:pt x="3397" y="17935"/>
                  </a:lnTo>
                  <a:lnTo>
                    <a:pt x="3617" y="18155"/>
                  </a:lnTo>
                  <a:lnTo>
                    <a:pt x="3886" y="18350"/>
                  </a:lnTo>
                  <a:lnTo>
                    <a:pt x="4179" y="18521"/>
                  </a:lnTo>
                  <a:lnTo>
                    <a:pt x="4496" y="18668"/>
                  </a:lnTo>
                  <a:lnTo>
                    <a:pt x="4496" y="18668"/>
                  </a:lnTo>
                  <a:lnTo>
                    <a:pt x="4790" y="18766"/>
                  </a:lnTo>
                  <a:lnTo>
                    <a:pt x="5132" y="18863"/>
                  </a:lnTo>
                  <a:lnTo>
                    <a:pt x="5498" y="18937"/>
                  </a:lnTo>
                  <a:lnTo>
                    <a:pt x="5889" y="19010"/>
                  </a:lnTo>
                  <a:lnTo>
                    <a:pt x="6305" y="19034"/>
                  </a:lnTo>
                  <a:lnTo>
                    <a:pt x="6744" y="19059"/>
                  </a:lnTo>
                  <a:lnTo>
                    <a:pt x="7209" y="19059"/>
                  </a:lnTo>
                  <a:lnTo>
                    <a:pt x="7697" y="19010"/>
                  </a:lnTo>
                  <a:lnTo>
                    <a:pt x="8210" y="18937"/>
                  </a:lnTo>
                  <a:lnTo>
                    <a:pt x="8748" y="18815"/>
                  </a:lnTo>
                  <a:lnTo>
                    <a:pt x="9286" y="18668"/>
                  </a:lnTo>
                  <a:lnTo>
                    <a:pt x="9848" y="18448"/>
                  </a:lnTo>
                  <a:lnTo>
                    <a:pt x="10434" y="18204"/>
                  </a:lnTo>
                  <a:lnTo>
                    <a:pt x="11045" y="17886"/>
                  </a:lnTo>
                  <a:lnTo>
                    <a:pt x="11680" y="17520"/>
                  </a:lnTo>
                  <a:lnTo>
                    <a:pt x="12315" y="17104"/>
                  </a:lnTo>
                  <a:lnTo>
                    <a:pt x="12315" y="17104"/>
                  </a:lnTo>
                  <a:lnTo>
                    <a:pt x="12584" y="16884"/>
                  </a:lnTo>
                  <a:lnTo>
                    <a:pt x="12828" y="16664"/>
                  </a:lnTo>
                  <a:lnTo>
                    <a:pt x="13048" y="16420"/>
                  </a:lnTo>
                  <a:lnTo>
                    <a:pt x="13219" y="16176"/>
                  </a:lnTo>
                  <a:lnTo>
                    <a:pt x="13390" y="15907"/>
                  </a:lnTo>
                  <a:lnTo>
                    <a:pt x="13537" y="15614"/>
                  </a:lnTo>
                  <a:lnTo>
                    <a:pt x="13659" y="15320"/>
                  </a:lnTo>
                  <a:lnTo>
                    <a:pt x="13757" y="15003"/>
                  </a:lnTo>
                  <a:lnTo>
                    <a:pt x="13806" y="14710"/>
                  </a:lnTo>
                  <a:lnTo>
                    <a:pt x="13855" y="14392"/>
                  </a:lnTo>
                  <a:lnTo>
                    <a:pt x="13855" y="14074"/>
                  </a:lnTo>
                  <a:lnTo>
                    <a:pt x="13830" y="13757"/>
                  </a:lnTo>
                  <a:lnTo>
                    <a:pt x="13781" y="13439"/>
                  </a:lnTo>
                  <a:lnTo>
                    <a:pt x="13708" y="13121"/>
                  </a:lnTo>
                  <a:lnTo>
                    <a:pt x="13610" y="12804"/>
                  </a:lnTo>
                  <a:lnTo>
                    <a:pt x="13464" y="12486"/>
                  </a:lnTo>
                  <a:lnTo>
                    <a:pt x="72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969;p48"/>
            <p:cNvSpPr/>
            <p:nvPr/>
          </p:nvSpPr>
          <p:spPr>
            <a:xfrm>
              <a:off x="10053175" y="-4441150"/>
              <a:ext cx="499725" cy="575450"/>
            </a:xfrm>
            <a:custGeom>
              <a:avLst/>
              <a:gdLst/>
              <a:ahLst/>
              <a:cxnLst/>
              <a:rect l="l" t="t" r="r" b="b"/>
              <a:pathLst>
                <a:path w="19989" h="23018" extrusionOk="0">
                  <a:moveTo>
                    <a:pt x="9604" y="0"/>
                  </a:moveTo>
                  <a:lnTo>
                    <a:pt x="8944" y="49"/>
                  </a:lnTo>
                  <a:lnTo>
                    <a:pt x="8284" y="98"/>
                  </a:lnTo>
                  <a:lnTo>
                    <a:pt x="7600" y="196"/>
                  </a:lnTo>
                  <a:lnTo>
                    <a:pt x="6940" y="294"/>
                  </a:lnTo>
                  <a:lnTo>
                    <a:pt x="6256" y="440"/>
                  </a:lnTo>
                  <a:lnTo>
                    <a:pt x="5596" y="611"/>
                  </a:lnTo>
                  <a:lnTo>
                    <a:pt x="4961" y="807"/>
                  </a:lnTo>
                  <a:lnTo>
                    <a:pt x="4326" y="1051"/>
                  </a:lnTo>
                  <a:lnTo>
                    <a:pt x="3739" y="1295"/>
                  </a:lnTo>
                  <a:lnTo>
                    <a:pt x="3153" y="1589"/>
                  </a:lnTo>
                  <a:lnTo>
                    <a:pt x="2615" y="1906"/>
                  </a:lnTo>
                  <a:lnTo>
                    <a:pt x="2127" y="2273"/>
                  </a:lnTo>
                  <a:lnTo>
                    <a:pt x="1662" y="2664"/>
                  </a:lnTo>
                  <a:lnTo>
                    <a:pt x="1443" y="2884"/>
                  </a:lnTo>
                  <a:lnTo>
                    <a:pt x="1247" y="3104"/>
                  </a:lnTo>
                  <a:lnTo>
                    <a:pt x="1052" y="3323"/>
                  </a:lnTo>
                  <a:lnTo>
                    <a:pt x="881" y="3568"/>
                  </a:lnTo>
                  <a:lnTo>
                    <a:pt x="734" y="3812"/>
                  </a:lnTo>
                  <a:lnTo>
                    <a:pt x="587" y="4081"/>
                  </a:lnTo>
                  <a:lnTo>
                    <a:pt x="441" y="4350"/>
                  </a:lnTo>
                  <a:lnTo>
                    <a:pt x="343" y="4643"/>
                  </a:lnTo>
                  <a:lnTo>
                    <a:pt x="245" y="4912"/>
                  </a:lnTo>
                  <a:lnTo>
                    <a:pt x="148" y="5229"/>
                  </a:lnTo>
                  <a:lnTo>
                    <a:pt x="74" y="5523"/>
                  </a:lnTo>
                  <a:lnTo>
                    <a:pt x="50" y="5840"/>
                  </a:lnTo>
                  <a:lnTo>
                    <a:pt x="1" y="6182"/>
                  </a:lnTo>
                  <a:lnTo>
                    <a:pt x="1" y="6524"/>
                  </a:lnTo>
                  <a:lnTo>
                    <a:pt x="929" y="8772"/>
                  </a:lnTo>
                  <a:lnTo>
                    <a:pt x="1907" y="11118"/>
                  </a:lnTo>
                  <a:lnTo>
                    <a:pt x="3055" y="13830"/>
                  </a:lnTo>
                  <a:lnTo>
                    <a:pt x="4301" y="16640"/>
                  </a:lnTo>
                  <a:lnTo>
                    <a:pt x="4912" y="17960"/>
                  </a:lnTo>
                  <a:lnTo>
                    <a:pt x="5499" y="19206"/>
                  </a:lnTo>
                  <a:lnTo>
                    <a:pt x="6036" y="20281"/>
                  </a:lnTo>
                  <a:lnTo>
                    <a:pt x="6525" y="21210"/>
                  </a:lnTo>
                  <a:lnTo>
                    <a:pt x="6940" y="21894"/>
                  </a:lnTo>
                  <a:lnTo>
                    <a:pt x="7111" y="22138"/>
                  </a:lnTo>
                  <a:lnTo>
                    <a:pt x="7282" y="22334"/>
                  </a:lnTo>
                  <a:lnTo>
                    <a:pt x="7429" y="22456"/>
                  </a:lnTo>
                  <a:lnTo>
                    <a:pt x="7600" y="22578"/>
                  </a:lnTo>
                  <a:lnTo>
                    <a:pt x="7771" y="22700"/>
                  </a:lnTo>
                  <a:lnTo>
                    <a:pt x="7967" y="22773"/>
                  </a:lnTo>
                  <a:lnTo>
                    <a:pt x="8186" y="22847"/>
                  </a:lnTo>
                  <a:lnTo>
                    <a:pt x="8406" y="22920"/>
                  </a:lnTo>
                  <a:lnTo>
                    <a:pt x="8871" y="22993"/>
                  </a:lnTo>
                  <a:lnTo>
                    <a:pt x="9384" y="23018"/>
                  </a:lnTo>
                  <a:lnTo>
                    <a:pt x="9921" y="23018"/>
                  </a:lnTo>
                  <a:lnTo>
                    <a:pt x="10483" y="22969"/>
                  </a:lnTo>
                  <a:lnTo>
                    <a:pt x="11045" y="22920"/>
                  </a:lnTo>
                  <a:lnTo>
                    <a:pt x="12218" y="22749"/>
                  </a:lnTo>
                  <a:lnTo>
                    <a:pt x="13318" y="22553"/>
                  </a:lnTo>
                  <a:lnTo>
                    <a:pt x="14344" y="22382"/>
                  </a:lnTo>
                  <a:lnTo>
                    <a:pt x="14808" y="22358"/>
                  </a:lnTo>
                  <a:lnTo>
                    <a:pt x="15224" y="22334"/>
                  </a:lnTo>
                  <a:lnTo>
                    <a:pt x="15419" y="22309"/>
                  </a:lnTo>
                  <a:lnTo>
                    <a:pt x="15614" y="22260"/>
                  </a:lnTo>
                  <a:lnTo>
                    <a:pt x="15810" y="22187"/>
                  </a:lnTo>
                  <a:lnTo>
                    <a:pt x="16005" y="22065"/>
                  </a:lnTo>
                  <a:lnTo>
                    <a:pt x="16225" y="21918"/>
                  </a:lnTo>
                  <a:lnTo>
                    <a:pt x="16421" y="21747"/>
                  </a:lnTo>
                  <a:lnTo>
                    <a:pt x="16616" y="21576"/>
                  </a:lnTo>
                  <a:lnTo>
                    <a:pt x="16836" y="21356"/>
                  </a:lnTo>
                  <a:lnTo>
                    <a:pt x="17227" y="20867"/>
                  </a:lnTo>
                  <a:lnTo>
                    <a:pt x="17643" y="20330"/>
                  </a:lnTo>
                  <a:lnTo>
                    <a:pt x="18009" y="19743"/>
                  </a:lnTo>
                  <a:lnTo>
                    <a:pt x="18376" y="19108"/>
                  </a:lnTo>
                  <a:lnTo>
                    <a:pt x="18718" y="18448"/>
                  </a:lnTo>
                  <a:lnTo>
                    <a:pt x="19011" y="17813"/>
                  </a:lnTo>
                  <a:lnTo>
                    <a:pt x="19304" y="17178"/>
                  </a:lnTo>
                  <a:lnTo>
                    <a:pt x="19524" y="16567"/>
                  </a:lnTo>
                  <a:lnTo>
                    <a:pt x="19719" y="16029"/>
                  </a:lnTo>
                  <a:lnTo>
                    <a:pt x="19866" y="15516"/>
                  </a:lnTo>
                  <a:lnTo>
                    <a:pt x="19964" y="15101"/>
                  </a:lnTo>
                  <a:lnTo>
                    <a:pt x="19988" y="14783"/>
                  </a:lnTo>
                  <a:lnTo>
                    <a:pt x="19964" y="14392"/>
                  </a:lnTo>
                  <a:lnTo>
                    <a:pt x="19866" y="13830"/>
                  </a:lnTo>
                  <a:lnTo>
                    <a:pt x="19719" y="13122"/>
                  </a:lnTo>
                  <a:lnTo>
                    <a:pt x="19500" y="12267"/>
                  </a:lnTo>
                  <a:lnTo>
                    <a:pt x="19255" y="11314"/>
                  </a:lnTo>
                  <a:lnTo>
                    <a:pt x="18962" y="10263"/>
                  </a:lnTo>
                  <a:lnTo>
                    <a:pt x="18644" y="9163"/>
                  </a:lnTo>
                  <a:lnTo>
                    <a:pt x="18278" y="8039"/>
                  </a:lnTo>
                  <a:lnTo>
                    <a:pt x="17911" y="6915"/>
                  </a:lnTo>
                  <a:lnTo>
                    <a:pt x="17520" y="5816"/>
                  </a:lnTo>
                  <a:lnTo>
                    <a:pt x="17129" y="4741"/>
                  </a:lnTo>
                  <a:lnTo>
                    <a:pt x="16738" y="3763"/>
                  </a:lnTo>
                  <a:lnTo>
                    <a:pt x="16323" y="2859"/>
                  </a:lnTo>
                  <a:lnTo>
                    <a:pt x="15957" y="2102"/>
                  </a:lnTo>
                  <a:lnTo>
                    <a:pt x="15761" y="1784"/>
                  </a:lnTo>
                  <a:lnTo>
                    <a:pt x="15566" y="1491"/>
                  </a:lnTo>
                  <a:lnTo>
                    <a:pt x="15395" y="1247"/>
                  </a:lnTo>
                  <a:lnTo>
                    <a:pt x="15224" y="1051"/>
                  </a:lnTo>
                  <a:lnTo>
                    <a:pt x="15028" y="880"/>
                  </a:lnTo>
                  <a:lnTo>
                    <a:pt x="14759" y="709"/>
                  </a:lnTo>
                  <a:lnTo>
                    <a:pt x="14417" y="562"/>
                  </a:lnTo>
                  <a:lnTo>
                    <a:pt x="14051" y="440"/>
                  </a:lnTo>
                  <a:lnTo>
                    <a:pt x="13611" y="318"/>
                  </a:lnTo>
                  <a:lnTo>
                    <a:pt x="13147" y="220"/>
                  </a:lnTo>
                  <a:lnTo>
                    <a:pt x="12633" y="147"/>
                  </a:lnTo>
                  <a:lnTo>
                    <a:pt x="12072" y="74"/>
                  </a:lnTo>
                  <a:lnTo>
                    <a:pt x="11485" y="25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970;p48"/>
            <p:cNvSpPr/>
            <p:nvPr/>
          </p:nvSpPr>
          <p:spPr>
            <a:xfrm>
              <a:off x="10379375" y="-4044700"/>
              <a:ext cx="163750" cy="169225"/>
            </a:xfrm>
            <a:custGeom>
              <a:avLst/>
              <a:gdLst/>
              <a:ahLst/>
              <a:cxnLst/>
              <a:rect l="l" t="t" r="r" b="b"/>
              <a:pathLst>
                <a:path w="6550" h="6769" extrusionOk="0">
                  <a:moveTo>
                    <a:pt x="6500" y="0"/>
                  </a:moveTo>
                  <a:lnTo>
                    <a:pt x="6500" y="74"/>
                  </a:lnTo>
                  <a:lnTo>
                    <a:pt x="6476" y="294"/>
                  </a:lnTo>
                  <a:lnTo>
                    <a:pt x="6427" y="587"/>
                  </a:lnTo>
                  <a:lnTo>
                    <a:pt x="6329" y="1002"/>
                  </a:lnTo>
                  <a:lnTo>
                    <a:pt x="6183" y="1491"/>
                  </a:lnTo>
                  <a:lnTo>
                    <a:pt x="5987" y="2053"/>
                  </a:lnTo>
                  <a:lnTo>
                    <a:pt x="5841" y="2346"/>
                  </a:lnTo>
                  <a:lnTo>
                    <a:pt x="5670" y="2664"/>
                  </a:lnTo>
                  <a:lnTo>
                    <a:pt x="5499" y="2981"/>
                  </a:lnTo>
                  <a:lnTo>
                    <a:pt x="5279" y="3323"/>
                  </a:lnTo>
                  <a:lnTo>
                    <a:pt x="5059" y="3666"/>
                  </a:lnTo>
                  <a:lnTo>
                    <a:pt x="4790" y="4032"/>
                  </a:lnTo>
                  <a:lnTo>
                    <a:pt x="4546" y="4301"/>
                  </a:lnTo>
                  <a:lnTo>
                    <a:pt x="4228" y="4570"/>
                  </a:lnTo>
                  <a:lnTo>
                    <a:pt x="3910" y="4814"/>
                  </a:lnTo>
                  <a:lnTo>
                    <a:pt x="3544" y="5058"/>
                  </a:lnTo>
                  <a:lnTo>
                    <a:pt x="3153" y="5303"/>
                  </a:lnTo>
                  <a:lnTo>
                    <a:pt x="2762" y="5523"/>
                  </a:lnTo>
                  <a:lnTo>
                    <a:pt x="1956" y="5914"/>
                  </a:lnTo>
                  <a:lnTo>
                    <a:pt x="1198" y="6256"/>
                  </a:lnTo>
                  <a:lnTo>
                    <a:pt x="587" y="6500"/>
                  </a:lnTo>
                  <a:lnTo>
                    <a:pt x="172" y="6671"/>
                  </a:lnTo>
                  <a:lnTo>
                    <a:pt x="1" y="6720"/>
                  </a:lnTo>
                  <a:lnTo>
                    <a:pt x="25" y="6769"/>
                  </a:lnTo>
                  <a:lnTo>
                    <a:pt x="612" y="6549"/>
                  </a:lnTo>
                  <a:lnTo>
                    <a:pt x="1223" y="6304"/>
                  </a:lnTo>
                  <a:lnTo>
                    <a:pt x="1980" y="5962"/>
                  </a:lnTo>
                  <a:lnTo>
                    <a:pt x="2786" y="5571"/>
                  </a:lnTo>
                  <a:lnTo>
                    <a:pt x="3177" y="5352"/>
                  </a:lnTo>
                  <a:lnTo>
                    <a:pt x="3568" y="5107"/>
                  </a:lnTo>
                  <a:lnTo>
                    <a:pt x="3935" y="4863"/>
                  </a:lnTo>
                  <a:lnTo>
                    <a:pt x="4277" y="4594"/>
                  </a:lnTo>
                  <a:lnTo>
                    <a:pt x="4570" y="4325"/>
                  </a:lnTo>
                  <a:lnTo>
                    <a:pt x="4814" y="4056"/>
                  </a:lnTo>
                  <a:lnTo>
                    <a:pt x="5132" y="3641"/>
                  </a:lnTo>
                  <a:lnTo>
                    <a:pt x="5401" y="3250"/>
                  </a:lnTo>
                  <a:lnTo>
                    <a:pt x="5621" y="2884"/>
                  </a:lnTo>
                  <a:lnTo>
                    <a:pt x="5816" y="2517"/>
                  </a:lnTo>
                  <a:lnTo>
                    <a:pt x="5987" y="2151"/>
                  </a:lnTo>
                  <a:lnTo>
                    <a:pt x="6134" y="1809"/>
                  </a:lnTo>
                  <a:lnTo>
                    <a:pt x="6232" y="1515"/>
                  </a:lnTo>
                  <a:lnTo>
                    <a:pt x="6329" y="1222"/>
                  </a:lnTo>
                  <a:lnTo>
                    <a:pt x="6452" y="709"/>
                  </a:lnTo>
                  <a:lnTo>
                    <a:pt x="6525" y="318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971;p48"/>
            <p:cNvSpPr/>
            <p:nvPr/>
          </p:nvSpPr>
          <p:spPr>
            <a:xfrm>
              <a:off x="9927350" y="-4600575"/>
              <a:ext cx="710450" cy="569950"/>
            </a:xfrm>
            <a:custGeom>
              <a:avLst/>
              <a:gdLst/>
              <a:ahLst/>
              <a:cxnLst/>
              <a:rect l="l" t="t" r="r" b="b"/>
              <a:pathLst>
                <a:path w="28418" h="22798" extrusionOk="0">
                  <a:moveTo>
                    <a:pt x="14661" y="0"/>
                  </a:moveTo>
                  <a:lnTo>
                    <a:pt x="14050" y="24"/>
                  </a:lnTo>
                  <a:lnTo>
                    <a:pt x="13757" y="49"/>
                  </a:lnTo>
                  <a:lnTo>
                    <a:pt x="13439" y="98"/>
                  </a:lnTo>
                  <a:lnTo>
                    <a:pt x="12975" y="220"/>
                  </a:lnTo>
                  <a:lnTo>
                    <a:pt x="12511" y="391"/>
                  </a:lnTo>
                  <a:lnTo>
                    <a:pt x="12071" y="586"/>
                  </a:lnTo>
                  <a:lnTo>
                    <a:pt x="11631" y="831"/>
                  </a:lnTo>
                  <a:lnTo>
                    <a:pt x="11216" y="1100"/>
                  </a:lnTo>
                  <a:lnTo>
                    <a:pt x="10825" y="1393"/>
                  </a:lnTo>
                  <a:lnTo>
                    <a:pt x="10434" y="1710"/>
                  </a:lnTo>
                  <a:lnTo>
                    <a:pt x="10067" y="2028"/>
                  </a:lnTo>
                  <a:lnTo>
                    <a:pt x="9774" y="2297"/>
                  </a:lnTo>
                  <a:lnTo>
                    <a:pt x="9481" y="2541"/>
                  </a:lnTo>
                  <a:lnTo>
                    <a:pt x="9163" y="2737"/>
                  </a:lnTo>
                  <a:lnTo>
                    <a:pt x="8992" y="2834"/>
                  </a:lnTo>
                  <a:lnTo>
                    <a:pt x="8821" y="2908"/>
                  </a:lnTo>
                  <a:lnTo>
                    <a:pt x="8601" y="2957"/>
                  </a:lnTo>
                  <a:lnTo>
                    <a:pt x="8357" y="2981"/>
                  </a:lnTo>
                  <a:lnTo>
                    <a:pt x="7893" y="2981"/>
                  </a:lnTo>
                  <a:lnTo>
                    <a:pt x="7429" y="2932"/>
                  </a:lnTo>
                  <a:lnTo>
                    <a:pt x="6940" y="2908"/>
                  </a:lnTo>
                  <a:lnTo>
                    <a:pt x="6720" y="2908"/>
                  </a:lnTo>
                  <a:lnTo>
                    <a:pt x="6476" y="2957"/>
                  </a:lnTo>
                  <a:lnTo>
                    <a:pt x="6231" y="3005"/>
                  </a:lnTo>
                  <a:lnTo>
                    <a:pt x="5987" y="3054"/>
                  </a:lnTo>
                  <a:lnTo>
                    <a:pt x="5767" y="3152"/>
                  </a:lnTo>
                  <a:lnTo>
                    <a:pt x="5547" y="3225"/>
                  </a:lnTo>
                  <a:lnTo>
                    <a:pt x="5327" y="3348"/>
                  </a:lnTo>
                  <a:lnTo>
                    <a:pt x="5132" y="3470"/>
                  </a:lnTo>
                  <a:lnTo>
                    <a:pt x="4912" y="3616"/>
                  </a:lnTo>
                  <a:lnTo>
                    <a:pt x="4716" y="3763"/>
                  </a:lnTo>
                  <a:lnTo>
                    <a:pt x="4350" y="4081"/>
                  </a:lnTo>
                  <a:lnTo>
                    <a:pt x="4032" y="4472"/>
                  </a:lnTo>
                  <a:lnTo>
                    <a:pt x="3763" y="4862"/>
                  </a:lnTo>
                  <a:lnTo>
                    <a:pt x="3519" y="5302"/>
                  </a:lnTo>
                  <a:lnTo>
                    <a:pt x="3348" y="5742"/>
                  </a:lnTo>
                  <a:lnTo>
                    <a:pt x="3201" y="6206"/>
                  </a:lnTo>
                  <a:lnTo>
                    <a:pt x="3079" y="6695"/>
                  </a:lnTo>
                  <a:lnTo>
                    <a:pt x="3006" y="7159"/>
                  </a:lnTo>
                  <a:lnTo>
                    <a:pt x="2957" y="7648"/>
                  </a:lnTo>
                  <a:lnTo>
                    <a:pt x="2957" y="8161"/>
                  </a:lnTo>
                  <a:lnTo>
                    <a:pt x="2981" y="8650"/>
                  </a:lnTo>
                  <a:lnTo>
                    <a:pt x="2981" y="8870"/>
                  </a:lnTo>
                  <a:lnTo>
                    <a:pt x="3006" y="9114"/>
                  </a:lnTo>
                  <a:lnTo>
                    <a:pt x="2981" y="9358"/>
                  </a:lnTo>
                  <a:lnTo>
                    <a:pt x="2908" y="9578"/>
                  </a:lnTo>
                  <a:lnTo>
                    <a:pt x="2835" y="9700"/>
                  </a:lnTo>
                  <a:lnTo>
                    <a:pt x="2762" y="9798"/>
                  </a:lnTo>
                  <a:lnTo>
                    <a:pt x="2688" y="9896"/>
                  </a:lnTo>
                  <a:lnTo>
                    <a:pt x="2591" y="9994"/>
                  </a:lnTo>
                  <a:lnTo>
                    <a:pt x="2346" y="10140"/>
                  </a:lnTo>
                  <a:lnTo>
                    <a:pt x="2102" y="10262"/>
                  </a:lnTo>
                  <a:lnTo>
                    <a:pt x="1564" y="10458"/>
                  </a:lnTo>
                  <a:lnTo>
                    <a:pt x="1296" y="10580"/>
                  </a:lnTo>
                  <a:lnTo>
                    <a:pt x="1027" y="10702"/>
                  </a:lnTo>
                  <a:lnTo>
                    <a:pt x="782" y="10873"/>
                  </a:lnTo>
                  <a:lnTo>
                    <a:pt x="562" y="11069"/>
                  </a:lnTo>
                  <a:lnTo>
                    <a:pt x="391" y="11313"/>
                  </a:lnTo>
                  <a:lnTo>
                    <a:pt x="245" y="11558"/>
                  </a:lnTo>
                  <a:lnTo>
                    <a:pt x="123" y="11826"/>
                  </a:lnTo>
                  <a:lnTo>
                    <a:pt x="49" y="12119"/>
                  </a:lnTo>
                  <a:lnTo>
                    <a:pt x="0" y="12413"/>
                  </a:lnTo>
                  <a:lnTo>
                    <a:pt x="0" y="12730"/>
                  </a:lnTo>
                  <a:lnTo>
                    <a:pt x="25" y="13024"/>
                  </a:lnTo>
                  <a:lnTo>
                    <a:pt x="74" y="13317"/>
                  </a:lnTo>
                  <a:lnTo>
                    <a:pt x="172" y="13586"/>
                  </a:lnTo>
                  <a:lnTo>
                    <a:pt x="294" y="13879"/>
                  </a:lnTo>
                  <a:lnTo>
                    <a:pt x="440" y="14123"/>
                  </a:lnTo>
                  <a:lnTo>
                    <a:pt x="611" y="14367"/>
                  </a:lnTo>
                  <a:lnTo>
                    <a:pt x="807" y="14612"/>
                  </a:lnTo>
                  <a:lnTo>
                    <a:pt x="1002" y="14832"/>
                  </a:lnTo>
                  <a:lnTo>
                    <a:pt x="1393" y="15174"/>
                  </a:lnTo>
                  <a:lnTo>
                    <a:pt x="1784" y="15467"/>
                  </a:lnTo>
                  <a:lnTo>
                    <a:pt x="2224" y="15687"/>
                  </a:lnTo>
                  <a:lnTo>
                    <a:pt x="2664" y="15858"/>
                  </a:lnTo>
                  <a:lnTo>
                    <a:pt x="3104" y="16005"/>
                  </a:lnTo>
                  <a:lnTo>
                    <a:pt x="3568" y="16102"/>
                  </a:lnTo>
                  <a:lnTo>
                    <a:pt x="4057" y="16151"/>
                  </a:lnTo>
                  <a:lnTo>
                    <a:pt x="4545" y="16176"/>
                  </a:lnTo>
                  <a:lnTo>
                    <a:pt x="5010" y="16151"/>
                  </a:lnTo>
                  <a:lnTo>
                    <a:pt x="5498" y="16102"/>
                  </a:lnTo>
                  <a:lnTo>
                    <a:pt x="5987" y="16029"/>
                  </a:lnTo>
                  <a:lnTo>
                    <a:pt x="6476" y="15931"/>
                  </a:lnTo>
                  <a:lnTo>
                    <a:pt x="6964" y="15834"/>
                  </a:lnTo>
                  <a:lnTo>
                    <a:pt x="7429" y="15687"/>
                  </a:lnTo>
                  <a:lnTo>
                    <a:pt x="8333" y="15394"/>
                  </a:lnTo>
                  <a:lnTo>
                    <a:pt x="9457" y="14978"/>
                  </a:lnTo>
                  <a:lnTo>
                    <a:pt x="10654" y="14465"/>
                  </a:lnTo>
                  <a:lnTo>
                    <a:pt x="11900" y="13879"/>
                  </a:lnTo>
                  <a:lnTo>
                    <a:pt x="13146" y="13243"/>
                  </a:lnTo>
                  <a:lnTo>
                    <a:pt x="14319" y="12559"/>
                  </a:lnTo>
                  <a:lnTo>
                    <a:pt x="14881" y="12217"/>
                  </a:lnTo>
                  <a:lnTo>
                    <a:pt x="15419" y="11900"/>
                  </a:lnTo>
                  <a:lnTo>
                    <a:pt x="15907" y="11558"/>
                  </a:lnTo>
                  <a:lnTo>
                    <a:pt x="16347" y="11215"/>
                  </a:lnTo>
                  <a:lnTo>
                    <a:pt x="16738" y="10898"/>
                  </a:lnTo>
                  <a:lnTo>
                    <a:pt x="17056" y="10605"/>
                  </a:lnTo>
                  <a:lnTo>
                    <a:pt x="17324" y="10727"/>
                  </a:lnTo>
                  <a:lnTo>
                    <a:pt x="17593" y="10898"/>
                  </a:lnTo>
                  <a:lnTo>
                    <a:pt x="17838" y="11093"/>
                  </a:lnTo>
                  <a:lnTo>
                    <a:pt x="18057" y="11289"/>
                  </a:lnTo>
                  <a:lnTo>
                    <a:pt x="18277" y="11533"/>
                  </a:lnTo>
                  <a:lnTo>
                    <a:pt x="18497" y="11802"/>
                  </a:lnTo>
                  <a:lnTo>
                    <a:pt x="18913" y="12339"/>
                  </a:lnTo>
                  <a:lnTo>
                    <a:pt x="19279" y="12926"/>
                  </a:lnTo>
                  <a:lnTo>
                    <a:pt x="19621" y="13488"/>
                  </a:lnTo>
                  <a:lnTo>
                    <a:pt x="19963" y="14050"/>
                  </a:lnTo>
                  <a:lnTo>
                    <a:pt x="20257" y="14563"/>
                  </a:lnTo>
                  <a:lnTo>
                    <a:pt x="20843" y="15516"/>
                  </a:lnTo>
                  <a:lnTo>
                    <a:pt x="21381" y="16493"/>
                  </a:lnTo>
                  <a:lnTo>
                    <a:pt x="21576" y="16958"/>
                  </a:lnTo>
                  <a:lnTo>
                    <a:pt x="21796" y="17422"/>
                  </a:lnTo>
                  <a:lnTo>
                    <a:pt x="21991" y="17886"/>
                  </a:lnTo>
                  <a:lnTo>
                    <a:pt x="22114" y="18106"/>
                  </a:lnTo>
                  <a:lnTo>
                    <a:pt x="22260" y="18326"/>
                  </a:lnTo>
                  <a:lnTo>
                    <a:pt x="22553" y="18766"/>
                  </a:lnTo>
                  <a:lnTo>
                    <a:pt x="22822" y="19230"/>
                  </a:lnTo>
                  <a:lnTo>
                    <a:pt x="23311" y="20158"/>
                  </a:lnTo>
                  <a:lnTo>
                    <a:pt x="23775" y="21111"/>
                  </a:lnTo>
                  <a:lnTo>
                    <a:pt x="24239" y="22040"/>
                  </a:lnTo>
                  <a:lnTo>
                    <a:pt x="24337" y="22211"/>
                  </a:lnTo>
                  <a:lnTo>
                    <a:pt x="24435" y="22382"/>
                  </a:lnTo>
                  <a:lnTo>
                    <a:pt x="24557" y="22529"/>
                  </a:lnTo>
                  <a:lnTo>
                    <a:pt x="24704" y="22651"/>
                  </a:lnTo>
                  <a:lnTo>
                    <a:pt x="24850" y="22748"/>
                  </a:lnTo>
                  <a:lnTo>
                    <a:pt x="24997" y="22773"/>
                  </a:lnTo>
                  <a:lnTo>
                    <a:pt x="25168" y="22797"/>
                  </a:lnTo>
                  <a:lnTo>
                    <a:pt x="25314" y="22797"/>
                  </a:lnTo>
                  <a:lnTo>
                    <a:pt x="25485" y="22773"/>
                  </a:lnTo>
                  <a:lnTo>
                    <a:pt x="25657" y="22748"/>
                  </a:lnTo>
                  <a:lnTo>
                    <a:pt x="25974" y="22626"/>
                  </a:lnTo>
                  <a:lnTo>
                    <a:pt x="26194" y="22504"/>
                  </a:lnTo>
                  <a:lnTo>
                    <a:pt x="26390" y="22358"/>
                  </a:lnTo>
                  <a:lnTo>
                    <a:pt x="26585" y="22211"/>
                  </a:lnTo>
                  <a:lnTo>
                    <a:pt x="26781" y="22064"/>
                  </a:lnTo>
                  <a:lnTo>
                    <a:pt x="26952" y="21869"/>
                  </a:lnTo>
                  <a:lnTo>
                    <a:pt x="27098" y="21698"/>
                  </a:lnTo>
                  <a:lnTo>
                    <a:pt x="27245" y="21502"/>
                  </a:lnTo>
                  <a:lnTo>
                    <a:pt x="27391" y="21282"/>
                  </a:lnTo>
                  <a:lnTo>
                    <a:pt x="27636" y="20843"/>
                  </a:lnTo>
                  <a:lnTo>
                    <a:pt x="27831" y="20378"/>
                  </a:lnTo>
                  <a:lnTo>
                    <a:pt x="28002" y="19890"/>
                  </a:lnTo>
                  <a:lnTo>
                    <a:pt x="28124" y="19401"/>
                  </a:lnTo>
                  <a:lnTo>
                    <a:pt x="28198" y="18986"/>
                  </a:lnTo>
                  <a:lnTo>
                    <a:pt x="28271" y="18595"/>
                  </a:lnTo>
                  <a:lnTo>
                    <a:pt x="28344" y="17764"/>
                  </a:lnTo>
                  <a:lnTo>
                    <a:pt x="28393" y="16958"/>
                  </a:lnTo>
                  <a:lnTo>
                    <a:pt x="28418" y="16127"/>
                  </a:lnTo>
                  <a:lnTo>
                    <a:pt x="28418" y="15076"/>
                  </a:lnTo>
                  <a:lnTo>
                    <a:pt x="28344" y="14025"/>
                  </a:lnTo>
                  <a:lnTo>
                    <a:pt x="28295" y="13488"/>
                  </a:lnTo>
                  <a:lnTo>
                    <a:pt x="28222" y="12975"/>
                  </a:lnTo>
                  <a:lnTo>
                    <a:pt x="28149" y="12437"/>
                  </a:lnTo>
                  <a:lnTo>
                    <a:pt x="28051" y="11924"/>
                  </a:lnTo>
                  <a:lnTo>
                    <a:pt x="27953" y="11411"/>
                  </a:lnTo>
                  <a:lnTo>
                    <a:pt x="27807" y="10898"/>
                  </a:lnTo>
                  <a:lnTo>
                    <a:pt x="27660" y="10409"/>
                  </a:lnTo>
                  <a:lnTo>
                    <a:pt x="27514" y="9896"/>
                  </a:lnTo>
                  <a:lnTo>
                    <a:pt x="27318" y="9407"/>
                  </a:lnTo>
                  <a:lnTo>
                    <a:pt x="27123" y="8919"/>
                  </a:lnTo>
                  <a:lnTo>
                    <a:pt x="26927" y="8430"/>
                  </a:lnTo>
                  <a:lnTo>
                    <a:pt x="26683" y="7966"/>
                  </a:lnTo>
                  <a:lnTo>
                    <a:pt x="26390" y="7379"/>
                  </a:lnTo>
                  <a:lnTo>
                    <a:pt x="26047" y="6817"/>
                  </a:lnTo>
                  <a:lnTo>
                    <a:pt x="25681" y="6280"/>
                  </a:lnTo>
                  <a:lnTo>
                    <a:pt x="25485" y="6035"/>
                  </a:lnTo>
                  <a:lnTo>
                    <a:pt x="25290" y="5767"/>
                  </a:lnTo>
                  <a:lnTo>
                    <a:pt x="25070" y="5547"/>
                  </a:lnTo>
                  <a:lnTo>
                    <a:pt x="24850" y="5327"/>
                  </a:lnTo>
                  <a:lnTo>
                    <a:pt x="24606" y="5107"/>
                  </a:lnTo>
                  <a:lnTo>
                    <a:pt x="24362" y="4936"/>
                  </a:lnTo>
                  <a:lnTo>
                    <a:pt x="24093" y="4765"/>
                  </a:lnTo>
                  <a:lnTo>
                    <a:pt x="23824" y="4618"/>
                  </a:lnTo>
                  <a:lnTo>
                    <a:pt x="23531" y="4496"/>
                  </a:lnTo>
                  <a:lnTo>
                    <a:pt x="23238" y="4398"/>
                  </a:lnTo>
                  <a:lnTo>
                    <a:pt x="22798" y="4276"/>
                  </a:lnTo>
                  <a:lnTo>
                    <a:pt x="22358" y="4178"/>
                  </a:lnTo>
                  <a:lnTo>
                    <a:pt x="22138" y="4129"/>
                  </a:lnTo>
                  <a:lnTo>
                    <a:pt x="21918" y="4032"/>
                  </a:lnTo>
                  <a:lnTo>
                    <a:pt x="21723" y="3934"/>
                  </a:lnTo>
                  <a:lnTo>
                    <a:pt x="21552" y="3787"/>
                  </a:lnTo>
                  <a:lnTo>
                    <a:pt x="21429" y="3665"/>
                  </a:lnTo>
                  <a:lnTo>
                    <a:pt x="21307" y="3494"/>
                  </a:lnTo>
                  <a:lnTo>
                    <a:pt x="21209" y="3323"/>
                  </a:lnTo>
                  <a:lnTo>
                    <a:pt x="21136" y="3152"/>
                  </a:lnTo>
                  <a:lnTo>
                    <a:pt x="20990" y="2761"/>
                  </a:lnTo>
                  <a:lnTo>
                    <a:pt x="20819" y="2395"/>
                  </a:lnTo>
                  <a:lnTo>
                    <a:pt x="20647" y="2101"/>
                  </a:lnTo>
                  <a:lnTo>
                    <a:pt x="20428" y="1808"/>
                  </a:lnTo>
                  <a:lnTo>
                    <a:pt x="20183" y="1539"/>
                  </a:lnTo>
                  <a:lnTo>
                    <a:pt x="19939" y="1319"/>
                  </a:lnTo>
                  <a:lnTo>
                    <a:pt x="19646" y="1100"/>
                  </a:lnTo>
                  <a:lnTo>
                    <a:pt x="19328" y="904"/>
                  </a:lnTo>
                  <a:lnTo>
                    <a:pt x="19010" y="757"/>
                  </a:lnTo>
                  <a:lnTo>
                    <a:pt x="18668" y="611"/>
                  </a:lnTo>
                  <a:lnTo>
                    <a:pt x="18351" y="489"/>
                  </a:lnTo>
                  <a:lnTo>
                    <a:pt x="18009" y="391"/>
                  </a:lnTo>
                  <a:lnTo>
                    <a:pt x="17642" y="318"/>
                  </a:lnTo>
                  <a:lnTo>
                    <a:pt x="17300" y="269"/>
                  </a:lnTo>
                  <a:lnTo>
                    <a:pt x="16591" y="171"/>
                  </a:lnTo>
                  <a:lnTo>
                    <a:pt x="15883" y="98"/>
                  </a:lnTo>
                  <a:lnTo>
                    <a:pt x="15272" y="24"/>
                  </a:lnTo>
                  <a:lnTo>
                    <a:pt x="1466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972;p48"/>
            <p:cNvSpPr/>
            <p:nvPr/>
          </p:nvSpPr>
          <p:spPr>
            <a:xfrm>
              <a:off x="10461250" y="-4198650"/>
              <a:ext cx="86750" cy="153975"/>
            </a:xfrm>
            <a:custGeom>
              <a:avLst/>
              <a:gdLst/>
              <a:ahLst/>
              <a:cxnLst/>
              <a:rect l="l" t="t" r="r" b="b"/>
              <a:pathLst>
                <a:path w="3470" h="6159" extrusionOk="0">
                  <a:moveTo>
                    <a:pt x="1344" y="1"/>
                  </a:moveTo>
                  <a:lnTo>
                    <a:pt x="1197" y="25"/>
                  </a:lnTo>
                  <a:lnTo>
                    <a:pt x="1075" y="50"/>
                  </a:lnTo>
                  <a:lnTo>
                    <a:pt x="929" y="99"/>
                  </a:lnTo>
                  <a:lnTo>
                    <a:pt x="806" y="172"/>
                  </a:lnTo>
                  <a:lnTo>
                    <a:pt x="684" y="245"/>
                  </a:lnTo>
                  <a:lnTo>
                    <a:pt x="587" y="343"/>
                  </a:lnTo>
                  <a:lnTo>
                    <a:pt x="464" y="441"/>
                  </a:lnTo>
                  <a:lnTo>
                    <a:pt x="293" y="709"/>
                  </a:lnTo>
                  <a:lnTo>
                    <a:pt x="147" y="1003"/>
                  </a:lnTo>
                  <a:lnTo>
                    <a:pt x="49" y="1320"/>
                  </a:lnTo>
                  <a:lnTo>
                    <a:pt x="0" y="1662"/>
                  </a:lnTo>
                  <a:lnTo>
                    <a:pt x="0" y="2005"/>
                  </a:lnTo>
                  <a:lnTo>
                    <a:pt x="831" y="5914"/>
                  </a:lnTo>
                  <a:lnTo>
                    <a:pt x="1051" y="6036"/>
                  </a:lnTo>
                  <a:lnTo>
                    <a:pt x="1295" y="6109"/>
                  </a:lnTo>
                  <a:lnTo>
                    <a:pt x="1539" y="6158"/>
                  </a:lnTo>
                  <a:lnTo>
                    <a:pt x="1784" y="6158"/>
                  </a:lnTo>
                  <a:lnTo>
                    <a:pt x="2028" y="6109"/>
                  </a:lnTo>
                  <a:lnTo>
                    <a:pt x="2248" y="6012"/>
                  </a:lnTo>
                  <a:lnTo>
                    <a:pt x="2492" y="5890"/>
                  </a:lnTo>
                  <a:lnTo>
                    <a:pt x="2688" y="5719"/>
                  </a:lnTo>
                  <a:lnTo>
                    <a:pt x="2859" y="5523"/>
                  </a:lnTo>
                  <a:lnTo>
                    <a:pt x="3030" y="5303"/>
                  </a:lnTo>
                  <a:lnTo>
                    <a:pt x="3152" y="5059"/>
                  </a:lnTo>
                  <a:lnTo>
                    <a:pt x="3274" y="4790"/>
                  </a:lnTo>
                  <a:lnTo>
                    <a:pt x="3348" y="4497"/>
                  </a:lnTo>
                  <a:lnTo>
                    <a:pt x="3421" y="4228"/>
                  </a:lnTo>
                  <a:lnTo>
                    <a:pt x="3470" y="3935"/>
                  </a:lnTo>
                  <a:lnTo>
                    <a:pt x="3470" y="3642"/>
                  </a:lnTo>
                  <a:lnTo>
                    <a:pt x="3470" y="3348"/>
                  </a:lnTo>
                  <a:lnTo>
                    <a:pt x="3445" y="3055"/>
                  </a:lnTo>
                  <a:lnTo>
                    <a:pt x="3396" y="2762"/>
                  </a:lnTo>
                  <a:lnTo>
                    <a:pt x="3323" y="2469"/>
                  </a:lnTo>
                  <a:lnTo>
                    <a:pt x="3225" y="2200"/>
                  </a:lnTo>
                  <a:lnTo>
                    <a:pt x="3152" y="1931"/>
                  </a:lnTo>
                  <a:lnTo>
                    <a:pt x="2908" y="1394"/>
                  </a:lnTo>
                  <a:lnTo>
                    <a:pt x="2761" y="1125"/>
                  </a:lnTo>
                  <a:lnTo>
                    <a:pt x="2590" y="856"/>
                  </a:lnTo>
                  <a:lnTo>
                    <a:pt x="2395" y="612"/>
                  </a:lnTo>
                  <a:lnTo>
                    <a:pt x="2199" y="392"/>
                  </a:lnTo>
                  <a:lnTo>
                    <a:pt x="1955" y="221"/>
                  </a:lnTo>
                  <a:lnTo>
                    <a:pt x="1735" y="99"/>
                  </a:lnTo>
                  <a:lnTo>
                    <a:pt x="1588" y="50"/>
                  </a:lnTo>
                  <a:lnTo>
                    <a:pt x="1466" y="25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973;p48"/>
            <p:cNvSpPr/>
            <p:nvPr/>
          </p:nvSpPr>
          <p:spPr>
            <a:xfrm>
              <a:off x="10461250" y="-4198650"/>
              <a:ext cx="86750" cy="153975"/>
            </a:xfrm>
            <a:custGeom>
              <a:avLst/>
              <a:gdLst/>
              <a:ahLst/>
              <a:cxnLst/>
              <a:rect l="l" t="t" r="r" b="b"/>
              <a:pathLst>
                <a:path w="3470" h="6159" fill="none" extrusionOk="0">
                  <a:moveTo>
                    <a:pt x="0" y="2005"/>
                  </a:moveTo>
                  <a:lnTo>
                    <a:pt x="0" y="2005"/>
                  </a:lnTo>
                  <a:lnTo>
                    <a:pt x="0" y="1662"/>
                  </a:lnTo>
                  <a:lnTo>
                    <a:pt x="49" y="1320"/>
                  </a:lnTo>
                  <a:lnTo>
                    <a:pt x="147" y="1003"/>
                  </a:lnTo>
                  <a:lnTo>
                    <a:pt x="293" y="709"/>
                  </a:lnTo>
                  <a:lnTo>
                    <a:pt x="464" y="441"/>
                  </a:lnTo>
                  <a:lnTo>
                    <a:pt x="587" y="343"/>
                  </a:lnTo>
                  <a:lnTo>
                    <a:pt x="684" y="245"/>
                  </a:lnTo>
                  <a:lnTo>
                    <a:pt x="806" y="172"/>
                  </a:lnTo>
                  <a:lnTo>
                    <a:pt x="929" y="99"/>
                  </a:lnTo>
                  <a:lnTo>
                    <a:pt x="1075" y="50"/>
                  </a:lnTo>
                  <a:lnTo>
                    <a:pt x="1197" y="25"/>
                  </a:lnTo>
                  <a:lnTo>
                    <a:pt x="1197" y="25"/>
                  </a:lnTo>
                  <a:lnTo>
                    <a:pt x="1344" y="1"/>
                  </a:lnTo>
                  <a:lnTo>
                    <a:pt x="1466" y="25"/>
                  </a:lnTo>
                  <a:lnTo>
                    <a:pt x="1588" y="50"/>
                  </a:lnTo>
                  <a:lnTo>
                    <a:pt x="1735" y="99"/>
                  </a:lnTo>
                  <a:lnTo>
                    <a:pt x="1955" y="221"/>
                  </a:lnTo>
                  <a:lnTo>
                    <a:pt x="2199" y="392"/>
                  </a:lnTo>
                  <a:lnTo>
                    <a:pt x="2395" y="612"/>
                  </a:lnTo>
                  <a:lnTo>
                    <a:pt x="2590" y="856"/>
                  </a:lnTo>
                  <a:lnTo>
                    <a:pt x="2761" y="1125"/>
                  </a:lnTo>
                  <a:lnTo>
                    <a:pt x="2908" y="1394"/>
                  </a:lnTo>
                  <a:lnTo>
                    <a:pt x="2908" y="1394"/>
                  </a:lnTo>
                  <a:lnTo>
                    <a:pt x="3152" y="1931"/>
                  </a:lnTo>
                  <a:lnTo>
                    <a:pt x="3225" y="2200"/>
                  </a:lnTo>
                  <a:lnTo>
                    <a:pt x="3323" y="2469"/>
                  </a:lnTo>
                  <a:lnTo>
                    <a:pt x="3396" y="2762"/>
                  </a:lnTo>
                  <a:lnTo>
                    <a:pt x="3445" y="3055"/>
                  </a:lnTo>
                  <a:lnTo>
                    <a:pt x="3470" y="3348"/>
                  </a:lnTo>
                  <a:lnTo>
                    <a:pt x="3470" y="3642"/>
                  </a:lnTo>
                  <a:lnTo>
                    <a:pt x="3470" y="3642"/>
                  </a:lnTo>
                  <a:lnTo>
                    <a:pt x="3470" y="3935"/>
                  </a:lnTo>
                  <a:lnTo>
                    <a:pt x="3421" y="4228"/>
                  </a:lnTo>
                  <a:lnTo>
                    <a:pt x="3348" y="4497"/>
                  </a:lnTo>
                  <a:lnTo>
                    <a:pt x="3274" y="4790"/>
                  </a:lnTo>
                  <a:lnTo>
                    <a:pt x="3152" y="5059"/>
                  </a:lnTo>
                  <a:lnTo>
                    <a:pt x="3030" y="5303"/>
                  </a:lnTo>
                  <a:lnTo>
                    <a:pt x="2859" y="5523"/>
                  </a:lnTo>
                  <a:lnTo>
                    <a:pt x="2688" y="5719"/>
                  </a:lnTo>
                  <a:lnTo>
                    <a:pt x="2688" y="5719"/>
                  </a:lnTo>
                  <a:lnTo>
                    <a:pt x="2492" y="5890"/>
                  </a:lnTo>
                  <a:lnTo>
                    <a:pt x="2248" y="6012"/>
                  </a:lnTo>
                  <a:lnTo>
                    <a:pt x="2028" y="6109"/>
                  </a:lnTo>
                  <a:lnTo>
                    <a:pt x="1784" y="6158"/>
                  </a:lnTo>
                  <a:lnTo>
                    <a:pt x="1539" y="6158"/>
                  </a:lnTo>
                  <a:lnTo>
                    <a:pt x="1295" y="6109"/>
                  </a:lnTo>
                  <a:lnTo>
                    <a:pt x="1051" y="6036"/>
                  </a:lnTo>
                  <a:lnTo>
                    <a:pt x="831" y="5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974;p48"/>
            <p:cNvSpPr/>
            <p:nvPr/>
          </p:nvSpPr>
          <p:spPr>
            <a:xfrm>
              <a:off x="10238275" y="-4126550"/>
              <a:ext cx="81875" cy="116700"/>
            </a:xfrm>
            <a:custGeom>
              <a:avLst/>
              <a:gdLst/>
              <a:ahLst/>
              <a:cxnLst/>
              <a:rect l="l" t="t" r="r" b="b"/>
              <a:pathLst>
                <a:path w="3275" h="4668" extrusionOk="0">
                  <a:moveTo>
                    <a:pt x="1" y="0"/>
                  </a:moveTo>
                  <a:lnTo>
                    <a:pt x="25" y="733"/>
                  </a:lnTo>
                  <a:lnTo>
                    <a:pt x="98" y="1466"/>
                  </a:lnTo>
                  <a:lnTo>
                    <a:pt x="196" y="2321"/>
                  </a:lnTo>
                  <a:lnTo>
                    <a:pt x="318" y="3177"/>
                  </a:lnTo>
                  <a:lnTo>
                    <a:pt x="416" y="3568"/>
                  </a:lnTo>
                  <a:lnTo>
                    <a:pt x="514" y="3934"/>
                  </a:lnTo>
                  <a:lnTo>
                    <a:pt x="611" y="4227"/>
                  </a:lnTo>
                  <a:lnTo>
                    <a:pt x="758" y="4472"/>
                  </a:lnTo>
                  <a:lnTo>
                    <a:pt x="807" y="4545"/>
                  </a:lnTo>
                  <a:lnTo>
                    <a:pt x="905" y="4618"/>
                  </a:lnTo>
                  <a:lnTo>
                    <a:pt x="978" y="4667"/>
                  </a:lnTo>
                  <a:lnTo>
                    <a:pt x="1247" y="4667"/>
                  </a:lnTo>
                  <a:lnTo>
                    <a:pt x="1418" y="4643"/>
                  </a:lnTo>
                  <a:lnTo>
                    <a:pt x="1784" y="4545"/>
                  </a:lnTo>
                  <a:lnTo>
                    <a:pt x="2151" y="4423"/>
                  </a:lnTo>
                  <a:lnTo>
                    <a:pt x="2493" y="4276"/>
                  </a:lnTo>
                  <a:lnTo>
                    <a:pt x="3055" y="4032"/>
                  </a:lnTo>
                  <a:lnTo>
                    <a:pt x="3275" y="3910"/>
                  </a:lnTo>
                  <a:lnTo>
                    <a:pt x="3250" y="3861"/>
                  </a:lnTo>
                  <a:lnTo>
                    <a:pt x="3177" y="3885"/>
                  </a:lnTo>
                  <a:lnTo>
                    <a:pt x="2859" y="4056"/>
                  </a:lnTo>
                  <a:lnTo>
                    <a:pt x="2322" y="4325"/>
                  </a:lnTo>
                  <a:lnTo>
                    <a:pt x="2004" y="4447"/>
                  </a:lnTo>
                  <a:lnTo>
                    <a:pt x="1687" y="4545"/>
                  </a:lnTo>
                  <a:lnTo>
                    <a:pt x="1369" y="4594"/>
                  </a:lnTo>
                  <a:lnTo>
                    <a:pt x="1076" y="4618"/>
                  </a:lnTo>
                  <a:lnTo>
                    <a:pt x="1002" y="4618"/>
                  </a:lnTo>
                  <a:lnTo>
                    <a:pt x="929" y="4569"/>
                  </a:lnTo>
                  <a:lnTo>
                    <a:pt x="856" y="4521"/>
                  </a:lnTo>
                  <a:lnTo>
                    <a:pt x="782" y="4447"/>
                  </a:lnTo>
                  <a:lnTo>
                    <a:pt x="685" y="4252"/>
                  </a:lnTo>
                  <a:lnTo>
                    <a:pt x="587" y="4007"/>
                  </a:lnTo>
                  <a:lnTo>
                    <a:pt x="489" y="3714"/>
                  </a:lnTo>
                  <a:lnTo>
                    <a:pt x="416" y="3372"/>
                  </a:lnTo>
                  <a:lnTo>
                    <a:pt x="318" y="2835"/>
                  </a:lnTo>
                  <a:lnTo>
                    <a:pt x="220" y="2273"/>
                  </a:lnTo>
                  <a:lnTo>
                    <a:pt x="123" y="1173"/>
                  </a:lnTo>
                  <a:lnTo>
                    <a:pt x="49" y="34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975;p48"/>
            <p:cNvSpPr/>
            <p:nvPr/>
          </p:nvSpPr>
          <p:spPr>
            <a:xfrm>
              <a:off x="10279200" y="-4017225"/>
              <a:ext cx="108150" cy="80675"/>
            </a:xfrm>
            <a:custGeom>
              <a:avLst/>
              <a:gdLst/>
              <a:ahLst/>
              <a:cxnLst/>
              <a:rect l="l" t="t" r="r" b="b"/>
              <a:pathLst>
                <a:path w="4326" h="3227" extrusionOk="0">
                  <a:moveTo>
                    <a:pt x="4326" y="1"/>
                  </a:moveTo>
                  <a:lnTo>
                    <a:pt x="1" y="1931"/>
                  </a:lnTo>
                  <a:lnTo>
                    <a:pt x="50" y="2005"/>
                  </a:lnTo>
                  <a:lnTo>
                    <a:pt x="172" y="2176"/>
                  </a:lnTo>
                  <a:lnTo>
                    <a:pt x="367" y="2444"/>
                  </a:lnTo>
                  <a:lnTo>
                    <a:pt x="514" y="2567"/>
                  </a:lnTo>
                  <a:lnTo>
                    <a:pt x="660" y="2713"/>
                  </a:lnTo>
                  <a:lnTo>
                    <a:pt x="856" y="2835"/>
                  </a:lnTo>
                  <a:lnTo>
                    <a:pt x="1051" y="2957"/>
                  </a:lnTo>
                  <a:lnTo>
                    <a:pt x="1247" y="3080"/>
                  </a:lnTo>
                  <a:lnTo>
                    <a:pt x="1491" y="3153"/>
                  </a:lnTo>
                  <a:lnTo>
                    <a:pt x="1760" y="3202"/>
                  </a:lnTo>
                  <a:lnTo>
                    <a:pt x="2029" y="3226"/>
                  </a:lnTo>
                  <a:lnTo>
                    <a:pt x="2322" y="3202"/>
                  </a:lnTo>
                  <a:lnTo>
                    <a:pt x="2640" y="3129"/>
                  </a:lnTo>
                  <a:lnTo>
                    <a:pt x="2811" y="3080"/>
                  </a:lnTo>
                  <a:lnTo>
                    <a:pt x="2957" y="3031"/>
                  </a:lnTo>
                  <a:lnTo>
                    <a:pt x="3226" y="2860"/>
                  </a:lnTo>
                  <a:lnTo>
                    <a:pt x="3446" y="2664"/>
                  </a:lnTo>
                  <a:lnTo>
                    <a:pt x="3641" y="2444"/>
                  </a:lnTo>
                  <a:lnTo>
                    <a:pt x="3812" y="2200"/>
                  </a:lnTo>
                  <a:lnTo>
                    <a:pt x="3935" y="1931"/>
                  </a:lnTo>
                  <a:lnTo>
                    <a:pt x="4057" y="1662"/>
                  </a:lnTo>
                  <a:lnTo>
                    <a:pt x="4130" y="1394"/>
                  </a:lnTo>
                  <a:lnTo>
                    <a:pt x="4203" y="1125"/>
                  </a:lnTo>
                  <a:lnTo>
                    <a:pt x="4252" y="856"/>
                  </a:lnTo>
                  <a:lnTo>
                    <a:pt x="4301" y="416"/>
                  </a:lnTo>
                  <a:lnTo>
                    <a:pt x="4326" y="99"/>
                  </a:lnTo>
                  <a:lnTo>
                    <a:pt x="4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1976;p48"/>
            <p:cNvGrpSpPr/>
            <p:nvPr/>
          </p:nvGrpSpPr>
          <p:grpSpPr>
            <a:xfrm rot="-942324">
              <a:off x="10117849" y="-4237665"/>
              <a:ext cx="305469" cy="132758"/>
              <a:chOff x="7615313" y="-1872218"/>
              <a:chExt cx="108443" cy="47128"/>
            </a:xfrm>
          </p:grpSpPr>
          <p:sp>
            <p:nvSpPr>
              <p:cNvPr id="404" name="Google Shape;1977;p48"/>
              <p:cNvSpPr/>
              <p:nvPr/>
            </p:nvSpPr>
            <p:spPr>
              <a:xfrm>
                <a:off x="7678010" y="-1872218"/>
                <a:ext cx="45746" cy="22602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76" extrusionOk="0">
                    <a:moveTo>
                      <a:pt x="194" y="1"/>
                    </a:moveTo>
                    <a:lnTo>
                      <a:pt x="91" y="24"/>
                    </a:lnTo>
                    <a:lnTo>
                      <a:pt x="46" y="35"/>
                    </a:lnTo>
                    <a:lnTo>
                      <a:pt x="12" y="58"/>
                    </a:lnTo>
                    <a:lnTo>
                      <a:pt x="1" y="92"/>
                    </a:lnTo>
                    <a:lnTo>
                      <a:pt x="1" y="126"/>
                    </a:lnTo>
                    <a:lnTo>
                      <a:pt x="23" y="160"/>
                    </a:lnTo>
                    <a:lnTo>
                      <a:pt x="69" y="182"/>
                    </a:lnTo>
                    <a:lnTo>
                      <a:pt x="114" y="194"/>
                    </a:lnTo>
                    <a:lnTo>
                      <a:pt x="228" y="194"/>
                    </a:lnTo>
                    <a:lnTo>
                      <a:pt x="262" y="205"/>
                    </a:lnTo>
                    <a:lnTo>
                      <a:pt x="296" y="216"/>
                    </a:lnTo>
                    <a:lnTo>
                      <a:pt x="262" y="262"/>
                    </a:lnTo>
                    <a:lnTo>
                      <a:pt x="262" y="273"/>
                    </a:lnTo>
                    <a:lnTo>
                      <a:pt x="307" y="296"/>
                    </a:lnTo>
                    <a:lnTo>
                      <a:pt x="375" y="307"/>
                    </a:lnTo>
                    <a:lnTo>
                      <a:pt x="454" y="330"/>
                    </a:lnTo>
                    <a:lnTo>
                      <a:pt x="579" y="352"/>
                    </a:lnTo>
                    <a:lnTo>
                      <a:pt x="692" y="375"/>
                    </a:lnTo>
                    <a:lnTo>
                      <a:pt x="738" y="375"/>
                    </a:lnTo>
                    <a:lnTo>
                      <a:pt x="760" y="364"/>
                    </a:lnTo>
                    <a:lnTo>
                      <a:pt x="760" y="341"/>
                    </a:lnTo>
                    <a:lnTo>
                      <a:pt x="749" y="307"/>
                    </a:lnTo>
                    <a:lnTo>
                      <a:pt x="738" y="262"/>
                    </a:lnTo>
                    <a:lnTo>
                      <a:pt x="704" y="228"/>
                    </a:lnTo>
                    <a:lnTo>
                      <a:pt x="636" y="160"/>
                    </a:lnTo>
                    <a:lnTo>
                      <a:pt x="590" y="114"/>
                    </a:lnTo>
                    <a:lnTo>
                      <a:pt x="511" y="69"/>
                    </a:lnTo>
                    <a:lnTo>
                      <a:pt x="432" y="35"/>
                    </a:lnTo>
                    <a:lnTo>
                      <a:pt x="341" y="1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978;p48"/>
              <p:cNvSpPr/>
              <p:nvPr/>
            </p:nvSpPr>
            <p:spPr>
              <a:xfrm>
                <a:off x="7615313" y="-1871497"/>
                <a:ext cx="35526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62" extrusionOk="0">
                    <a:moveTo>
                      <a:pt x="250" y="0"/>
                    </a:moveTo>
                    <a:lnTo>
                      <a:pt x="182" y="12"/>
                    </a:lnTo>
                    <a:lnTo>
                      <a:pt x="137" y="23"/>
                    </a:lnTo>
                    <a:lnTo>
                      <a:pt x="69" y="57"/>
                    </a:lnTo>
                    <a:lnTo>
                      <a:pt x="35" y="68"/>
                    </a:lnTo>
                    <a:lnTo>
                      <a:pt x="12" y="102"/>
                    </a:lnTo>
                    <a:lnTo>
                      <a:pt x="1" y="125"/>
                    </a:lnTo>
                    <a:lnTo>
                      <a:pt x="1" y="159"/>
                    </a:lnTo>
                    <a:lnTo>
                      <a:pt x="24" y="182"/>
                    </a:lnTo>
                    <a:lnTo>
                      <a:pt x="58" y="193"/>
                    </a:lnTo>
                    <a:lnTo>
                      <a:pt x="126" y="193"/>
                    </a:lnTo>
                    <a:lnTo>
                      <a:pt x="171" y="182"/>
                    </a:lnTo>
                    <a:lnTo>
                      <a:pt x="228" y="182"/>
                    </a:lnTo>
                    <a:lnTo>
                      <a:pt x="205" y="227"/>
                    </a:lnTo>
                    <a:lnTo>
                      <a:pt x="205" y="238"/>
                    </a:lnTo>
                    <a:lnTo>
                      <a:pt x="216" y="250"/>
                    </a:lnTo>
                    <a:lnTo>
                      <a:pt x="296" y="250"/>
                    </a:lnTo>
                    <a:lnTo>
                      <a:pt x="454" y="261"/>
                    </a:lnTo>
                    <a:lnTo>
                      <a:pt x="545" y="261"/>
                    </a:lnTo>
                    <a:lnTo>
                      <a:pt x="579" y="250"/>
                    </a:lnTo>
                    <a:lnTo>
                      <a:pt x="590" y="238"/>
                    </a:lnTo>
                    <a:lnTo>
                      <a:pt x="590" y="216"/>
                    </a:lnTo>
                    <a:lnTo>
                      <a:pt x="590" y="182"/>
                    </a:lnTo>
                    <a:lnTo>
                      <a:pt x="545" y="125"/>
                    </a:lnTo>
                    <a:lnTo>
                      <a:pt x="488" y="80"/>
                    </a:lnTo>
                    <a:lnTo>
                      <a:pt x="443" y="46"/>
                    </a:lnTo>
                    <a:lnTo>
                      <a:pt x="386" y="23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979;p48"/>
              <p:cNvSpPr/>
              <p:nvPr/>
            </p:nvSpPr>
            <p:spPr>
              <a:xfrm>
                <a:off x="7687568" y="-1844266"/>
                <a:ext cx="12984" cy="1304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17" extrusionOk="0">
                    <a:moveTo>
                      <a:pt x="114" y="1"/>
                    </a:moveTo>
                    <a:lnTo>
                      <a:pt x="69" y="12"/>
                    </a:lnTo>
                    <a:lnTo>
                      <a:pt x="35" y="35"/>
                    </a:lnTo>
                    <a:lnTo>
                      <a:pt x="12" y="69"/>
                    </a:lnTo>
                    <a:lnTo>
                      <a:pt x="1" y="103"/>
                    </a:lnTo>
                    <a:lnTo>
                      <a:pt x="12" y="148"/>
                    </a:lnTo>
                    <a:lnTo>
                      <a:pt x="23" y="182"/>
                    </a:lnTo>
                    <a:lnTo>
                      <a:pt x="57" y="205"/>
                    </a:lnTo>
                    <a:lnTo>
                      <a:pt x="103" y="216"/>
                    </a:lnTo>
                    <a:lnTo>
                      <a:pt x="148" y="216"/>
                    </a:lnTo>
                    <a:lnTo>
                      <a:pt x="182" y="193"/>
                    </a:lnTo>
                    <a:lnTo>
                      <a:pt x="205" y="159"/>
                    </a:lnTo>
                    <a:lnTo>
                      <a:pt x="216" y="114"/>
                    </a:lnTo>
                    <a:lnTo>
                      <a:pt x="205" y="80"/>
                    </a:lnTo>
                    <a:lnTo>
                      <a:pt x="182" y="35"/>
                    </a:lnTo>
                    <a:lnTo>
                      <a:pt x="148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980;p48"/>
              <p:cNvSpPr/>
              <p:nvPr/>
            </p:nvSpPr>
            <p:spPr>
              <a:xfrm>
                <a:off x="7625532" y="-1837413"/>
                <a:ext cx="13044" cy="1232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5" extrusionOk="0">
                    <a:moveTo>
                      <a:pt x="69" y="0"/>
                    </a:moveTo>
                    <a:lnTo>
                      <a:pt x="35" y="23"/>
                    </a:lnTo>
                    <a:lnTo>
                      <a:pt x="12" y="57"/>
                    </a:lnTo>
                    <a:lnTo>
                      <a:pt x="1" y="102"/>
                    </a:lnTo>
                    <a:lnTo>
                      <a:pt x="1" y="136"/>
                    </a:lnTo>
                    <a:lnTo>
                      <a:pt x="24" y="170"/>
                    </a:lnTo>
                    <a:lnTo>
                      <a:pt x="58" y="204"/>
                    </a:lnTo>
                    <a:lnTo>
                      <a:pt x="137" y="204"/>
                    </a:lnTo>
                    <a:lnTo>
                      <a:pt x="171" y="182"/>
                    </a:lnTo>
                    <a:lnTo>
                      <a:pt x="205" y="148"/>
                    </a:lnTo>
                    <a:lnTo>
                      <a:pt x="216" y="114"/>
                    </a:lnTo>
                    <a:lnTo>
                      <a:pt x="205" y="68"/>
                    </a:lnTo>
                    <a:lnTo>
                      <a:pt x="182" y="34"/>
                    </a:lnTo>
                    <a:lnTo>
                      <a:pt x="148" y="11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66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1"/>
          <p:cNvSpPr txBox="1">
            <a:spLocks noGrp="1"/>
          </p:cNvSpPr>
          <p:nvPr>
            <p:ph type="title" idx="3"/>
          </p:nvPr>
        </p:nvSpPr>
        <p:spPr>
          <a:xfrm>
            <a:off x="842915" y="1647469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-52"/>
              </a:rPr>
              <a:t>1</a:t>
            </a:r>
            <a:endParaRPr>
              <a:latin typeface="Montserrat" panose="00000500000000000000" pitchFamily="2" charset="-52"/>
            </a:endParaRPr>
          </a:p>
        </p:txBody>
      </p:sp>
      <p:sp>
        <p:nvSpPr>
          <p:cNvPr id="1075" name="Google Shape;1075;p31"/>
          <p:cNvSpPr txBox="1">
            <a:spLocks noGrp="1"/>
          </p:cNvSpPr>
          <p:nvPr>
            <p:ph type="title" idx="4"/>
          </p:nvPr>
        </p:nvSpPr>
        <p:spPr>
          <a:xfrm flipH="1">
            <a:off x="4597048" y="1647469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-52"/>
              </a:rPr>
              <a:t>2</a:t>
            </a:r>
            <a:endParaRPr>
              <a:latin typeface="Montserrat" panose="00000500000000000000" pitchFamily="2" charset="-52"/>
            </a:endParaRPr>
          </a:p>
        </p:txBody>
      </p:sp>
      <p:sp>
        <p:nvSpPr>
          <p:cNvPr id="1077" name="Google Shape;1077;p31"/>
          <p:cNvSpPr txBox="1">
            <a:spLocks noGrp="1"/>
          </p:cNvSpPr>
          <p:nvPr>
            <p:ph type="title" idx="15"/>
          </p:nvPr>
        </p:nvSpPr>
        <p:spPr>
          <a:xfrm>
            <a:off x="842915" y="2638069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-52"/>
              </a:rPr>
              <a:t>3</a:t>
            </a:r>
            <a:endParaRPr>
              <a:latin typeface="Montserrat" panose="00000500000000000000" pitchFamily="2" charset="-52"/>
            </a:endParaRPr>
          </a:p>
        </p:txBody>
      </p:sp>
      <p:sp>
        <p:nvSpPr>
          <p:cNvPr id="1078" name="Google Shape;1078;p31"/>
          <p:cNvSpPr txBox="1">
            <a:spLocks noGrp="1"/>
          </p:cNvSpPr>
          <p:nvPr>
            <p:ph type="title" idx="16"/>
          </p:nvPr>
        </p:nvSpPr>
        <p:spPr>
          <a:xfrm flipH="1">
            <a:off x="4597048" y="2638069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-52"/>
              </a:rPr>
              <a:t>4</a:t>
            </a:r>
            <a:endParaRPr>
              <a:latin typeface="Montserrat" panose="00000500000000000000" pitchFamily="2" charset="-52"/>
            </a:endParaRPr>
          </a:p>
        </p:txBody>
      </p:sp>
      <p:sp>
        <p:nvSpPr>
          <p:cNvPr id="1079" name="Google Shape;1079;p31"/>
          <p:cNvSpPr txBox="1">
            <a:spLocks noGrp="1"/>
          </p:cNvSpPr>
          <p:nvPr>
            <p:ph type="title" idx="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Содержание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080" name="Google Shape;1080;p31"/>
          <p:cNvSpPr txBox="1">
            <a:spLocks noGrp="1"/>
          </p:cNvSpPr>
          <p:nvPr>
            <p:ph type="title"/>
          </p:nvPr>
        </p:nvSpPr>
        <p:spPr>
          <a:xfrm>
            <a:off x="1670717" y="1647469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Что такое ЯП?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081" name="Google Shape;1081;p31"/>
          <p:cNvSpPr txBox="1">
            <a:spLocks noGrp="1"/>
          </p:cNvSpPr>
          <p:nvPr>
            <p:ph type="title" idx="2"/>
          </p:nvPr>
        </p:nvSpPr>
        <p:spPr>
          <a:xfrm flipH="1">
            <a:off x="5435185" y="1706869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Виды ЯП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082" name="Google Shape;1082;p31"/>
          <p:cNvSpPr txBox="1">
            <a:spLocks noGrp="1"/>
          </p:cNvSpPr>
          <p:nvPr>
            <p:ph type="title" idx="6"/>
          </p:nvPr>
        </p:nvSpPr>
        <p:spPr>
          <a:xfrm>
            <a:off x="1670717" y="2696856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Основные Языки программирования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085" name="Google Shape;1085;p31"/>
          <p:cNvSpPr txBox="1">
            <a:spLocks noGrp="1"/>
          </p:cNvSpPr>
          <p:nvPr>
            <p:ph type="title" idx="14"/>
          </p:nvPr>
        </p:nvSpPr>
        <p:spPr>
          <a:xfrm flipH="1">
            <a:off x="5435185" y="2697469"/>
            <a:ext cx="2865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Вывод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086" name="Google Shape;1086;p31"/>
          <p:cNvSpPr/>
          <p:nvPr/>
        </p:nvSpPr>
        <p:spPr>
          <a:xfrm flipH="1">
            <a:off x="11057978" y="3397069"/>
            <a:ext cx="3032" cy="1472861"/>
          </a:xfrm>
          <a:custGeom>
            <a:avLst/>
            <a:gdLst/>
            <a:ahLst/>
            <a:cxnLst/>
            <a:rect l="l" t="t" r="r" b="b"/>
            <a:pathLst>
              <a:path w="46" h="22344" extrusionOk="0">
                <a:moveTo>
                  <a:pt x="1" y="0"/>
                </a:moveTo>
                <a:lnTo>
                  <a:pt x="1" y="22344"/>
                </a:lnTo>
                <a:lnTo>
                  <a:pt x="46" y="22344"/>
                </a:lnTo>
                <a:lnTo>
                  <a:pt x="4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1087" name="Google Shape;1087;p31"/>
          <p:cNvSpPr/>
          <p:nvPr/>
        </p:nvSpPr>
        <p:spPr>
          <a:xfrm flipH="1">
            <a:off x="11057978" y="3397069"/>
            <a:ext cx="3032" cy="1472861"/>
          </a:xfrm>
          <a:custGeom>
            <a:avLst/>
            <a:gdLst/>
            <a:ahLst/>
            <a:cxnLst/>
            <a:rect l="l" t="t" r="r" b="b"/>
            <a:pathLst>
              <a:path w="46" h="22344" fill="none" extrusionOk="0">
                <a:moveTo>
                  <a:pt x="1" y="0"/>
                </a:moveTo>
                <a:lnTo>
                  <a:pt x="1" y="22344"/>
                </a:lnTo>
                <a:lnTo>
                  <a:pt x="46" y="22344"/>
                </a:lnTo>
                <a:lnTo>
                  <a:pt x="46" y="0"/>
                </a:lnTo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3"/>
          <p:cNvSpPr txBox="1">
            <a:spLocks noGrp="1"/>
          </p:cNvSpPr>
          <p:nvPr>
            <p:ph type="title"/>
          </p:nvPr>
        </p:nvSpPr>
        <p:spPr>
          <a:xfrm flipH="1">
            <a:off x="3668850" y="2074550"/>
            <a:ext cx="47292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Что такое ЯП?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123" name="Google Shape;1123;p33"/>
          <p:cNvSpPr txBox="1">
            <a:spLocks noGrp="1"/>
          </p:cNvSpPr>
          <p:nvPr>
            <p:ph type="title" idx="2"/>
          </p:nvPr>
        </p:nvSpPr>
        <p:spPr>
          <a:xfrm flipH="1">
            <a:off x="5484750" y="101860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-52"/>
              </a:rPr>
              <a:t>1</a:t>
            </a:r>
            <a:endParaRPr>
              <a:latin typeface="Montserrat" panose="00000500000000000000" pitchFamily="2" charset="-52"/>
            </a:endParaRPr>
          </a:p>
        </p:txBody>
      </p:sp>
      <p:grpSp>
        <p:nvGrpSpPr>
          <p:cNvPr id="1125" name="Google Shape;1125;p33"/>
          <p:cNvGrpSpPr/>
          <p:nvPr/>
        </p:nvGrpSpPr>
        <p:grpSpPr>
          <a:xfrm>
            <a:off x="351769" y="1765436"/>
            <a:ext cx="2902118" cy="2834176"/>
            <a:chOff x="427969" y="1765436"/>
            <a:chExt cx="2902118" cy="2834176"/>
          </a:xfrm>
        </p:grpSpPr>
        <p:grpSp>
          <p:nvGrpSpPr>
            <p:cNvPr id="1126" name="Google Shape;1126;p33"/>
            <p:cNvGrpSpPr/>
            <p:nvPr/>
          </p:nvGrpSpPr>
          <p:grpSpPr>
            <a:xfrm>
              <a:off x="1742000" y="1765436"/>
              <a:ext cx="1568874" cy="1322988"/>
              <a:chOff x="-1648900" y="1470161"/>
              <a:chExt cx="1568874" cy="1322988"/>
            </a:xfrm>
          </p:grpSpPr>
          <p:sp>
            <p:nvSpPr>
              <p:cNvPr id="1127" name="Google Shape;1127;p33"/>
              <p:cNvSpPr/>
              <p:nvPr/>
            </p:nvSpPr>
            <p:spPr>
              <a:xfrm>
                <a:off x="-1018824" y="2462890"/>
                <a:ext cx="394015" cy="262643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5116" extrusionOk="0">
                    <a:moveTo>
                      <a:pt x="1" y="0"/>
                    </a:moveTo>
                    <a:lnTo>
                      <a:pt x="631" y="5116"/>
                    </a:lnTo>
                    <a:lnTo>
                      <a:pt x="7674" y="5116"/>
                    </a:lnTo>
                    <a:lnTo>
                      <a:pt x="70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-1018824" y="2462890"/>
                <a:ext cx="371427" cy="125469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2444" extrusionOk="0">
                    <a:moveTo>
                      <a:pt x="1" y="0"/>
                    </a:moveTo>
                    <a:lnTo>
                      <a:pt x="306" y="2444"/>
                    </a:lnTo>
                    <a:lnTo>
                      <a:pt x="7235" y="1508"/>
                    </a:lnTo>
                    <a:lnTo>
                      <a:pt x="7044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-1648900" y="1470161"/>
                <a:ext cx="1568874" cy="1047644"/>
              </a:xfrm>
              <a:custGeom>
                <a:avLst/>
                <a:gdLst/>
                <a:ahLst/>
                <a:cxnLst/>
                <a:rect l="l" t="t" r="r" b="b"/>
                <a:pathLst>
                  <a:path w="30560" h="20407" extrusionOk="0">
                    <a:moveTo>
                      <a:pt x="76" y="1"/>
                    </a:moveTo>
                    <a:lnTo>
                      <a:pt x="38" y="39"/>
                    </a:lnTo>
                    <a:lnTo>
                      <a:pt x="0" y="96"/>
                    </a:lnTo>
                    <a:lnTo>
                      <a:pt x="0" y="154"/>
                    </a:lnTo>
                    <a:lnTo>
                      <a:pt x="0" y="20254"/>
                    </a:lnTo>
                    <a:lnTo>
                      <a:pt x="0" y="20311"/>
                    </a:lnTo>
                    <a:lnTo>
                      <a:pt x="38" y="20349"/>
                    </a:lnTo>
                    <a:lnTo>
                      <a:pt x="76" y="20387"/>
                    </a:lnTo>
                    <a:lnTo>
                      <a:pt x="134" y="20406"/>
                    </a:lnTo>
                    <a:lnTo>
                      <a:pt x="30407" y="20406"/>
                    </a:lnTo>
                    <a:lnTo>
                      <a:pt x="30465" y="20387"/>
                    </a:lnTo>
                    <a:lnTo>
                      <a:pt x="30522" y="20349"/>
                    </a:lnTo>
                    <a:lnTo>
                      <a:pt x="30560" y="20311"/>
                    </a:lnTo>
                    <a:lnTo>
                      <a:pt x="30560" y="20254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39"/>
                    </a:lnTo>
                    <a:lnTo>
                      <a:pt x="30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-1648900" y="1470161"/>
                <a:ext cx="1568874" cy="1047644"/>
              </a:xfrm>
              <a:custGeom>
                <a:avLst/>
                <a:gdLst/>
                <a:ahLst/>
                <a:cxnLst/>
                <a:rect l="l" t="t" r="r" b="b"/>
                <a:pathLst>
                  <a:path w="30560" h="20407" fill="none" extrusionOk="0">
                    <a:moveTo>
                      <a:pt x="30407" y="20406"/>
                    </a:moveTo>
                    <a:lnTo>
                      <a:pt x="134" y="20406"/>
                    </a:lnTo>
                    <a:lnTo>
                      <a:pt x="134" y="20406"/>
                    </a:lnTo>
                    <a:lnTo>
                      <a:pt x="76" y="20387"/>
                    </a:lnTo>
                    <a:lnTo>
                      <a:pt x="38" y="20349"/>
                    </a:lnTo>
                    <a:lnTo>
                      <a:pt x="0" y="20311"/>
                    </a:lnTo>
                    <a:lnTo>
                      <a:pt x="0" y="2025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96"/>
                    </a:lnTo>
                    <a:lnTo>
                      <a:pt x="38" y="39"/>
                    </a:lnTo>
                    <a:lnTo>
                      <a:pt x="76" y="1"/>
                    </a:lnTo>
                    <a:lnTo>
                      <a:pt x="134" y="1"/>
                    </a:lnTo>
                    <a:lnTo>
                      <a:pt x="30407" y="1"/>
                    </a:lnTo>
                    <a:lnTo>
                      <a:pt x="30407" y="1"/>
                    </a:lnTo>
                    <a:lnTo>
                      <a:pt x="30465" y="1"/>
                    </a:lnTo>
                    <a:lnTo>
                      <a:pt x="30522" y="39"/>
                    </a:lnTo>
                    <a:lnTo>
                      <a:pt x="30560" y="96"/>
                    </a:lnTo>
                    <a:lnTo>
                      <a:pt x="30560" y="154"/>
                    </a:lnTo>
                    <a:lnTo>
                      <a:pt x="30560" y="20254"/>
                    </a:lnTo>
                    <a:lnTo>
                      <a:pt x="30560" y="20254"/>
                    </a:lnTo>
                    <a:lnTo>
                      <a:pt x="30560" y="20311"/>
                    </a:lnTo>
                    <a:lnTo>
                      <a:pt x="30522" y="20349"/>
                    </a:lnTo>
                    <a:lnTo>
                      <a:pt x="30465" y="20387"/>
                    </a:lnTo>
                    <a:lnTo>
                      <a:pt x="30407" y="20406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-1614606" y="1505481"/>
                <a:ext cx="1500287" cy="97705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19032" extrusionOk="0">
                    <a:moveTo>
                      <a:pt x="0" y="0"/>
                    </a:moveTo>
                    <a:lnTo>
                      <a:pt x="0" y="19031"/>
                    </a:lnTo>
                    <a:lnTo>
                      <a:pt x="29224" y="19031"/>
                    </a:lnTo>
                    <a:lnTo>
                      <a:pt x="29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>
                <a:off x="-1614606" y="1505481"/>
                <a:ext cx="1500287" cy="97705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19032" fill="none" extrusionOk="0">
                    <a:moveTo>
                      <a:pt x="29224" y="19031"/>
                    </a:moveTo>
                    <a:lnTo>
                      <a:pt x="0" y="19031"/>
                    </a:lnTo>
                    <a:lnTo>
                      <a:pt x="0" y="0"/>
                    </a:lnTo>
                    <a:lnTo>
                      <a:pt x="29224" y="0"/>
                    </a:lnTo>
                    <a:lnTo>
                      <a:pt x="29224" y="1903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>
                <a:off x="-1101120" y="1654414"/>
                <a:ext cx="503724" cy="608606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11855" extrusionOk="0">
                    <a:moveTo>
                      <a:pt x="4658" y="1"/>
                    </a:moveTo>
                    <a:lnTo>
                      <a:pt x="4410" y="20"/>
                    </a:lnTo>
                    <a:lnTo>
                      <a:pt x="4161" y="58"/>
                    </a:lnTo>
                    <a:lnTo>
                      <a:pt x="3913" y="96"/>
                    </a:lnTo>
                    <a:lnTo>
                      <a:pt x="3684" y="153"/>
                    </a:lnTo>
                    <a:lnTo>
                      <a:pt x="3455" y="230"/>
                    </a:lnTo>
                    <a:lnTo>
                      <a:pt x="3226" y="306"/>
                    </a:lnTo>
                    <a:lnTo>
                      <a:pt x="2997" y="382"/>
                    </a:lnTo>
                    <a:lnTo>
                      <a:pt x="2787" y="478"/>
                    </a:lnTo>
                    <a:lnTo>
                      <a:pt x="2577" y="592"/>
                    </a:lnTo>
                    <a:lnTo>
                      <a:pt x="2157" y="840"/>
                    </a:lnTo>
                    <a:lnTo>
                      <a:pt x="1794" y="1127"/>
                    </a:lnTo>
                    <a:lnTo>
                      <a:pt x="1432" y="1432"/>
                    </a:lnTo>
                    <a:lnTo>
                      <a:pt x="1126" y="1795"/>
                    </a:lnTo>
                    <a:lnTo>
                      <a:pt x="840" y="2157"/>
                    </a:lnTo>
                    <a:lnTo>
                      <a:pt x="592" y="2558"/>
                    </a:lnTo>
                    <a:lnTo>
                      <a:pt x="477" y="2787"/>
                    </a:lnTo>
                    <a:lnTo>
                      <a:pt x="382" y="2997"/>
                    </a:lnTo>
                    <a:lnTo>
                      <a:pt x="306" y="3226"/>
                    </a:lnTo>
                    <a:lnTo>
                      <a:pt x="229" y="3455"/>
                    </a:lnTo>
                    <a:lnTo>
                      <a:pt x="153" y="3685"/>
                    </a:lnTo>
                    <a:lnTo>
                      <a:pt x="96" y="3914"/>
                    </a:lnTo>
                    <a:lnTo>
                      <a:pt x="57" y="4162"/>
                    </a:lnTo>
                    <a:lnTo>
                      <a:pt x="19" y="4410"/>
                    </a:lnTo>
                    <a:lnTo>
                      <a:pt x="19" y="4658"/>
                    </a:lnTo>
                    <a:lnTo>
                      <a:pt x="0" y="4906"/>
                    </a:lnTo>
                    <a:lnTo>
                      <a:pt x="19" y="5307"/>
                    </a:lnTo>
                    <a:lnTo>
                      <a:pt x="77" y="5689"/>
                    </a:lnTo>
                    <a:lnTo>
                      <a:pt x="153" y="6071"/>
                    </a:lnTo>
                    <a:lnTo>
                      <a:pt x="248" y="6452"/>
                    </a:lnTo>
                    <a:lnTo>
                      <a:pt x="382" y="6796"/>
                    </a:lnTo>
                    <a:lnTo>
                      <a:pt x="554" y="7140"/>
                    </a:lnTo>
                    <a:lnTo>
                      <a:pt x="726" y="7483"/>
                    </a:lnTo>
                    <a:lnTo>
                      <a:pt x="936" y="7789"/>
                    </a:lnTo>
                    <a:lnTo>
                      <a:pt x="1088" y="7979"/>
                    </a:lnTo>
                    <a:lnTo>
                      <a:pt x="1260" y="8189"/>
                    </a:lnTo>
                    <a:lnTo>
                      <a:pt x="1623" y="8590"/>
                    </a:lnTo>
                    <a:lnTo>
                      <a:pt x="2043" y="8991"/>
                    </a:lnTo>
                    <a:lnTo>
                      <a:pt x="2463" y="9392"/>
                    </a:lnTo>
                    <a:lnTo>
                      <a:pt x="2844" y="9774"/>
                    </a:lnTo>
                    <a:lnTo>
                      <a:pt x="3016" y="9965"/>
                    </a:lnTo>
                    <a:lnTo>
                      <a:pt x="3169" y="10136"/>
                    </a:lnTo>
                    <a:lnTo>
                      <a:pt x="3283" y="10308"/>
                    </a:lnTo>
                    <a:lnTo>
                      <a:pt x="3379" y="10461"/>
                    </a:lnTo>
                    <a:lnTo>
                      <a:pt x="3436" y="10614"/>
                    </a:lnTo>
                    <a:lnTo>
                      <a:pt x="3455" y="10747"/>
                    </a:lnTo>
                    <a:lnTo>
                      <a:pt x="3455" y="11568"/>
                    </a:lnTo>
                    <a:lnTo>
                      <a:pt x="3474" y="11625"/>
                    </a:lnTo>
                    <a:lnTo>
                      <a:pt x="3474" y="11682"/>
                    </a:lnTo>
                    <a:lnTo>
                      <a:pt x="3551" y="11778"/>
                    </a:lnTo>
                    <a:lnTo>
                      <a:pt x="3646" y="11835"/>
                    </a:lnTo>
                    <a:lnTo>
                      <a:pt x="3703" y="11854"/>
                    </a:lnTo>
                    <a:lnTo>
                      <a:pt x="6108" y="11854"/>
                    </a:lnTo>
                    <a:lnTo>
                      <a:pt x="6166" y="11835"/>
                    </a:lnTo>
                    <a:lnTo>
                      <a:pt x="6261" y="11778"/>
                    </a:lnTo>
                    <a:lnTo>
                      <a:pt x="6318" y="11682"/>
                    </a:lnTo>
                    <a:lnTo>
                      <a:pt x="6337" y="11625"/>
                    </a:lnTo>
                    <a:lnTo>
                      <a:pt x="6357" y="11568"/>
                    </a:lnTo>
                    <a:lnTo>
                      <a:pt x="6357" y="10747"/>
                    </a:lnTo>
                    <a:lnTo>
                      <a:pt x="6376" y="10614"/>
                    </a:lnTo>
                    <a:lnTo>
                      <a:pt x="6433" y="10461"/>
                    </a:lnTo>
                    <a:lnTo>
                      <a:pt x="6528" y="10308"/>
                    </a:lnTo>
                    <a:lnTo>
                      <a:pt x="6643" y="10136"/>
                    </a:lnTo>
                    <a:lnTo>
                      <a:pt x="6796" y="9965"/>
                    </a:lnTo>
                    <a:lnTo>
                      <a:pt x="6967" y="9774"/>
                    </a:lnTo>
                    <a:lnTo>
                      <a:pt x="7349" y="9392"/>
                    </a:lnTo>
                    <a:lnTo>
                      <a:pt x="7769" y="8991"/>
                    </a:lnTo>
                    <a:lnTo>
                      <a:pt x="8170" y="8590"/>
                    </a:lnTo>
                    <a:lnTo>
                      <a:pt x="8552" y="8189"/>
                    </a:lnTo>
                    <a:lnTo>
                      <a:pt x="8723" y="7979"/>
                    </a:lnTo>
                    <a:lnTo>
                      <a:pt x="8857" y="7789"/>
                    </a:lnTo>
                    <a:lnTo>
                      <a:pt x="9067" y="7483"/>
                    </a:lnTo>
                    <a:lnTo>
                      <a:pt x="9258" y="7140"/>
                    </a:lnTo>
                    <a:lnTo>
                      <a:pt x="9430" y="6796"/>
                    </a:lnTo>
                    <a:lnTo>
                      <a:pt x="9563" y="6452"/>
                    </a:lnTo>
                    <a:lnTo>
                      <a:pt x="9659" y="6071"/>
                    </a:lnTo>
                    <a:lnTo>
                      <a:pt x="9735" y="5689"/>
                    </a:lnTo>
                    <a:lnTo>
                      <a:pt x="9792" y="5307"/>
                    </a:lnTo>
                    <a:lnTo>
                      <a:pt x="9811" y="4906"/>
                    </a:lnTo>
                    <a:lnTo>
                      <a:pt x="9792" y="4658"/>
                    </a:lnTo>
                    <a:lnTo>
                      <a:pt x="9773" y="4410"/>
                    </a:lnTo>
                    <a:lnTo>
                      <a:pt x="9754" y="4162"/>
                    </a:lnTo>
                    <a:lnTo>
                      <a:pt x="9697" y="3914"/>
                    </a:lnTo>
                    <a:lnTo>
                      <a:pt x="9659" y="3685"/>
                    </a:lnTo>
                    <a:lnTo>
                      <a:pt x="9582" y="3455"/>
                    </a:lnTo>
                    <a:lnTo>
                      <a:pt x="9506" y="3226"/>
                    </a:lnTo>
                    <a:lnTo>
                      <a:pt x="9411" y="2997"/>
                    </a:lnTo>
                    <a:lnTo>
                      <a:pt x="9315" y="2787"/>
                    </a:lnTo>
                    <a:lnTo>
                      <a:pt x="9220" y="2558"/>
                    </a:lnTo>
                    <a:lnTo>
                      <a:pt x="8972" y="2157"/>
                    </a:lnTo>
                    <a:lnTo>
                      <a:pt x="8685" y="1795"/>
                    </a:lnTo>
                    <a:lnTo>
                      <a:pt x="8361" y="1432"/>
                    </a:lnTo>
                    <a:lnTo>
                      <a:pt x="8017" y="1127"/>
                    </a:lnTo>
                    <a:lnTo>
                      <a:pt x="7635" y="840"/>
                    </a:lnTo>
                    <a:lnTo>
                      <a:pt x="7235" y="592"/>
                    </a:lnTo>
                    <a:lnTo>
                      <a:pt x="7025" y="478"/>
                    </a:lnTo>
                    <a:lnTo>
                      <a:pt x="6815" y="382"/>
                    </a:lnTo>
                    <a:lnTo>
                      <a:pt x="6586" y="306"/>
                    </a:lnTo>
                    <a:lnTo>
                      <a:pt x="6357" y="230"/>
                    </a:lnTo>
                    <a:lnTo>
                      <a:pt x="6127" y="153"/>
                    </a:lnTo>
                    <a:lnTo>
                      <a:pt x="5898" y="96"/>
                    </a:lnTo>
                    <a:lnTo>
                      <a:pt x="5650" y="58"/>
                    </a:lnTo>
                    <a:lnTo>
                      <a:pt x="5402" y="20"/>
                    </a:lnTo>
                    <a:lnTo>
                      <a:pt x="51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-1101120" y="1654414"/>
                <a:ext cx="503724" cy="608606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11855" fill="none" extrusionOk="0">
                    <a:moveTo>
                      <a:pt x="0" y="4906"/>
                    </a:moveTo>
                    <a:lnTo>
                      <a:pt x="0" y="4906"/>
                    </a:lnTo>
                    <a:lnTo>
                      <a:pt x="19" y="4658"/>
                    </a:lnTo>
                    <a:lnTo>
                      <a:pt x="19" y="4410"/>
                    </a:lnTo>
                    <a:lnTo>
                      <a:pt x="57" y="4162"/>
                    </a:lnTo>
                    <a:lnTo>
                      <a:pt x="96" y="3914"/>
                    </a:lnTo>
                    <a:lnTo>
                      <a:pt x="153" y="3685"/>
                    </a:lnTo>
                    <a:lnTo>
                      <a:pt x="229" y="3455"/>
                    </a:lnTo>
                    <a:lnTo>
                      <a:pt x="306" y="3226"/>
                    </a:lnTo>
                    <a:lnTo>
                      <a:pt x="382" y="2997"/>
                    </a:lnTo>
                    <a:lnTo>
                      <a:pt x="477" y="2787"/>
                    </a:lnTo>
                    <a:lnTo>
                      <a:pt x="592" y="2558"/>
                    </a:lnTo>
                    <a:lnTo>
                      <a:pt x="840" y="2157"/>
                    </a:lnTo>
                    <a:lnTo>
                      <a:pt x="1126" y="1795"/>
                    </a:lnTo>
                    <a:lnTo>
                      <a:pt x="1432" y="1432"/>
                    </a:lnTo>
                    <a:lnTo>
                      <a:pt x="1794" y="1127"/>
                    </a:lnTo>
                    <a:lnTo>
                      <a:pt x="2157" y="840"/>
                    </a:lnTo>
                    <a:lnTo>
                      <a:pt x="2577" y="592"/>
                    </a:lnTo>
                    <a:lnTo>
                      <a:pt x="2787" y="478"/>
                    </a:lnTo>
                    <a:lnTo>
                      <a:pt x="2997" y="382"/>
                    </a:lnTo>
                    <a:lnTo>
                      <a:pt x="3226" y="306"/>
                    </a:lnTo>
                    <a:lnTo>
                      <a:pt x="3455" y="230"/>
                    </a:lnTo>
                    <a:lnTo>
                      <a:pt x="3684" y="153"/>
                    </a:lnTo>
                    <a:lnTo>
                      <a:pt x="3913" y="96"/>
                    </a:lnTo>
                    <a:lnTo>
                      <a:pt x="4161" y="58"/>
                    </a:lnTo>
                    <a:lnTo>
                      <a:pt x="4410" y="20"/>
                    </a:lnTo>
                    <a:lnTo>
                      <a:pt x="4658" y="1"/>
                    </a:lnTo>
                    <a:lnTo>
                      <a:pt x="4906" y="1"/>
                    </a:lnTo>
                    <a:lnTo>
                      <a:pt x="4906" y="1"/>
                    </a:lnTo>
                    <a:lnTo>
                      <a:pt x="5154" y="1"/>
                    </a:lnTo>
                    <a:lnTo>
                      <a:pt x="5402" y="20"/>
                    </a:lnTo>
                    <a:lnTo>
                      <a:pt x="5650" y="58"/>
                    </a:lnTo>
                    <a:lnTo>
                      <a:pt x="5898" y="96"/>
                    </a:lnTo>
                    <a:lnTo>
                      <a:pt x="6127" y="153"/>
                    </a:lnTo>
                    <a:lnTo>
                      <a:pt x="6357" y="230"/>
                    </a:lnTo>
                    <a:lnTo>
                      <a:pt x="6586" y="306"/>
                    </a:lnTo>
                    <a:lnTo>
                      <a:pt x="6815" y="382"/>
                    </a:lnTo>
                    <a:lnTo>
                      <a:pt x="7025" y="478"/>
                    </a:lnTo>
                    <a:lnTo>
                      <a:pt x="7235" y="592"/>
                    </a:lnTo>
                    <a:lnTo>
                      <a:pt x="7635" y="840"/>
                    </a:lnTo>
                    <a:lnTo>
                      <a:pt x="8017" y="1127"/>
                    </a:lnTo>
                    <a:lnTo>
                      <a:pt x="8361" y="1432"/>
                    </a:lnTo>
                    <a:lnTo>
                      <a:pt x="8685" y="1795"/>
                    </a:lnTo>
                    <a:lnTo>
                      <a:pt x="8972" y="2157"/>
                    </a:lnTo>
                    <a:lnTo>
                      <a:pt x="9220" y="2558"/>
                    </a:lnTo>
                    <a:lnTo>
                      <a:pt x="9315" y="2787"/>
                    </a:lnTo>
                    <a:lnTo>
                      <a:pt x="9411" y="2997"/>
                    </a:lnTo>
                    <a:lnTo>
                      <a:pt x="9506" y="3226"/>
                    </a:lnTo>
                    <a:lnTo>
                      <a:pt x="9582" y="3455"/>
                    </a:lnTo>
                    <a:lnTo>
                      <a:pt x="9659" y="3685"/>
                    </a:lnTo>
                    <a:lnTo>
                      <a:pt x="9697" y="3914"/>
                    </a:lnTo>
                    <a:lnTo>
                      <a:pt x="9754" y="4162"/>
                    </a:lnTo>
                    <a:lnTo>
                      <a:pt x="9773" y="4410"/>
                    </a:lnTo>
                    <a:lnTo>
                      <a:pt x="9792" y="4658"/>
                    </a:lnTo>
                    <a:lnTo>
                      <a:pt x="9811" y="4906"/>
                    </a:lnTo>
                    <a:lnTo>
                      <a:pt x="9811" y="4906"/>
                    </a:lnTo>
                    <a:lnTo>
                      <a:pt x="9792" y="5307"/>
                    </a:lnTo>
                    <a:lnTo>
                      <a:pt x="9735" y="5689"/>
                    </a:lnTo>
                    <a:lnTo>
                      <a:pt x="9659" y="6071"/>
                    </a:lnTo>
                    <a:lnTo>
                      <a:pt x="9563" y="6452"/>
                    </a:lnTo>
                    <a:lnTo>
                      <a:pt x="9430" y="6796"/>
                    </a:lnTo>
                    <a:lnTo>
                      <a:pt x="9258" y="7140"/>
                    </a:lnTo>
                    <a:lnTo>
                      <a:pt x="9067" y="7483"/>
                    </a:lnTo>
                    <a:lnTo>
                      <a:pt x="8857" y="7789"/>
                    </a:lnTo>
                    <a:lnTo>
                      <a:pt x="8857" y="7789"/>
                    </a:lnTo>
                    <a:lnTo>
                      <a:pt x="8857" y="7789"/>
                    </a:lnTo>
                    <a:lnTo>
                      <a:pt x="8723" y="7979"/>
                    </a:lnTo>
                    <a:lnTo>
                      <a:pt x="8552" y="8189"/>
                    </a:lnTo>
                    <a:lnTo>
                      <a:pt x="8170" y="8590"/>
                    </a:lnTo>
                    <a:lnTo>
                      <a:pt x="7769" y="8991"/>
                    </a:lnTo>
                    <a:lnTo>
                      <a:pt x="7349" y="9392"/>
                    </a:lnTo>
                    <a:lnTo>
                      <a:pt x="6967" y="9774"/>
                    </a:lnTo>
                    <a:lnTo>
                      <a:pt x="6796" y="9965"/>
                    </a:lnTo>
                    <a:lnTo>
                      <a:pt x="6643" y="10136"/>
                    </a:lnTo>
                    <a:lnTo>
                      <a:pt x="6528" y="10308"/>
                    </a:lnTo>
                    <a:lnTo>
                      <a:pt x="6433" y="10461"/>
                    </a:lnTo>
                    <a:lnTo>
                      <a:pt x="6376" y="10614"/>
                    </a:lnTo>
                    <a:lnTo>
                      <a:pt x="6357" y="10747"/>
                    </a:lnTo>
                    <a:lnTo>
                      <a:pt x="6357" y="11568"/>
                    </a:lnTo>
                    <a:lnTo>
                      <a:pt x="6357" y="11568"/>
                    </a:lnTo>
                    <a:lnTo>
                      <a:pt x="6337" y="11625"/>
                    </a:lnTo>
                    <a:lnTo>
                      <a:pt x="6318" y="11682"/>
                    </a:lnTo>
                    <a:lnTo>
                      <a:pt x="6261" y="11778"/>
                    </a:lnTo>
                    <a:lnTo>
                      <a:pt x="6166" y="11835"/>
                    </a:lnTo>
                    <a:lnTo>
                      <a:pt x="6108" y="11854"/>
                    </a:lnTo>
                    <a:lnTo>
                      <a:pt x="6051" y="11854"/>
                    </a:lnTo>
                    <a:lnTo>
                      <a:pt x="5269" y="11854"/>
                    </a:lnTo>
                    <a:lnTo>
                      <a:pt x="4543" y="11854"/>
                    </a:lnTo>
                    <a:lnTo>
                      <a:pt x="3761" y="11854"/>
                    </a:lnTo>
                    <a:lnTo>
                      <a:pt x="3761" y="11854"/>
                    </a:lnTo>
                    <a:lnTo>
                      <a:pt x="3703" y="11854"/>
                    </a:lnTo>
                    <a:lnTo>
                      <a:pt x="3646" y="11835"/>
                    </a:lnTo>
                    <a:lnTo>
                      <a:pt x="3551" y="11778"/>
                    </a:lnTo>
                    <a:lnTo>
                      <a:pt x="3474" y="11682"/>
                    </a:lnTo>
                    <a:lnTo>
                      <a:pt x="3474" y="11625"/>
                    </a:lnTo>
                    <a:lnTo>
                      <a:pt x="3455" y="11568"/>
                    </a:lnTo>
                    <a:lnTo>
                      <a:pt x="3455" y="10747"/>
                    </a:lnTo>
                    <a:lnTo>
                      <a:pt x="3455" y="10747"/>
                    </a:lnTo>
                    <a:lnTo>
                      <a:pt x="3436" y="10614"/>
                    </a:lnTo>
                    <a:lnTo>
                      <a:pt x="3379" y="10461"/>
                    </a:lnTo>
                    <a:lnTo>
                      <a:pt x="3283" y="10308"/>
                    </a:lnTo>
                    <a:lnTo>
                      <a:pt x="3169" y="10136"/>
                    </a:lnTo>
                    <a:lnTo>
                      <a:pt x="3016" y="9965"/>
                    </a:lnTo>
                    <a:lnTo>
                      <a:pt x="2844" y="9774"/>
                    </a:lnTo>
                    <a:lnTo>
                      <a:pt x="2463" y="9392"/>
                    </a:lnTo>
                    <a:lnTo>
                      <a:pt x="2043" y="8991"/>
                    </a:lnTo>
                    <a:lnTo>
                      <a:pt x="1623" y="8590"/>
                    </a:lnTo>
                    <a:lnTo>
                      <a:pt x="1260" y="8189"/>
                    </a:lnTo>
                    <a:lnTo>
                      <a:pt x="1088" y="7979"/>
                    </a:lnTo>
                    <a:lnTo>
                      <a:pt x="936" y="7789"/>
                    </a:lnTo>
                    <a:lnTo>
                      <a:pt x="936" y="7789"/>
                    </a:lnTo>
                    <a:lnTo>
                      <a:pt x="936" y="7789"/>
                    </a:lnTo>
                    <a:lnTo>
                      <a:pt x="726" y="7483"/>
                    </a:lnTo>
                    <a:lnTo>
                      <a:pt x="554" y="7140"/>
                    </a:lnTo>
                    <a:lnTo>
                      <a:pt x="382" y="6796"/>
                    </a:lnTo>
                    <a:lnTo>
                      <a:pt x="248" y="6452"/>
                    </a:lnTo>
                    <a:lnTo>
                      <a:pt x="153" y="6071"/>
                    </a:lnTo>
                    <a:lnTo>
                      <a:pt x="77" y="5689"/>
                    </a:lnTo>
                    <a:lnTo>
                      <a:pt x="19" y="5307"/>
                    </a:lnTo>
                    <a:lnTo>
                      <a:pt x="0" y="49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>
                <a:off x="-1000189" y="1910182"/>
                <a:ext cx="301865" cy="348890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6796" extrusionOk="0">
                    <a:moveTo>
                      <a:pt x="726" y="77"/>
                    </a:moveTo>
                    <a:lnTo>
                      <a:pt x="859" y="96"/>
                    </a:lnTo>
                    <a:lnTo>
                      <a:pt x="1012" y="134"/>
                    </a:lnTo>
                    <a:lnTo>
                      <a:pt x="1146" y="191"/>
                    </a:lnTo>
                    <a:lnTo>
                      <a:pt x="1298" y="287"/>
                    </a:lnTo>
                    <a:lnTo>
                      <a:pt x="1432" y="382"/>
                    </a:lnTo>
                    <a:lnTo>
                      <a:pt x="1566" y="535"/>
                    </a:lnTo>
                    <a:lnTo>
                      <a:pt x="1680" y="688"/>
                    </a:lnTo>
                    <a:lnTo>
                      <a:pt x="1775" y="860"/>
                    </a:lnTo>
                    <a:lnTo>
                      <a:pt x="1871" y="1050"/>
                    </a:lnTo>
                    <a:lnTo>
                      <a:pt x="1928" y="1260"/>
                    </a:lnTo>
                    <a:lnTo>
                      <a:pt x="2005" y="1489"/>
                    </a:lnTo>
                    <a:lnTo>
                      <a:pt x="2062" y="1738"/>
                    </a:lnTo>
                    <a:lnTo>
                      <a:pt x="2157" y="2310"/>
                    </a:lnTo>
                    <a:lnTo>
                      <a:pt x="2231" y="2879"/>
                    </a:lnTo>
                    <a:lnTo>
                      <a:pt x="2231" y="2879"/>
                    </a:lnTo>
                    <a:lnTo>
                      <a:pt x="1947" y="2826"/>
                    </a:lnTo>
                    <a:lnTo>
                      <a:pt x="1661" y="2768"/>
                    </a:lnTo>
                    <a:lnTo>
                      <a:pt x="1413" y="2673"/>
                    </a:lnTo>
                    <a:lnTo>
                      <a:pt x="1184" y="2577"/>
                    </a:lnTo>
                    <a:lnTo>
                      <a:pt x="974" y="2463"/>
                    </a:lnTo>
                    <a:lnTo>
                      <a:pt x="802" y="2329"/>
                    </a:lnTo>
                    <a:lnTo>
                      <a:pt x="649" y="2196"/>
                    </a:lnTo>
                    <a:lnTo>
                      <a:pt x="516" y="2062"/>
                    </a:lnTo>
                    <a:lnTo>
                      <a:pt x="401" y="1909"/>
                    </a:lnTo>
                    <a:lnTo>
                      <a:pt x="306" y="1757"/>
                    </a:lnTo>
                    <a:lnTo>
                      <a:pt x="229" y="1604"/>
                    </a:lnTo>
                    <a:lnTo>
                      <a:pt x="153" y="1451"/>
                    </a:lnTo>
                    <a:lnTo>
                      <a:pt x="115" y="1299"/>
                    </a:lnTo>
                    <a:lnTo>
                      <a:pt x="77" y="1146"/>
                    </a:lnTo>
                    <a:lnTo>
                      <a:pt x="77" y="955"/>
                    </a:lnTo>
                    <a:lnTo>
                      <a:pt x="77" y="821"/>
                    </a:lnTo>
                    <a:lnTo>
                      <a:pt x="96" y="707"/>
                    </a:lnTo>
                    <a:lnTo>
                      <a:pt x="115" y="592"/>
                    </a:lnTo>
                    <a:lnTo>
                      <a:pt x="153" y="478"/>
                    </a:lnTo>
                    <a:lnTo>
                      <a:pt x="210" y="382"/>
                    </a:lnTo>
                    <a:lnTo>
                      <a:pt x="268" y="287"/>
                    </a:lnTo>
                    <a:lnTo>
                      <a:pt x="344" y="211"/>
                    </a:lnTo>
                    <a:lnTo>
                      <a:pt x="420" y="153"/>
                    </a:lnTo>
                    <a:lnTo>
                      <a:pt x="497" y="115"/>
                    </a:lnTo>
                    <a:lnTo>
                      <a:pt x="573" y="96"/>
                    </a:lnTo>
                    <a:lnTo>
                      <a:pt x="726" y="77"/>
                    </a:lnTo>
                    <a:close/>
                    <a:moveTo>
                      <a:pt x="5154" y="77"/>
                    </a:moveTo>
                    <a:lnTo>
                      <a:pt x="5307" y="96"/>
                    </a:lnTo>
                    <a:lnTo>
                      <a:pt x="5383" y="115"/>
                    </a:lnTo>
                    <a:lnTo>
                      <a:pt x="5459" y="153"/>
                    </a:lnTo>
                    <a:lnTo>
                      <a:pt x="5536" y="211"/>
                    </a:lnTo>
                    <a:lnTo>
                      <a:pt x="5612" y="287"/>
                    </a:lnTo>
                    <a:lnTo>
                      <a:pt x="5669" y="382"/>
                    </a:lnTo>
                    <a:lnTo>
                      <a:pt x="5708" y="478"/>
                    </a:lnTo>
                    <a:lnTo>
                      <a:pt x="5746" y="592"/>
                    </a:lnTo>
                    <a:lnTo>
                      <a:pt x="5784" y="707"/>
                    </a:lnTo>
                    <a:lnTo>
                      <a:pt x="5803" y="821"/>
                    </a:lnTo>
                    <a:lnTo>
                      <a:pt x="5803" y="955"/>
                    </a:lnTo>
                    <a:lnTo>
                      <a:pt x="5784" y="1146"/>
                    </a:lnTo>
                    <a:lnTo>
                      <a:pt x="5765" y="1299"/>
                    </a:lnTo>
                    <a:lnTo>
                      <a:pt x="5708" y="1451"/>
                    </a:lnTo>
                    <a:lnTo>
                      <a:pt x="5650" y="1604"/>
                    </a:lnTo>
                    <a:lnTo>
                      <a:pt x="5574" y="1757"/>
                    </a:lnTo>
                    <a:lnTo>
                      <a:pt x="5479" y="1909"/>
                    </a:lnTo>
                    <a:lnTo>
                      <a:pt x="5364" y="2062"/>
                    </a:lnTo>
                    <a:lnTo>
                      <a:pt x="5230" y="2196"/>
                    </a:lnTo>
                    <a:lnTo>
                      <a:pt x="5078" y="2329"/>
                    </a:lnTo>
                    <a:lnTo>
                      <a:pt x="4887" y="2463"/>
                    </a:lnTo>
                    <a:lnTo>
                      <a:pt x="4696" y="2577"/>
                    </a:lnTo>
                    <a:lnTo>
                      <a:pt x="4467" y="2673"/>
                    </a:lnTo>
                    <a:lnTo>
                      <a:pt x="4219" y="2768"/>
                    </a:lnTo>
                    <a:lnTo>
                      <a:pt x="3932" y="2826"/>
                    </a:lnTo>
                    <a:lnTo>
                      <a:pt x="3649" y="2879"/>
                    </a:lnTo>
                    <a:lnTo>
                      <a:pt x="3649" y="2879"/>
                    </a:lnTo>
                    <a:lnTo>
                      <a:pt x="3722" y="2310"/>
                    </a:lnTo>
                    <a:lnTo>
                      <a:pt x="3818" y="1738"/>
                    </a:lnTo>
                    <a:lnTo>
                      <a:pt x="3875" y="1489"/>
                    </a:lnTo>
                    <a:lnTo>
                      <a:pt x="3932" y="1260"/>
                    </a:lnTo>
                    <a:lnTo>
                      <a:pt x="4009" y="1050"/>
                    </a:lnTo>
                    <a:lnTo>
                      <a:pt x="4104" y="860"/>
                    </a:lnTo>
                    <a:lnTo>
                      <a:pt x="4200" y="688"/>
                    </a:lnTo>
                    <a:lnTo>
                      <a:pt x="4314" y="535"/>
                    </a:lnTo>
                    <a:lnTo>
                      <a:pt x="4448" y="382"/>
                    </a:lnTo>
                    <a:lnTo>
                      <a:pt x="4581" y="287"/>
                    </a:lnTo>
                    <a:lnTo>
                      <a:pt x="4715" y="191"/>
                    </a:lnTo>
                    <a:lnTo>
                      <a:pt x="4868" y="134"/>
                    </a:lnTo>
                    <a:lnTo>
                      <a:pt x="5001" y="96"/>
                    </a:lnTo>
                    <a:lnTo>
                      <a:pt x="5154" y="77"/>
                    </a:lnTo>
                    <a:close/>
                    <a:moveTo>
                      <a:pt x="630" y="1"/>
                    </a:moveTo>
                    <a:lnTo>
                      <a:pt x="554" y="20"/>
                    </a:lnTo>
                    <a:lnTo>
                      <a:pt x="458" y="58"/>
                    </a:lnTo>
                    <a:lnTo>
                      <a:pt x="382" y="96"/>
                    </a:lnTo>
                    <a:lnTo>
                      <a:pt x="287" y="153"/>
                    </a:lnTo>
                    <a:lnTo>
                      <a:pt x="210" y="249"/>
                    </a:lnTo>
                    <a:lnTo>
                      <a:pt x="153" y="344"/>
                    </a:lnTo>
                    <a:lnTo>
                      <a:pt x="96" y="440"/>
                    </a:lnTo>
                    <a:lnTo>
                      <a:pt x="58" y="573"/>
                    </a:lnTo>
                    <a:lnTo>
                      <a:pt x="19" y="688"/>
                    </a:lnTo>
                    <a:lnTo>
                      <a:pt x="0" y="821"/>
                    </a:lnTo>
                    <a:lnTo>
                      <a:pt x="0" y="955"/>
                    </a:lnTo>
                    <a:lnTo>
                      <a:pt x="19" y="1165"/>
                    </a:lnTo>
                    <a:lnTo>
                      <a:pt x="38" y="1318"/>
                    </a:lnTo>
                    <a:lnTo>
                      <a:pt x="96" y="1489"/>
                    </a:lnTo>
                    <a:lnTo>
                      <a:pt x="153" y="1642"/>
                    </a:lnTo>
                    <a:lnTo>
                      <a:pt x="229" y="1795"/>
                    </a:lnTo>
                    <a:lnTo>
                      <a:pt x="325" y="1967"/>
                    </a:lnTo>
                    <a:lnTo>
                      <a:pt x="458" y="2119"/>
                    </a:lnTo>
                    <a:lnTo>
                      <a:pt x="592" y="2253"/>
                    </a:lnTo>
                    <a:lnTo>
                      <a:pt x="764" y="2406"/>
                    </a:lnTo>
                    <a:lnTo>
                      <a:pt x="936" y="2520"/>
                    </a:lnTo>
                    <a:lnTo>
                      <a:pt x="1146" y="2654"/>
                    </a:lnTo>
                    <a:lnTo>
                      <a:pt x="1375" y="2749"/>
                    </a:lnTo>
                    <a:lnTo>
                      <a:pt x="1642" y="2845"/>
                    </a:lnTo>
                    <a:lnTo>
                      <a:pt x="1928" y="2902"/>
                    </a:lnTo>
                    <a:lnTo>
                      <a:pt x="2234" y="2959"/>
                    </a:lnTo>
                    <a:lnTo>
                      <a:pt x="2237" y="2960"/>
                    </a:lnTo>
                    <a:lnTo>
                      <a:pt x="2237" y="2960"/>
                    </a:lnTo>
                    <a:lnTo>
                      <a:pt x="2272" y="3532"/>
                    </a:lnTo>
                    <a:lnTo>
                      <a:pt x="2310" y="4181"/>
                    </a:lnTo>
                    <a:lnTo>
                      <a:pt x="2329" y="4792"/>
                    </a:lnTo>
                    <a:lnTo>
                      <a:pt x="2329" y="5364"/>
                    </a:lnTo>
                    <a:lnTo>
                      <a:pt x="2310" y="6395"/>
                    </a:lnTo>
                    <a:lnTo>
                      <a:pt x="2310" y="6681"/>
                    </a:lnTo>
                    <a:lnTo>
                      <a:pt x="2291" y="6796"/>
                    </a:lnTo>
                    <a:lnTo>
                      <a:pt x="2367" y="6796"/>
                    </a:lnTo>
                    <a:lnTo>
                      <a:pt x="2386" y="6395"/>
                    </a:lnTo>
                    <a:lnTo>
                      <a:pt x="2405" y="5364"/>
                    </a:lnTo>
                    <a:lnTo>
                      <a:pt x="2405" y="4792"/>
                    </a:lnTo>
                    <a:lnTo>
                      <a:pt x="2386" y="4181"/>
                    </a:lnTo>
                    <a:lnTo>
                      <a:pt x="2348" y="3532"/>
                    </a:lnTo>
                    <a:lnTo>
                      <a:pt x="2314" y="2968"/>
                    </a:lnTo>
                    <a:lnTo>
                      <a:pt x="2314" y="2968"/>
                    </a:lnTo>
                    <a:lnTo>
                      <a:pt x="2577" y="2997"/>
                    </a:lnTo>
                    <a:lnTo>
                      <a:pt x="2940" y="3016"/>
                    </a:lnTo>
                    <a:lnTo>
                      <a:pt x="3303" y="2997"/>
                    </a:lnTo>
                    <a:lnTo>
                      <a:pt x="3566" y="2968"/>
                    </a:lnTo>
                    <a:lnTo>
                      <a:pt x="3566" y="2968"/>
                    </a:lnTo>
                    <a:lnTo>
                      <a:pt x="3532" y="3532"/>
                    </a:lnTo>
                    <a:lnTo>
                      <a:pt x="3493" y="4181"/>
                    </a:lnTo>
                    <a:lnTo>
                      <a:pt x="3474" y="4792"/>
                    </a:lnTo>
                    <a:lnTo>
                      <a:pt x="3474" y="5364"/>
                    </a:lnTo>
                    <a:lnTo>
                      <a:pt x="3493" y="6395"/>
                    </a:lnTo>
                    <a:lnTo>
                      <a:pt x="3493" y="6796"/>
                    </a:lnTo>
                    <a:lnTo>
                      <a:pt x="3570" y="6796"/>
                    </a:lnTo>
                    <a:lnTo>
                      <a:pt x="3570" y="6681"/>
                    </a:lnTo>
                    <a:lnTo>
                      <a:pt x="3551" y="6185"/>
                    </a:lnTo>
                    <a:lnTo>
                      <a:pt x="3551" y="5364"/>
                    </a:lnTo>
                    <a:lnTo>
                      <a:pt x="3551" y="4792"/>
                    </a:lnTo>
                    <a:lnTo>
                      <a:pt x="3570" y="4181"/>
                    </a:lnTo>
                    <a:lnTo>
                      <a:pt x="3608" y="3532"/>
                    </a:lnTo>
                    <a:lnTo>
                      <a:pt x="3643" y="2960"/>
                    </a:lnTo>
                    <a:lnTo>
                      <a:pt x="3643" y="2960"/>
                    </a:lnTo>
                    <a:lnTo>
                      <a:pt x="3646" y="2959"/>
                    </a:lnTo>
                    <a:lnTo>
                      <a:pt x="3952" y="2902"/>
                    </a:lnTo>
                    <a:lnTo>
                      <a:pt x="4238" y="2845"/>
                    </a:lnTo>
                    <a:lnTo>
                      <a:pt x="4486" y="2749"/>
                    </a:lnTo>
                    <a:lnTo>
                      <a:pt x="4734" y="2654"/>
                    </a:lnTo>
                    <a:lnTo>
                      <a:pt x="4925" y="2520"/>
                    </a:lnTo>
                    <a:lnTo>
                      <a:pt x="5116" y="2406"/>
                    </a:lnTo>
                    <a:lnTo>
                      <a:pt x="5288" y="2253"/>
                    </a:lnTo>
                    <a:lnTo>
                      <a:pt x="5421" y="2119"/>
                    </a:lnTo>
                    <a:lnTo>
                      <a:pt x="5536" y="1967"/>
                    </a:lnTo>
                    <a:lnTo>
                      <a:pt x="5650" y="1795"/>
                    </a:lnTo>
                    <a:lnTo>
                      <a:pt x="5727" y="1642"/>
                    </a:lnTo>
                    <a:lnTo>
                      <a:pt x="5784" y="1489"/>
                    </a:lnTo>
                    <a:lnTo>
                      <a:pt x="5841" y="1318"/>
                    </a:lnTo>
                    <a:lnTo>
                      <a:pt x="5860" y="1165"/>
                    </a:lnTo>
                    <a:lnTo>
                      <a:pt x="5879" y="955"/>
                    </a:lnTo>
                    <a:lnTo>
                      <a:pt x="5879" y="821"/>
                    </a:lnTo>
                    <a:lnTo>
                      <a:pt x="5860" y="688"/>
                    </a:lnTo>
                    <a:lnTo>
                      <a:pt x="5822" y="573"/>
                    </a:lnTo>
                    <a:lnTo>
                      <a:pt x="5784" y="440"/>
                    </a:lnTo>
                    <a:lnTo>
                      <a:pt x="5727" y="344"/>
                    </a:lnTo>
                    <a:lnTo>
                      <a:pt x="5669" y="249"/>
                    </a:lnTo>
                    <a:lnTo>
                      <a:pt x="5593" y="153"/>
                    </a:lnTo>
                    <a:lnTo>
                      <a:pt x="5498" y="96"/>
                    </a:lnTo>
                    <a:lnTo>
                      <a:pt x="5421" y="58"/>
                    </a:lnTo>
                    <a:lnTo>
                      <a:pt x="5326" y="20"/>
                    </a:lnTo>
                    <a:lnTo>
                      <a:pt x="5230" y="1"/>
                    </a:lnTo>
                    <a:lnTo>
                      <a:pt x="5154" y="1"/>
                    </a:lnTo>
                    <a:lnTo>
                      <a:pt x="5001" y="20"/>
                    </a:lnTo>
                    <a:lnTo>
                      <a:pt x="4849" y="58"/>
                    </a:lnTo>
                    <a:lnTo>
                      <a:pt x="4696" y="115"/>
                    </a:lnTo>
                    <a:lnTo>
                      <a:pt x="4543" y="211"/>
                    </a:lnTo>
                    <a:lnTo>
                      <a:pt x="4391" y="344"/>
                    </a:lnTo>
                    <a:lnTo>
                      <a:pt x="4257" y="478"/>
                    </a:lnTo>
                    <a:lnTo>
                      <a:pt x="4142" y="650"/>
                    </a:lnTo>
                    <a:lnTo>
                      <a:pt x="4028" y="821"/>
                    </a:lnTo>
                    <a:lnTo>
                      <a:pt x="3952" y="1012"/>
                    </a:lnTo>
                    <a:lnTo>
                      <a:pt x="3875" y="1241"/>
                    </a:lnTo>
                    <a:lnTo>
                      <a:pt x="3799" y="1470"/>
                    </a:lnTo>
                    <a:lnTo>
                      <a:pt x="3742" y="1718"/>
                    </a:lnTo>
                    <a:lnTo>
                      <a:pt x="3646" y="2291"/>
                    </a:lnTo>
                    <a:lnTo>
                      <a:pt x="3571" y="2889"/>
                    </a:lnTo>
                    <a:lnTo>
                      <a:pt x="3571" y="2889"/>
                    </a:lnTo>
                    <a:lnTo>
                      <a:pt x="3303" y="2921"/>
                    </a:lnTo>
                    <a:lnTo>
                      <a:pt x="2940" y="2940"/>
                    </a:lnTo>
                    <a:lnTo>
                      <a:pt x="2577" y="2921"/>
                    </a:lnTo>
                    <a:lnTo>
                      <a:pt x="2308" y="2889"/>
                    </a:lnTo>
                    <a:lnTo>
                      <a:pt x="2308" y="2889"/>
                    </a:lnTo>
                    <a:lnTo>
                      <a:pt x="2234" y="2291"/>
                    </a:lnTo>
                    <a:lnTo>
                      <a:pt x="2138" y="1718"/>
                    </a:lnTo>
                    <a:lnTo>
                      <a:pt x="2081" y="1470"/>
                    </a:lnTo>
                    <a:lnTo>
                      <a:pt x="2005" y="1241"/>
                    </a:lnTo>
                    <a:lnTo>
                      <a:pt x="1928" y="1012"/>
                    </a:lnTo>
                    <a:lnTo>
                      <a:pt x="1852" y="821"/>
                    </a:lnTo>
                    <a:lnTo>
                      <a:pt x="1737" y="650"/>
                    </a:lnTo>
                    <a:lnTo>
                      <a:pt x="1623" y="478"/>
                    </a:lnTo>
                    <a:lnTo>
                      <a:pt x="1489" y="344"/>
                    </a:lnTo>
                    <a:lnTo>
                      <a:pt x="1336" y="211"/>
                    </a:lnTo>
                    <a:lnTo>
                      <a:pt x="1184" y="115"/>
                    </a:lnTo>
                    <a:lnTo>
                      <a:pt x="1031" y="58"/>
                    </a:lnTo>
                    <a:lnTo>
                      <a:pt x="878" y="20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-815987" y="1684806"/>
                <a:ext cx="195082" cy="24010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4677" extrusionOk="0">
                    <a:moveTo>
                      <a:pt x="306" y="0"/>
                    </a:moveTo>
                    <a:lnTo>
                      <a:pt x="230" y="19"/>
                    </a:lnTo>
                    <a:lnTo>
                      <a:pt x="173" y="38"/>
                    </a:lnTo>
                    <a:lnTo>
                      <a:pt x="115" y="77"/>
                    </a:lnTo>
                    <a:lnTo>
                      <a:pt x="77" y="134"/>
                    </a:lnTo>
                    <a:lnTo>
                      <a:pt x="39" y="191"/>
                    </a:lnTo>
                    <a:lnTo>
                      <a:pt x="1" y="268"/>
                    </a:lnTo>
                    <a:lnTo>
                      <a:pt x="1" y="344"/>
                    </a:lnTo>
                    <a:lnTo>
                      <a:pt x="1" y="401"/>
                    </a:lnTo>
                    <a:lnTo>
                      <a:pt x="20" y="477"/>
                    </a:lnTo>
                    <a:lnTo>
                      <a:pt x="39" y="535"/>
                    </a:lnTo>
                    <a:lnTo>
                      <a:pt x="96" y="592"/>
                    </a:lnTo>
                    <a:lnTo>
                      <a:pt x="134" y="630"/>
                    </a:lnTo>
                    <a:lnTo>
                      <a:pt x="192" y="668"/>
                    </a:lnTo>
                    <a:lnTo>
                      <a:pt x="268" y="707"/>
                    </a:lnTo>
                    <a:lnTo>
                      <a:pt x="573" y="783"/>
                    </a:lnTo>
                    <a:lnTo>
                      <a:pt x="860" y="897"/>
                    </a:lnTo>
                    <a:lnTo>
                      <a:pt x="1146" y="1050"/>
                    </a:lnTo>
                    <a:lnTo>
                      <a:pt x="1394" y="1203"/>
                    </a:lnTo>
                    <a:lnTo>
                      <a:pt x="1642" y="1375"/>
                    </a:lnTo>
                    <a:lnTo>
                      <a:pt x="1891" y="1585"/>
                    </a:lnTo>
                    <a:lnTo>
                      <a:pt x="2101" y="1795"/>
                    </a:lnTo>
                    <a:lnTo>
                      <a:pt x="2291" y="2024"/>
                    </a:lnTo>
                    <a:lnTo>
                      <a:pt x="2463" y="2272"/>
                    </a:lnTo>
                    <a:lnTo>
                      <a:pt x="2616" y="2520"/>
                    </a:lnTo>
                    <a:lnTo>
                      <a:pt x="2750" y="2806"/>
                    </a:lnTo>
                    <a:lnTo>
                      <a:pt x="2864" y="3093"/>
                    </a:lnTo>
                    <a:lnTo>
                      <a:pt x="2959" y="3379"/>
                    </a:lnTo>
                    <a:lnTo>
                      <a:pt x="3017" y="3684"/>
                    </a:lnTo>
                    <a:lnTo>
                      <a:pt x="3055" y="3990"/>
                    </a:lnTo>
                    <a:lnTo>
                      <a:pt x="3074" y="4314"/>
                    </a:lnTo>
                    <a:lnTo>
                      <a:pt x="3074" y="4391"/>
                    </a:lnTo>
                    <a:lnTo>
                      <a:pt x="3112" y="4448"/>
                    </a:lnTo>
                    <a:lnTo>
                      <a:pt x="3131" y="4505"/>
                    </a:lnTo>
                    <a:lnTo>
                      <a:pt x="3189" y="4562"/>
                    </a:lnTo>
                    <a:lnTo>
                      <a:pt x="3227" y="4620"/>
                    </a:lnTo>
                    <a:lnTo>
                      <a:pt x="3303" y="4639"/>
                    </a:lnTo>
                    <a:lnTo>
                      <a:pt x="3360" y="4658"/>
                    </a:lnTo>
                    <a:lnTo>
                      <a:pt x="3437" y="4677"/>
                    </a:lnTo>
                    <a:lnTo>
                      <a:pt x="3513" y="4658"/>
                    </a:lnTo>
                    <a:lnTo>
                      <a:pt x="3570" y="4639"/>
                    </a:lnTo>
                    <a:lnTo>
                      <a:pt x="3628" y="4620"/>
                    </a:lnTo>
                    <a:lnTo>
                      <a:pt x="3685" y="4562"/>
                    </a:lnTo>
                    <a:lnTo>
                      <a:pt x="3742" y="4505"/>
                    </a:lnTo>
                    <a:lnTo>
                      <a:pt x="3761" y="4448"/>
                    </a:lnTo>
                    <a:lnTo>
                      <a:pt x="3780" y="4391"/>
                    </a:lnTo>
                    <a:lnTo>
                      <a:pt x="3799" y="4314"/>
                    </a:lnTo>
                    <a:lnTo>
                      <a:pt x="3780" y="3932"/>
                    </a:lnTo>
                    <a:lnTo>
                      <a:pt x="3723" y="3570"/>
                    </a:lnTo>
                    <a:lnTo>
                      <a:pt x="3647" y="3207"/>
                    </a:lnTo>
                    <a:lnTo>
                      <a:pt x="3551" y="2844"/>
                    </a:lnTo>
                    <a:lnTo>
                      <a:pt x="3418" y="2501"/>
                    </a:lnTo>
                    <a:lnTo>
                      <a:pt x="3246" y="2176"/>
                    </a:lnTo>
                    <a:lnTo>
                      <a:pt x="3074" y="1871"/>
                    </a:lnTo>
                    <a:lnTo>
                      <a:pt x="2864" y="1585"/>
                    </a:lnTo>
                    <a:lnTo>
                      <a:pt x="2635" y="1298"/>
                    </a:lnTo>
                    <a:lnTo>
                      <a:pt x="2368" y="1050"/>
                    </a:lnTo>
                    <a:lnTo>
                      <a:pt x="2101" y="821"/>
                    </a:lnTo>
                    <a:lnTo>
                      <a:pt x="1795" y="592"/>
                    </a:lnTo>
                    <a:lnTo>
                      <a:pt x="1490" y="420"/>
                    </a:lnTo>
                    <a:lnTo>
                      <a:pt x="1146" y="248"/>
                    </a:lnTo>
                    <a:lnTo>
                      <a:pt x="803" y="115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-865939" y="1670072"/>
                <a:ext cx="40197" cy="4024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4" extrusionOk="0">
                    <a:moveTo>
                      <a:pt x="325" y="1"/>
                    </a:moveTo>
                    <a:lnTo>
                      <a:pt x="248" y="20"/>
                    </a:lnTo>
                    <a:lnTo>
                      <a:pt x="172" y="58"/>
                    </a:lnTo>
                    <a:lnTo>
                      <a:pt x="115" y="115"/>
                    </a:lnTo>
                    <a:lnTo>
                      <a:pt x="58" y="173"/>
                    </a:lnTo>
                    <a:lnTo>
                      <a:pt x="39" y="230"/>
                    </a:lnTo>
                    <a:lnTo>
                      <a:pt x="0" y="306"/>
                    </a:lnTo>
                    <a:lnTo>
                      <a:pt x="0" y="383"/>
                    </a:lnTo>
                    <a:lnTo>
                      <a:pt x="0" y="478"/>
                    </a:lnTo>
                    <a:lnTo>
                      <a:pt x="39" y="555"/>
                    </a:lnTo>
                    <a:lnTo>
                      <a:pt x="58" y="612"/>
                    </a:lnTo>
                    <a:lnTo>
                      <a:pt x="115" y="669"/>
                    </a:lnTo>
                    <a:lnTo>
                      <a:pt x="172" y="726"/>
                    </a:lnTo>
                    <a:lnTo>
                      <a:pt x="248" y="764"/>
                    </a:lnTo>
                    <a:lnTo>
                      <a:pt x="325" y="784"/>
                    </a:lnTo>
                    <a:lnTo>
                      <a:pt x="478" y="784"/>
                    </a:lnTo>
                    <a:lnTo>
                      <a:pt x="554" y="764"/>
                    </a:lnTo>
                    <a:lnTo>
                      <a:pt x="611" y="726"/>
                    </a:lnTo>
                    <a:lnTo>
                      <a:pt x="668" y="669"/>
                    </a:lnTo>
                    <a:lnTo>
                      <a:pt x="726" y="612"/>
                    </a:lnTo>
                    <a:lnTo>
                      <a:pt x="764" y="555"/>
                    </a:lnTo>
                    <a:lnTo>
                      <a:pt x="783" y="478"/>
                    </a:lnTo>
                    <a:lnTo>
                      <a:pt x="783" y="383"/>
                    </a:lnTo>
                    <a:lnTo>
                      <a:pt x="783" y="306"/>
                    </a:lnTo>
                    <a:lnTo>
                      <a:pt x="764" y="230"/>
                    </a:lnTo>
                    <a:lnTo>
                      <a:pt x="726" y="173"/>
                    </a:lnTo>
                    <a:lnTo>
                      <a:pt x="668" y="115"/>
                    </a:lnTo>
                    <a:lnTo>
                      <a:pt x="611" y="58"/>
                    </a:lnTo>
                    <a:lnTo>
                      <a:pt x="554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8" name="Google Shape;1138;p33"/>
              <p:cNvSpPr/>
              <p:nvPr/>
            </p:nvSpPr>
            <p:spPr>
              <a:xfrm>
                <a:off x="-1055069" y="2049360"/>
                <a:ext cx="412599" cy="4928"/>
              </a:xfrm>
              <a:custGeom>
                <a:avLst/>
                <a:gdLst/>
                <a:ahLst/>
                <a:cxnLst/>
                <a:rect l="l" t="t" r="r" b="b"/>
                <a:pathLst>
                  <a:path w="8037" h="96" extrusionOk="0">
                    <a:moveTo>
                      <a:pt x="39" y="96"/>
                    </a:moveTo>
                    <a:lnTo>
                      <a:pt x="39" y="96"/>
                    </a:lnTo>
                    <a:lnTo>
                      <a:pt x="39" y="96"/>
                    </a:lnTo>
                    <a:lnTo>
                      <a:pt x="39" y="96"/>
                    </a:lnTo>
                    <a:lnTo>
                      <a:pt x="39" y="96"/>
                    </a:lnTo>
                    <a:close/>
                    <a:moveTo>
                      <a:pt x="7979" y="96"/>
                    </a:moveTo>
                    <a:lnTo>
                      <a:pt x="7979" y="96"/>
                    </a:lnTo>
                    <a:lnTo>
                      <a:pt x="7960" y="96"/>
                    </a:lnTo>
                    <a:lnTo>
                      <a:pt x="7960" y="96"/>
                    </a:lnTo>
                    <a:lnTo>
                      <a:pt x="7979" y="96"/>
                    </a:lnTo>
                    <a:close/>
                    <a:moveTo>
                      <a:pt x="39" y="76"/>
                    </a:moveTo>
                    <a:lnTo>
                      <a:pt x="39" y="76"/>
                    </a:lnTo>
                    <a:lnTo>
                      <a:pt x="39" y="76"/>
                    </a:lnTo>
                    <a:lnTo>
                      <a:pt x="39" y="76"/>
                    </a:lnTo>
                    <a:lnTo>
                      <a:pt x="39" y="76"/>
                    </a:lnTo>
                    <a:close/>
                    <a:moveTo>
                      <a:pt x="7979" y="76"/>
                    </a:move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close/>
                    <a:moveTo>
                      <a:pt x="19" y="76"/>
                    </a:moveTo>
                    <a:lnTo>
                      <a:pt x="19" y="76"/>
                    </a:lnTo>
                    <a:lnTo>
                      <a:pt x="39" y="76"/>
                    </a:lnTo>
                    <a:lnTo>
                      <a:pt x="39" y="76"/>
                    </a:lnTo>
                    <a:lnTo>
                      <a:pt x="19" y="76"/>
                    </a:lnTo>
                    <a:close/>
                    <a:moveTo>
                      <a:pt x="7979" y="76"/>
                    </a:move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7998" y="57"/>
                    </a:move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7998" y="57"/>
                    </a:move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close/>
                    <a:moveTo>
                      <a:pt x="0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8017" y="38"/>
                    </a:moveTo>
                    <a:lnTo>
                      <a:pt x="8017" y="38"/>
                    </a:lnTo>
                    <a:lnTo>
                      <a:pt x="7998" y="38"/>
                    </a:lnTo>
                    <a:lnTo>
                      <a:pt x="7998" y="38"/>
                    </a:lnTo>
                    <a:lnTo>
                      <a:pt x="8017" y="38"/>
                    </a:lnTo>
                    <a:close/>
                    <a:moveTo>
                      <a:pt x="0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8017" y="38"/>
                    </a:moveTo>
                    <a:lnTo>
                      <a:pt x="8017" y="38"/>
                    </a:lnTo>
                    <a:lnTo>
                      <a:pt x="8017" y="38"/>
                    </a:lnTo>
                    <a:lnTo>
                      <a:pt x="8017" y="38"/>
                    </a:lnTo>
                    <a:lnTo>
                      <a:pt x="8017" y="38"/>
                    </a:lnTo>
                    <a:close/>
                    <a:moveTo>
                      <a:pt x="8017" y="19"/>
                    </a:move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close/>
                    <a:moveTo>
                      <a:pt x="8017" y="19"/>
                    </a:move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close/>
                    <a:moveTo>
                      <a:pt x="8036" y="0"/>
                    </a:moveTo>
                    <a:lnTo>
                      <a:pt x="8036" y="0"/>
                    </a:lnTo>
                    <a:lnTo>
                      <a:pt x="8036" y="0"/>
                    </a:lnTo>
                    <a:lnTo>
                      <a:pt x="8036" y="0"/>
                    </a:lnTo>
                    <a:lnTo>
                      <a:pt x="8036" y="0"/>
                    </a:lnTo>
                    <a:close/>
                  </a:path>
                </a:pathLst>
              </a:custGeom>
              <a:solidFill>
                <a:srgbClr val="F9E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39" name="Google Shape;1139;p33"/>
              <p:cNvSpPr/>
              <p:nvPr/>
            </p:nvSpPr>
            <p:spPr>
              <a:xfrm>
                <a:off x="-1053118" y="2054237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0" name="Google Shape;1140;p33"/>
              <p:cNvSpPr/>
              <p:nvPr/>
            </p:nvSpPr>
            <p:spPr>
              <a:xfrm>
                <a:off x="-646416" y="2054237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1"/>
                    </a:moveTo>
                    <a:lnTo>
                      <a:pt x="19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1" name="Google Shape;1141;p33"/>
              <p:cNvSpPr/>
              <p:nvPr/>
            </p:nvSpPr>
            <p:spPr>
              <a:xfrm>
                <a:off x="-1053118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2" name="Google Shape;1142;p33"/>
              <p:cNvSpPr/>
              <p:nvPr/>
            </p:nvSpPr>
            <p:spPr>
              <a:xfrm>
                <a:off x="-645441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3" name="Google Shape;1143;p33"/>
              <p:cNvSpPr/>
              <p:nvPr/>
            </p:nvSpPr>
            <p:spPr>
              <a:xfrm>
                <a:off x="-1054094" y="2053262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4" name="Google Shape;1144;p33"/>
              <p:cNvSpPr/>
              <p:nvPr/>
            </p:nvSpPr>
            <p:spPr>
              <a:xfrm>
                <a:off x="-645441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5" name="Google Shape;1145;p33"/>
              <p:cNvSpPr/>
              <p:nvPr/>
            </p:nvSpPr>
            <p:spPr>
              <a:xfrm>
                <a:off x="-1054094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6" name="Google Shape;1146;p33"/>
              <p:cNvSpPr/>
              <p:nvPr/>
            </p:nvSpPr>
            <p:spPr>
              <a:xfrm>
                <a:off x="-644465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7" name="Google Shape;1147;p33"/>
              <p:cNvSpPr/>
              <p:nvPr/>
            </p:nvSpPr>
            <p:spPr>
              <a:xfrm>
                <a:off x="-1054094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8" name="Google Shape;1148;p33"/>
              <p:cNvSpPr/>
              <p:nvPr/>
            </p:nvSpPr>
            <p:spPr>
              <a:xfrm>
                <a:off x="-644465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49" name="Google Shape;1149;p33"/>
              <p:cNvSpPr/>
              <p:nvPr/>
            </p:nvSpPr>
            <p:spPr>
              <a:xfrm>
                <a:off x="-1055069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-644465" y="2051311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0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-1055069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2" name="Google Shape;1152;p33"/>
              <p:cNvSpPr/>
              <p:nvPr/>
            </p:nvSpPr>
            <p:spPr>
              <a:xfrm>
                <a:off x="-643490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3" name="Google Shape;1153;p33"/>
              <p:cNvSpPr/>
              <p:nvPr/>
            </p:nvSpPr>
            <p:spPr>
              <a:xfrm>
                <a:off x="-643490" y="2050335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4" name="Google Shape;1154;p33"/>
              <p:cNvSpPr/>
              <p:nvPr/>
            </p:nvSpPr>
            <p:spPr>
              <a:xfrm>
                <a:off x="-643490" y="2050335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5" name="Google Shape;1155;p33"/>
              <p:cNvSpPr/>
              <p:nvPr/>
            </p:nvSpPr>
            <p:spPr>
              <a:xfrm>
                <a:off x="-642514" y="2049360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6" name="Google Shape;1156;p33"/>
              <p:cNvSpPr/>
              <p:nvPr/>
            </p:nvSpPr>
            <p:spPr>
              <a:xfrm>
                <a:off x="-1100144" y="1920963"/>
                <a:ext cx="501773" cy="342062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666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19" y="344"/>
                    </a:lnTo>
                    <a:lnTo>
                      <a:pt x="77" y="688"/>
                    </a:lnTo>
                    <a:lnTo>
                      <a:pt x="172" y="1031"/>
                    </a:lnTo>
                    <a:lnTo>
                      <a:pt x="268" y="1356"/>
                    </a:lnTo>
                    <a:lnTo>
                      <a:pt x="382" y="1661"/>
                    </a:lnTo>
                    <a:lnTo>
                      <a:pt x="535" y="1967"/>
                    </a:lnTo>
                    <a:lnTo>
                      <a:pt x="707" y="2253"/>
                    </a:lnTo>
                    <a:lnTo>
                      <a:pt x="878" y="2539"/>
                    </a:lnTo>
                    <a:lnTo>
                      <a:pt x="897" y="2558"/>
                    </a:lnTo>
                    <a:lnTo>
                      <a:pt x="897" y="2577"/>
                    </a:lnTo>
                    <a:lnTo>
                      <a:pt x="917" y="2577"/>
                    </a:lnTo>
                    <a:lnTo>
                      <a:pt x="917" y="2597"/>
                    </a:lnTo>
                    <a:lnTo>
                      <a:pt x="1069" y="2787"/>
                    </a:lnTo>
                    <a:lnTo>
                      <a:pt x="1241" y="2997"/>
                    </a:lnTo>
                    <a:lnTo>
                      <a:pt x="1604" y="3398"/>
                    </a:lnTo>
                    <a:lnTo>
                      <a:pt x="2024" y="3799"/>
                    </a:lnTo>
                    <a:lnTo>
                      <a:pt x="2444" y="4200"/>
                    </a:lnTo>
                    <a:lnTo>
                      <a:pt x="2825" y="4582"/>
                    </a:lnTo>
                    <a:lnTo>
                      <a:pt x="2997" y="4773"/>
                    </a:lnTo>
                    <a:lnTo>
                      <a:pt x="3150" y="4944"/>
                    </a:lnTo>
                    <a:lnTo>
                      <a:pt x="3264" y="5116"/>
                    </a:lnTo>
                    <a:lnTo>
                      <a:pt x="3360" y="5269"/>
                    </a:lnTo>
                    <a:lnTo>
                      <a:pt x="3417" y="5422"/>
                    </a:lnTo>
                    <a:lnTo>
                      <a:pt x="3436" y="5555"/>
                    </a:lnTo>
                    <a:lnTo>
                      <a:pt x="3436" y="6376"/>
                    </a:lnTo>
                    <a:lnTo>
                      <a:pt x="3455" y="6433"/>
                    </a:lnTo>
                    <a:lnTo>
                      <a:pt x="3455" y="6490"/>
                    </a:lnTo>
                    <a:lnTo>
                      <a:pt x="3532" y="6586"/>
                    </a:lnTo>
                    <a:lnTo>
                      <a:pt x="3627" y="6643"/>
                    </a:lnTo>
                    <a:lnTo>
                      <a:pt x="3684" y="6662"/>
                    </a:lnTo>
                    <a:lnTo>
                      <a:pt x="6089" y="6662"/>
                    </a:lnTo>
                    <a:lnTo>
                      <a:pt x="6147" y="6643"/>
                    </a:lnTo>
                    <a:lnTo>
                      <a:pt x="6242" y="6586"/>
                    </a:lnTo>
                    <a:lnTo>
                      <a:pt x="6299" y="6490"/>
                    </a:lnTo>
                    <a:lnTo>
                      <a:pt x="6318" y="6433"/>
                    </a:lnTo>
                    <a:lnTo>
                      <a:pt x="6338" y="6376"/>
                    </a:lnTo>
                    <a:lnTo>
                      <a:pt x="6338" y="5555"/>
                    </a:lnTo>
                    <a:lnTo>
                      <a:pt x="6357" y="5422"/>
                    </a:lnTo>
                    <a:lnTo>
                      <a:pt x="6414" y="5269"/>
                    </a:lnTo>
                    <a:lnTo>
                      <a:pt x="6509" y="5116"/>
                    </a:lnTo>
                    <a:lnTo>
                      <a:pt x="6624" y="4944"/>
                    </a:lnTo>
                    <a:lnTo>
                      <a:pt x="6777" y="4773"/>
                    </a:lnTo>
                    <a:lnTo>
                      <a:pt x="6948" y="4582"/>
                    </a:lnTo>
                    <a:lnTo>
                      <a:pt x="7330" y="4200"/>
                    </a:lnTo>
                    <a:lnTo>
                      <a:pt x="7750" y="3799"/>
                    </a:lnTo>
                    <a:lnTo>
                      <a:pt x="8151" y="3398"/>
                    </a:lnTo>
                    <a:lnTo>
                      <a:pt x="8533" y="2997"/>
                    </a:lnTo>
                    <a:lnTo>
                      <a:pt x="8704" y="2787"/>
                    </a:lnTo>
                    <a:lnTo>
                      <a:pt x="8838" y="2597"/>
                    </a:lnTo>
                    <a:lnTo>
                      <a:pt x="8857" y="2597"/>
                    </a:lnTo>
                    <a:lnTo>
                      <a:pt x="8857" y="2577"/>
                    </a:lnTo>
                    <a:lnTo>
                      <a:pt x="8876" y="2558"/>
                    </a:lnTo>
                    <a:lnTo>
                      <a:pt x="8876" y="2539"/>
                    </a:lnTo>
                    <a:lnTo>
                      <a:pt x="8895" y="2539"/>
                    </a:lnTo>
                    <a:lnTo>
                      <a:pt x="8895" y="2520"/>
                    </a:lnTo>
                    <a:lnTo>
                      <a:pt x="8914" y="2501"/>
                    </a:lnTo>
                    <a:lnTo>
                      <a:pt x="9086" y="2234"/>
                    </a:lnTo>
                    <a:lnTo>
                      <a:pt x="9239" y="1948"/>
                    </a:lnTo>
                    <a:lnTo>
                      <a:pt x="9392" y="1642"/>
                    </a:lnTo>
                    <a:lnTo>
                      <a:pt x="9506" y="1337"/>
                    </a:lnTo>
                    <a:lnTo>
                      <a:pt x="9602" y="1012"/>
                    </a:lnTo>
                    <a:lnTo>
                      <a:pt x="9697" y="688"/>
                    </a:lnTo>
                    <a:lnTo>
                      <a:pt x="9735" y="344"/>
                    </a:lnTo>
                    <a:lnTo>
                      <a:pt x="9773" y="1"/>
                    </a:lnTo>
                    <a:lnTo>
                      <a:pt x="9716" y="344"/>
                    </a:lnTo>
                    <a:lnTo>
                      <a:pt x="9621" y="707"/>
                    </a:lnTo>
                    <a:lnTo>
                      <a:pt x="9506" y="1050"/>
                    </a:lnTo>
                    <a:lnTo>
                      <a:pt x="9373" y="1375"/>
                    </a:lnTo>
                    <a:lnTo>
                      <a:pt x="9201" y="1718"/>
                    </a:lnTo>
                    <a:lnTo>
                      <a:pt x="9010" y="2043"/>
                    </a:lnTo>
                    <a:lnTo>
                      <a:pt x="8781" y="2348"/>
                    </a:lnTo>
                    <a:lnTo>
                      <a:pt x="8533" y="2635"/>
                    </a:lnTo>
                    <a:lnTo>
                      <a:pt x="8246" y="2902"/>
                    </a:lnTo>
                    <a:lnTo>
                      <a:pt x="7941" y="3150"/>
                    </a:lnTo>
                    <a:lnTo>
                      <a:pt x="7597" y="3379"/>
                    </a:lnTo>
                    <a:lnTo>
                      <a:pt x="7235" y="3570"/>
                    </a:lnTo>
                    <a:lnTo>
                      <a:pt x="6853" y="3742"/>
                    </a:lnTo>
                    <a:lnTo>
                      <a:pt x="6433" y="3875"/>
                    </a:lnTo>
                    <a:lnTo>
                      <a:pt x="5994" y="3990"/>
                    </a:lnTo>
                    <a:lnTo>
                      <a:pt x="5517" y="4066"/>
                    </a:lnTo>
                    <a:lnTo>
                      <a:pt x="5498" y="5154"/>
                    </a:lnTo>
                    <a:lnTo>
                      <a:pt x="5498" y="5975"/>
                    </a:lnTo>
                    <a:lnTo>
                      <a:pt x="5517" y="6471"/>
                    </a:lnTo>
                    <a:lnTo>
                      <a:pt x="5517" y="6586"/>
                    </a:lnTo>
                    <a:lnTo>
                      <a:pt x="5440" y="6586"/>
                    </a:lnTo>
                    <a:lnTo>
                      <a:pt x="5440" y="6185"/>
                    </a:lnTo>
                    <a:lnTo>
                      <a:pt x="5421" y="5154"/>
                    </a:lnTo>
                    <a:lnTo>
                      <a:pt x="5440" y="4066"/>
                    </a:lnTo>
                    <a:lnTo>
                      <a:pt x="5173" y="4085"/>
                    </a:lnTo>
                    <a:lnTo>
                      <a:pt x="4601" y="4085"/>
                    </a:lnTo>
                    <a:lnTo>
                      <a:pt x="4333" y="4066"/>
                    </a:lnTo>
                    <a:lnTo>
                      <a:pt x="4352" y="5154"/>
                    </a:lnTo>
                    <a:lnTo>
                      <a:pt x="4333" y="6185"/>
                    </a:lnTo>
                    <a:lnTo>
                      <a:pt x="4314" y="6586"/>
                    </a:lnTo>
                    <a:lnTo>
                      <a:pt x="4238" y="6586"/>
                    </a:lnTo>
                    <a:lnTo>
                      <a:pt x="4257" y="6471"/>
                    </a:lnTo>
                    <a:lnTo>
                      <a:pt x="4257" y="6185"/>
                    </a:lnTo>
                    <a:lnTo>
                      <a:pt x="4276" y="5154"/>
                    </a:lnTo>
                    <a:lnTo>
                      <a:pt x="4257" y="4066"/>
                    </a:lnTo>
                    <a:lnTo>
                      <a:pt x="3780" y="3990"/>
                    </a:lnTo>
                    <a:lnTo>
                      <a:pt x="3341" y="3875"/>
                    </a:lnTo>
                    <a:lnTo>
                      <a:pt x="2921" y="3723"/>
                    </a:lnTo>
                    <a:lnTo>
                      <a:pt x="2539" y="3551"/>
                    </a:lnTo>
                    <a:lnTo>
                      <a:pt x="2176" y="3341"/>
                    </a:lnTo>
                    <a:lnTo>
                      <a:pt x="1852" y="3112"/>
                    </a:lnTo>
                    <a:lnTo>
                      <a:pt x="1546" y="2864"/>
                    </a:lnTo>
                    <a:lnTo>
                      <a:pt x="1279" y="2597"/>
                    </a:lnTo>
                    <a:lnTo>
                      <a:pt x="1012" y="2291"/>
                    </a:lnTo>
                    <a:lnTo>
                      <a:pt x="802" y="1986"/>
                    </a:lnTo>
                    <a:lnTo>
                      <a:pt x="592" y="1680"/>
                    </a:lnTo>
                    <a:lnTo>
                      <a:pt x="420" y="1337"/>
                    </a:lnTo>
                    <a:lnTo>
                      <a:pt x="287" y="1012"/>
                    </a:lnTo>
                    <a:lnTo>
                      <a:pt x="153" y="669"/>
                    </a:lnTo>
                    <a:lnTo>
                      <a:pt x="58" y="3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7" name="Google Shape;1157;p33"/>
              <p:cNvSpPr/>
              <p:nvPr/>
            </p:nvSpPr>
            <p:spPr>
              <a:xfrm>
                <a:off x="-1100144" y="1920963"/>
                <a:ext cx="501773" cy="342062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6663" fill="none" extrusionOk="0">
                    <a:moveTo>
                      <a:pt x="9773" y="1"/>
                    </a:moveTo>
                    <a:lnTo>
                      <a:pt x="9773" y="1"/>
                    </a:lnTo>
                    <a:lnTo>
                      <a:pt x="9716" y="344"/>
                    </a:lnTo>
                    <a:lnTo>
                      <a:pt x="9621" y="707"/>
                    </a:lnTo>
                    <a:lnTo>
                      <a:pt x="9506" y="1050"/>
                    </a:lnTo>
                    <a:lnTo>
                      <a:pt x="9373" y="1375"/>
                    </a:lnTo>
                    <a:lnTo>
                      <a:pt x="9201" y="1718"/>
                    </a:lnTo>
                    <a:lnTo>
                      <a:pt x="9010" y="2043"/>
                    </a:lnTo>
                    <a:lnTo>
                      <a:pt x="8781" y="2348"/>
                    </a:lnTo>
                    <a:lnTo>
                      <a:pt x="8533" y="2635"/>
                    </a:lnTo>
                    <a:lnTo>
                      <a:pt x="8246" y="2902"/>
                    </a:lnTo>
                    <a:lnTo>
                      <a:pt x="7941" y="3150"/>
                    </a:lnTo>
                    <a:lnTo>
                      <a:pt x="7597" y="3379"/>
                    </a:lnTo>
                    <a:lnTo>
                      <a:pt x="7235" y="3570"/>
                    </a:lnTo>
                    <a:lnTo>
                      <a:pt x="6853" y="3742"/>
                    </a:lnTo>
                    <a:lnTo>
                      <a:pt x="6433" y="3875"/>
                    </a:lnTo>
                    <a:lnTo>
                      <a:pt x="5994" y="3990"/>
                    </a:lnTo>
                    <a:lnTo>
                      <a:pt x="5517" y="4066"/>
                    </a:lnTo>
                    <a:lnTo>
                      <a:pt x="5517" y="4066"/>
                    </a:lnTo>
                    <a:lnTo>
                      <a:pt x="5498" y="5154"/>
                    </a:lnTo>
                    <a:lnTo>
                      <a:pt x="5498" y="5154"/>
                    </a:lnTo>
                    <a:lnTo>
                      <a:pt x="5498" y="5975"/>
                    </a:lnTo>
                    <a:lnTo>
                      <a:pt x="5517" y="6471"/>
                    </a:lnTo>
                    <a:lnTo>
                      <a:pt x="5517" y="6471"/>
                    </a:lnTo>
                    <a:lnTo>
                      <a:pt x="5517" y="6586"/>
                    </a:lnTo>
                    <a:lnTo>
                      <a:pt x="5440" y="6586"/>
                    </a:lnTo>
                    <a:lnTo>
                      <a:pt x="5440" y="6586"/>
                    </a:lnTo>
                    <a:lnTo>
                      <a:pt x="5440" y="6185"/>
                    </a:lnTo>
                    <a:lnTo>
                      <a:pt x="5421" y="5154"/>
                    </a:lnTo>
                    <a:lnTo>
                      <a:pt x="5421" y="5154"/>
                    </a:lnTo>
                    <a:lnTo>
                      <a:pt x="5440" y="4066"/>
                    </a:lnTo>
                    <a:lnTo>
                      <a:pt x="5440" y="4066"/>
                    </a:lnTo>
                    <a:lnTo>
                      <a:pt x="5173" y="4085"/>
                    </a:lnTo>
                    <a:lnTo>
                      <a:pt x="4887" y="4085"/>
                    </a:lnTo>
                    <a:lnTo>
                      <a:pt x="4887" y="4085"/>
                    </a:lnTo>
                    <a:lnTo>
                      <a:pt x="4601" y="4085"/>
                    </a:lnTo>
                    <a:lnTo>
                      <a:pt x="4333" y="4066"/>
                    </a:lnTo>
                    <a:lnTo>
                      <a:pt x="4333" y="4066"/>
                    </a:lnTo>
                    <a:lnTo>
                      <a:pt x="4352" y="5154"/>
                    </a:lnTo>
                    <a:lnTo>
                      <a:pt x="4352" y="5154"/>
                    </a:lnTo>
                    <a:lnTo>
                      <a:pt x="4333" y="6185"/>
                    </a:lnTo>
                    <a:lnTo>
                      <a:pt x="4314" y="6586"/>
                    </a:lnTo>
                    <a:lnTo>
                      <a:pt x="4238" y="6586"/>
                    </a:lnTo>
                    <a:lnTo>
                      <a:pt x="4238" y="6586"/>
                    </a:lnTo>
                    <a:lnTo>
                      <a:pt x="4257" y="6471"/>
                    </a:lnTo>
                    <a:lnTo>
                      <a:pt x="4257" y="6471"/>
                    </a:lnTo>
                    <a:lnTo>
                      <a:pt x="4257" y="6185"/>
                    </a:lnTo>
                    <a:lnTo>
                      <a:pt x="4257" y="6185"/>
                    </a:lnTo>
                    <a:lnTo>
                      <a:pt x="4276" y="5154"/>
                    </a:lnTo>
                    <a:lnTo>
                      <a:pt x="4276" y="5154"/>
                    </a:lnTo>
                    <a:lnTo>
                      <a:pt x="4257" y="4066"/>
                    </a:lnTo>
                    <a:lnTo>
                      <a:pt x="4257" y="4066"/>
                    </a:lnTo>
                    <a:lnTo>
                      <a:pt x="3780" y="3990"/>
                    </a:lnTo>
                    <a:lnTo>
                      <a:pt x="3341" y="3875"/>
                    </a:lnTo>
                    <a:lnTo>
                      <a:pt x="2921" y="3723"/>
                    </a:lnTo>
                    <a:lnTo>
                      <a:pt x="2539" y="3551"/>
                    </a:lnTo>
                    <a:lnTo>
                      <a:pt x="2176" y="3341"/>
                    </a:lnTo>
                    <a:lnTo>
                      <a:pt x="1852" y="3112"/>
                    </a:lnTo>
                    <a:lnTo>
                      <a:pt x="1546" y="2864"/>
                    </a:lnTo>
                    <a:lnTo>
                      <a:pt x="1279" y="2597"/>
                    </a:lnTo>
                    <a:lnTo>
                      <a:pt x="1012" y="2291"/>
                    </a:lnTo>
                    <a:lnTo>
                      <a:pt x="802" y="1986"/>
                    </a:lnTo>
                    <a:lnTo>
                      <a:pt x="592" y="1680"/>
                    </a:lnTo>
                    <a:lnTo>
                      <a:pt x="420" y="1337"/>
                    </a:lnTo>
                    <a:lnTo>
                      <a:pt x="287" y="1012"/>
                    </a:lnTo>
                    <a:lnTo>
                      <a:pt x="153" y="669"/>
                    </a:lnTo>
                    <a:lnTo>
                      <a:pt x="58" y="344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344"/>
                    </a:lnTo>
                    <a:lnTo>
                      <a:pt x="77" y="688"/>
                    </a:lnTo>
                    <a:lnTo>
                      <a:pt x="172" y="1031"/>
                    </a:lnTo>
                    <a:lnTo>
                      <a:pt x="268" y="1356"/>
                    </a:lnTo>
                    <a:lnTo>
                      <a:pt x="382" y="1661"/>
                    </a:lnTo>
                    <a:lnTo>
                      <a:pt x="535" y="1967"/>
                    </a:lnTo>
                    <a:lnTo>
                      <a:pt x="707" y="2253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77"/>
                    </a:lnTo>
                    <a:lnTo>
                      <a:pt x="89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1069" y="2787"/>
                    </a:lnTo>
                    <a:lnTo>
                      <a:pt x="1241" y="2997"/>
                    </a:lnTo>
                    <a:lnTo>
                      <a:pt x="1604" y="3398"/>
                    </a:lnTo>
                    <a:lnTo>
                      <a:pt x="2024" y="3799"/>
                    </a:lnTo>
                    <a:lnTo>
                      <a:pt x="2444" y="4200"/>
                    </a:lnTo>
                    <a:lnTo>
                      <a:pt x="2825" y="4582"/>
                    </a:lnTo>
                    <a:lnTo>
                      <a:pt x="2997" y="4773"/>
                    </a:lnTo>
                    <a:lnTo>
                      <a:pt x="3150" y="4944"/>
                    </a:lnTo>
                    <a:lnTo>
                      <a:pt x="3264" y="5116"/>
                    </a:lnTo>
                    <a:lnTo>
                      <a:pt x="3360" y="5269"/>
                    </a:lnTo>
                    <a:lnTo>
                      <a:pt x="3417" y="5422"/>
                    </a:lnTo>
                    <a:lnTo>
                      <a:pt x="3436" y="5555"/>
                    </a:lnTo>
                    <a:lnTo>
                      <a:pt x="3436" y="6376"/>
                    </a:lnTo>
                    <a:lnTo>
                      <a:pt x="3436" y="6376"/>
                    </a:lnTo>
                    <a:lnTo>
                      <a:pt x="3455" y="6433"/>
                    </a:lnTo>
                    <a:lnTo>
                      <a:pt x="3455" y="6490"/>
                    </a:lnTo>
                    <a:lnTo>
                      <a:pt x="3532" y="6586"/>
                    </a:lnTo>
                    <a:lnTo>
                      <a:pt x="3627" y="6643"/>
                    </a:lnTo>
                    <a:lnTo>
                      <a:pt x="3684" y="6662"/>
                    </a:lnTo>
                    <a:lnTo>
                      <a:pt x="3742" y="6662"/>
                    </a:lnTo>
                    <a:lnTo>
                      <a:pt x="4524" y="6662"/>
                    </a:lnTo>
                    <a:lnTo>
                      <a:pt x="5250" y="6662"/>
                    </a:lnTo>
                    <a:lnTo>
                      <a:pt x="6032" y="6662"/>
                    </a:lnTo>
                    <a:lnTo>
                      <a:pt x="6032" y="6662"/>
                    </a:lnTo>
                    <a:lnTo>
                      <a:pt x="6089" y="6662"/>
                    </a:lnTo>
                    <a:lnTo>
                      <a:pt x="6147" y="6643"/>
                    </a:lnTo>
                    <a:lnTo>
                      <a:pt x="6242" y="6586"/>
                    </a:lnTo>
                    <a:lnTo>
                      <a:pt x="6299" y="6490"/>
                    </a:lnTo>
                    <a:lnTo>
                      <a:pt x="6318" y="6433"/>
                    </a:lnTo>
                    <a:lnTo>
                      <a:pt x="6338" y="6376"/>
                    </a:lnTo>
                    <a:lnTo>
                      <a:pt x="6338" y="5555"/>
                    </a:lnTo>
                    <a:lnTo>
                      <a:pt x="6338" y="5555"/>
                    </a:lnTo>
                    <a:lnTo>
                      <a:pt x="6338" y="5555"/>
                    </a:lnTo>
                    <a:lnTo>
                      <a:pt x="6357" y="5422"/>
                    </a:lnTo>
                    <a:lnTo>
                      <a:pt x="6414" y="5269"/>
                    </a:lnTo>
                    <a:lnTo>
                      <a:pt x="6509" y="5116"/>
                    </a:lnTo>
                    <a:lnTo>
                      <a:pt x="6624" y="4944"/>
                    </a:lnTo>
                    <a:lnTo>
                      <a:pt x="6777" y="4773"/>
                    </a:lnTo>
                    <a:lnTo>
                      <a:pt x="6948" y="4582"/>
                    </a:lnTo>
                    <a:lnTo>
                      <a:pt x="7330" y="4200"/>
                    </a:lnTo>
                    <a:lnTo>
                      <a:pt x="7750" y="3799"/>
                    </a:lnTo>
                    <a:lnTo>
                      <a:pt x="8151" y="3398"/>
                    </a:lnTo>
                    <a:lnTo>
                      <a:pt x="8533" y="2997"/>
                    </a:lnTo>
                    <a:lnTo>
                      <a:pt x="8704" y="278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57" y="2597"/>
                    </a:lnTo>
                    <a:lnTo>
                      <a:pt x="8857" y="259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39"/>
                    </a:lnTo>
                    <a:lnTo>
                      <a:pt x="8876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9086" y="2234"/>
                    </a:lnTo>
                    <a:lnTo>
                      <a:pt x="9239" y="1948"/>
                    </a:lnTo>
                    <a:lnTo>
                      <a:pt x="9392" y="1642"/>
                    </a:lnTo>
                    <a:lnTo>
                      <a:pt x="9506" y="1337"/>
                    </a:lnTo>
                    <a:lnTo>
                      <a:pt x="9602" y="1012"/>
                    </a:lnTo>
                    <a:lnTo>
                      <a:pt x="9697" y="688"/>
                    </a:lnTo>
                    <a:lnTo>
                      <a:pt x="9735" y="344"/>
                    </a:lnTo>
                    <a:lnTo>
                      <a:pt x="977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8" name="Google Shape;1158;p33"/>
              <p:cNvSpPr/>
              <p:nvPr/>
            </p:nvSpPr>
            <p:spPr>
              <a:xfrm>
                <a:off x="-882624" y="2129704"/>
                <a:ext cx="65712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2520" extrusionOk="0">
                    <a:moveTo>
                      <a:pt x="20" y="0"/>
                    </a:moveTo>
                    <a:lnTo>
                      <a:pt x="39" y="1088"/>
                    </a:lnTo>
                    <a:lnTo>
                      <a:pt x="20" y="2119"/>
                    </a:lnTo>
                    <a:lnTo>
                      <a:pt x="20" y="2405"/>
                    </a:lnTo>
                    <a:lnTo>
                      <a:pt x="1" y="2520"/>
                    </a:lnTo>
                    <a:lnTo>
                      <a:pt x="77" y="2520"/>
                    </a:lnTo>
                    <a:lnTo>
                      <a:pt x="96" y="2119"/>
                    </a:lnTo>
                    <a:lnTo>
                      <a:pt x="115" y="1088"/>
                    </a:lnTo>
                    <a:lnTo>
                      <a:pt x="96" y="0"/>
                    </a:lnTo>
                    <a:close/>
                    <a:moveTo>
                      <a:pt x="1203" y="0"/>
                    </a:moveTo>
                    <a:lnTo>
                      <a:pt x="1184" y="1088"/>
                    </a:lnTo>
                    <a:lnTo>
                      <a:pt x="1203" y="2119"/>
                    </a:lnTo>
                    <a:lnTo>
                      <a:pt x="1203" y="2520"/>
                    </a:lnTo>
                    <a:lnTo>
                      <a:pt x="1280" y="2520"/>
                    </a:lnTo>
                    <a:lnTo>
                      <a:pt x="1280" y="2405"/>
                    </a:lnTo>
                    <a:lnTo>
                      <a:pt x="1261" y="1909"/>
                    </a:lnTo>
                    <a:lnTo>
                      <a:pt x="1261" y="1088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59" name="Google Shape;1159;p33"/>
              <p:cNvSpPr/>
              <p:nvPr/>
            </p:nvSpPr>
            <p:spPr>
              <a:xfrm>
                <a:off x="-929650" y="2223756"/>
                <a:ext cx="160789" cy="144104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807" extrusionOk="0">
                    <a:moveTo>
                      <a:pt x="1" y="1"/>
                    </a:moveTo>
                    <a:lnTo>
                      <a:pt x="1" y="1490"/>
                    </a:lnTo>
                    <a:lnTo>
                      <a:pt x="20" y="1681"/>
                    </a:lnTo>
                    <a:lnTo>
                      <a:pt x="58" y="1852"/>
                    </a:lnTo>
                    <a:lnTo>
                      <a:pt x="115" y="2024"/>
                    </a:lnTo>
                    <a:lnTo>
                      <a:pt x="211" y="2177"/>
                    </a:lnTo>
                    <a:lnTo>
                      <a:pt x="306" y="2310"/>
                    </a:lnTo>
                    <a:lnTo>
                      <a:pt x="421" y="2444"/>
                    </a:lnTo>
                    <a:lnTo>
                      <a:pt x="554" y="2539"/>
                    </a:lnTo>
                    <a:lnTo>
                      <a:pt x="688" y="2635"/>
                    </a:lnTo>
                    <a:lnTo>
                      <a:pt x="841" y="2711"/>
                    </a:lnTo>
                    <a:lnTo>
                      <a:pt x="993" y="2749"/>
                    </a:lnTo>
                    <a:lnTo>
                      <a:pt x="1165" y="2788"/>
                    </a:lnTo>
                    <a:lnTo>
                      <a:pt x="1337" y="2807"/>
                    </a:lnTo>
                    <a:lnTo>
                      <a:pt x="1795" y="2807"/>
                    </a:lnTo>
                    <a:lnTo>
                      <a:pt x="1967" y="2788"/>
                    </a:lnTo>
                    <a:lnTo>
                      <a:pt x="2119" y="2749"/>
                    </a:lnTo>
                    <a:lnTo>
                      <a:pt x="2291" y="2711"/>
                    </a:lnTo>
                    <a:lnTo>
                      <a:pt x="2444" y="2635"/>
                    </a:lnTo>
                    <a:lnTo>
                      <a:pt x="2578" y="2539"/>
                    </a:lnTo>
                    <a:lnTo>
                      <a:pt x="2711" y="2444"/>
                    </a:lnTo>
                    <a:lnTo>
                      <a:pt x="2826" y="2310"/>
                    </a:lnTo>
                    <a:lnTo>
                      <a:pt x="2921" y="2177"/>
                    </a:lnTo>
                    <a:lnTo>
                      <a:pt x="3017" y="2024"/>
                    </a:lnTo>
                    <a:lnTo>
                      <a:pt x="3074" y="1852"/>
                    </a:lnTo>
                    <a:lnTo>
                      <a:pt x="3112" y="1681"/>
                    </a:lnTo>
                    <a:lnTo>
                      <a:pt x="3131" y="1490"/>
                    </a:lnTo>
                    <a:lnTo>
                      <a:pt x="313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0" name="Google Shape;1160;p33"/>
              <p:cNvSpPr/>
              <p:nvPr/>
            </p:nvSpPr>
            <p:spPr>
              <a:xfrm>
                <a:off x="-939455" y="2233562"/>
                <a:ext cx="180349" cy="42199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822" extrusionOk="0">
                    <a:moveTo>
                      <a:pt x="153" y="1"/>
                    </a:moveTo>
                    <a:lnTo>
                      <a:pt x="77" y="39"/>
                    </a:lnTo>
                    <a:lnTo>
                      <a:pt x="20" y="96"/>
                    </a:lnTo>
                    <a:lnTo>
                      <a:pt x="1" y="153"/>
                    </a:lnTo>
                    <a:lnTo>
                      <a:pt x="1" y="230"/>
                    </a:lnTo>
                    <a:lnTo>
                      <a:pt x="39" y="306"/>
                    </a:lnTo>
                    <a:lnTo>
                      <a:pt x="96" y="363"/>
                    </a:lnTo>
                    <a:lnTo>
                      <a:pt x="173" y="382"/>
                    </a:lnTo>
                    <a:lnTo>
                      <a:pt x="3284" y="821"/>
                    </a:lnTo>
                    <a:lnTo>
                      <a:pt x="3322" y="821"/>
                    </a:lnTo>
                    <a:lnTo>
                      <a:pt x="3379" y="802"/>
                    </a:lnTo>
                    <a:lnTo>
                      <a:pt x="3437" y="764"/>
                    </a:lnTo>
                    <a:lnTo>
                      <a:pt x="3494" y="707"/>
                    </a:lnTo>
                    <a:lnTo>
                      <a:pt x="3513" y="650"/>
                    </a:lnTo>
                    <a:lnTo>
                      <a:pt x="3494" y="573"/>
                    </a:lnTo>
                    <a:lnTo>
                      <a:pt x="3475" y="497"/>
                    </a:lnTo>
                    <a:lnTo>
                      <a:pt x="3418" y="459"/>
                    </a:lnTo>
                    <a:lnTo>
                      <a:pt x="3341" y="421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1" name="Google Shape;1161;p33"/>
              <p:cNvSpPr/>
              <p:nvPr/>
            </p:nvSpPr>
            <p:spPr>
              <a:xfrm>
                <a:off x="-939455" y="2267856"/>
                <a:ext cx="180349" cy="42199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822" extrusionOk="0">
                    <a:moveTo>
                      <a:pt x="230" y="1"/>
                    </a:moveTo>
                    <a:lnTo>
                      <a:pt x="153" y="20"/>
                    </a:lnTo>
                    <a:lnTo>
                      <a:pt x="77" y="39"/>
                    </a:lnTo>
                    <a:lnTo>
                      <a:pt x="20" y="96"/>
                    </a:lnTo>
                    <a:lnTo>
                      <a:pt x="1" y="173"/>
                    </a:lnTo>
                    <a:lnTo>
                      <a:pt x="1" y="249"/>
                    </a:lnTo>
                    <a:lnTo>
                      <a:pt x="39" y="325"/>
                    </a:lnTo>
                    <a:lnTo>
                      <a:pt x="96" y="363"/>
                    </a:lnTo>
                    <a:lnTo>
                      <a:pt x="173" y="402"/>
                    </a:lnTo>
                    <a:lnTo>
                      <a:pt x="3284" y="822"/>
                    </a:lnTo>
                    <a:lnTo>
                      <a:pt x="3379" y="822"/>
                    </a:lnTo>
                    <a:lnTo>
                      <a:pt x="3437" y="783"/>
                    </a:lnTo>
                    <a:lnTo>
                      <a:pt x="3494" y="726"/>
                    </a:lnTo>
                    <a:lnTo>
                      <a:pt x="3513" y="650"/>
                    </a:lnTo>
                    <a:lnTo>
                      <a:pt x="3494" y="573"/>
                    </a:lnTo>
                    <a:lnTo>
                      <a:pt x="3475" y="516"/>
                    </a:lnTo>
                    <a:lnTo>
                      <a:pt x="3418" y="459"/>
                    </a:lnTo>
                    <a:lnTo>
                      <a:pt x="3341" y="440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2" name="Google Shape;1162;p33"/>
              <p:cNvSpPr/>
              <p:nvPr/>
            </p:nvSpPr>
            <p:spPr>
              <a:xfrm>
                <a:off x="-937504" y="2304101"/>
                <a:ext cx="171570" cy="40249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784" extrusionOk="0">
                    <a:moveTo>
                      <a:pt x="154" y="1"/>
                    </a:moveTo>
                    <a:lnTo>
                      <a:pt x="77" y="39"/>
                    </a:lnTo>
                    <a:lnTo>
                      <a:pt x="20" y="77"/>
                    </a:lnTo>
                    <a:lnTo>
                      <a:pt x="1" y="154"/>
                    </a:lnTo>
                    <a:lnTo>
                      <a:pt x="1" y="230"/>
                    </a:lnTo>
                    <a:lnTo>
                      <a:pt x="39" y="306"/>
                    </a:lnTo>
                    <a:lnTo>
                      <a:pt x="96" y="345"/>
                    </a:lnTo>
                    <a:lnTo>
                      <a:pt x="173" y="383"/>
                    </a:lnTo>
                    <a:lnTo>
                      <a:pt x="3131" y="784"/>
                    </a:lnTo>
                    <a:lnTo>
                      <a:pt x="3227" y="784"/>
                    </a:lnTo>
                    <a:lnTo>
                      <a:pt x="3284" y="745"/>
                    </a:lnTo>
                    <a:lnTo>
                      <a:pt x="3322" y="688"/>
                    </a:lnTo>
                    <a:lnTo>
                      <a:pt x="3341" y="631"/>
                    </a:lnTo>
                    <a:lnTo>
                      <a:pt x="3341" y="535"/>
                    </a:lnTo>
                    <a:lnTo>
                      <a:pt x="3303" y="478"/>
                    </a:lnTo>
                    <a:lnTo>
                      <a:pt x="3246" y="421"/>
                    </a:lnTo>
                    <a:lnTo>
                      <a:pt x="3170" y="402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3" name="Google Shape;1163;p33"/>
              <p:cNvSpPr/>
              <p:nvPr/>
            </p:nvSpPr>
            <p:spPr>
              <a:xfrm>
                <a:off x="-1542116" y="1669097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extrusionOk="0">
                    <a:moveTo>
                      <a:pt x="821" y="1"/>
                    </a:moveTo>
                    <a:lnTo>
                      <a:pt x="650" y="20"/>
                    </a:lnTo>
                    <a:lnTo>
                      <a:pt x="497" y="58"/>
                    </a:lnTo>
                    <a:lnTo>
                      <a:pt x="363" y="154"/>
                    </a:lnTo>
                    <a:lnTo>
                      <a:pt x="230" y="268"/>
                    </a:lnTo>
                    <a:lnTo>
                      <a:pt x="134" y="421"/>
                    </a:lnTo>
                    <a:lnTo>
                      <a:pt x="58" y="574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00"/>
                    </a:lnTo>
                    <a:lnTo>
                      <a:pt x="20" y="4410"/>
                    </a:lnTo>
                    <a:lnTo>
                      <a:pt x="58" y="4582"/>
                    </a:lnTo>
                    <a:lnTo>
                      <a:pt x="134" y="4735"/>
                    </a:lnTo>
                    <a:lnTo>
                      <a:pt x="230" y="4887"/>
                    </a:lnTo>
                    <a:lnTo>
                      <a:pt x="363" y="5002"/>
                    </a:lnTo>
                    <a:lnTo>
                      <a:pt x="497" y="5097"/>
                    </a:lnTo>
                    <a:lnTo>
                      <a:pt x="650" y="5155"/>
                    </a:lnTo>
                    <a:lnTo>
                      <a:pt x="821" y="5174"/>
                    </a:lnTo>
                    <a:lnTo>
                      <a:pt x="8380" y="5174"/>
                    </a:lnTo>
                    <a:lnTo>
                      <a:pt x="7426" y="4315"/>
                    </a:lnTo>
                    <a:lnTo>
                      <a:pt x="7426" y="955"/>
                    </a:lnTo>
                    <a:lnTo>
                      <a:pt x="7407" y="764"/>
                    </a:lnTo>
                    <a:lnTo>
                      <a:pt x="7369" y="574"/>
                    </a:lnTo>
                    <a:lnTo>
                      <a:pt x="7292" y="421"/>
                    </a:lnTo>
                    <a:lnTo>
                      <a:pt x="7197" y="268"/>
                    </a:lnTo>
                    <a:lnTo>
                      <a:pt x="7063" y="154"/>
                    </a:lnTo>
                    <a:lnTo>
                      <a:pt x="6930" y="58"/>
                    </a:lnTo>
                    <a:lnTo>
                      <a:pt x="6777" y="20"/>
                    </a:lnTo>
                    <a:lnTo>
                      <a:pt x="66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4" name="Google Shape;1164;p33"/>
              <p:cNvSpPr/>
              <p:nvPr/>
            </p:nvSpPr>
            <p:spPr>
              <a:xfrm>
                <a:off x="-1542116" y="1669097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fill="none" extrusionOk="0">
                    <a:moveTo>
                      <a:pt x="6624" y="1"/>
                    </a:moveTo>
                    <a:lnTo>
                      <a:pt x="821" y="1"/>
                    </a:lnTo>
                    <a:lnTo>
                      <a:pt x="821" y="1"/>
                    </a:lnTo>
                    <a:lnTo>
                      <a:pt x="650" y="20"/>
                    </a:lnTo>
                    <a:lnTo>
                      <a:pt x="497" y="58"/>
                    </a:lnTo>
                    <a:lnTo>
                      <a:pt x="363" y="154"/>
                    </a:lnTo>
                    <a:lnTo>
                      <a:pt x="230" y="268"/>
                    </a:lnTo>
                    <a:lnTo>
                      <a:pt x="134" y="421"/>
                    </a:lnTo>
                    <a:lnTo>
                      <a:pt x="58" y="574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00"/>
                    </a:lnTo>
                    <a:lnTo>
                      <a:pt x="1" y="4200"/>
                    </a:lnTo>
                    <a:lnTo>
                      <a:pt x="20" y="4410"/>
                    </a:lnTo>
                    <a:lnTo>
                      <a:pt x="58" y="4582"/>
                    </a:lnTo>
                    <a:lnTo>
                      <a:pt x="134" y="4735"/>
                    </a:lnTo>
                    <a:lnTo>
                      <a:pt x="230" y="4887"/>
                    </a:lnTo>
                    <a:lnTo>
                      <a:pt x="363" y="5002"/>
                    </a:lnTo>
                    <a:lnTo>
                      <a:pt x="497" y="5097"/>
                    </a:lnTo>
                    <a:lnTo>
                      <a:pt x="650" y="5155"/>
                    </a:lnTo>
                    <a:lnTo>
                      <a:pt x="821" y="5174"/>
                    </a:lnTo>
                    <a:lnTo>
                      <a:pt x="8380" y="5174"/>
                    </a:lnTo>
                    <a:lnTo>
                      <a:pt x="7426" y="4315"/>
                    </a:lnTo>
                    <a:lnTo>
                      <a:pt x="7426" y="955"/>
                    </a:lnTo>
                    <a:lnTo>
                      <a:pt x="7426" y="955"/>
                    </a:lnTo>
                    <a:lnTo>
                      <a:pt x="7407" y="764"/>
                    </a:lnTo>
                    <a:lnTo>
                      <a:pt x="7369" y="574"/>
                    </a:lnTo>
                    <a:lnTo>
                      <a:pt x="7292" y="421"/>
                    </a:lnTo>
                    <a:lnTo>
                      <a:pt x="7197" y="268"/>
                    </a:lnTo>
                    <a:lnTo>
                      <a:pt x="7063" y="154"/>
                    </a:lnTo>
                    <a:lnTo>
                      <a:pt x="6930" y="58"/>
                    </a:lnTo>
                    <a:lnTo>
                      <a:pt x="6777" y="20"/>
                    </a:lnTo>
                    <a:lnTo>
                      <a:pt x="6624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5" name="Google Shape;1165;p33"/>
              <p:cNvSpPr/>
              <p:nvPr/>
            </p:nvSpPr>
            <p:spPr>
              <a:xfrm>
                <a:off x="-1466649" y="1739687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6" name="Google Shape;1166;p33"/>
              <p:cNvSpPr/>
              <p:nvPr/>
            </p:nvSpPr>
            <p:spPr>
              <a:xfrm>
                <a:off x="-1466649" y="1799445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7" name="Google Shape;1167;p33"/>
              <p:cNvSpPr/>
              <p:nvPr/>
            </p:nvSpPr>
            <p:spPr>
              <a:xfrm>
                <a:off x="-1466649" y="1859203"/>
                <a:ext cx="126444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8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2444" y="77"/>
                    </a:lnTo>
                    <a:lnTo>
                      <a:pt x="2463" y="39"/>
                    </a:lnTo>
                    <a:lnTo>
                      <a:pt x="2444" y="20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-598415" y="1686757"/>
                <a:ext cx="430260" cy="35869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6987" extrusionOk="0">
                    <a:moveTo>
                      <a:pt x="1756" y="0"/>
                    </a:moveTo>
                    <a:lnTo>
                      <a:pt x="1604" y="20"/>
                    </a:lnTo>
                    <a:lnTo>
                      <a:pt x="1451" y="77"/>
                    </a:lnTo>
                    <a:lnTo>
                      <a:pt x="1298" y="172"/>
                    </a:lnTo>
                    <a:lnTo>
                      <a:pt x="1184" y="287"/>
                    </a:lnTo>
                    <a:lnTo>
                      <a:pt x="1088" y="439"/>
                    </a:lnTo>
                    <a:lnTo>
                      <a:pt x="1012" y="592"/>
                    </a:lnTo>
                    <a:lnTo>
                      <a:pt x="974" y="764"/>
                    </a:lnTo>
                    <a:lnTo>
                      <a:pt x="955" y="974"/>
                    </a:lnTo>
                    <a:lnTo>
                      <a:pt x="955" y="6128"/>
                    </a:lnTo>
                    <a:lnTo>
                      <a:pt x="0" y="6987"/>
                    </a:lnTo>
                    <a:lnTo>
                      <a:pt x="7559" y="6987"/>
                    </a:lnTo>
                    <a:lnTo>
                      <a:pt x="7731" y="6968"/>
                    </a:lnTo>
                    <a:lnTo>
                      <a:pt x="7884" y="6910"/>
                    </a:lnTo>
                    <a:lnTo>
                      <a:pt x="8017" y="6815"/>
                    </a:lnTo>
                    <a:lnTo>
                      <a:pt x="8132" y="6700"/>
                    </a:lnTo>
                    <a:lnTo>
                      <a:pt x="8246" y="6567"/>
                    </a:lnTo>
                    <a:lnTo>
                      <a:pt x="8304" y="6395"/>
                    </a:lnTo>
                    <a:lnTo>
                      <a:pt x="8361" y="6223"/>
                    </a:lnTo>
                    <a:lnTo>
                      <a:pt x="8380" y="6032"/>
                    </a:lnTo>
                    <a:lnTo>
                      <a:pt x="8380" y="974"/>
                    </a:lnTo>
                    <a:lnTo>
                      <a:pt x="8361" y="764"/>
                    </a:lnTo>
                    <a:lnTo>
                      <a:pt x="8304" y="592"/>
                    </a:lnTo>
                    <a:lnTo>
                      <a:pt x="8246" y="439"/>
                    </a:lnTo>
                    <a:lnTo>
                      <a:pt x="8132" y="287"/>
                    </a:lnTo>
                    <a:lnTo>
                      <a:pt x="8017" y="172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-598415" y="1686757"/>
                <a:ext cx="430260" cy="35869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6987" fill="none" extrusionOk="0">
                    <a:moveTo>
                      <a:pt x="7559" y="0"/>
                    </a:moveTo>
                    <a:lnTo>
                      <a:pt x="1756" y="0"/>
                    </a:lnTo>
                    <a:lnTo>
                      <a:pt x="1756" y="0"/>
                    </a:lnTo>
                    <a:lnTo>
                      <a:pt x="1604" y="20"/>
                    </a:lnTo>
                    <a:lnTo>
                      <a:pt x="1451" y="77"/>
                    </a:lnTo>
                    <a:lnTo>
                      <a:pt x="1298" y="172"/>
                    </a:lnTo>
                    <a:lnTo>
                      <a:pt x="1184" y="287"/>
                    </a:lnTo>
                    <a:lnTo>
                      <a:pt x="1088" y="439"/>
                    </a:lnTo>
                    <a:lnTo>
                      <a:pt x="1012" y="592"/>
                    </a:lnTo>
                    <a:lnTo>
                      <a:pt x="974" y="764"/>
                    </a:lnTo>
                    <a:lnTo>
                      <a:pt x="955" y="974"/>
                    </a:lnTo>
                    <a:lnTo>
                      <a:pt x="955" y="6128"/>
                    </a:lnTo>
                    <a:lnTo>
                      <a:pt x="0" y="6987"/>
                    </a:lnTo>
                    <a:lnTo>
                      <a:pt x="7559" y="6987"/>
                    </a:lnTo>
                    <a:lnTo>
                      <a:pt x="7559" y="6987"/>
                    </a:lnTo>
                    <a:lnTo>
                      <a:pt x="7731" y="6968"/>
                    </a:lnTo>
                    <a:lnTo>
                      <a:pt x="7884" y="6910"/>
                    </a:lnTo>
                    <a:lnTo>
                      <a:pt x="8017" y="6815"/>
                    </a:lnTo>
                    <a:lnTo>
                      <a:pt x="8132" y="6700"/>
                    </a:lnTo>
                    <a:lnTo>
                      <a:pt x="8246" y="6567"/>
                    </a:lnTo>
                    <a:lnTo>
                      <a:pt x="8304" y="6395"/>
                    </a:lnTo>
                    <a:lnTo>
                      <a:pt x="8361" y="6223"/>
                    </a:lnTo>
                    <a:lnTo>
                      <a:pt x="8380" y="6032"/>
                    </a:lnTo>
                    <a:lnTo>
                      <a:pt x="8380" y="974"/>
                    </a:lnTo>
                    <a:lnTo>
                      <a:pt x="8380" y="974"/>
                    </a:lnTo>
                    <a:lnTo>
                      <a:pt x="8361" y="764"/>
                    </a:lnTo>
                    <a:lnTo>
                      <a:pt x="8304" y="592"/>
                    </a:lnTo>
                    <a:lnTo>
                      <a:pt x="8246" y="439"/>
                    </a:lnTo>
                    <a:lnTo>
                      <a:pt x="8132" y="287"/>
                    </a:lnTo>
                    <a:lnTo>
                      <a:pt x="8017" y="172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-460263" y="17396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20" y="0"/>
                    </a:moveTo>
                    <a:lnTo>
                      <a:pt x="1" y="38"/>
                    </a:lnTo>
                    <a:lnTo>
                      <a:pt x="20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1" name="Google Shape;1171;p33"/>
              <p:cNvSpPr/>
              <p:nvPr/>
            </p:nvSpPr>
            <p:spPr>
              <a:xfrm>
                <a:off x="-460263" y="17396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20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200" y="0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2" name="Google Shape;1172;p33"/>
              <p:cNvSpPr/>
              <p:nvPr/>
            </p:nvSpPr>
            <p:spPr>
              <a:xfrm>
                <a:off x="-460263" y="1799445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-460263" y="1799445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-460263" y="1859203"/>
                <a:ext cx="215669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-460263" y="1859203"/>
                <a:ext cx="215669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7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6" name="Google Shape;1176;p33"/>
              <p:cNvSpPr/>
              <p:nvPr/>
            </p:nvSpPr>
            <p:spPr>
              <a:xfrm>
                <a:off x="-460263" y="19199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20" y="0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7" name="Google Shape;1177;p33"/>
              <p:cNvSpPr/>
              <p:nvPr/>
            </p:nvSpPr>
            <p:spPr>
              <a:xfrm>
                <a:off x="-460263" y="19199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0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8" name="Google Shape;1178;p33"/>
              <p:cNvSpPr/>
              <p:nvPr/>
            </p:nvSpPr>
            <p:spPr>
              <a:xfrm>
                <a:off x="-460263" y="1979745"/>
                <a:ext cx="137276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78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635" y="77"/>
                    </a:lnTo>
                    <a:lnTo>
                      <a:pt x="2673" y="58"/>
                    </a:lnTo>
                    <a:lnTo>
                      <a:pt x="2673" y="39"/>
                    </a:lnTo>
                    <a:lnTo>
                      <a:pt x="2673" y="20"/>
                    </a:lnTo>
                    <a:lnTo>
                      <a:pt x="26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79" name="Google Shape;1179;p33"/>
              <p:cNvSpPr/>
              <p:nvPr/>
            </p:nvSpPr>
            <p:spPr>
              <a:xfrm>
                <a:off x="-460263" y="1979745"/>
                <a:ext cx="137276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78" fill="none" extrusionOk="0">
                    <a:moveTo>
                      <a:pt x="263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635" y="77"/>
                    </a:lnTo>
                    <a:lnTo>
                      <a:pt x="2635" y="77"/>
                    </a:lnTo>
                    <a:lnTo>
                      <a:pt x="2673" y="58"/>
                    </a:lnTo>
                    <a:lnTo>
                      <a:pt x="2673" y="39"/>
                    </a:lnTo>
                    <a:lnTo>
                      <a:pt x="2673" y="39"/>
                    </a:lnTo>
                    <a:lnTo>
                      <a:pt x="2673" y="20"/>
                    </a:lnTo>
                    <a:lnTo>
                      <a:pt x="2635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0" name="Google Shape;1180;p33"/>
              <p:cNvSpPr/>
              <p:nvPr/>
            </p:nvSpPr>
            <p:spPr>
              <a:xfrm>
                <a:off x="-1542116" y="2108142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extrusionOk="0">
                    <a:moveTo>
                      <a:pt x="821" y="0"/>
                    </a:moveTo>
                    <a:lnTo>
                      <a:pt x="650" y="19"/>
                    </a:lnTo>
                    <a:lnTo>
                      <a:pt x="497" y="77"/>
                    </a:lnTo>
                    <a:lnTo>
                      <a:pt x="363" y="172"/>
                    </a:lnTo>
                    <a:lnTo>
                      <a:pt x="230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19"/>
                    </a:lnTo>
                    <a:lnTo>
                      <a:pt x="20" y="4410"/>
                    </a:lnTo>
                    <a:lnTo>
                      <a:pt x="58" y="4601"/>
                    </a:lnTo>
                    <a:lnTo>
                      <a:pt x="134" y="4753"/>
                    </a:lnTo>
                    <a:lnTo>
                      <a:pt x="230" y="4906"/>
                    </a:lnTo>
                    <a:lnTo>
                      <a:pt x="363" y="5021"/>
                    </a:lnTo>
                    <a:lnTo>
                      <a:pt x="497" y="5097"/>
                    </a:lnTo>
                    <a:lnTo>
                      <a:pt x="650" y="5154"/>
                    </a:lnTo>
                    <a:lnTo>
                      <a:pt x="821" y="5173"/>
                    </a:lnTo>
                    <a:lnTo>
                      <a:pt x="6758" y="5173"/>
                    </a:lnTo>
                    <a:lnTo>
                      <a:pt x="6891" y="5154"/>
                    </a:lnTo>
                    <a:lnTo>
                      <a:pt x="7025" y="5116"/>
                    </a:lnTo>
                    <a:lnTo>
                      <a:pt x="7140" y="5040"/>
                    </a:lnTo>
                    <a:lnTo>
                      <a:pt x="7235" y="4944"/>
                    </a:lnTo>
                    <a:lnTo>
                      <a:pt x="7311" y="4830"/>
                    </a:lnTo>
                    <a:lnTo>
                      <a:pt x="7369" y="4696"/>
                    </a:lnTo>
                    <a:lnTo>
                      <a:pt x="7407" y="4543"/>
                    </a:lnTo>
                    <a:lnTo>
                      <a:pt x="7426" y="4391"/>
                    </a:lnTo>
                    <a:lnTo>
                      <a:pt x="7426" y="955"/>
                    </a:lnTo>
                    <a:lnTo>
                      <a:pt x="83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1" name="Google Shape;1181;p33"/>
              <p:cNvSpPr/>
              <p:nvPr/>
            </p:nvSpPr>
            <p:spPr>
              <a:xfrm>
                <a:off x="-1542116" y="2108142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fill="none" extrusionOk="0">
                    <a:moveTo>
                      <a:pt x="8380" y="0"/>
                    </a:moveTo>
                    <a:lnTo>
                      <a:pt x="821" y="0"/>
                    </a:lnTo>
                    <a:lnTo>
                      <a:pt x="821" y="0"/>
                    </a:lnTo>
                    <a:lnTo>
                      <a:pt x="650" y="19"/>
                    </a:lnTo>
                    <a:lnTo>
                      <a:pt x="497" y="77"/>
                    </a:lnTo>
                    <a:lnTo>
                      <a:pt x="363" y="172"/>
                    </a:lnTo>
                    <a:lnTo>
                      <a:pt x="230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19"/>
                    </a:lnTo>
                    <a:lnTo>
                      <a:pt x="1" y="4219"/>
                    </a:lnTo>
                    <a:lnTo>
                      <a:pt x="20" y="4410"/>
                    </a:lnTo>
                    <a:lnTo>
                      <a:pt x="58" y="4601"/>
                    </a:lnTo>
                    <a:lnTo>
                      <a:pt x="134" y="4753"/>
                    </a:lnTo>
                    <a:lnTo>
                      <a:pt x="230" y="4906"/>
                    </a:lnTo>
                    <a:lnTo>
                      <a:pt x="363" y="5021"/>
                    </a:lnTo>
                    <a:lnTo>
                      <a:pt x="497" y="5097"/>
                    </a:lnTo>
                    <a:lnTo>
                      <a:pt x="650" y="5154"/>
                    </a:lnTo>
                    <a:lnTo>
                      <a:pt x="821" y="5173"/>
                    </a:lnTo>
                    <a:lnTo>
                      <a:pt x="6758" y="5173"/>
                    </a:lnTo>
                    <a:lnTo>
                      <a:pt x="6758" y="5173"/>
                    </a:lnTo>
                    <a:lnTo>
                      <a:pt x="6891" y="5154"/>
                    </a:lnTo>
                    <a:lnTo>
                      <a:pt x="7025" y="5116"/>
                    </a:lnTo>
                    <a:lnTo>
                      <a:pt x="7140" y="5040"/>
                    </a:lnTo>
                    <a:lnTo>
                      <a:pt x="7235" y="4944"/>
                    </a:lnTo>
                    <a:lnTo>
                      <a:pt x="7311" y="4830"/>
                    </a:lnTo>
                    <a:lnTo>
                      <a:pt x="7369" y="4696"/>
                    </a:lnTo>
                    <a:lnTo>
                      <a:pt x="7407" y="4543"/>
                    </a:lnTo>
                    <a:lnTo>
                      <a:pt x="7426" y="4391"/>
                    </a:lnTo>
                    <a:lnTo>
                      <a:pt x="7426" y="955"/>
                    </a:lnTo>
                    <a:lnTo>
                      <a:pt x="838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2" name="Google Shape;1182;p33"/>
              <p:cNvSpPr/>
              <p:nvPr/>
            </p:nvSpPr>
            <p:spPr>
              <a:xfrm>
                <a:off x="-1466649" y="2178681"/>
                <a:ext cx="215618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8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3" name="Google Shape;1183;p33"/>
              <p:cNvSpPr/>
              <p:nvPr/>
            </p:nvSpPr>
            <p:spPr>
              <a:xfrm>
                <a:off x="-1466649" y="2239466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4" name="Google Shape;1184;p33"/>
              <p:cNvSpPr/>
              <p:nvPr/>
            </p:nvSpPr>
            <p:spPr>
              <a:xfrm>
                <a:off x="-1466649" y="2299224"/>
                <a:ext cx="126444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7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20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5" name="Google Shape;1185;p33"/>
              <p:cNvSpPr/>
              <p:nvPr/>
            </p:nvSpPr>
            <p:spPr>
              <a:xfrm>
                <a:off x="-590560" y="2108142"/>
                <a:ext cx="41455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extrusionOk="0">
                    <a:moveTo>
                      <a:pt x="0" y="0"/>
                    </a:moveTo>
                    <a:lnTo>
                      <a:pt x="993" y="955"/>
                    </a:lnTo>
                    <a:lnTo>
                      <a:pt x="993" y="4391"/>
                    </a:lnTo>
                    <a:lnTo>
                      <a:pt x="993" y="4543"/>
                    </a:lnTo>
                    <a:lnTo>
                      <a:pt x="1050" y="4696"/>
                    </a:lnTo>
                    <a:lnTo>
                      <a:pt x="1107" y="4830"/>
                    </a:lnTo>
                    <a:lnTo>
                      <a:pt x="1184" y="4944"/>
                    </a:lnTo>
                    <a:lnTo>
                      <a:pt x="1298" y="5040"/>
                    </a:lnTo>
                    <a:lnTo>
                      <a:pt x="1413" y="5116"/>
                    </a:lnTo>
                    <a:lnTo>
                      <a:pt x="1546" y="5154"/>
                    </a:lnTo>
                    <a:lnTo>
                      <a:pt x="1680" y="5173"/>
                    </a:lnTo>
                    <a:lnTo>
                      <a:pt x="7234" y="5173"/>
                    </a:lnTo>
                    <a:lnTo>
                      <a:pt x="7406" y="5154"/>
                    </a:lnTo>
                    <a:lnTo>
                      <a:pt x="7559" y="5097"/>
                    </a:lnTo>
                    <a:lnTo>
                      <a:pt x="7693" y="5021"/>
                    </a:lnTo>
                    <a:lnTo>
                      <a:pt x="7826" y="4906"/>
                    </a:lnTo>
                    <a:lnTo>
                      <a:pt x="7922" y="4753"/>
                    </a:lnTo>
                    <a:lnTo>
                      <a:pt x="7998" y="4601"/>
                    </a:lnTo>
                    <a:lnTo>
                      <a:pt x="8055" y="4410"/>
                    </a:lnTo>
                    <a:lnTo>
                      <a:pt x="8074" y="4219"/>
                    </a:lnTo>
                    <a:lnTo>
                      <a:pt x="8074" y="955"/>
                    </a:lnTo>
                    <a:lnTo>
                      <a:pt x="8055" y="764"/>
                    </a:lnTo>
                    <a:lnTo>
                      <a:pt x="7998" y="592"/>
                    </a:lnTo>
                    <a:lnTo>
                      <a:pt x="7922" y="420"/>
                    </a:lnTo>
                    <a:lnTo>
                      <a:pt x="7826" y="287"/>
                    </a:lnTo>
                    <a:lnTo>
                      <a:pt x="7693" y="172"/>
                    </a:lnTo>
                    <a:lnTo>
                      <a:pt x="7559" y="77"/>
                    </a:lnTo>
                    <a:lnTo>
                      <a:pt x="7406" y="19"/>
                    </a:lnTo>
                    <a:lnTo>
                      <a:pt x="7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6" name="Google Shape;1186;p33"/>
              <p:cNvSpPr/>
              <p:nvPr/>
            </p:nvSpPr>
            <p:spPr>
              <a:xfrm>
                <a:off x="-590560" y="2108142"/>
                <a:ext cx="41455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fill="none" extrusionOk="0">
                    <a:moveTo>
                      <a:pt x="7234" y="0"/>
                    </a:moveTo>
                    <a:lnTo>
                      <a:pt x="0" y="0"/>
                    </a:lnTo>
                    <a:lnTo>
                      <a:pt x="993" y="955"/>
                    </a:lnTo>
                    <a:lnTo>
                      <a:pt x="993" y="4391"/>
                    </a:lnTo>
                    <a:lnTo>
                      <a:pt x="993" y="4391"/>
                    </a:lnTo>
                    <a:lnTo>
                      <a:pt x="993" y="4543"/>
                    </a:lnTo>
                    <a:lnTo>
                      <a:pt x="1050" y="4696"/>
                    </a:lnTo>
                    <a:lnTo>
                      <a:pt x="1107" y="4830"/>
                    </a:lnTo>
                    <a:lnTo>
                      <a:pt x="1184" y="4944"/>
                    </a:lnTo>
                    <a:lnTo>
                      <a:pt x="1298" y="5040"/>
                    </a:lnTo>
                    <a:lnTo>
                      <a:pt x="1413" y="5116"/>
                    </a:lnTo>
                    <a:lnTo>
                      <a:pt x="1546" y="5154"/>
                    </a:lnTo>
                    <a:lnTo>
                      <a:pt x="1680" y="5173"/>
                    </a:lnTo>
                    <a:lnTo>
                      <a:pt x="7234" y="5173"/>
                    </a:lnTo>
                    <a:lnTo>
                      <a:pt x="7234" y="5173"/>
                    </a:lnTo>
                    <a:lnTo>
                      <a:pt x="7406" y="5154"/>
                    </a:lnTo>
                    <a:lnTo>
                      <a:pt x="7559" y="5097"/>
                    </a:lnTo>
                    <a:lnTo>
                      <a:pt x="7693" y="5021"/>
                    </a:lnTo>
                    <a:lnTo>
                      <a:pt x="7826" y="4906"/>
                    </a:lnTo>
                    <a:lnTo>
                      <a:pt x="7922" y="4753"/>
                    </a:lnTo>
                    <a:lnTo>
                      <a:pt x="7998" y="4601"/>
                    </a:lnTo>
                    <a:lnTo>
                      <a:pt x="8055" y="4410"/>
                    </a:lnTo>
                    <a:lnTo>
                      <a:pt x="8074" y="4219"/>
                    </a:lnTo>
                    <a:lnTo>
                      <a:pt x="8074" y="955"/>
                    </a:lnTo>
                    <a:lnTo>
                      <a:pt x="8074" y="955"/>
                    </a:lnTo>
                    <a:lnTo>
                      <a:pt x="8055" y="764"/>
                    </a:lnTo>
                    <a:lnTo>
                      <a:pt x="7998" y="592"/>
                    </a:lnTo>
                    <a:lnTo>
                      <a:pt x="7922" y="420"/>
                    </a:lnTo>
                    <a:lnTo>
                      <a:pt x="7826" y="287"/>
                    </a:lnTo>
                    <a:lnTo>
                      <a:pt x="7693" y="172"/>
                    </a:lnTo>
                    <a:lnTo>
                      <a:pt x="7559" y="77"/>
                    </a:lnTo>
                    <a:lnTo>
                      <a:pt x="7406" y="19"/>
                    </a:lnTo>
                    <a:lnTo>
                      <a:pt x="7234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7" name="Google Shape;1187;p33"/>
              <p:cNvSpPr/>
              <p:nvPr/>
            </p:nvSpPr>
            <p:spPr>
              <a:xfrm>
                <a:off x="-446504" y="2178681"/>
                <a:ext cx="191130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extrusionOk="0">
                    <a:moveTo>
                      <a:pt x="38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3722" y="77"/>
                    </a:lnTo>
                    <a:lnTo>
                      <a:pt x="3722" y="39"/>
                    </a:lnTo>
                    <a:lnTo>
                      <a:pt x="3722" y="20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8" name="Google Shape;1188;p33"/>
              <p:cNvSpPr/>
              <p:nvPr/>
            </p:nvSpPr>
            <p:spPr>
              <a:xfrm>
                <a:off x="-446504" y="2239466"/>
                <a:ext cx="191130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8" y="77"/>
                    </a:lnTo>
                    <a:lnTo>
                      <a:pt x="3684" y="77"/>
                    </a:lnTo>
                    <a:lnTo>
                      <a:pt x="3722" y="57"/>
                    </a:lnTo>
                    <a:lnTo>
                      <a:pt x="3722" y="38"/>
                    </a:lnTo>
                    <a:lnTo>
                      <a:pt x="37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89" name="Google Shape;1189;p33"/>
              <p:cNvSpPr/>
              <p:nvPr/>
            </p:nvSpPr>
            <p:spPr>
              <a:xfrm>
                <a:off x="-446504" y="2299224"/>
                <a:ext cx="9800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77" extrusionOk="0">
                    <a:moveTo>
                      <a:pt x="38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8" y="77"/>
                    </a:lnTo>
                    <a:lnTo>
                      <a:pt x="1871" y="77"/>
                    </a:lnTo>
                    <a:lnTo>
                      <a:pt x="1909" y="58"/>
                    </a:lnTo>
                    <a:lnTo>
                      <a:pt x="1909" y="39"/>
                    </a:lnTo>
                    <a:lnTo>
                      <a:pt x="1909" y="20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90" name="Google Shape;1190;p33"/>
              <p:cNvSpPr/>
              <p:nvPr/>
            </p:nvSpPr>
            <p:spPr>
              <a:xfrm>
                <a:off x="-446504" y="2299224"/>
                <a:ext cx="9800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77" fill="none" extrusionOk="0">
                    <a:moveTo>
                      <a:pt x="1871" y="1"/>
                    </a:moveTo>
                    <a:lnTo>
                      <a:pt x="38" y="1"/>
                    </a:lnTo>
                    <a:lnTo>
                      <a:pt x="38" y="1"/>
                    </a:lnTo>
                    <a:lnTo>
                      <a:pt x="19" y="2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8" y="77"/>
                    </a:lnTo>
                    <a:lnTo>
                      <a:pt x="1871" y="77"/>
                    </a:lnTo>
                    <a:lnTo>
                      <a:pt x="1871" y="77"/>
                    </a:lnTo>
                    <a:lnTo>
                      <a:pt x="1909" y="58"/>
                    </a:lnTo>
                    <a:lnTo>
                      <a:pt x="1909" y="39"/>
                    </a:lnTo>
                    <a:lnTo>
                      <a:pt x="1909" y="39"/>
                    </a:lnTo>
                    <a:lnTo>
                      <a:pt x="1909" y="20"/>
                    </a:lnTo>
                    <a:lnTo>
                      <a:pt x="1871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91" name="Google Shape;1191;p33"/>
              <p:cNvSpPr/>
              <p:nvPr/>
            </p:nvSpPr>
            <p:spPr>
              <a:xfrm>
                <a:off x="-1169708" y="2712754"/>
                <a:ext cx="876074" cy="80395"/>
              </a:xfrm>
              <a:custGeom>
                <a:avLst/>
                <a:gdLst/>
                <a:ahLst/>
                <a:cxnLst/>
                <a:rect l="l" t="t" r="r" b="b"/>
                <a:pathLst>
                  <a:path w="17065" h="1566" extrusionOk="0">
                    <a:moveTo>
                      <a:pt x="0" y="1"/>
                    </a:moveTo>
                    <a:lnTo>
                      <a:pt x="0" y="1566"/>
                    </a:lnTo>
                    <a:lnTo>
                      <a:pt x="17065" y="1566"/>
                    </a:lnTo>
                    <a:lnTo>
                      <a:pt x="17065" y="192"/>
                    </a:lnTo>
                    <a:lnTo>
                      <a:pt x="17046" y="115"/>
                    </a:lnTo>
                    <a:lnTo>
                      <a:pt x="17008" y="39"/>
                    </a:lnTo>
                    <a:lnTo>
                      <a:pt x="1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92" name="Google Shape;1192;p33"/>
              <p:cNvSpPr/>
              <p:nvPr/>
            </p:nvSpPr>
            <p:spPr>
              <a:xfrm>
                <a:off x="-1169708" y="2712754"/>
                <a:ext cx="364548" cy="80395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1566" extrusionOk="0">
                    <a:moveTo>
                      <a:pt x="0" y="1"/>
                    </a:moveTo>
                    <a:lnTo>
                      <a:pt x="0" y="1566"/>
                    </a:lnTo>
                    <a:lnTo>
                      <a:pt x="7101" y="1566"/>
                    </a:lnTo>
                    <a:lnTo>
                      <a:pt x="7101" y="192"/>
                    </a:lnTo>
                    <a:lnTo>
                      <a:pt x="7082" y="115"/>
                    </a:lnTo>
                    <a:lnTo>
                      <a:pt x="7044" y="39"/>
                    </a:lnTo>
                    <a:lnTo>
                      <a:pt x="6986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93" name="Google Shape;1193;p33"/>
              <p:cNvSpPr/>
              <p:nvPr/>
            </p:nvSpPr>
            <p:spPr>
              <a:xfrm>
                <a:off x="-988432" y="2708852"/>
                <a:ext cx="360646" cy="2002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39" extrusionOk="0">
                    <a:moveTo>
                      <a:pt x="0" y="0"/>
                    </a:moveTo>
                    <a:lnTo>
                      <a:pt x="0" y="39"/>
                    </a:lnTo>
                    <a:lnTo>
                      <a:pt x="7025" y="39"/>
                    </a:lnTo>
                    <a:lnTo>
                      <a:pt x="7025" y="0"/>
                    </a:lnTo>
                    <a:close/>
                  </a:path>
                </a:pathLst>
              </a:custGeom>
              <a:solidFill>
                <a:srgbClr val="BAC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94" name="Google Shape;1194;p33"/>
              <p:cNvSpPr/>
              <p:nvPr/>
            </p:nvSpPr>
            <p:spPr>
              <a:xfrm>
                <a:off x="-988432" y="2708852"/>
                <a:ext cx="360646" cy="2002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39" fill="none" extrusionOk="0">
                    <a:moveTo>
                      <a:pt x="7025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7025" y="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grpSp>
          <p:nvGrpSpPr>
            <p:cNvPr id="1195" name="Google Shape;1195;p33"/>
            <p:cNvGrpSpPr/>
            <p:nvPr/>
          </p:nvGrpSpPr>
          <p:grpSpPr>
            <a:xfrm>
              <a:off x="427969" y="2891562"/>
              <a:ext cx="2902118" cy="1707857"/>
              <a:chOff x="5879397" y="2862025"/>
              <a:chExt cx="2952307" cy="1737393"/>
            </a:xfrm>
          </p:grpSpPr>
          <p:sp>
            <p:nvSpPr>
              <p:cNvPr id="1196" name="Google Shape;1196;p3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97" name="Google Shape;1197;p3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98" name="Google Shape;1198;p3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199" name="Google Shape;1199;p3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00" name="Google Shape;1200;p33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1201" name="Google Shape;1201;p33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1202" name="Google Shape;1202;p33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203" name="Google Shape;1203;p33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204" name="Google Shape;1204;p3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205" name="Google Shape;1205;p3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grpSp>
            <p:nvGrpSpPr>
              <p:cNvPr id="1206" name="Google Shape;1206;p33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1207" name="Google Shape;1207;p33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208" name="Google Shape;1208;p33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209" name="Google Shape;1209;p3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210" name="Google Shape;1210;p3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</p:grpSp>
        <p:grpSp>
          <p:nvGrpSpPr>
            <p:cNvPr id="1211" name="Google Shape;1211;p33"/>
            <p:cNvGrpSpPr/>
            <p:nvPr/>
          </p:nvGrpSpPr>
          <p:grpSpPr>
            <a:xfrm>
              <a:off x="579050" y="2013912"/>
              <a:ext cx="1637718" cy="2585699"/>
              <a:chOff x="731450" y="2018675"/>
              <a:chExt cx="1637718" cy="2585699"/>
            </a:xfrm>
          </p:grpSpPr>
          <p:sp>
            <p:nvSpPr>
              <p:cNvPr id="1212" name="Google Shape;1212;p33"/>
              <p:cNvSpPr/>
              <p:nvPr/>
            </p:nvSpPr>
            <p:spPr>
              <a:xfrm flipH="1">
                <a:off x="822380" y="2413921"/>
                <a:ext cx="326853" cy="597816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12675" extrusionOk="0">
                    <a:moveTo>
                      <a:pt x="0" y="0"/>
                    </a:moveTo>
                    <a:lnTo>
                      <a:pt x="2730" y="9678"/>
                    </a:lnTo>
                    <a:lnTo>
                      <a:pt x="2768" y="9831"/>
                    </a:lnTo>
                    <a:lnTo>
                      <a:pt x="2863" y="10251"/>
                    </a:lnTo>
                    <a:lnTo>
                      <a:pt x="2959" y="10537"/>
                    </a:lnTo>
                    <a:lnTo>
                      <a:pt x="3054" y="10823"/>
                    </a:lnTo>
                    <a:lnTo>
                      <a:pt x="3188" y="11148"/>
                    </a:lnTo>
                    <a:lnTo>
                      <a:pt x="3360" y="11453"/>
                    </a:lnTo>
                    <a:lnTo>
                      <a:pt x="3551" y="11759"/>
                    </a:lnTo>
                    <a:lnTo>
                      <a:pt x="3761" y="12045"/>
                    </a:lnTo>
                    <a:lnTo>
                      <a:pt x="3894" y="12179"/>
                    </a:lnTo>
                    <a:lnTo>
                      <a:pt x="4028" y="12293"/>
                    </a:lnTo>
                    <a:lnTo>
                      <a:pt x="4161" y="12389"/>
                    </a:lnTo>
                    <a:lnTo>
                      <a:pt x="4314" y="12484"/>
                    </a:lnTo>
                    <a:lnTo>
                      <a:pt x="4467" y="12560"/>
                    </a:lnTo>
                    <a:lnTo>
                      <a:pt x="4639" y="12618"/>
                    </a:lnTo>
                    <a:lnTo>
                      <a:pt x="4810" y="12656"/>
                    </a:lnTo>
                    <a:lnTo>
                      <a:pt x="5001" y="12675"/>
                    </a:lnTo>
                    <a:lnTo>
                      <a:pt x="5192" y="12656"/>
                    </a:lnTo>
                    <a:lnTo>
                      <a:pt x="5402" y="12637"/>
                    </a:lnTo>
                    <a:lnTo>
                      <a:pt x="5612" y="12579"/>
                    </a:lnTo>
                    <a:lnTo>
                      <a:pt x="5841" y="12503"/>
                    </a:lnTo>
                    <a:lnTo>
                      <a:pt x="6013" y="12427"/>
                    </a:lnTo>
                    <a:lnTo>
                      <a:pt x="6185" y="12331"/>
                    </a:lnTo>
                    <a:lnTo>
                      <a:pt x="6338" y="12217"/>
                    </a:lnTo>
                    <a:lnTo>
                      <a:pt x="6471" y="12102"/>
                    </a:lnTo>
                    <a:lnTo>
                      <a:pt x="6567" y="11969"/>
                    </a:lnTo>
                    <a:lnTo>
                      <a:pt x="6662" y="11816"/>
                    </a:lnTo>
                    <a:lnTo>
                      <a:pt x="6757" y="11663"/>
                    </a:lnTo>
                    <a:lnTo>
                      <a:pt x="6815" y="11491"/>
                    </a:lnTo>
                    <a:lnTo>
                      <a:pt x="6853" y="11320"/>
                    </a:lnTo>
                    <a:lnTo>
                      <a:pt x="6891" y="11148"/>
                    </a:lnTo>
                    <a:lnTo>
                      <a:pt x="6910" y="10938"/>
                    </a:lnTo>
                    <a:lnTo>
                      <a:pt x="6929" y="10747"/>
                    </a:lnTo>
                    <a:lnTo>
                      <a:pt x="6910" y="10537"/>
                    </a:lnTo>
                    <a:lnTo>
                      <a:pt x="6891" y="10308"/>
                    </a:lnTo>
                    <a:lnTo>
                      <a:pt x="6834" y="9869"/>
                    </a:lnTo>
                    <a:lnTo>
                      <a:pt x="6719" y="9373"/>
                    </a:lnTo>
                    <a:lnTo>
                      <a:pt x="6547" y="8876"/>
                    </a:lnTo>
                    <a:lnTo>
                      <a:pt x="6357" y="8361"/>
                    </a:lnTo>
                    <a:lnTo>
                      <a:pt x="6128" y="7826"/>
                    </a:lnTo>
                    <a:lnTo>
                      <a:pt x="5879" y="7292"/>
                    </a:lnTo>
                    <a:lnTo>
                      <a:pt x="5612" y="6738"/>
                    </a:lnTo>
                    <a:lnTo>
                      <a:pt x="5307" y="6185"/>
                    </a:lnTo>
                    <a:lnTo>
                      <a:pt x="5001" y="5631"/>
                    </a:lnTo>
                    <a:lnTo>
                      <a:pt x="4677" y="5097"/>
                    </a:lnTo>
                    <a:lnTo>
                      <a:pt x="4333" y="4562"/>
                    </a:lnTo>
                    <a:lnTo>
                      <a:pt x="3665" y="3513"/>
                    </a:lnTo>
                    <a:lnTo>
                      <a:pt x="3016" y="2558"/>
                    </a:lnTo>
                    <a:lnTo>
                      <a:pt x="2405" y="1718"/>
                    </a:lnTo>
                    <a:lnTo>
                      <a:pt x="1871" y="1012"/>
                    </a:lnTo>
                    <a:lnTo>
                      <a:pt x="1451" y="458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 flipH="1">
                <a:off x="814268" y="2783933"/>
                <a:ext cx="334966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491" extrusionOk="0">
                    <a:moveTo>
                      <a:pt x="6147" y="1"/>
                    </a:moveTo>
                    <a:lnTo>
                      <a:pt x="0" y="3990"/>
                    </a:lnTo>
                    <a:lnTo>
                      <a:pt x="172" y="4162"/>
                    </a:lnTo>
                    <a:lnTo>
                      <a:pt x="649" y="4601"/>
                    </a:lnTo>
                    <a:lnTo>
                      <a:pt x="993" y="4887"/>
                    </a:lnTo>
                    <a:lnTo>
                      <a:pt x="1394" y="5173"/>
                    </a:lnTo>
                    <a:lnTo>
                      <a:pt x="1814" y="5479"/>
                    </a:lnTo>
                    <a:lnTo>
                      <a:pt x="2291" y="5765"/>
                    </a:lnTo>
                    <a:lnTo>
                      <a:pt x="2787" y="6013"/>
                    </a:lnTo>
                    <a:lnTo>
                      <a:pt x="3054" y="6128"/>
                    </a:lnTo>
                    <a:lnTo>
                      <a:pt x="3303" y="6242"/>
                    </a:lnTo>
                    <a:lnTo>
                      <a:pt x="3570" y="6319"/>
                    </a:lnTo>
                    <a:lnTo>
                      <a:pt x="3837" y="6395"/>
                    </a:lnTo>
                    <a:lnTo>
                      <a:pt x="4104" y="6452"/>
                    </a:lnTo>
                    <a:lnTo>
                      <a:pt x="4352" y="6471"/>
                    </a:lnTo>
                    <a:lnTo>
                      <a:pt x="4620" y="6491"/>
                    </a:lnTo>
                    <a:lnTo>
                      <a:pt x="4887" y="6471"/>
                    </a:lnTo>
                    <a:lnTo>
                      <a:pt x="5135" y="6433"/>
                    </a:lnTo>
                    <a:lnTo>
                      <a:pt x="5383" y="6376"/>
                    </a:lnTo>
                    <a:lnTo>
                      <a:pt x="5631" y="6281"/>
                    </a:lnTo>
                    <a:lnTo>
                      <a:pt x="5879" y="6147"/>
                    </a:lnTo>
                    <a:lnTo>
                      <a:pt x="6108" y="5975"/>
                    </a:lnTo>
                    <a:lnTo>
                      <a:pt x="6318" y="5784"/>
                    </a:lnTo>
                    <a:lnTo>
                      <a:pt x="6490" y="5612"/>
                    </a:lnTo>
                    <a:lnTo>
                      <a:pt x="6624" y="5422"/>
                    </a:lnTo>
                    <a:lnTo>
                      <a:pt x="6757" y="5212"/>
                    </a:lnTo>
                    <a:lnTo>
                      <a:pt x="6853" y="5002"/>
                    </a:lnTo>
                    <a:lnTo>
                      <a:pt x="6929" y="4792"/>
                    </a:lnTo>
                    <a:lnTo>
                      <a:pt x="6987" y="4563"/>
                    </a:lnTo>
                    <a:lnTo>
                      <a:pt x="7044" y="4334"/>
                    </a:lnTo>
                    <a:lnTo>
                      <a:pt x="7082" y="4104"/>
                    </a:lnTo>
                    <a:lnTo>
                      <a:pt x="7101" y="3856"/>
                    </a:lnTo>
                    <a:lnTo>
                      <a:pt x="7101" y="3627"/>
                    </a:lnTo>
                    <a:lnTo>
                      <a:pt x="7082" y="3150"/>
                    </a:lnTo>
                    <a:lnTo>
                      <a:pt x="7025" y="2673"/>
                    </a:lnTo>
                    <a:lnTo>
                      <a:pt x="6929" y="2196"/>
                    </a:lnTo>
                    <a:lnTo>
                      <a:pt x="6815" y="1757"/>
                    </a:lnTo>
                    <a:lnTo>
                      <a:pt x="6681" y="1337"/>
                    </a:lnTo>
                    <a:lnTo>
                      <a:pt x="6547" y="974"/>
                    </a:lnTo>
                    <a:lnTo>
                      <a:pt x="6433" y="650"/>
                    </a:lnTo>
                    <a:lnTo>
                      <a:pt x="6223" y="172"/>
                    </a:lnTo>
                    <a:lnTo>
                      <a:pt x="6147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14" name="Google Shape;1214;p33"/>
              <p:cNvSpPr/>
              <p:nvPr/>
            </p:nvSpPr>
            <p:spPr>
              <a:xfrm flipH="1">
                <a:off x="814268" y="2783933"/>
                <a:ext cx="334966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491" fill="none" extrusionOk="0">
                    <a:moveTo>
                      <a:pt x="6147" y="1"/>
                    </a:moveTo>
                    <a:lnTo>
                      <a:pt x="6147" y="1"/>
                    </a:lnTo>
                    <a:lnTo>
                      <a:pt x="6223" y="172"/>
                    </a:lnTo>
                    <a:lnTo>
                      <a:pt x="6433" y="650"/>
                    </a:lnTo>
                    <a:lnTo>
                      <a:pt x="6547" y="974"/>
                    </a:lnTo>
                    <a:lnTo>
                      <a:pt x="6681" y="1337"/>
                    </a:lnTo>
                    <a:lnTo>
                      <a:pt x="6815" y="1757"/>
                    </a:lnTo>
                    <a:lnTo>
                      <a:pt x="6929" y="2196"/>
                    </a:lnTo>
                    <a:lnTo>
                      <a:pt x="7025" y="2673"/>
                    </a:lnTo>
                    <a:lnTo>
                      <a:pt x="7082" y="3150"/>
                    </a:lnTo>
                    <a:lnTo>
                      <a:pt x="7101" y="3627"/>
                    </a:lnTo>
                    <a:lnTo>
                      <a:pt x="7101" y="3856"/>
                    </a:lnTo>
                    <a:lnTo>
                      <a:pt x="7082" y="4104"/>
                    </a:lnTo>
                    <a:lnTo>
                      <a:pt x="7044" y="4334"/>
                    </a:lnTo>
                    <a:lnTo>
                      <a:pt x="6987" y="4563"/>
                    </a:lnTo>
                    <a:lnTo>
                      <a:pt x="6929" y="4792"/>
                    </a:lnTo>
                    <a:lnTo>
                      <a:pt x="6853" y="5002"/>
                    </a:lnTo>
                    <a:lnTo>
                      <a:pt x="6757" y="5212"/>
                    </a:lnTo>
                    <a:lnTo>
                      <a:pt x="6624" y="5422"/>
                    </a:lnTo>
                    <a:lnTo>
                      <a:pt x="6490" y="5612"/>
                    </a:lnTo>
                    <a:lnTo>
                      <a:pt x="6318" y="5784"/>
                    </a:lnTo>
                    <a:lnTo>
                      <a:pt x="6318" y="5784"/>
                    </a:lnTo>
                    <a:lnTo>
                      <a:pt x="6108" y="5975"/>
                    </a:lnTo>
                    <a:lnTo>
                      <a:pt x="5879" y="6147"/>
                    </a:lnTo>
                    <a:lnTo>
                      <a:pt x="5631" y="6281"/>
                    </a:lnTo>
                    <a:lnTo>
                      <a:pt x="5383" y="6376"/>
                    </a:lnTo>
                    <a:lnTo>
                      <a:pt x="5135" y="6433"/>
                    </a:lnTo>
                    <a:lnTo>
                      <a:pt x="4887" y="6471"/>
                    </a:lnTo>
                    <a:lnTo>
                      <a:pt x="4620" y="6491"/>
                    </a:lnTo>
                    <a:lnTo>
                      <a:pt x="4352" y="6471"/>
                    </a:lnTo>
                    <a:lnTo>
                      <a:pt x="4104" y="6452"/>
                    </a:lnTo>
                    <a:lnTo>
                      <a:pt x="3837" y="6395"/>
                    </a:lnTo>
                    <a:lnTo>
                      <a:pt x="3570" y="6319"/>
                    </a:lnTo>
                    <a:lnTo>
                      <a:pt x="3303" y="6242"/>
                    </a:lnTo>
                    <a:lnTo>
                      <a:pt x="3054" y="6128"/>
                    </a:lnTo>
                    <a:lnTo>
                      <a:pt x="2787" y="6013"/>
                    </a:lnTo>
                    <a:lnTo>
                      <a:pt x="2291" y="5765"/>
                    </a:lnTo>
                    <a:lnTo>
                      <a:pt x="1814" y="5479"/>
                    </a:lnTo>
                    <a:lnTo>
                      <a:pt x="1394" y="5173"/>
                    </a:lnTo>
                    <a:lnTo>
                      <a:pt x="993" y="4887"/>
                    </a:lnTo>
                    <a:lnTo>
                      <a:pt x="649" y="4601"/>
                    </a:lnTo>
                    <a:lnTo>
                      <a:pt x="172" y="4162"/>
                    </a:lnTo>
                    <a:lnTo>
                      <a:pt x="0" y="39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 flipH="1">
                <a:off x="864685" y="2851474"/>
                <a:ext cx="46882" cy="8555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814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39" y="76"/>
                    </a:lnTo>
                    <a:lnTo>
                      <a:pt x="191" y="344"/>
                    </a:lnTo>
                    <a:lnTo>
                      <a:pt x="440" y="783"/>
                    </a:lnTo>
                    <a:lnTo>
                      <a:pt x="707" y="1298"/>
                    </a:lnTo>
                    <a:lnTo>
                      <a:pt x="840" y="1565"/>
                    </a:lnTo>
                    <a:lnTo>
                      <a:pt x="936" y="1814"/>
                    </a:lnTo>
                    <a:lnTo>
                      <a:pt x="993" y="1794"/>
                    </a:lnTo>
                    <a:lnTo>
                      <a:pt x="859" y="1508"/>
                    </a:lnTo>
                    <a:lnTo>
                      <a:pt x="726" y="1203"/>
                    </a:lnTo>
                    <a:lnTo>
                      <a:pt x="420" y="611"/>
                    </a:lnTo>
                    <a:lnTo>
                      <a:pt x="153" y="17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16" name="Google Shape;1216;p33"/>
              <p:cNvSpPr/>
              <p:nvPr/>
            </p:nvSpPr>
            <p:spPr>
              <a:xfrm flipH="1">
                <a:off x="1067261" y="2261765"/>
                <a:ext cx="109894" cy="18729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971" extrusionOk="0">
                    <a:moveTo>
                      <a:pt x="955" y="0"/>
                    </a:moveTo>
                    <a:lnTo>
                      <a:pt x="821" y="19"/>
                    </a:lnTo>
                    <a:lnTo>
                      <a:pt x="707" y="58"/>
                    </a:lnTo>
                    <a:lnTo>
                      <a:pt x="669" y="96"/>
                    </a:lnTo>
                    <a:lnTo>
                      <a:pt x="630" y="134"/>
                    </a:lnTo>
                    <a:lnTo>
                      <a:pt x="592" y="172"/>
                    </a:lnTo>
                    <a:lnTo>
                      <a:pt x="592" y="229"/>
                    </a:lnTo>
                    <a:lnTo>
                      <a:pt x="611" y="344"/>
                    </a:lnTo>
                    <a:lnTo>
                      <a:pt x="650" y="439"/>
                    </a:lnTo>
                    <a:lnTo>
                      <a:pt x="726" y="535"/>
                    </a:lnTo>
                    <a:lnTo>
                      <a:pt x="650" y="497"/>
                    </a:lnTo>
                    <a:lnTo>
                      <a:pt x="573" y="459"/>
                    </a:lnTo>
                    <a:lnTo>
                      <a:pt x="497" y="439"/>
                    </a:lnTo>
                    <a:lnTo>
                      <a:pt x="420" y="459"/>
                    </a:lnTo>
                    <a:lnTo>
                      <a:pt x="344" y="478"/>
                    </a:lnTo>
                    <a:lnTo>
                      <a:pt x="287" y="516"/>
                    </a:lnTo>
                    <a:lnTo>
                      <a:pt x="249" y="573"/>
                    </a:lnTo>
                    <a:lnTo>
                      <a:pt x="230" y="649"/>
                    </a:lnTo>
                    <a:lnTo>
                      <a:pt x="230" y="707"/>
                    </a:lnTo>
                    <a:lnTo>
                      <a:pt x="249" y="783"/>
                    </a:lnTo>
                    <a:lnTo>
                      <a:pt x="287" y="840"/>
                    </a:lnTo>
                    <a:lnTo>
                      <a:pt x="363" y="936"/>
                    </a:lnTo>
                    <a:lnTo>
                      <a:pt x="478" y="1031"/>
                    </a:lnTo>
                    <a:lnTo>
                      <a:pt x="211" y="1012"/>
                    </a:lnTo>
                    <a:lnTo>
                      <a:pt x="172" y="1012"/>
                    </a:lnTo>
                    <a:lnTo>
                      <a:pt x="134" y="1031"/>
                    </a:lnTo>
                    <a:lnTo>
                      <a:pt x="115" y="1050"/>
                    </a:lnTo>
                    <a:lnTo>
                      <a:pt x="96" y="1088"/>
                    </a:lnTo>
                    <a:lnTo>
                      <a:pt x="96" y="1184"/>
                    </a:lnTo>
                    <a:lnTo>
                      <a:pt x="115" y="1298"/>
                    </a:lnTo>
                    <a:lnTo>
                      <a:pt x="172" y="1375"/>
                    </a:lnTo>
                    <a:lnTo>
                      <a:pt x="249" y="1451"/>
                    </a:lnTo>
                    <a:lnTo>
                      <a:pt x="191" y="1413"/>
                    </a:lnTo>
                    <a:lnTo>
                      <a:pt x="115" y="1413"/>
                    </a:lnTo>
                    <a:lnTo>
                      <a:pt x="58" y="1451"/>
                    </a:lnTo>
                    <a:lnTo>
                      <a:pt x="20" y="1508"/>
                    </a:lnTo>
                    <a:lnTo>
                      <a:pt x="1" y="1566"/>
                    </a:lnTo>
                    <a:lnTo>
                      <a:pt x="1" y="1642"/>
                    </a:lnTo>
                    <a:lnTo>
                      <a:pt x="39" y="1718"/>
                    </a:lnTo>
                    <a:lnTo>
                      <a:pt x="77" y="1776"/>
                    </a:lnTo>
                    <a:lnTo>
                      <a:pt x="230" y="1947"/>
                    </a:lnTo>
                    <a:lnTo>
                      <a:pt x="268" y="1986"/>
                    </a:lnTo>
                    <a:lnTo>
                      <a:pt x="306" y="2043"/>
                    </a:lnTo>
                    <a:lnTo>
                      <a:pt x="325" y="2081"/>
                    </a:lnTo>
                    <a:lnTo>
                      <a:pt x="325" y="2138"/>
                    </a:lnTo>
                    <a:lnTo>
                      <a:pt x="306" y="2253"/>
                    </a:lnTo>
                    <a:lnTo>
                      <a:pt x="230" y="2520"/>
                    </a:lnTo>
                    <a:lnTo>
                      <a:pt x="191" y="2787"/>
                    </a:lnTo>
                    <a:lnTo>
                      <a:pt x="172" y="3054"/>
                    </a:lnTo>
                    <a:lnTo>
                      <a:pt x="211" y="3322"/>
                    </a:lnTo>
                    <a:lnTo>
                      <a:pt x="230" y="3455"/>
                    </a:lnTo>
                    <a:lnTo>
                      <a:pt x="287" y="3570"/>
                    </a:lnTo>
                    <a:lnTo>
                      <a:pt x="344" y="3684"/>
                    </a:lnTo>
                    <a:lnTo>
                      <a:pt x="440" y="3780"/>
                    </a:lnTo>
                    <a:lnTo>
                      <a:pt x="554" y="3837"/>
                    </a:lnTo>
                    <a:lnTo>
                      <a:pt x="688" y="3894"/>
                    </a:lnTo>
                    <a:lnTo>
                      <a:pt x="821" y="3933"/>
                    </a:lnTo>
                    <a:lnTo>
                      <a:pt x="955" y="3971"/>
                    </a:lnTo>
                    <a:lnTo>
                      <a:pt x="1738" y="3761"/>
                    </a:lnTo>
                    <a:lnTo>
                      <a:pt x="1814" y="3513"/>
                    </a:lnTo>
                    <a:lnTo>
                      <a:pt x="1890" y="3284"/>
                    </a:lnTo>
                    <a:lnTo>
                      <a:pt x="1986" y="3054"/>
                    </a:lnTo>
                    <a:lnTo>
                      <a:pt x="2062" y="2806"/>
                    </a:lnTo>
                    <a:lnTo>
                      <a:pt x="2158" y="2482"/>
                    </a:lnTo>
                    <a:lnTo>
                      <a:pt x="2215" y="2157"/>
                    </a:lnTo>
                    <a:lnTo>
                      <a:pt x="2272" y="1833"/>
                    </a:lnTo>
                    <a:lnTo>
                      <a:pt x="2329" y="1489"/>
                    </a:lnTo>
                    <a:lnTo>
                      <a:pt x="2329" y="1337"/>
                    </a:lnTo>
                    <a:lnTo>
                      <a:pt x="2329" y="1241"/>
                    </a:lnTo>
                    <a:lnTo>
                      <a:pt x="2310" y="1165"/>
                    </a:lnTo>
                    <a:lnTo>
                      <a:pt x="2253" y="1050"/>
                    </a:lnTo>
                    <a:lnTo>
                      <a:pt x="2158" y="936"/>
                    </a:lnTo>
                    <a:lnTo>
                      <a:pt x="1986" y="745"/>
                    </a:lnTo>
                    <a:lnTo>
                      <a:pt x="1795" y="554"/>
                    </a:lnTo>
                    <a:lnTo>
                      <a:pt x="1585" y="382"/>
                    </a:lnTo>
                    <a:lnTo>
                      <a:pt x="1394" y="210"/>
                    </a:lnTo>
                    <a:lnTo>
                      <a:pt x="1184" y="77"/>
                    </a:lnTo>
                    <a:lnTo>
                      <a:pt x="1069" y="39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17" name="Google Shape;1217;p33"/>
              <p:cNvSpPr/>
              <p:nvPr/>
            </p:nvSpPr>
            <p:spPr>
              <a:xfrm flipH="1">
                <a:off x="1067261" y="2261765"/>
                <a:ext cx="109894" cy="18729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971" fill="none" extrusionOk="0">
                    <a:moveTo>
                      <a:pt x="1738" y="3761"/>
                    </a:moveTo>
                    <a:lnTo>
                      <a:pt x="1738" y="3761"/>
                    </a:lnTo>
                    <a:lnTo>
                      <a:pt x="1814" y="3513"/>
                    </a:lnTo>
                    <a:lnTo>
                      <a:pt x="1890" y="3284"/>
                    </a:lnTo>
                    <a:lnTo>
                      <a:pt x="1986" y="3054"/>
                    </a:lnTo>
                    <a:lnTo>
                      <a:pt x="2062" y="2806"/>
                    </a:lnTo>
                    <a:lnTo>
                      <a:pt x="2062" y="2806"/>
                    </a:lnTo>
                    <a:lnTo>
                      <a:pt x="2158" y="2482"/>
                    </a:lnTo>
                    <a:lnTo>
                      <a:pt x="2215" y="2157"/>
                    </a:lnTo>
                    <a:lnTo>
                      <a:pt x="2272" y="1833"/>
                    </a:lnTo>
                    <a:lnTo>
                      <a:pt x="2329" y="1489"/>
                    </a:lnTo>
                    <a:lnTo>
                      <a:pt x="2329" y="1489"/>
                    </a:lnTo>
                    <a:lnTo>
                      <a:pt x="2329" y="1337"/>
                    </a:lnTo>
                    <a:lnTo>
                      <a:pt x="2329" y="1241"/>
                    </a:lnTo>
                    <a:lnTo>
                      <a:pt x="2310" y="1165"/>
                    </a:lnTo>
                    <a:lnTo>
                      <a:pt x="2310" y="1165"/>
                    </a:lnTo>
                    <a:lnTo>
                      <a:pt x="2253" y="1050"/>
                    </a:lnTo>
                    <a:lnTo>
                      <a:pt x="2158" y="936"/>
                    </a:lnTo>
                    <a:lnTo>
                      <a:pt x="2158" y="936"/>
                    </a:lnTo>
                    <a:lnTo>
                      <a:pt x="1986" y="745"/>
                    </a:lnTo>
                    <a:lnTo>
                      <a:pt x="1795" y="554"/>
                    </a:lnTo>
                    <a:lnTo>
                      <a:pt x="1585" y="382"/>
                    </a:lnTo>
                    <a:lnTo>
                      <a:pt x="1394" y="210"/>
                    </a:lnTo>
                    <a:lnTo>
                      <a:pt x="1394" y="210"/>
                    </a:lnTo>
                    <a:lnTo>
                      <a:pt x="1184" y="77"/>
                    </a:lnTo>
                    <a:lnTo>
                      <a:pt x="1069" y="39"/>
                    </a:lnTo>
                    <a:lnTo>
                      <a:pt x="955" y="0"/>
                    </a:lnTo>
                    <a:lnTo>
                      <a:pt x="955" y="0"/>
                    </a:lnTo>
                    <a:lnTo>
                      <a:pt x="821" y="19"/>
                    </a:lnTo>
                    <a:lnTo>
                      <a:pt x="707" y="58"/>
                    </a:lnTo>
                    <a:lnTo>
                      <a:pt x="669" y="96"/>
                    </a:lnTo>
                    <a:lnTo>
                      <a:pt x="630" y="134"/>
                    </a:lnTo>
                    <a:lnTo>
                      <a:pt x="592" y="172"/>
                    </a:lnTo>
                    <a:lnTo>
                      <a:pt x="592" y="229"/>
                    </a:lnTo>
                    <a:lnTo>
                      <a:pt x="592" y="229"/>
                    </a:lnTo>
                    <a:lnTo>
                      <a:pt x="611" y="344"/>
                    </a:lnTo>
                    <a:lnTo>
                      <a:pt x="650" y="439"/>
                    </a:lnTo>
                    <a:lnTo>
                      <a:pt x="726" y="535"/>
                    </a:lnTo>
                    <a:lnTo>
                      <a:pt x="726" y="535"/>
                    </a:lnTo>
                    <a:lnTo>
                      <a:pt x="650" y="497"/>
                    </a:lnTo>
                    <a:lnTo>
                      <a:pt x="573" y="459"/>
                    </a:lnTo>
                    <a:lnTo>
                      <a:pt x="497" y="439"/>
                    </a:lnTo>
                    <a:lnTo>
                      <a:pt x="497" y="439"/>
                    </a:lnTo>
                    <a:lnTo>
                      <a:pt x="420" y="459"/>
                    </a:lnTo>
                    <a:lnTo>
                      <a:pt x="344" y="478"/>
                    </a:lnTo>
                    <a:lnTo>
                      <a:pt x="287" y="516"/>
                    </a:lnTo>
                    <a:lnTo>
                      <a:pt x="249" y="573"/>
                    </a:lnTo>
                    <a:lnTo>
                      <a:pt x="249" y="573"/>
                    </a:lnTo>
                    <a:lnTo>
                      <a:pt x="230" y="649"/>
                    </a:lnTo>
                    <a:lnTo>
                      <a:pt x="230" y="707"/>
                    </a:lnTo>
                    <a:lnTo>
                      <a:pt x="249" y="783"/>
                    </a:lnTo>
                    <a:lnTo>
                      <a:pt x="287" y="840"/>
                    </a:lnTo>
                    <a:lnTo>
                      <a:pt x="287" y="840"/>
                    </a:lnTo>
                    <a:lnTo>
                      <a:pt x="363" y="936"/>
                    </a:lnTo>
                    <a:lnTo>
                      <a:pt x="478" y="1031"/>
                    </a:lnTo>
                    <a:lnTo>
                      <a:pt x="478" y="1031"/>
                    </a:lnTo>
                    <a:lnTo>
                      <a:pt x="211" y="1012"/>
                    </a:lnTo>
                    <a:lnTo>
                      <a:pt x="211" y="1012"/>
                    </a:lnTo>
                    <a:lnTo>
                      <a:pt x="172" y="1012"/>
                    </a:lnTo>
                    <a:lnTo>
                      <a:pt x="134" y="1031"/>
                    </a:lnTo>
                    <a:lnTo>
                      <a:pt x="134" y="1031"/>
                    </a:lnTo>
                    <a:lnTo>
                      <a:pt x="115" y="1050"/>
                    </a:lnTo>
                    <a:lnTo>
                      <a:pt x="96" y="1088"/>
                    </a:lnTo>
                    <a:lnTo>
                      <a:pt x="96" y="1088"/>
                    </a:lnTo>
                    <a:lnTo>
                      <a:pt x="96" y="1184"/>
                    </a:lnTo>
                    <a:lnTo>
                      <a:pt x="115" y="1298"/>
                    </a:lnTo>
                    <a:lnTo>
                      <a:pt x="172" y="1375"/>
                    </a:lnTo>
                    <a:lnTo>
                      <a:pt x="249" y="1451"/>
                    </a:lnTo>
                    <a:lnTo>
                      <a:pt x="249" y="1451"/>
                    </a:lnTo>
                    <a:lnTo>
                      <a:pt x="191" y="1413"/>
                    </a:lnTo>
                    <a:lnTo>
                      <a:pt x="115" y="1413"/>
                    </a:lnTo>
                    <a:lnTo>
                      <a:pt x="58" y="1451"/>
                    </a:lnTo>
                    <a:lnTo>
                      <a:pt x="20" y="1508"/>
                    </a:lnTo>
                    <a:lnTo>
                      <a:pt x="20" y="1508"/>
                    </a:lnTo>
                    <a:lnTo>
                      <a:pt x="1" y="1566"/>
                    </a:lnTo>
                    <a:lnTo>
                      <a:pt x="1" y="1642"/>
                    </a:lnTo>
                    <a:lnTo>
                      <a:pt x="39" y="1718"/>
                    </a:lnTo>
                    <a:lnTo>
                      <a:pt x="77" y="1776"/>
                    </a:lnTo>
                    <a:lnTo>
                      <a:pt x="77" y="1776"/>
                    </a:lnTo>
                    <a:lnTo>
                      <a:pt x="230" y="1947"/>
                    </a:lnTo>
                    <a:lnTo>
                      <a:pt x="230" y="1947"/>
                    </a:lnTo>
                    <a:lnTo>
                      <a:pt x="268" y="1986"/>
                    </a:lnTo>
                    <a:lnTo>
                      <a:pt x="306" y="2043"/>
                    </a:lnTo>
                    <a:lnTo>
                      <a:pt x="306" y="2043"/>
                    </a:lnTo>
                    <a:lnTo>
                      <a:pt x="325" y="2081"/>
                    </a:lnTo>
                    <a:lnTo>
                      <a:pt x="325" y="2138"/>
                    </a:lnTo>
                    <a:lnTo>
                      <a:pt x="306" y="2253"/>
                    </a:lnTo>
                    <a:lnTo>
                      <a:pt x="306" y="2253"/>
                    </a:lnTo>
                    <a:lnTo>
                      <a:pt x="230" y="2520"/>
                    </a:lnTo>
                    <a:lnTo>
                      <a:pt x="191" y="2787"/>
                    </a:lnTo>
                    <a:lnTo>
                      <a:pt x="172" y="3054"/>
                    </a:lnTo>
                    <a:lnTo>
                      <a:pt x="211" y="3322"/>
                    </a:lnTo>
                    <a:lnTo>
                      <a:pt x="211" y="3322"/>
                    </a:lnTo>
                    <a:lnTo>
                      <a:pt x="230" y="3455"/>
                    </a:lnTo>
                    <a:lnTo>
                      <a:pt x="287" y="3570"/>
                    </a:lnTo>
                    <a:lnTo>
                      <a:pt x="344" y="3684"/>
                    </a:lnTo>
                    <a:lnTo>
                      <a:pt x="440" y="3780"/>
                    </a:lnTo>
                    <a:lnTo>
                      <a:pt x="440" y="3780"/>
                    </a:lnTo>
                    <a:lnTo>
                      <a:pt x="554" y="3837"/>
                    </a:lnTo>
                    <a:lnTo>
                      <a:pt x="688" y="3894"/>
                    </a:lnTo>
                    <a:lnTo>
                      <a:pt x="821" y="3933"/>
                    </a:lnTo>
                    <a:lnTo>
                      <a:pt x="955" y="39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18" name="Google Shape;1218;p33"/>
              <p:cNvSpPr/>
              <p:nvPr/>
            </p:nvSpPr>
            <p:spPr>
              <a:xfrm flipH="1">
                <a:off x="1059149" y="2186112"/>
                <a:ext cx="181019" cy="255776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5423" extrusionOk="0">
                    <a:moveTo>
                      <a:pt x="2959" y="1"/>
                    </a:moveTo>
                    <a:lnTo>
                      <a:pt x="2806" y="20"/>
                    </a:lnTo>
                    <a:lnTo>
                      <a:pt x="2654" y="77"/>
                    </a:lnTo>
                    <a:lnTo>
                      <a:pt x="2501" y="154"/>
                    </a:lnTo>
                    <a:lnTo>
                      <a:pt x="2386" y="268"/>
                    </a:lnTo>
                    <a:lnTo>
                      <a:pt x="2272" y="402"/>
                    </a:lnTo>
                    <a:lnTo>
                      <a:pt x="2157" y="535"/>
                    </a:lnTo>
                    <a:lnTo>
                      <a:pt x="2081" y="688"/>
                    </a:lnTo>
                    <a:lnTo>
                      <a:pt x="2005" y="841"/>
                    </a:lnTo>
                    <a:lnTo>
                      <a:pt x="1966" y="994"/>
                    </a:lnTo>
                    <a:lnTo>
                      <a:pt x="1928" y="1127"/>
                    </a:lnTo>
                    <a:lnTo>
                      <a:pt x="1928" y="1204"/>
                    </a:lnTo>
                    <a:lnTo>
                      <a:pt x="1947" y="1261"/>
                    </a:lnTo>
                    <a:lnTo>
                      <a:pt x="1966" y="1337"/>
                    </a:lnTo>
                    <a:lnTo>
                      <a:pt x="2005" y="1394"/>
                    </a:lnTo>
                    <a:lnTo>
                      <a:pt x="2062" y="1433"/>
                    </a:lnTo>
                    <a:lnTo>
                      <a:pt x="2138" y="1490"/>
                    </a:lnTo>
                    <a:lnTo>
                      <a:pt x="2196" y="1528"/>
                    </a:lnTo>
                    <a:lnTo>
                      <a:pt x="2272" y="1585"/>
                    </a:lnTo>
                    <a:lnTo>
                      <a:pt x="2310" y="1662"/>
                    </a:lnTo>
                    <a:lnTo>
                      <a:pt x="2348" y="1738"/>
                    </a:lnTo>
                    <a:lnTo>
                      <a:pt x="2348" y="1833"/>
                    </a:lnTo>
                    <a:lnTo>
                      <a:pt x="2348" y="1929"/>
                    </a:lnTo>
                    <a:lnTo>
                      <a:pt x="2329" y="2024"/>
                    </a:lnTo>
                    <a:lnTo>
                      <a:pt x="2291" y="2120"/>
                    </a:lnTo>
                    <a:lnTo>
                      <a:pt x="2215" y="2292"/>
                    </a:lnTo>
                    <a:lnTo>
                      <a:pt x="1890" y="2826"/>
                    </a:lnTo>
                    <a:lnTo>
                      <a:pt x="1527" y="3322"/>
                    </a:lnTo>
                    <a:lnTo>
                      <a:pt x="1394" y="3494"/>
                    </a:lnTo>
                    <a:lnTo>
                      <a:pt x="1298" y="3570"/>
                    </a:lnTo>
                    <a:lnTo>
                      <a:pt x="1222" y="3647"/>
                    </a:lnTo>
                    <a:lnTo>
                      <a:pt x="1127" y="3704"/>
                    </a:lnTo>
                    <a:lnTo>
                      <a:pt x="1031" y="3742"/>
                    </a:lnTo>
                    <a:lnTo>
                      <a:pt x="917" y="3761"/>
                    </a:lnTo>
                    <a:lnTo>
                      <a:pt x="802" y="3761"/>
                    </a:lnTo>
                    <a:lnTo>
                      <a:pt x="688" y="3723"/>
                    </a:lnTo>
                    <a:lnTo>
                      <a:pt x="611" y="3723"/>
                    </a:lnTo>
                    <a:lnTo>
                      <a:pt x="554" y="3742"/>
                    </a:lnTo>
                    <a:lnTo>
                      <a:pt x="497" y="3780"/>
                    </a:lnTo>
                    <a:lnTo>
                      <a:pt x="439" y="3857"/>
                    </a:lnTo>
                    <a:lnTo>
                      <a:pt x="325" y="4086"/>
                    </a:lnTo>
                    <a:lnTo>
                      <a:pt x="210" y="4296"/>
                    </a:lnTo>
                    <a:lnTo>
                      <a:pt x="115" y="4525"/>
                    </a:lnTo>
                    <a:lnTo>
                      <a:pt x="39" y="4773"/>
                    </a:lnTo>
                    <a:lnTo>
                      <a:pt x="19" y="4888"/>
                    </a:lnTo>
                    <a:lnTo>
                      <a:pt x="0" y="4945"/>
                    </a:lnTo>
                    <a:lnTo>
                      <a:pt x="19" y="5002"/>
                    </a:lnTo>
                    <a:lnTo>
                      <a:pt x="39" y="5059"/>
                    </a:lnTo>
                    <a:lnTo>
                      <a:pt x="77" y="5098"/>
                    </a:lnTo>
                    <a:lnTo>
                      <a:pt x="153" y="5174"/>
                    </a:lnTo>
                    <a:lnTo>
                      <a:pt x="306" y="5269"/>
                    </a:lnTo>
                    <a:lnTo>
                      <a:pt x="478" y="5346"/>
                    </a:lnTo>
                    <a:lnTo>
                      <a:pt x="649" y="5403"/>
                    </a:lnTo>
                    <a:lnTo>
                      <a:pt x="840" y="5422"/>
                    </a:lnTo>
                    <a:lnTo>
                      <a:pt x="1031" y="5422"/>
                    </a:lnTo>
                    <a:lnTo>
                      <a:pt x="1203" y="5403"/>
                    </a:lnTo>
                    <a:lnTo>
                      <a:pt x="1394" y="5346"/>
                    </a:lnTo>
                    <a:lnTo>
                      <a:pt x="1566" y="5288"/>
                    </a:lnTo>
                    <a:lnTo>
                      <a:pt x="1737" y="5212"/>
                    </a:lnTo>
                    <a:lnTo>
                      <a:pt x="1890" y="5117"/>
                    </a:lnTo>
                    <a:lnTo>
                      <a:pt x="2043" y="5002"/>
                    </a:lnTo>
                    <a:lnTo>
                      <a:pt x="2176" y="4888"/>
                    </a:lnTo>
                    <a:lnTo>
                      <a:pt x="2444" y="4620"/>
                    </a:lnTo>
                    <a:lnTo>
                      <a:pt x="2673" y="4334"/>
                    </a:lnTo>
                    <a:lnTo>
                      <a:pt x="2825" y="4124"/>
                    </a:lnTo>
                    <a:lnTo>
                      <a:pt x="2959" y="3895"/>
                    </a:lnTo>
                    <a:lnTo>
                      <a:pt x="3093" y="3666"/>
                    </a:lnTo>
                    <a:lnTo>
                      <a:pt x="3226" y="3437"/>
                    </a:lnTo>
                    <a:lnTo>
                      <a:pt x="3322" y="3189"/>
                    </a:lnTo>
                    <a:lnTo>
                      <a:pt x="3436" y="2941"/>
                    </a:lnTo>
                    <a:lnTo>
                      <a:pt x="3513" y="2692"/>
                    </a:lnTo>
                    <a:lnTo>
                      <a:pt x="3589" y="2444"/>
                    </a:lnTo>
                    <a:lnTo>
                      <a:pt x="3703" y="2024"/>
                    </a:lnTo>
                    <a:lnTo>
                      <a:pt x="3761" y="1795"/>
                    </a:lnTo>
                    <a:lnTo>
                      <a:pt x="3799" y="1547"/>
                    </a:lnTo>
                    <a:lnTo>
                      <a:pt x="3837" y="1299"/>
                    </a:lnTo>
                    <a:lnTo>
                      <a:pt x="3837" y="1051"/>
                    </a:lnTo>
                    <a:lnTo>
                      <a:pt x="3799" y="822"/>
                    </a:lnTo>
                    <a:lnTo>
                      <a:pt x="3761" y="707"/>
                    </a:lnTo>
                    <a:lnTo>
                      <a:pt x="3723" y="612"/>
                    </a:lnTo>
                    <a:lnTo>
                      <a:pt x="3665" y="478"/>
                    </a:lnTo>
                    <a:lnTo>
                      <a:pt x="3551" y="364"/>
                    </a:lnTo>
                    <a:lnTo>
                      <a:pt x="3436" y="230"/>
                    </a:lnTo>
                    <a:lnTo>
                      <a:pt x="3303" y="116"/>
                    </a:lnTo>
                    <a:lnTo>
                      <a:pt x="3226" y="77"/>
                    </a:lnTo>
                    <a:lnTo>
                      <a:pt x="3131" y="39"/>
                    </a:lnTo>
                    <a:lnTo>
                      <a:pt x="3054" y="20"/>
                    </a:lnTo>
                    <a:lnTo>
                      <a:pt x="2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 flipH="1">
                <a:off x="2025193" y="4419770"/>
                <a:ext cx="212525" cy="99990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120" extrusionOk="0">
                    <a:moveTo>
                      <a:pt x="917" y="1"/>
                    </a:moveTo>
                    <a:lnTo>
                      <a:pt x="631" y="20"/>
                    </a:lnTo>
                    <a:lnTo>
                      <a:pt x="402" y="77"/>
                    </a:lnTo>
                    <a:lnTo>
                      <a:pt x="230" y="153"/>
                    </a:lnTo>
                    <a:lnTo>
                      <a:pt x="96" y="249"/>
                    </a:lnTo>
                    <a:lnTo>
                      <a:pt x="20" y="344"/>
                    </a:lnTo>
                    <a:lnTo>
                      <a:pt x="1" y="402"/>
                    </a:lnTo>
                    <a:lnTo>
                      <a:pt x="1" y="459"/>
                    </a:lnTo>
                    <a:lnTo>
                      <a:pt x="1" y="516"/>
                    </a:lnTo>
                    <a:lnTo>
                      <a:pt x="20" y="573"/>
                    </a:lnTo>
                    <a:lnTo>
                      <a:pt x="77" y="669"/>
                    </a:lnTo>
                    <a:lnTo>
                      <a:pt x="154" y="726"/>
                    </a:lnTo>
                    <a:lnTo>
                      <a:pt x="287" y="802"/>
                    </a:lnTo>
                    <a:lnTo>
                      <a:pt x="669" y="1012"/>
                    </a:lnTo>
                    <a:lnTo>
                      <a:pt x="1184" y="1241"/>
                    </a:lnTo>
                    <a:lnTo>
                      <a:pt x="1757" y="1490"/>
                    </a:lnTo>
                    <a:lnTo>
                      <a:pt x="2368" y="1738"/>
                    </a:lnTo>
                    <a:lnTo>
                      <a:pt x="2921" y="1948"/>
                    </a:lnTo>
                    <a:lnTo>
                      <a:pt x="3379" y="2081"/>
                    </a:lnTo>
                    <a:lnTo>
                      <a:pt x="3570" y="2120"/>
                    </a:lnTo>
                    <a:lnTo>
                      <a:pt x="3704" y="2120"/>
                    </a:lnTo>
                    <a:lnTo>
                      <a:pt x="3780" y="2100"/>
                    </a:lnTo>
                    <a:lnTo>
                      <a:pt x="3857" y="2043"/>
                    </a:lnTo>
                    <a:lnTo>
                      <a:pt x="3933" y="1967"/>
                    </a:lnTo>
                    <a:lnTo>
                      <a:pt x="3990" y="1852"/>
                    </a:lnTo>
                    <a:lnTo>
                      <a:pt x="4143" y="1566"/>
                    </a:lnTo>
                    <a:lnTo>
                      <a:pt x="4257" y="1241"/>
                    </a:lnTo>
                    <a:lnTo>
                      <a:pt x="4372" y="917"/>
                    </a:lnTo>
                    <a:lnTo>
                      <a:pt x="4448" y="631"/>
                    </a:lnTo>
                    <a:lnTo>
                      <a:pt x="4506" y="363"/>
                    </a:lnTo>
                    <a:lnTo>
                      <a:pt x="36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 flipH="1">
                <a:off x="2025193" y="4419770"/>
                <a:ext cx="212525" cy="99990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120" fill="none" extrusionOk="0">
                    <a:moveTo>
                      <a:pt x="4506" y="363"/>
                    </a:moveTo>
                    <a:lnTo>
                      <a:pt x="4506" y="363"/>
                    </a:lnTo>
                    <a:lnTo>
                      <a:pt x="4448" y="631"/>
                    </a:lnTo>
                    <a:lnTo>
                      <a:pt x="4372" y="917"/>
                    </a:lnTo>
                    <a:lnTo>
                      <a:pt x="4257" y="1241"/>
                    </a:lnTo>
                    <a:lnTo>
                      <a:pt x="4143" y="1566"/>
                    </a:lnTo>
                    <a:lnTo>
                      <a:pt x="3990" y="1852"/>
                    </a:lnTo>
                    <a:lnTo>
                      <a:pt x="3933" y="1967"/>
                    </a:lnTo>
                    <a:lnTo>
                      <a:pt x="3857" y="2043"/>
                    </a:lnTo>
                    <a:lnTo>
                      <a:pt x="3780" y="2100"/>
                    </a:lnTo>
                    <a:lnTo>
                      <a:pt x="3704" y="2120"/>
                    </a:lnTo>
                    <a:lnTo>
                      <a:pt x="3704" y="2120"/>
                    </a:lnTo>
                    <a:lnTo>
                      <a:pt x="3570" y="2120"/>
                    </a:lnTo>
                    <a:lnTo>
                      <a:pt x="3379" y="2081"/>
                    </a:lnTo>
                    <a:lnTo>
                      <a:pt x="2921" y="1948"/>
                    </a:lnTo>
                    <a:lnTo>
                      <a:pt x="2368" y="1738"/>
                    </a:lnTo>
                    <a:lnTo>
                      <a:pt x="1757" y="1490"/>
                    </a:lnTo>
                    <a:lnTo>
                      <a:pt x="1184" y="1241"/>
                    </a:lnTo>
                    <a:lnTo>
                      <a:pt x="669" y="1012"/>
                    </a:lnTo>
                    <a:lnTo>
                      <a:pt x="287" y="802"/>
                    </a:lnTo>
                    <a:lnTo>
                      <a:pt x="154" y="726"/>
                    </a:lnTo>
                    <a:lnTo>
                      <a:pt x="77" y="669"/>
                    </a:lnTo>
                    <a:lnTo>
                      <a:pt x="77" y="669"/>
                    </a:lnTo>
                    <a:lnTo>
                      <a:pt x="20" y="573"/>
                    </a:lnTo>
                    <a:lnTo>
                      <a:pt x="1" y="516"/>
                    </a:lnTo>
                    <a:lnTo>
                      <a:pt x="1" y="459"/>
                    </a:lnTo>
                    <a:lnTo>
                      <a:pt x="1" y="402"/>
                    </a:lnTo>
                    <a:lnTo>
                      <a:pt x="20" y="344"/>
                    </a:lnTo>
                    <a:lnTo>
                      <a:pt x="96" y="249"/>
                    </a:lnTo>
                    <a:lnTo>
                      <a:pt x="230" y="153"/>
                    </a:lnTo>
                    <a:lnTo>
                      <a:pt x="402" y="77"/>
                    </a:lnTo>
                    <a:lnTo>
                      <a:pt x="631" y="20"/>
                    </a:lnTo>
                    <a:lnTo>
                      <a:pt x="917" y="1"/>
                    </a:lnTo>
                    <a:lnTo>
                      <a:pt x="917" y="1"/>
                    </a:lnTo>
                    <a:lnTo>
                      <a:pt x="364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1" name="Google Shape;1221;p33"/>
              <p:cNvSpPr/>
              <p:nvPr/>
            </p:nvSpPr>
            <p:spPr>
              <a:xfrm flipH="1">
                <a:off x="1989157" y="4345956"/>
                <a:ext cx="96405" cy="11347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6" extrusionOk="0">
                    <a:moveTo>
                      <a:pt x="402" y="1"/>
                    </a:moveTo>
                    <a:lnTo>
                      <a:pt x="1" y="1738"/>
                    </a:lnTo>
                    <a:lnTo>
                      <a:pt x="20" y="1814"/>
                    </a:lnTo>
                    <a:lnTo>
                      <a:pt x="58" y="1967"/>
                    </a:lnTo>
                    <a:lnTo>
                      <a:pt x="115" y="2043"/>
                    </a:lnTo>
                    <a:lnTo>
                      <a:pt x="173" y="2138"/>
                    </a:lnTo>
                    <a:lnTo>
                      <a:pt x="268" y="2215"/>
                    </a:lnTo>
                    <a:lnTo>
                      <a:pt x="382" y="2291"/>
                    </a:lnTo>
                    <a:lnTo>
                      <a:pt x="573" y="2367"/>
                    </a:lnTo>
                    <a:lnTo>
                      <a:pt x="745" y="2406"/>
                    </a:lnTo>
                    <a:lnTo>
                      <a:pt x="993" y="2406"/>
                    </a:lnTo>
                    <a:lnTo>
                      <a:pt x="1089" y="2387"/>
                    </a:lnTo>
                    <a:lnTo>
                      <a:pt x="1146" y="2348"/>
                    </a:lnTo>
                    <a:lnTo>
                      <a:pt x="1203" y="2329"/>
                    </a:lnTo>
                    <a:lnTo>
                      <a:pt x="2043" y="764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 flipH="1">
                <a:off x="1989157" y="4345956"/>
                <a:ext cx="96405" cy="11347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6" fill="none" extrusionOk="0">
                    <a:moveTo>
                      <a:pt x="2043" y="764"/>
                    </a:moveTo>
                    <a:lnTo>
                      <a:pt x="1203" y="2329"/>
                    </a:lnTo>
                    <a:lnTo>
                      <a:pt x="1203" y="2329"/>
                    </a:lnTo>
                    <a:lnTo>
                      <a:pt x="1146" y="2348"/>
                    </a:lnTo>
                    <a:lnTo>
                      <a:pt x="1089" y="2387"/>
                    </a:lnTo>
                    <a:lnTo>
                      <a:pt x="993" y="2406"/>
                    </a:lnTo>
                    <a:lnTo>
                      <a:pt x="879" y="2406"/>
                    </a:lnTo>
                    <a:lnTo>
                      <a:pt x="745" y="2406"/>
                    </a:lnTo>
                    <a:lnTo>
                      <a:pt x="573" y="2367"/>
                    </a:lnTo>
                    <a:lnTo>
                      <a:pt x="382" y="2291"/>
                    </a:lnTo>
                    <a:lnTo>
                      <a:pt x="382" y="2291"/>
                    </a:lnTo>
                    <a:lnTo>
                      <a:pt x="268" y="2215"/>
                    </a:lnTo>
                    <a:lnTo>
                      <a:pt x="173" y="2138"/>
                    </a:lnTo>
                    <a:lnTo>
                      <a:pt x="115" y="2043"/>
                    </a:lnTo>
                    <a:lnTo>
                      <a:pt x="58" y="1967"/>
                    </a:lnTo>
                    <a:lnTo>
                      <a:pt x="20" y="1814"/>
                    </a:lnTo>
                    <a:lnTo>
                      <a:pt x="1" y="1738"/>
                    </a:lnTo>
                    <a:lnTo>
                      <a:pt x="4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3" name="Google Shape;1223;p33"/>
              <p:cNvSpPr/>
              <p:nvPr/>
            </p:nvSpPr>
            <p:spPr>
              <a:xfrm flipH="1">
                <a:off x="1012370" y="3297989"/>
                <a:ext cx="1065976" cy="1104746"/>
              </a:xfrm>
              <a:custGeom>
                <a:avLst/>
                <a:gdLst/>
                <a:ahLst/>
                <a:cxnLst/>
                <a:rect l="l" t="t" r="r" b="b"/>
                <a:pathLst>
                  <a:path w="22601" h="23423" extrusionOk="0">
                    <a:moveTo>
                      <a:pt x="14526" y="1"/>
                    </a:moveTo>
                    <a:lnTo>
                      <a:pt x="13782" y="20"/>
                    </a:lnTo>
                    <a:lnTo>
                      <a:pt x="12923" y="77"/>
                    </a:lnTo>
                    <a:lnTo>
                      <a:pt x="11969" y="173"/>
                    </a:lnTo>
                    <a:lnTo>
                      <a:pt x="11491" y="230"/>
                    </a:lnTo>
                    <a:lnTo>
                      <a:pt x="10995" y="306"/>
                    </a:lnTo>
                    <a:lnTo>
                      <a:pt x="10480" y="402"/>
                    </a:lnTo>
                    <a:lnTo>
                      <a:pt x="9964" y="516"/>
                    </a:lnTo>
                    <a:lnTo>
                      <a:pt x="9449" y="650"/>
                    </a:lnTo>
                    <a:lnTo>
                      <a:pt x="8934" y="783"/>
                    </a:lnTo>
                    <a:lnTo>
                      <a:pt x="8437" y="955"/>
                    </a:lnTo>
                    <a:lnTo>
                      <a:pt x="7941" y="1127"/>
                    </a:lnTo>
                    <a:lnTo>
                      <a:pt x="7445" y="1337"/>
                    </a:lnTo>
                    <a:lnTo>
                      <a:pt x="6968" y="1566"/>
                    </a:lnTo>
                    <a:lnTo>
                      <a:pt x="6509" y="1814"/>
                    </a:lnTo>
                    <a:lnTo>
                      <a:pt x="6070" y="2081"/>
                    </a:lnTo>
                    <a:lnTo>
                      <a:pt x="5670" y="2387"/>
                    </a:lnTo>
                    <a:lnTo>
                      <a:pt x="5269" y="2730"/>
                    </a:lnTo>
                    <a:lnTo>
                      <a:pt x="4925" y="3074"/>
                    </a:lnTo>
                    <a:lnTo>
                      <a:pt x="4582" y="3475"/>
                    </a:lnTo>
                    <a:lnTo>
                      <a:pt x="4448" y="3666"/>
                    </a:lnTo>
                    <a:lnTo>
                      <a:pt x="4295" y="3895"/>
                    </a:lnTo>
                    <a:lnTo>
                      <a:pt x="4162" y="4105"/>
                    </a:lnTo>
                    <a:lnTo>
                      <a:pt x="4047" y="4334"/>
                    </a:lnTo>
                    <a:lnTo>
                      <a:pt x="3856" y="4735"/>
                    </a:lnTo>
                    <a:lnTo>
                      <a:pt x="3684" y="5193"/>
                    </a:lnTo>
                    <a:lnTo>
                      <a:pt x="3494" y="5708"/>
                    </a:lnTo>
                    <a:lnTo>
                      <a:pt x="3303" y="6281"/>
                    </a:lnTo>
                    <a:lnTo>
                      <a:pt x="3131" y="6892"/>
                    </a:lnTo>
                    <a:lnTo>
                      <a:pt x="2940" y="7541"/>
                    </a:lnTo>
                    <a:lnTo>
                      <a:pt x="2577" y="8953"/>
                    </a:lnTo>
                    <a:lnTo>
                      <a:pt x="2234" y="10461"/>
                    </a:lnTo>
                    <a:lnTo>
                      <a:pt x="1909" y="12046"/>
                    </a:lnTo>
                    <a:lnTo>
                      <a:pt x="1585" y="13649"/>
                    </a:lnTo>
                    <a:lnTo>
                      <a:pt x="1279" y="15233"/>
                    </a:lnTo>
                    <a:lnTo>
                      <a:pt x="1012" y="16798"/>
                    </a:lnTo>
                    <a:lnTo>
                      <a:pt x="764" y="18268"/>
                    </a:lnTo>
                    <a:lnTo>
                      <a:pt x="363" y="20788"/>
                    </a:lnTo>
                    <a:lnTo>
                      <a:pt x="96" y="22525"/>
                    </a:lnTo>
                    <a:lnTo>
                      <a:pt x="0" y="23174"/>
                    </a:lnTo>
                    <a:lnTo>
                      <a:pt x="1776" y="23422"/>
                    </a:lnTo>
                    <a:lnTo>
                      <a:pt x="2024" y="23098"/>
                    </a:lnTo>
                    <a:lnTo>
                      <a:pt x="2329" y="22697"/>
                    </a:lnTo>
                    <a:lnTo>
                      <a:pt x="2711" y="22162"/>
                    </a:lnTo>
                    <a:lnTo>
                      <a:pt x="3150" y="21475"/>
                    </a:lnTo>
                    <a:lnTo>
                      <a:pt x="3665" y="20692"/>
                    </a:lnTo>
                    <a:lnTo>
                      <a:pt x="4219" y="19795"/>
                    </a:lnTo>
                    <a:lnTo>
                      <a:pt x="4792" y="18784"/>
                    </a:lnTo>
                    <a:lnTo>
                      <a:pt x="5383" y="17696"/>
                    </a:lnTo>
                    <a:lnTo>
                      <a:pt x="5670" y="17123"/>
                    </a:lnTo>
                    <a:lnTo>
                      <a:pt x="5956" y="16531"/>
                    </a:lnTo>
                    <a:lnTo>
                      <a:pt x="6242" y="15920"/>
                    </a:lnTo>
                    <a:lnTo>
                      <a:pt x="6509" y="15291"/>
                    </a:lnTo>
                    <a:lnTo>
                      <a:pt x="6777" y="14661"/>
                    </a:lnTo>
                    <a:lnTo>
                      <a:pt x="7025" y="14012"/>
                    </a:lnTo>
                    <a:lnTo>
                      <a:pt x="7254" y="13344"/>
                    </a:lnTo>
                    <a:lnTo>
                      <a:pt x="7483" y="12675"/>
                    </a:lnTo>
                    <a:lnTo>
                      <a:pt x="7693" y="11988"/>
                    </a:lnTo>
                    <a:lnTo>
                      <a:pt x="7865" y="11301"/>
                    </a:lnTo>
                    <a:lnTo>
                      <a:pt x="8036" y="10595"/>
                    </a:lnTo>
                    <a:lnTo>
                      <a:pt x="8170" y="9908"/>
                    </a:lnTo>
                    <a:lnTo>
                      <a:pt x="8285" y="9201"/>
                    </a:lnTo>
                    <a:lnTo>
                      <a:pt x="8361" y="8495"/>
                    </a:lnTo>
                    <a:lnTo>
                      <a:pt x="8666" y="8400"/>
                    </a:lnTo>
                    <a:lnTo>
                      <a:pt x="9067" y="8342"/>
                    </a:lnTo>
                    <a:lnTo>
                      <a:pt x="9506" y="8285"/>
                    </a:lnTo>
                    <a:lnTo>
                      <a:pt x="10022" y="8247"/>
                    </a:lnTo>
                    <a:lnTo>
                      <a:pt x="11205" y="8209"/>
                    </a:lnTo>
                    <a:lnTo>
                      <a:pt x="12579" y="8152"/>
                    </a:lnTo>
                    <a:lnTo>
                      <a:pt x="14126" y="8075"/>
                    </a:lnTo>
                    <a:lnTo>
                      <a:pt x="14946" y="7999"/>
                    </a:lnTo>
                    <a:lnTo>
                      <a:pt x="15786" y="7922"/>
                    </a:lnTo>
                    <a:lnTo>
                      <a:pt x="16664" y="7827"/>
                    </a:lnTo>
                    <a:lnTo>
                      <a:pt x="17542" y="7693"/>
                    </a:lnTo>
                    <a:lnTo>
                      <a:pt x="18459" y="7522"/>
                    </a:lnTo>
                    <a:lnTo>
                      <a:pt x="19375" y="7331"/>
                    </a:lnTo>
                    <a:lnTo>
                      <a:pt x="19718" y="7235"/>
                    </a:lnTo>
                    <a:lnTo>
                      <a:pt x="20043" y="7140"/>
                    </a:lnTo>
                    <a:lnTo>
                      <a:pt x="20348" y="7025"/>
                    </a:lnTo>
                    <a:lnTo>
                      <a:pt x="20616" y="6892"/>
                    </a:lnTo>
                    <a:lnTo>
                      <a:pt x="20883" y="6758"/>
                    </a:lnTo>
                    <a:lnTo>
                      <a:pt x="21112" y="6605"/>
                    </a:lnTo>
                    <a:lnTo>
                      <a:pt x="21322" y="6434"/>
                    </a:lnTo>
                    <a:lnTo>
                      <a:pt x="21513" y="6262"/>
                    </a:lnTo>
                    <a:lnTo>
                      <a:pt x="21684" y="6090"/>
                    </a:lnTo>
                    <a:lnTo>
                      <a:pt x="21837" y="5899"/>
                    </a:lnTo>
                    <a:lnTo>
                      <a:pt x="21971" y="5708"/>
                    </a:lnTo>
                    <a:lnTo>
                      <a:pt x="22085" y="5498"/>
                    </a:lnTo>
                    <a:lnTo>
                      <a:pt x="22200" y="5269"/>
                    </a:lnTo>
                    <a:lnTo>
                      <a:pt x="22276" y="5059"/>
                    </a:lnTo>
                    <a:lnTo>
                      <a:pt x="22353" y="4811"/>
                    </a:lnTo>
                    <a:lnTo>
                      <a:pt x="22429" y="4582"/>
                    </a:lnTo>
                    <a:lnTo>
                      <a:pt x="22467" y="4334"/>
                    </a:lnTo>
                    <a:lnTo>
                      <a:pt x="22524" y="4086"/>
                    </a:lnTo>
                    <a:lnTo>
                      <a:pt x="22562" y="3551"/>
                    </a:lnTo>
                    <a:lnTo>
                      <a:pt x="22601" y="2998"/>
                    </a:lnTo>
                    <a:lnTo>
                      <a:pt x="22601" y="2425"/>
                    </a:lnTo>
                    <a:lnTo>
                      <a:pt x="22543" y="1242"/>
                    </a:lnTo>
                    <a:lnTo>
                      <a:pt x="22486" y="1"/>
                    </a:lnTo>
                    <a:lnTo>
                      <a:pt x="16073" y="20"/>
                    </a:lnTo>
                    <a:lnTo>
                      <a:pt x="15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4" name="Google Shape;1224;p33"/>
              <p:cNvSpPr/>
              <p:nvPr/>
            </p:nvSpPr>
            <p:spPr>
              <a:xfrm flipH="1">
                <a:off x="1012370" y="3297989"/>
                <a:ext cx="1065976" cy="1104746"/>
              </a:xfrm>
              <a:custGeom>
                <a:avLst/>
                <a:gdLst/>
                <a:ahLst/>
                <a:cxnLst/>
                <a:rect l="l" t="t" r="r" b="b"/>
                <a:pathLst>
                  <a:path w="22601" h="23423" fill="none" extrusionOk="0">
                    <a:moveTo>
                      <a:pt x="16073" y="20"/>
                    </a:moveTo>
                    <a:lnTo>
                      <a:pt x="16073" y="20"/>
                    </a:lnTo>
                    <a:lnTo>
                      <a:pt x="15653" y="1"/>
                    </a:lnTo>
                    <a:lnTo>
                      <a:pt x="15175" y="1"/>
                    </a:lnTo>
                    <a:lnTo>
                      <a:pt x="14526" y="1"/>
                    </a:lnTo>
                    <a:lnTo>
                      <a:pt x="13782" y="20"/>
                    </a:lnTo>
                    <a:lnTo>
                      <a:pt x="12923" y="77"/>
                    </a:lnTo>
                    <a:lnTo>
                      <a:pt x="11969" y="173"/>
                    </a:lnTo>
                    <a:lnTo>
                      <a:pt x="11491" y="230"/>
                    </a:lnTo>
                    <a:lnTo>
                      <a:pt x="10995" y="306"/>
                    </a:lnTo>
                    <a:lnTo>
                      <a:pt x="10480" y="402"/>
                    </a:lnTo>
                    <a:lnTo>
                      <a:pt x="9964" y="516"/>
                    </a:lnTo>
                    <a:lnTo>
                      <a:pt x="9449" y="650"/>
                    </a:lnTo>
                    <a:lnTo>
                      <a:pt x="8934" y="783"/>
                    </a:lnTo>
                    <a:lnTo>
                      <a:pt x="8437" y="955"/>
                    </a:lnTo>
                    <a:lnTo>
                      <a:pt x="7941" y="1127"/>
                    </a:lnTo>
                    <a:lnTo>
                      <a:pt x="7445" y="1337"/>
                    </a:lnTo>
                    <a:lnTo>
                      <a:pt x="6968" y="1566"/>
                    </a:lnTo>
                    <a:lnTo>
                      <a:pt x="6509" y="1814"/>
                    </a:lnTo>
                    <a:lnTo>
                      <a:pt x="6070" y="2081"/>
                    </a:lnTo>
                    <a:lnTo>
                      <a:pt x="5670" y="2387"/>
                    </a:lnTo>
                    <a:lnTo>
                      <a:pt x="5269" y="2730"/>
                    </a:lnTo>
                    <a:lnTo>
                      <a:pt x="4925" y="3074"/>
                    </a:lnTo>
                    <a:lnTo>
                      <a:pt x="4582" y="3475"/>
                    </a:lnTo>
                    <a:lnTo>
                      <a:pt x="4448" y="3666"/>
                    </a:lnTo>
                    <a:lnTo>
                      <a:pt x="4295" y="3895"/>
                    </a:lnTo>
                    <a:lnTo>
                      <a:pt x="4162" y="4105"/>
                    </a:lnTo>
                    <a:lnTo>
                      <a:pt x="4047" y="4334"/>
                    </a:lnTo>
                    <a:lnTo>
                      <a:pt x="4047" y="4334"/>
                    </a:lnTo>
                    <a:lnTo>
                      <a:pt x="3856" y="4735"/>
                    </a:lnTo>
                    <a:lnTo>
                      <a:pt x="3684" y="5193"/>
                    </a:lnTo>
                    <a:lnTo>
                      <a:pt x="3494" y="5708"/>
                    </a:lnTo>
                    <a:lnTo>
                      <a:pt x="3303" y="6281"/>
                    </a:lnTo>
                    <a:lnTo>
                      <a:pt x="3131" y="6892"/>
                    </a:lnTo>
                    <a:lnTo>
                      <a:pt x="2940" y="7541"/>
                    </a:lnTo>
                    <a:lnTo>
                      <a:pt x="2577" y="8953"/>
                    </a:lnTo>
                    <a:lnTo>
                      <a:pt x="2234" y="10461"/>
                    </a:lnTo>
                    <a:lnTo>
                      <a:pt x="1909" y="12046"/>
                    </a:lnTo>
                    <a:lnTo>
                      <a:pt x="1585" y="13649"/>
                    </a:lnTo>
                    <a:lnTo>
                      <a:pt x="1279" y="15233"/>
                    </a:lnTo>
                    <a:lnTo>
                      <a:pt x="1012" y="16798"/>
                    </a:lnTo>
                    <a:lnTo>
                      <a:pt x="764" y="18268"/>
                    </a:lnTo>
                    <a:lnTo>
                      <a:pt x="363" y="20788"/>
                    </a:lnTo>
                    <a:lnTo>
                      <a:pt x="96" y="22525"/>
                    </a:lnTo>
                    <a:lnTo>
                      <a:pt x="0" y="23174"/>
                    </a:lnTo>
                    <a:lnTo>
                      <a:pt x="1776" y="23422"/>
                    </a:lnTo>
                    <a:lnTo>
                      <a:pt x="1776" y="23422"/>
                    </a:lnTo>
                    <a:lnTo>
                      <a:pt x="2024" y="23098"/>
                    </a:lnTo>
                    <a:lnTo>
                      <a:pt x="2329" y="22697"/>
                    </a:lnTo>
                    <a:lnTo>
                      <a:pt x="2711" y="22162"/>
                    </a:lnTo>
                    <a:lnTo>
                      <a:pt x="3150" y="21475"/>
                    </a:lnTo>
                    <a:lnTo>
                      <a:pt x="3665" y="20692"/>
                    </a:lnTo>
                    <a:lnTo>
                      <a:pt x="4219" y="19795"/>
                    </a:lnTo>
                    <a:lnTo>
                      <a:pt x="4792" y="18784"/>
                    </a:lnTo>
                    <a:lnTo>
                      <a:pt x="5383" y="17696"/>
                    </a:lnTo>
                    <a:lnTo>
                      <a:pt x="5670" y="17123"/>
                    </a:lnTo>
                    <a:lnTo>
                      <a:pt x="5956" y="16531"/>
                    </a:lnTo>
                    <a:lnTo>
                      <a:pt x="6242" y="15920"/>
                    </a:lnTo>
                    <a:lnTo>
                      <a:pt x="6509" y="15291"/>
                    </a:lnTo>
                    <a:lnTo>
                      <a:pt x="6777" y="14661"/>
                    </a:lnTo>
                    <a:lnTo>
                      <a:pt x="7025" y="14012"/>
                    </a:lnTo>
                    <a:lnTo>
                      <a:pt x="7254" y="13344"/>
                    </a:lnTo>
                    <a:lnTo>
                      <a:pt x="7483" y="12675"/>
                    </a:lnTo>
                    <a:lnTo>
                      <a:pt x="7693" y="11988"/>
                    </a:lnTo>
                    <a:lnTo>
                      <a:pt x="7865" y="11301"/>
                    </a:lnTo>
                    <a:lnTo>
                      <a:pt x="8036" y="10595"/>
                    </a:lnTo>
                    <a:lnTo>
                      <a:pt x="8170" y="9908"/>
                    </a:lnTo>
                    <a:lnTo>
                      <a:pt x="8285" y="9201"/>
                    </a:lnTo>
                    <a:lnTo>
                      <a:pt x="8361" y="8495"/>
                    </a:lnTo>
                    <a:lnTo>
                      <a:pt x="8361" y="8495"/>
                    </a:lnTo>
                    <a:lnTo>
                      <a:pt x="8666" y="8400"/>
                    </a:lnTo>
                    <a:lnTo>
                      <a:pt x="9067" y="8342"/>
                    </a:lnTo>
                    <a:lnTo>
                      <a:pt x="9506" y="8285"/>
                    </a:lnTo>
                    <a:lnTo>
                      <a:pt x="10022" y="8247"/>
                    </a:lnTo>
                    <a:lnTo>
                      <a:pt x="11205" y="8209"/>
                    </a:lnTo>
                    <a:lnTo>
                      <a:pt x="12579" y="8152"/>
                    </a:lnTo>
                    <a:lnTo>
                      <a:pt x="14126" y="8075"/>
                    </a:lnTo>
                    <a:lnTo>
                      <a:pt x="14946" y="7999"/>
                    </a:lnTo>
                    <a:lnTo>
                      <a:pt x="15786" y="7922"/>
                    </a:lnTo>
                    <a:lnTo>
                      <a:pt x="16664" y="7827"/>
                    </a:lnTo>
                    <a:lnTo>
                      <a:pt x="17542" y="7693"/>
                    </a:lnTo>
                    <a:lnTo>
                      <a:pt x="18459" y="7522"/>
                    </a:lnTo>
                    <a:lnTo>
                      <a:pt x="19375" y="7331"/>
                    </a:lnTo>
                    <a:lnTo>
                      <a:pt x="19375" y="7331"/>
                    </a:lnTo>
                    <a:lnTo>
                      <a:pt x="19718" y="7235"/>
                    </a:lnTo>
                    <a:lnTo>
                      <a:pt x="20043" y="7140"/>
                    </a:lnTo>
                    <a:lnTo>
                      <a:pt x="20348" y="7025"/>
                    </a:lnTo>
                    <a:lnTo>
                      <a:pt x="20616" y="6892"/>
                    </a:lnTo>
                    <a:lnTo>
                      <a:pt x="20883" y="6758"/>
                    </a:lnTo>
                    <a:lnTo>
                      <a:pt x="21112" y="6605"/>
                    </a:lnTo>
                    <a:lnTo>
                      <a:pt x="21322" y="6434"/>
                    </a:lnTo>
                    <a:lnTo>
                      <a:pt x="21513" y="6262"/>
                    </a:lnTo>
                    <a:lnTo>
                      <a:pt x="21684" y="6090"/>
                    </a:lnTo>
                    <a:lnTo>
                      <a:pt x="21837" y="5899"/>
                    </a:lnTo>
                    <a:lnTo>
                      <a:pt x="21971" y="5708"/>
                    </a:lnTo>
                    <a:lnTo>
                      <a:pt x="22085" y="5498"/>
                    </a:lnTo>
                    <a:lnTo>
                      <a:pt x="22200" y="5269"/>
                    </a:lnTo>
                    <a:lnTo>
                      <a:pt x="22276" y="5059"/>
                    </a:lnTo>
                    <a:lnTo>
                      <a:pt x="22353" y="4811"/>
                    </a:lnTo>
                    <a:lnTo>
                      <a:pt x="22429" y="4582"/>
                    </a:lnTo>
                    <a:lnTo>
                      <a:pt x="22467" y="4334"/>
                    </a:lnTo>
                    <a:lnTo>
                      <a:pt x="22524" y="4086"/>
                    </a:lnTo>
                    <a:lnTo>
                      <a:pt x="22562" y="3551"/>
                    </a:lnTo>
                    <a:lnTo>
                      <a:pt x="22601" y="2998"/>
                    </a:lnTo>
                    <a:lnTo>
                      <a:pt x="22601" y="2425"/>
                    </a:lnTo>
                    <a:lnTo>
                      <a:pt x="22543" y="1242"/>
                    </a:lnTo>
                    <a:lnTo>
                      <a:pt x="2248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5" name="Google Shape;1225;p33"/>
              <p:cNvSpPr/>
              <p:nvPr/>
            </p:nvSpPr>
            <p:spPr>
              <a:xfrm flipH="1">
                <a:off x="1308566" y="3404252"/>
                <a:ext cx="751763" cy="992163"/>
              </a:xfrm>
              <a:custGeom>
                <a:avLst/>
                <a:gdLst/>
                <a:ahLst/>
                <a:cxnLst/>
                <a:rect l="l" t="t" r="r" b="b"/>
                <a:pathLst>
                  <a:path w="15939" h="21036" extrusionOk="0">
                    <a:moveTo>
                      <a:pt x="15901" y="0"/>
                    </a:moveTo>
                    <a:lnTo>
                      <a:pt x="15748" y="248"/>
                    </a:lnTo>
                    <a:lnTo>
                      <a:pt x="15557" y="477"/>
                    </a:lnTo>
                    <a:lnTo>
                      <a:pt x="15347" y="687"/>
                    </a:lnTo>
                    <a:lnTo>
                      <a:pt x="15099" y="859"/>
                    </a:lnTo>
                    <a:lnTo>
                      <a:pt x="14851" y="1031"/>
                    </a:lnTo>
                    <a:lnTo>
                      <a:pt x="14564" y="1165"/>
                    </a:lnTo>
                    <a:lnTo>
                      <a:pt x="14259" y="1260"/>
                    </a:lnTo>
                    <a:lnTo>
                      <a:pt x="13934" y="1356"/>
                    </a:lnTo>
                    <a:lnTo>
                      <a:pt x="13591" y="1432"/>
                    </a:lnTo>
                    <a:lnTo>
                      <a:pt x="13247" y="1508"/>
                    </a:lnTo>
                    <a:lnTo>
                      <a:pt x="12885" y="1546"/>
                    </a:lnTo>
                    <a:lnTo>
                      <a:pt x="12503" y="1585"/>
                    </a:lnTo>
                    <a:lnTo>
                      <a:pt x="11720" y="1623"/>
                    </a:lnTo>
                    <a:lnTo>
                      <a:pt x="10938" y="1642"/>
                    </a:lnTo>
                    <a:lnTo>
                      <a:pt x="9124" y="1623"/>
                    </a:lnTo>
                    <a:lnTo>
                      <a:pt x="8552" y="1623"/>
                    </a:lnTo>
                    <a:lnTo>
                      <a:pt x="7998" y="1642"/>
                    </a:lnTo>
                    <a:lnTo>
                      <a:pt x="7502" y="1699"/>
                    </a:lnTo>
                    <a:lnTo>
                      <a:pt x="7044" y="1775"/>
                    </a:lnTo>
                    <a:lnTo>
                      <a:pt x="6834" y="1814"/>
                    </a:lnTo>
                    <a:lnTo>
                      <a:pt x="6643" y="1871"/>
                    </a:lnTo>
                    <a:lnTo>
                      <a:pt x="6471" y="1947"/>
                    </a:lnTo>
                    <a:lnTo>
                      <a:pt x="6299" y="2024"/>
                    </a:lnTo>
                    <a:lnTo>
                      <a:pt x="6147" y="2138"/>
                    </a:lnTo>
                    <a:lnTo>
                      <a:pt x="6032" y="2234"/>
                    </a:lnTo>
                    <a:lnTo>
                      <a:pt x="5917" y="2367"/>
                    </a:lnTo>
                    <a:lnTo>
                      <a:pt x="5841" y="2501"/>
                    </a:lnTo>
                    <a:lnTo>
                      <a:pt x="5631" y="2921"/>
                    </a:lnTo>
                    <a:lnTo>
                      <a:pt x="5421" y="3417"/>
                    </a:lnTo>
                    <a:lnTo>
                      <a:pt x="5192" y="3932"/>
                    </a:lnTo>
                    <a:lnTo>
                      <a:pt x="4963" y="4524"/>
                    </a:lnTo>
                    <a:lnTo>
                      <a:pt x="4505" y="5784"/>
                    </a:lnTo>
                    <a:lnTo>
                      <a:pt x="4009" y="7177"/>
                    </a:lnTo>
                    <a:lnTo>
                      <a:pt x="3531" y="8666"/>
                    </a:lnTo>
                    <a:lnTo>
                      <a:pt x="3035" y="10232"/>
                    </a:lnTo>
                    <a:lnTo>
                      <a:pt x="2558" y="11797"/>
                    </a:lnTo>
                    <a:lnTo>
                      <a:pt x="2100" y="13362"/>
                    </a:lnTo>
                    <a:lnTo>
                      <a:pt x="1279" y="16283"/>
                    </a:lnTo>
                    <a:lnTo>
                      <a:pt x="611" y="18726"/>
                    </a:lnTo>
                    <a:lnTo>
                      <a:pt x="0" y="21035"/>
                    </a:lnTo>
                    <a:lnTo>
                      <a:pt x="38" y="21035"/>
                    </a:lnTo>
                    <a:lnTo>
                      <a:pt x="96" y="20883"/>
                    </a:lnTo>
                    <a:lnTo>
                      <a:pt x="382" y="19795"/>
                    </a:lnTo>
                    <a:lnTo>
                      <a:pt x="878" y="17905"/>
                    </a:lnTo>
                    <a:lnTo>
                      <a:pt x="1565" y="15424"/>
                    </a:lnTo>
                    <a:lnTo>
                      <a:pt x="2386" y="12598"/>
                    </a:lnTo>
                    <a:lnTo>
                      <a:pt x="2825" y="11129"/>
                    </a:lnTo>
                    <a:lnTo>
                      <a:pt x="3283" y="9659"/>
                    </a:lnTo>
                    <a:lnTo>
                      <a:pt x="3741" y="8227"/>
                    </a:lnTo>
                    <a:lnTo>
                      <a:pt x="4200" y="6834"/>
                    </a:lnTo>
                    <a:lnTo>
                      <a:pt x="4639" y="5555"/>
                    </a:lnTo>
                    <a:lnTo>
                      <a:pt x="5078" y="4391"/>
                    </a:lnTo>
                    <a:lnTo>
                      <a:pt x="5498" y="3360"/>
                    </a:lnTo>
                    <a:lnTo>
                      <a:pt x="5688" y="2921"/>
                    </a:lnTo>
                    <a:lnTo>
                      <a:pt x="5879" y="2520"/>
                    </a:lnTo>
                    <a:lnTo>
                      <a:pt x="5975" y="2405"/>
                    </a:lnTo>
                    <a:lnTo>
                      <a:pt x="6070" y="2272"/>
                    </a:lnTo>
                    <a:lnTo>
                      <a:pt x="6185" y="2176"/>
                    </a:lnTo>
                    <a:lnTo>
                      <a:pt x="6337" y="2081"/>
                    </a:lnTo>
                    <a:lnTo>
                      <a:pt x="6566" y="1966"/>
                    </a:lnTo>
                    <a:lnTo>
                      <a:pt x="6853" y="1871"/>
                    </a:lnTo>
                    <a:lnTo>
                      <a:pt x="7158" y="1795"/>
                    </a:lnTo>
                    <a:lnTo>
                      <a:pt x="7502" y="1756"/>
                    </a:lnTo>
                    <a:lnTo>
                      <a:pt x="7884" y="1718"/>
                    </a:lnTo>
                    <a:lnTo>
                      <a:pt x="8265" y="1699"/>
                    </a:lnTo>
                    <a:lnTo>
                      <a:pt x="9124" y="1680"/>
                    </a:lnTo>
                    <a:lnTo>
                      <a:pt x="10938" y="1699"/>
                    </a:lnTo>
                    <a:lnTo>
                      <a:pt x="11739" y="1680"/>
                    </a:lnTo>
                    <a:lnTo>
                      <a:pt x="12503" y="1642"/>
                    </a:lnTo>
                    <a:lnTo>
                      <a:pt x="12885" y="1604"/>
                    </a:lnTo>
                    <a:lnTo>
                      <a:pt x="13247" y="1566"/>
                    </a:lnTo>
                    <a:lnTo>
                      <a:pt x="13610" y="1489"/>
                    </a:lnTo>
                    <a:lnTo>
                      <a:pt x="13954" y="1413"/>
                    </a:lnTo>
                    <a:lnTo>
                      <a:pt x="14278" y="1317"/>
                    </a:lnTo>
                    <a:lnTo>
                      <a:pt x="14583" y="1203"/>
                    </a:lnTo>
                    <a:lnTo>
                      <a:pt x="14870" y="1069"/>
                    </a:lnTo>
                    <a:lnTo>
                      <a:pt x="15137" y="917"/>
                    </a:lnTo>
                    <a:lnTo>
                      <a:pt x="15385" y="726"/>
                    </a:lnTo>
                    <a:lnTo>
                      <a:pt x="15595" y="516"/>
                    </a:lnTo>
                    <a:lnTo>
                      <a:pt x="15786" y="287"/>
                    </a:lnTo>
                    <a:lnTo>
                      <a:pt x="15939" y="19"/>
                    </a:lnTo>
                    <a:lnTo>
                      <a:pt x="159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6" name="Google Shape;1226;p33"/>
              <p:cNvSpPr/>
              <p:nvPr/>
            </p:nvSpPr>
            <p:spPr>
              <a:xfrm flipH="1">
                <a:off x="1986469" y="4372982"/>
                <a:ext cx="103574" cy="58532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241" extrusionOk="0">
                    <a:moveTo>
                      <a:pt x="191" y="0"/>
                    </a:moveTo>
                    <a:lnTo>
                      <a:pt x="0" y="649"/>
                    </a:lnTo>
                    <a:lnTo>
                      <a:pt x="2005" y="1241"/>
                    </a:lnTo>
                    <a:lnTo>
                      <a:pt x="2195" y="59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7" name="Google Shape;1227;p33"/>
              <p:cNvSpPr/>
              <p:nvPr/>
            </p:nvSpPr>
            <p:spPr>
              <a:xfrm flipH="1">
                <a:off x="2177348" y="4497215"/>
                <a:ext cx="191820" cy="95462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024" extrusionOk="0">
                    <a:moveTo>
                      <a:pt x="3895" y="0"/>
                    </a:moveTo>
                    <a:lnTo>
                      <a:pt x="2960" y="58"/>
                    </a:lnTo>
                    <a:lnTo>
                      <a:pt x="1967" y="344"/>
                    </a:lnTo>
                    <a:lnTo>
                      <a:pt x="669" y="688"/>
                    </a:lnTo>
                    <a:lnTo>
                      <a:pt x="535" y="745"/>
                    </a:lnTo>
                    <a:lnTo>
                      <a:pt x="421" y="783"/>
                    </a:lnTo>
                    <a:lnTo>
                      <a:pt x="306" y="840"/>
                    </a:lnTo>
                    <a:lnTo>
                      <a:pt x="230" y="917"/>
                    </a:lnTo>
                    <a:lnTo>
                      <a:pt x="154" y="974"/>
                    </a:lnTo>
                    <a:lnTo>
                      <a:pt x="96" y="1050"/>
                    </a:lnTo>
                    <a:lnTo>
                      <a:pt x="58" y="1127"/>
                    </a:lnTo>
                    <a:lnTo>
                      <a:pt x="20" y="1203"/>
                    </a:lnTo>
                    <a:lnTo>
                      <a:pt x="20" y="1260"/>
                    </a:lnTo>
                    <a:lnTo>
                      <a:pt x="1" y="1337"/>
                    </a:lnTo>
                    <a:lnTo>
                      <a:pt x="20" y="1413"/>
                    </a:lnTo>
                    <a:lnTo>
                      <a:pt x="39" y="1470"/>
                    </a:lnTo>
                    <a:lnTo>
                      <a:pt x="58" y="1527"/>
                    </a:lnTo>
                    <a:lnTo>
                      <a:pt x="116" y="1566"/>
                    </a:lnTo>
                    <a:lnTo>
                      <a:pt x="154" y="1604"/>
                    </a:lnTo>
                    <a:lnTo>
                      <a:pt x="211" y="1642"/>
                    </a:lnTo>
                    <a:lnTo>
                      <a:pt x="440" y="1699"/>
                    </a:lnTo>
                    <a:lnTo>
                      <a:pt x="860" y="1776"/>
                    </a:lnTo>
                    <a:lnTo>
                      <a:pt x="1394" y="1871"/>
                    </a:lnTo>
                    <a:lnTo>
                      <a:pt x="1986" y="1947"/>
                    </a:lnTo>
                    <a:lnTo>
                      <a:pt x="2597" y="2005"/>
                    </a:lnTo>
                    <a:lnTo>
                      <a:pt x="3151" y="2024"/>
                    </a:lnTo>
                    <a:lnTo>
                      <a:pt x="3609" y="2024"/>
                    </a:lnTo>
                    <a:lnTo>
                      <a:pt x="3780" y="1986"/>
                    </a:lnTo>
                    <a:lnTo>
                      <a:pt x="3914" y="1947"/>
                    </a:lnTo>
                    <a:lnTo>
                      <a:pt x="3971" y="1890"/>
                    </a:lnTo>
                    <a:lnTo>
                      <a:pt x="4009" y="1814"/>
                    </a:lnTo>
                    <a:lnTo>
                      <a:pt x="4048" y="1699"/>
                    </a:lnTo>
                    <a:lnTo>
                      <a:pt x="4067" y="1566"/>
                    </a:lnTo>
                    <a:lnTo>
                      <a:pt x="4067" y="1260"/>
                    </a:lnTo>
                    <a:lnTo>
                      <a:pt x="4029" y="917"/>
                    </a:lnTo>
                    <a:lnTo>
                      <a:pt x="3990" y="573"/>
                    </a:lnTo>
                    <a:lnTo>
                      <a:pt x="3952" y="287"/>
                    </a:lnTo>
                    <a:lnTo>
                      <a:pt x="38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8" name="Google Shape;1228;p33"/>
              <p:cNvSpPr/>
              <p:nvPr/>
            </p:nvSpPr>
            <p:spPr>
              <a:xfrm flipH="1">
                <a:off x="2177348" y="4497215"/>
                <a:ext cx="191820" cy="95462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024" fill="none" extrusionOk="0">
                    <a:moveTo>
                      <a:pt x="3895" y="0"/>
                    </a:moveTo>
                    <a:lnTo>
                      <a:pt x="3895" y="0"/>
                    </a:lnTo>
                    <a:lnTo>
                      <a:pt x="3952" y="287"/>
                    </a:lnTo>
                    <a:lnTo>
                      <a:pt x="3990" y="573"/>
                    </a:lnTo>
                    <a:lnTo>
                      <a:pt x="4029" y="917"/>
                    </a:lnTo>
                    <a:lnTo>
                      <a:pt x="4067" y="1260"/>
                    </a:lnTo>
                    <a:lnTo>
                      <a:pt x="4067" y="1566"/>
                    </a:lnTo>
                    <a:lnTo>
                      <a:pt x="4048" y="1699"/>
                    </a:lnTo>
                    <a:lnTo>
                      <a:pt x="4009" y="1814"/>
                    </a:lnTo>
                    <a:lnTo>
                      <a:pt x="3971" y="1890"/>
                    </a:lnTo>
                    <a:lnTo>
                      <a:pt x="3914" y="1947"/>
                    </a:lnTo>
                    <a:lnTo>
                      <a:pt x="3914" y="1947"/>
                    </a:lnTo>
                    <a:lnTo>
                      <a:pt x="3780" y="1986"/>
                    </a:lnTo>
                    <a:lnTo>
                      <a:pt x="3609" y="2024"/>
                    </a:lnTo>
                    <a:lnTo>
                      <a:pt x="3399" y="2024"/>
                    </a:lnTo>
                    <a:lnTo>
                      <a:pt x="3151" y="2024"/>
                    </a:lnTo>
                    <a:lnTo>
                      <a:pt x="2597" y="2005"/>
                    </a:lnTo>
                    <a:lnTo>
                      <a:pt x="1986" y="1947"/>
                    </a:lnTo>
                    <a:lnTo>
                      <a:pt x="1394" y="1871"/>
                    </a:lnTo>
                    <a:lnTo>
                      <a:pt x="860" y="1776"/>
                    </a:lnTo>
                    <a:lnTo>
                      <a:pt x="440" y="1699"/>
                    </a:lnTo>
                    <a:lnTo>
                      <a:pt x="211" y="1642"/>
                    </a:lnTo>
                    <a:lnTo>
                      <a:pt x="211" y="1642"/>
                    </a:lnTo>
                    <a:lnTo>
                      <a:pt x="154" y="1604"/>
                    </a:lnTo>
                    <a:lnTo>
                      <a:pt x="116" y="1566"/>
                    </a:lnTo>
                    <a:lnTo>
                      <a:pt x="58" y="1527"/>
                    </a:lnTo>
                    <a:lnTo>
                      <a:pt x="39" y="1470"/>
                    </a:lnTo>
                    <a:lnTo>
                      <a:pt x="20" y="1413"/>
                    </a:lnTo>
                    <a:lnTo>
                      <a:pt x="1" y="1337"/>
                    </a:lnTo>
                    <a:lnTo>
                      <a:pt x="20" y="1260"/>
                    </a:lnTo>
                    <a:lnTo>
                      <a:pt x="20" y="1203"/>
                    </a:lnTo>
                    <a:lnTo>
                      <a:pt x="58" y="1127"/>
                    </a:lnTo>
                    <a:lnTo>
                      <a:pt x="96" y="1050"/>
                    </a:lnTo>
                    <a:lnTo>
                      <a:pt x="154" y="974"/>
                    </a:lnTo>
                    <a:lnTo>
                      <a:pt x="230" y="917"/>
                    </a:lnTo>
                    <a:lnTo>
                      <a:pt x="306" y="840"/>
                    </a:lnTo>
                    <a:lnTo>
                      <a:pt x="421" y="783"/>
                    </a:lnTo>
                    <a:lnTo>
                      <a:pt x="535" y="745"/>
                    </a:lnTo>
                    <a:lnTo>
                      <a:pt x="669" y="688"/>
                    </a:lnTo>
                    <a:lnTo>
                      <a:pt x="669" y="688"/>
                    </a:lnTo>
                    <a:lnTo>
                      <a:pt x="1967" y="344"/>
                    </a:lnTo>
                    <a:lnTo>
                      <a:pt x="2960" y="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29" name="Google Shape;1229;p33"/>
              <p:cNvSpPr/>
              <p:nvPr/>
            </p:nvSpPr>
            <p:spPr>
              <a:xfrm flipH="1">
                <a:off x="2177347" y="4433306"/>
                <a:ext cx="84661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81" extrusionOk="0">
                    <a:moveTo>
                      <a:pt x="0" y="0"/>
                    </a:moveTo>
                    <a:lnTo>
                      <a:pt x="382" y="1737"/>
                    </a:lnTo>
                    <a:lnTo>
                      <a:pt x="420" y="1794"/>
                    </a:lnTo>
                    <a:lnTo>
                      <a:pt x="516" y="1909"/>
                    </a:lnTo>
                    <a:lnTo>
                      <a:pt x="611" y="1985"/>
                    </a:lnTo>
                    <a:lnTo>
                      <a:pt x="707" y="2023"/>
                    </a:lnTo>
                    <a:lnTo>
                      <a:pt x="821" y="2062"/>
                    </a:lnTo>
                    <a:lnTo>
                      <a:pt x="955" y="2081"/>
                    </a:lnTo>
                    <a:lnTo>
                      <a:pt x="1165" y="2062"/>
                    </a:lnTo>
                    <a:lnTo>
                      <a:pt x="1337" y="2023"/>
                    </a:lnTo>
                    <a:lnTo>
                      <a:pt x="1451" y="1966"/>
                    </a:lnTo>
                    <a:lnTo>
                      <a:pt x="1566" y="1909"/>
                    </a:lnTo>
                    <a:lnTo>
                      <a:pt x="1623" y="1852"/>
                    </a:lnTo>
                    <a:lnTo>
                      <a:pt x="1680" y="1813"/>
                    </a:lnTo>
                    <a:lnTo>
                      <a:pt x="1699" y="1756"/>
                    </a:lnTo>
                    <a:lnTo>
                      <a:pt x="179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0" name="Google Shape;1230;p33"/>
              <p:cNvSpPr/>
              <p:nvPr/>
            </p:nvSpPr>
            <p:spPr>
              <a:xfrm flipH="1">
                <a:off x="2177347" y="4433306"/>
                <a:ext cx="84661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81" fill="none" extrusionOk="0">
                    <a:moveTo>
                      <a:pt x="1795" y="0"/>
                    </a:moveTo>
                    <a:lnTo>
                      <a:pt x="1699" y="1756"/>
                    </a:lnTo>
                    <a:lnTo>
                      <a:pt x="1699" y="1756"/>
                    </a:lnTo>
                    <a:lnTo>
                      <a:pt x="1680" y="1813"/>
                    </a:lnTo>
                    <a:lnTo>
                      <a:pt x="1623" y="1852"/>
                    </a:lnTo>
                    <a:lnTo>
                      <a:pt x="1566" y="1909"/>
                    </a:lnTo>
                    <a:lnTo>
                      <a:pt x="1451" y="1966"/>
                    </a:lnTo>
                    <a:lnTo>
                      <a:pt x="1337" y="2023"/>
                    </a:lnTo>
                    <a:lnTo>
                      <a:pt x="1165" y="2062"/>
                    </a:lnTo>
                    <a:lnTo>
                      <a:pt x="955" y="2081"/>
                    </a:lnTo>
                    <a:lnTo>
                      <a:pt x="955" y="2081"/>
                    </a:lnTo>
                    <a:lnTo>
                      <a:pt x="821" y="2062"/>
                    </a:lnTo>
                    <a:lnTo>
                      <a:pt x="707" y="2023"/>
                    </a:lnTo>
                    <a:lnTo>
                      <a:pt x="611" y="1985"/>
                    </a:lnTo>
                    <a:lnTo>
                      <a:pt x="516" y="1909"/>
                    </a:lnTo>
                    <a:lnTo>
                      <a:pt x="420" y="1794"/>
                    </a:lnTo>
                    <a:lnTo>
                      <a:pt x="382" y="173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1" name="Google Shape;1231;p33"/>
              <p:cNvSpPr/>
              <p:nvPr/>
            </p:nvSpPr>
            <p:spPr>
              <a:xfrm flipH="1">
                <a:off x="1242821" y="3297989"/>
                <a:ext cx="1125404" cy="1166862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24740" extrusionOk="0">
                    <a:moveTo>
                      <a:pt x="15480" y="1"/>
                    </a:moveTo>
                    <a:lnTo>
                      <a:pt x="14698" y="20"/>
                    </a:lnTo>
                    <a:lnTo>
                      <a:pt x="13743" y="39"/>
                    </a:lnTo>
                    <a:lnTo>
                      <a:pt x="12655" y="96"/>
                    </a:lnTo>
                    <a:lnTo>
                      <a:pt x="11472" y="192"/>
                    </a:lnTo>
                    <a:lnTo>
                      <a:pt x="10231" y="344"/>
                    </a:lnTo>
                    <a:lnTo>
                      <a:pt x="9601" y="421"/>
                    </a:lnTo>
                    <a:lnTo>
                      <a:pt x="8952" y="535"/>
                    </a:lnTo>
                    <a:lnTo>
                      <a:pt x="8303" y="650"/>
                    </a:lnTo>
                    <a:lnTo>
                      <a:pt x="7654" y="783"/>
                    </a:lnTo>
                    <a:lnTo>
                      <a:pt x="7024" y="936"/>
                    </a:lnTo>
                    <a:lnTo>
                      <a:pt x="6395" y="1108"/>
                    </a:lnTo>
                    <a:lnTo>
                      <a:pt x="5784" y="1299"/>
                    </a:lnTo>
                    <a:lnTo>
                      <a:pt x="5173" y="1528"/>
                    </a:lnTo>
                    <a:lnTo>
                      <a:pt x="4600" y="1757"/>
                    </a:lnTo>
                    <a:lnTo>
                      <a:pt x="4047" y="2005"/>
                    </a:lnTo>
                    <a:lnTo>
                      <a:pt x="3531" y="2291"/>
                    </a:lnTo>
                    <a:lnTo>
                      <a:pt x="3035" y="2597"/>
                    </a:lnTo>
                    <a:lnTo>
                      <a:pt x="2577" y="2921"/>
                    </a:lnTo>
                    <a:lnTo>
                      <a:pt x="2367" y="3093"/>
                    </a:lnTo>
                    <a:lnTo>
                      <a:pt x="2157" y="3284"/>
                    </a:lnTo>
                    <a:lnTo>
                      <a:pt x="1966" y="3475"/>
                    </a:lnTo>
                    <a:lnTo>
                      <a:pt x="1794" y="3666"/>
                    </a:lnTo>
                    <a:lnTo>
                      <a:pt x="1623" y="3876"/>
                    </a:lnTo>
                    <a:lnTo>
                      <a:pt x="1470" y="4086"/>
                    </a:lnTo>
                    <a:lnTo>
                      <a:pt x="1298" y="4334"/>
                    </a:lnTo>
                    <a:lnTo>
                      <a:pt x="1145" y="4601"/>
                    </a:lnTo>
                    <a:lnTo>
                      <a:pt x="1012" y="4887"/>
                    </a:lnTo>
                    <a:lnTo>
                      <a:pt x="878" y="5193"/>
                    </a:lnTo>
                    <a:lnTo>
                      <a:pt x="745" y="5498"/>
                    </a:lnTo>
                    <a:lnTo>
                      <a:pt x="630" y="5823"/>
                    </a:lnTo>
                    <a:lnTo>
                      <a:pt x="535" y="6147"/>
                    </a:lnTo>
                    <a:lnTo>
                      <a:pt x="439" y="6491"/>
                    </a:lnTo>
                    <a:lnTo>
                      <a:pt x="286" y="7197"/>
                    </a:lnTo>
                    <a:lnTo>
                      <a:pt x="172" y="7961"/>
                    </a:lnTo>
                    <a:lnTo>
                      <a:pt x="96" y="8743"/>
                    </a:lnTo>
                    <a:lnTo>
                      <a:pt x="38" y="9545"/>
                    </a:lnTo>
                    <a:lnTo>
                      <a:pt x="0" y="10366"/>
                    </a:lnTo>
                    <a:lnTo>
                      <a:pt x="19" y="11225"/>
                    </a:lnTo>
                    <a:lnTo>
                      <a:pt x="38" y="12084"/>
                    </a:lnTo>
                    <a:lnTo>
                      <a:pt x="96" y="12943"/>
                    </a:lnTo>
                    <a:lnTo>
                      <a:pt x="153" y="13821"/>
                    </a:lnTo>
                    <a:lnTo>
                      <a:pt x="248" y="14680"/>
                    </a:lnTo>
                    <a:lnTo>
                      <a:pt x="344" y="15539"/>
                    </a:lnTo>
                    <a:lnTo>
                      <a:pt x="458" y="16398"/>
                    </a:lnTo>
                    <a:lnTo>
                      <a:pt x="592" y="17238"/>
                    </a:lnTo>
                    <a:lnTo>
                      <a:pt x="725" y="18039"/>
                    </a:lnTo>
                    <a:lnTo>
                      <a:pt x="1012" y="19604"/>
                    </a:lnTo>
                    <a:lnTo>
                      <a:pt x="1298" y="21017"/>
                    </a:lnTo>
                    <a:lnTo>
                      <a:pt x="1584" y="22258"/>
                    </a:lnTo>
                    <a:lnTo>
                      <a:pt x="1833" y="23288"/>
                    </a:lnTo>
                    <a:lnTo>
                      <a:pt x="2042" y="24071"/>
                    </a:lnTo>
                    <a:lnTo>
                      <a:pt x="2214" y="24739"/>
                    </a:lnTo>
                    <a:lnTo>
                      <a:pt x="4161" y="24567"/>
                    </a:lnTo>
                    <a:lnTo>
                      <a:pt x="4276" y="24014"/>
                    </a:lnTo>
                    <a:lnTo>
                      <a:pt x="4562" y="22563"/>
                    </a:lnTo>
                    <a:lnTo>
                      <a:pt x="4753" y="21551"/>
                    </a:lnTo>
                    <a:lnTo>
                      <a:pt x="4963" y="20406"/>
                    </a:lnTo>
                    <a:lnTo>
                      <a:pt x="5154" y="19165"/>
                    </a:lnTo>
                    <a:lnTo>
                      <a:pt x="5364" y="17848"/>
                    </a:lnTo>
                    <a:lnTo>
                      <a:pt x="5536" y="16474"/>
                    </a:lnTo>
                    <a:lnTo>
                      <a:pt x="5688" y="15081"/>
                    </a:lnTo>
                    <a:lnTo>
                      <a:pt x="5784" y="13706"/>
                    </a:lnTo>
                    <a:lnTo>
                      <a:pt x="5822" y="13019"/>
                    </a:lnTo>
                    <a:lnTo>
                      <a:pt x="5860" y="12370"/>
                    </a:lnTo>
                    <a:lnTo>
                      <a:pt x="5860" y="11721"/>
                    </a:lnTo>
                    <a:lnTo>
                      <a:pt x="5860" y="11110"/>
                    </a:lnTo>
                    <a:lnTo>
                      <a:pt x="5822" y="10518"/>
                    </a:lnTo>
                    <a:lnTo>
                      <a:pt x="5784" y="9946"/>
                    </a:lnTo>
                    <a:lnTo>
                      <a:pt x="5707" y="9430"/>
                    </a:lnTo>
                    <a:lnTo>
                      <a:pt x="5631" y="8934"/>
                    </a:lnTo>
                    <a:lnTo>
                      <a:pt x="5517" y="8476"/>
                    </a:lnTo>
                    <a:lnTo>
                      <a:pt x="5383" y="8075"/>
                    </a:lnTo>
                    <a:lnTo>
                      <a:pt x="5478" y="7980"/>
                    </a:lnTo>
                    <a:lnTo>
                      <a:pt x="5612" y="7903"/>
                    </a:lnTo>
                    <a:lnTo>
                      <a:pt x="5784" y="7827"/>
                    </a:lnTo>
                    <a:lnTo>
                      <a:pt x="5994" y="7770"/>
                    </a:lnTo>
                    <a:lnTo>
                      <a:pt x="6223" y="7732"/>
                    </a:lnTo>
                    <a:lnTo>
                      <a:pt x="6490" y="7693"/>
                    </a:lnTo>
                    <a:lnTo>
                      <a:pt x="7101" y="7636"/>
                    </a:lnTo>
                    <a:lnTo>
                      <a:pt x="7807" y="7617"/>
                    </a:lnTo>
                    <a:lnTo>
                      <a:pt x="8609" y="7617"/>
                    </a:lnTo>
                    <a:lnTo>
                      <a:pt x="10403" y="7636"/>
                    </a:lnTo>
                    <a:lnTo>
                      <a:pt x="11377" y="7655"/>
                    </a:lnTo>
                    <a:lnTo>
                      <a:pt x="12388" y="7655"/>
                    </a:lnTo>
                    <a:lnTo>
                      <a:pt x="13419" y="7636"/>
                    </a:lnTo>
                    <a:lnTo>
                      <a:pt x="14469" y="7598"/>
                    </a:lnTo>
                    <a:lnTo>
                      <a:pt x="15500" y="7522"/>
                    </a:lnTo>
                    <a:lnTo>
                      <a:pt x="16015" y="7483"/>
                    </a:lnTo>
                    <a:lnTo>
                      <a:pt x="16511" y="7426"/>
                    </a:lnTo>
                    <a:lnTo>
                      <a:pt x="17008" y="7350"/>
                    </a:lnTo>
                    <a:lnTo>
                      <a:pt x="17504" y="7273"/>
                    </a:lnTo>
                    <a:lnTo>
                      <a:pt x="17981" y="7159"/>
                    </a:lnTo>
                    <a:lnTo>
                      <a:pt x="18439" y="7064"/>
                    </a:lnTo>
                    <a:lnTo>
                      <a:pt x="18878" y="6930"/>
                    </a:lnTo>
                    <a:lnTo>
                      <a:pt x="19298" y="6796"/>
                    </a:lnTo>
                    <a:lnTo>
                      <a:pt x="19661" y="6663"/>
                    </a:lnTo>
                    <a:lnTo>
                      <a:pt x="20023" y="6510"/>
                    </a:lnTo>
                    <a:lnTo>
                      <a:pt x="20348" y="6357"/>
                    </a:lnTo>
                    <a:lnTo>
                      <a:pt x="20634" y="6205"/>
                    </a:lnTo>
                    <a:lnTo>
                      <a:pt x="20901" y="6033"/>
                    </a:lnTo>
                    <a:lnTo>
                      <a:pt x="21150" y="5861"/>
                    </a:lnTo>
                    <a:lnTo>
                      <a:pt x="21379" y="5689"/>
                    </a:lnTo>
                    <a:lnTo>
                      <a:pt x="21589" y="5498"/>
                    </a:lnTo>
                    <a:lnTo>
                      <a:pt x="21780" y="5307"/>
                    </a:lnTo>
                    <a:lnTo>
                      <a:pt x="21951" y="5097"/>
                    </a:lnTo>
                    <a:lnTo>
                      <a:pt x="22104" y="4887"/>
                    </a:lnTo>
                    <a:lnTo>
                      <a:pt x="22238" y="4677"/>
                    </a:lnTo>
                    <a:lnTo>
                      <a:pt x="22371" y="4468"/>
                    </a:lnTo>
                    <a:lnTo>
                      <a:pt x="22486" y="4238"/>
                    </a:lnTo>
                    <a:lnTo>
                      <a:pt x="22677" y="3780"/>
                    </a:lnTo>
                    <a:lnTo>
                      <a:pt x="22848" y="3303"/>
                    </a:lnTo>
                    <a:lnTo>
                      <a:pt x="22982" y="2807"/>
                    </a:lnTo>
                    <a:lnTo>
                      <a:pt x="23135" y="2272"/>
                    </a:lnTo>
                    <a:lnTo>
                      <a:pt x="23268" y="1738"/>
                    </a:lnTo>
                    <a:lnTo>
                      <a:pt x="23440" y="1184"/>
                    </a:lnTo>
                    <a:lnTo>
                      <a:pt x="23631" y="612"/>
                    </a:lnTo>
                    <a:lnTo>
                      <a:pt x="23860" y="20"/>
                    </a:lnTo>
                    <a:lnTo>
                      <a:pt x="16607" y="20"/>
                    </a:lnTo>
                    <a:lnTo>
                      <a:pt x="160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2" name="Google Shape;1232;p33"/>
              <p:cNvSpPr/>
              <p:nvPr/>
            </p:nvSpPr>
            <p:spPr>
              <a:xfrm flipH="1">
                <a:off x="1242821" y="3297989"/>
                <a:ext cx="1125404" cy="1166862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24740" fill="none" extrusionOk="0">
                    <a:moveTo>
                      <a:pt x="16607" y="20"/>
                    </a:moveTo>
                    <a:lnTo>
                      <a:pt x="16607" y="20"/>
                    </a:lnTo>
                    <a:lnTo>
                      <a:pt x="16091" y="1"/>
                    </a:lnTo>
                    <a:lnTo>
                      <a:pt x="15480" y="1"/>
                    </a:lnTo>
                    <a:lnTo>
                      <a:pt x="14698" y="20"/>
                    </a:lnTo>
                    <a:lnTo>
                      <a:pt x="13743" y="39"/>
                    </a:lnTo>
                    <a:lnTo>
                      <a:pt x="12655" y="96"/>
                    </a:lnTo>
                    <a:lnTo>
                      <a:pt x="11472" y="192"/>
                    </a:lnTo>
                    <a:lnTo>
                      <a:pt x="10231" y="344"/>
                    </a:lnTo>
                    <a:lnTo>
                      <a:pt x="9601" y="421"/>
                    </a:lnTo>
                    <a:lnTo>
                      <a:pt x="8952" y="535"/>
                    </a:lnTo>
                    <a:lnTo>
                      <a:pt x="8303" y="650"/>
                    </a:lnTo>
                    <a:lnTo>
                      <a:pt x="7654" y="783"/>
                    </a:lnTo>
                    <a:lnTo>
                      <a:pt x="7024" y="936"/>
                    </a:lnTo>
                    <a:lnTo>
                      <a:pt x="6395" y="1108"/>
                    </a:lnTo>
                    <a:lnTo>
                      <a:pt x="5784" y="1299"/>
                    </a:lnTo>
                    <a:lnTo>
                      <a:pt x="5173" y="1528"/>
                    </a:lnTo>
                    <a:lnTo>
                      <a:pt x="4600" y="1757"/>
                    </a:lnTo>
                    <a:lnTo>
                      <a:pt x="4047" y="2005"/>
                    </a:lnTo>
                    <a:lnTo>
                      <a:pt x="3531" y="2291"/>
                    </a:lnTo>
                    <a:lnTo>
                      <a:pt x="3035" y="2597"/>
                    </a:lnTo>
                    <a:lnTo>
                      <a:pt x="2577" y="2921"/>
                    </a:lnTo>
                    <a:lnTo>
                      <a:pt x="2367" y="3093"/>
                    </a:lnTo>
                    <a:lnTo>
                      <a:pt x="2157" y="3284"/>
                    </a:lnTo>
                    <a:lnTo>
                      <a:pt x="1966" y="3475"/>
                    </a:lnTo>
                    <a:lnTo>
                      <a:pt x="1794" y="3666"/>
                    </a:lnTo>
                    <a:lnTo>
                      <a:pt x="1623" y="3876"/>
                    </a:lnTo>
                    <a:lnTo>
                      <a:pt x="1470" y="4086"/>
                    </a:lnTo>
                    <a:lnTo>
                      <a:pt x="1470" y="4086"/>
                    </a:lnTo>
                    <a:lnTo>
                      <a:pt x="1298" y="4334"/>
                    </a:lnTo>
                    <a:lnTo>
                      <a:pt x="1145" y="4601"/>
                    </a:lnTo>
                    <a:lnTo>
                      <a:pt x="1012" y="4887"/>
                    </a:lnTo>
                    <a:lnTo>
                      <a:pt x="878" y="5193"/>
                    </a:lnTo>
                    <a:lnTo>
                      <a:pt x="745" y="5498"/>
                    </a:lnTo>
                    <a:lnTo>
                      <a:pt x="630" y="5823"/>
                    </a:lnTo>
                    <a:lnTo>
                      <a:pt x="535" y="6147"/>
                    </a:lnTo>
                    <a:lnTo>
                      <a:pt x="439" y="6491"/>
                    </a:lnTo>
                    <a:lnTo>
                      <a:pt x="286" y="7197"/>
                    </a:lnTo>
                    <a:lnTo>
                      <a:pt x="172" y="7961"/>
                    </a:lnTo>
                    <a:lnTo>
                      <a:pt x="96" y="8743"/>
                    </a:lnTo>
                    <a:lnTo>
                      <a:pt x="38" y="9545"/>
                    </a:lnTo>
                    <a:lnTo>
                      <a:pt x="0" y="10366"/>
                    </a:lnTo>
                    <a:lnTo>
                      <a:pt x="19" y="11225"/>
                    </a:lnTo>
                    <a:lnTo>
                      <a:pt x="38" y="12084"/>
                    </a:lnTo>
                    <a:lnTo>
                      <a:pt x="96" y="12943"/>
                    </a:lnTo>
                    <a:lnTo>
                      <a:pt x="153" y="13821"/>
                    </a:lnTo>
                    <a:lnTo>
                      <a:pt x="248" y="14680"/>
                    </a:lnTo>
                    <a:lnTo>
                      <a:pt x="344" y="15539"/>
                    </a:lnTo>
                    <a:lnTo>
                      <a:pt x="458" y="16398"/>
                    </a:lnTo>
                    <a:lnTo>
                      <a:pt x="592" y="17238"/>
                    </a:lnTo>
                    <a:lnTo>
                      <a:pt x="725" y="18039"/>
                    </a:lnTo>
                    <a:lnTo>
                      <a:pt x="1012" y="19604"/>
                    </a:lnTo>
                    <a:lnTo>
                      <a:pt x="1298" y="21017"/>
                    </a:lnTo>
                    <a:lnTo>
                      <a:pt x="1584" y="22258"/>
                    </a:lnTo>
                    <a:lnTo>
                      <a:pt x="1833" y="23288"/>
                    </a:lnTo>
                    <a:lnTo>
                      <a:pt x="2042" y="24071"/>
                    </a:lnTo>
                    <a:lnTo>
                      <a:pt x="2214" y="24739"/>
                    </a:lnTo>
                    <a:lnTo>
                      <a:pt x="4161" y="24567"/>
                    </a:lnTo>
                    <a:lnTo>
                      <a:pt x="4161" y="24567"/>
                    </a:lnTo>
                    <a:lnTo>
                      <a:pt x="4276" y="24014"/>
                    </a:lnTo>
                    <a:lnTo>
                      <a:pt x="4562" y="22563"/>
                    </a:lnTo>
                    <a:lnTo>
                      <a:pt x="4753" y="21551"/>
                    </a:lnTo>
                    <a:lnTo>
                      <a:pt x="4963" y="20406"/>
                    </a:lnTo>
                    <a:lnTo>
                      <a:pt x="5154" y="19165"/>
                    </a:lnTo>
                    <a:lnTo>
                      <a:pt x="5364" y="17848"/>
                    </a:lnTo>
                    <a:lnTo>
                      <a:pt x="5536" y="16474"/>
                    </a:lnTo>
                    <a:lnTo>
                      <a:pt x="5688" y="15081"/>
                    </a:lnTo>
                    <a:lnTo>
                      <a:pt x="5784" y="13706"/>
                    </a:lnTo>
                    <a:lnTo>
                      <a:pt x="5822" y="13019"/>
                    </a:lnTo>
                    <a:lnTo>
                      <a:pt x="5860" y="12370"/>
                    </a:lnTo>
                    <a:lnTo>
                      <a:pt x="5860" y="11721"/>
                    </a:lnTo>
                    <a:lnTo>
                      <a:pt x="5860" y="11110"/>
                    </a:lnTo>
                    <a:lnTo>
                      <a:pt x="5822" y="10518"/>
                    </a:lnTo>
                    <a:lnTo>
                      <a:pt x="5784" y="9946"/>
                    </a:lnTo>
                    <a:lnTo>
                      <a:pt x="5707" y="9430"/>
                    </a:lnTo>
                    <a:lnTo>
                      <a:pt x="5631" y="8934"/>
                    </a:lnTo>
                    <a:lnTo>
                      <a:pt x="5517" y="8476"/>
                    </a:lnTo>
                    <a:lnTo>
                      <a:pt x="5383" y="8075"/>
                    </a:lnTo>
                    <a:lnTo>
                      <a:pt x="5383" y="8075"/>
                    </a:lnTo>
                    <a:lnTo>
                      <a:pt x="5478" y="7980"/>
                    </a:lnTo>
                    <a:lnTo>
                      <a:pt x="5612" y="7903"/>
                    </a:lnTo>
                    <a:lnTo>
                      <a:pt x="5784" y="7827"/>
                    </a:lnTo>
                    <a:lnTo>
                      <a:pt x="5994" y="7770"/>
                    </a:lnTo>
                    <a:lnTo>
                      <a:pt x="6223" y="7732"/>
                    </a:lnTo>
                    <a:lnTo>
                      <a:pt x="6490" y="7693"/>
                    </a:lnTo>
                    <a:lnTo>
                      <a:pt x="7101" y="7636"/>
                    </a:lnTo>
                    <a:lnTo>
                      <a:pt x="7807" y="7617"/>
                    </a:lnTo>
                    <a:lnTo>
                      <a:pt x="8609" y="7617"/>
                    </a:lnTo>
                    <a:lnTo>
                      <a:pt x="10403" y="7636"/>
                    </a:lnTo>
                    <a:lnTo>
                      <a:pt x="11377" y="7655"/>
                    </a:lnTo>
                    <a:lnTo>
                      <a:pt x="12388" y="7655"/>
                    </a:lnTo>
                    <a:lnTo>
                      <a:pt x="13419" y="7636"/>
                    </a:lnTo>
                    <a:lnTo>
                      <a:pt x="14469" y="7598"/>
                    </a:lnTo>
                    <a:lnTo>
                      <a:pt x="15500" y="7522"/>
                    </a:lnTo>
                    <a:lnTo>
                      <a:pt x="16015" y="7483"/>
                    </a:lnTo>
                    <a:lnTo>
                      <a:pt x="16511" y="7426"/>
                    </a:lnTo>
                    <a:lnTo>
                      <a:pt x="17008" y="7350"/>
                    </a:lnTo>
                    <a:lnTo>
                      <a:pt x="17504" y="7273"/>
                    </a:lnTo>
                    <a:lnTo>
                      <a:pt x="17981" y="7159"/>
                    </a:lnTo>
                    <a:lnTo>
                      <a:pt x="18439" y="7064"/>
                    </a:lnTo>
                    <a:lnTo>
                      <a:pt x="18439" y="7064"/>
                    </a:lnTo>
                    <a:lnTo>
                      <a:pt x="18878" y="6930"/>
                    </a:lnTo>
                    <a:lnTo>
                      <a:pt x="19298" y="6796"/>
                    </a:lnTo>
                    <a:lnTo>
                      <a:pt x="19661" y="6663"/>
                    </a:lnTo>
                    <a:lnTo>
                      <a:pt x="20023" y="6510"/>
                    </a:lnTo>
                    <a:lnTo>
                      <a:pt x="20348" y="6357"/>
                    </a:lnTo>
                    <a:lnTo>
                      <a:pt x="20634" y="6205"/>
                    </a:lnTo>
                    <a:lnTo>
                      <a:pt x="20901" y="6033"/>
                    </a:lnTo>
                    <a:lnTo>
                      <a:pt x="21150" y="5861"/>
                    </a:lnTo>
                    <a:lnTo>
                      <a:pt x="21379" y="5689"/>
                    </a:lnTo>
                    <a:lnTo>
                      <a:pt x="21589" y="5498"/>
                    </a:lnTo>
                    <a:lnTo>
                      <a:pt x="21780" y="5307"/>
                    </a:lnTo>
                    <a:lnTo>
                      <a:pt x="21951" y="5097"/>
                    </a:lnTo>
                    <a:lnTo>
                      <a:pt x="22104" y="4887"/>
                    </a:lnTo>
                    <a:lnTo>
                      <a:pt x="22238" y="4677"/>
                    </a:lnTo>
                    <a:lnTo>
                      <a:pt x="22371" y="4468"/>
                    </a:lnTo>
                    <a:lnTo>
                      <a:pt x="22486" y="4238"/>
                    </a:lnTo>
                    <a:lnTo>
                      <a:pt x="22677" y="3780"/>
                    </a:lnTo>
                    <a:lnTo>
                      <a:pt x="22848" y="3303"/>
                    </a:lnTo>
                    <a:lnTo>
                      <a:pt x="22982" y="2807"/>
                    </a:lnTo>
                    <a:lnTo>
                      <a:pt x="23135" y="2272"/>
                    </a:lnTo>
                    <a:lnTo>
                      <a:pt x="23268" y="1738"/>
                    </a:lnTo>
                    <a:lnTo>
                      <a:pt x="23440" y="1184"/>
                    </a:lnTo>
                    <a:lnTo>
                      <a:pt x="23631" y="612"/>
                    </a:lnTo>
                    <a:lnTo>
                      <a:pt x="23860" y="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 flipH="1">
                <a:off x="1605660" y="3404252"/>
                <a:ext cx="675261" cy="1056072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22391" extrusionOk="0">
                    <a:moveTo>
                      <a:pt x="14259" y="0"/>
                    </a:moveTo>
                    <a:lnTo>
                      <a:pt x="14202" y="134"/>
                    </a:lnTo>
                    <a:lnTo>
                      <a:pt x="14145" y="268"/>
                    </a:lnTo>
                    <a:lnTo>
                      <a:pt x="14069" y="401"/>
                    </a:lnTo>
                    <a:lnTo>
                      <a:pt x="13973" y="535"/>
                    </a:lnTo>
                    <a:lnTo>
                      <a:pt x="13878" y="649"/>
                    </a:lnTo>
                    <a:lnTo>
                      <a:pt x="13763" y="764"/>
                    </a:lnTo>
                    <a:lnTo>
                      <a:pt x="13629" y="859"/>
                    </a:lnTo>
                    <a:lnTo>
                      <a:pt x="13496" y="974"/>
                    </a:lnTo>
                    <a:lnTo>
                      <a:pt x="13210" y="1126"/>
                    </a:lnTo>
                    <a:lnTo>
                      <a:pt x="12904" y="1279"/>
                    </a:lnTo>
                    <a:lnTo>
                      <a:pt x="12580" y="1413"/>
                    </a:lnTo>
                    <a:lnTo>
                      <a:pt x="12217" y="1546"/>
                    </a:lnTo>
                    <a:lnTo>
                      <a:pt x="11816" y="1642"/>
                    </a:lnTo>
                    <a:lnTo>
                      <a:pt x="11415" y="1737"/>
                    </a:lnTo>
                    <a:lnTo>
                      <a:pt x="10976" y="1833"/>
                    </a:lnTo>
                    <a:lnTo>
                      <a:pt x="10518" y="1909"/>
                    </a:lnTo>
                    <a:lnTo>
                      <a:pt x="9812" y="2005"/>
                    </a:lnTo>
                    <a:lnTo>
                      <a:pt x="9087" y="2100"/>
                    </a:lnTo>
                    <a:lnTo>
                      <a:pt x="7579" y="2253"/>
                    </a:lnTo>
                    <a:lnTo>
                      <a:pt x="6052" y="2367"/>
                    </a:lnTo>
                    <a:lnTo>
                      <a:pt x="4582" y="2520"/>
                    </a:lnTo>
                    <a:lnTo>
                      <a:pt x="3895" y="2615"/>
                    </a:lnTo>
                    <a:lnTo>
                      <a:pt x="3246" y="2711"/>
                    </a:lnTo>
                    <a:lnTo>
                      <a:pt x="2635" y="2825"/>
                    </a:lnTo>
                    <a:lnTo>
                      <a:pt x="2081" y="2978"/>
                    </a:lnTo>
                    <a:lnTo>
                      <a:pt x="1814" y="3054"/>
                    </a:lnTo>
                    <a:lnTo>
                      <a:pt x="1585" y="3131"/>
                    </a:lnTo>
                    <a:lnTo>
                      <a:pt x="1375" y="3226"/>
                    </a:lnTo>
                    <a:lnTo>
                      <a:pt x="1165" y="3341"/>
                    </a:lnTo>
                    <a:lnTo>
                      <a:pt x="993" y="3436"/>
                    </a:lnTo>
                    <a:lnTo>
                      <a:pt x="821" y="3570"/>
                    </a:lnTo>
                    <a:lnTo>
                      <a:pt x="688" y="3684"/>
                    </a:lnTo>
                    <a:lnTo>
                      <a:pt x="573" y="3837"/>
                    </a:lnTo>
                    <a:lnTo>
                      <a:pt x="497" y="3952"/>
                    </a:lnTo>
                    <a:lnTo>
                      <a:pt x="421" y="4085"/>
                    </a:lnTo>
                    <a:lnTo>
                      <a:pt x="363" y="4257"/>
                    </a:lnTo>
                    <a:lnTo>
                      <a:pt x="306" y="4429"/>
                    </a:lnTo>
                    <a:lnTo>
                      <a:pt x="211" y="4830"/>
                    </a:lnTo>
                    <a:lnTo>
                      <a:pt x="134" y="5307"/>
                    </a:lnTo>
                    <a:lnTo>
                      <a:pt x="77" y="5841"/>
                    </a:lnTo>
                    <a:lnTo>
                      <a:pt x="20" y="6433"/>
                    </a:lnTo>
                    <a:lnTo>
                      <a:pt x="1" y="7063"/>
                    </a:lnTo>
                    <a:lnTo>
                      <a:pt x="1" y="7731"/>
                    </a:lnTo>
                    <a:lnTo>
                      <a:pt x="20" y="8819"/>
                    </a:lnTo>
                    <a:lnTo>
                      <a:pt x="58" y="9964"/>
                    </a:lnTo>
                    <a:lnTo>
                      <a:pt x="134" y="11148"/>
                    </a:lnTo>
                    <a:lnTo>
                      <a:pt x="211" y="12369"/>
                    </a:lnTo>
                    <a:lnTo>
                      <a:pt x="325" y="13591"/>
                    </a:lnTo>
                    <a:lnTo>
                      <a:pt x="440" y="14813"/>
                    </a:lnTo>
                    <a:lnTo>
                      <a:pt x="688" y="17141"/>
                    </a:lnTo>
                    <a:lnTo>
                      <a:pt x="936" y="19222"/>
                    </a:lnTo>
                    <a:lnTo>
                      <a:pt x="1165" y="20883"/>
                    </a:lnTo>
                    <a:lnTo>
                      <a:pt x="1375" y="22391"/>
                    </a:lnTo>
                    <a:lnTo>
                      <a:pt x="1432" y="22391"/>
                    </a:lnTo>
                    <a:lnTo>
                      <a:pt x="1375" y="21971"/>
                    </a:lnTo>
                    <a:lnTo>
                      <a:pt x="1050" y="19661"/>
                    </a:lnTo>
                    <a:lnTo>
                      <a:pt x="840" y="17943"/>
                    </a:lnTo>
                    <a:lnTo>
                      <a:pt x="611" y="15996"/>
                    </a:lnTo>
                    <a:lnTo>
                      <a:pt x="401" y="13896"/>
                    </a:lnTo>
                    <a:lnTo>
                      <a:pt x="306" y="12828"/>
                    </a:lnTo>
                    <a:lnTo>
                      <a:pt x="230" y="11759"/>
                    </a:lnTo>
                    <a:lnTo>
                      <a:pt x="153" y="10690"/>
                    </a:lnTo>
                    <a:lnTo>
                      <a:pt x="96" y="9659"/>
                    </a:lnTo>
                    <a:lnTo>
                      <a:pt x="58" y="8685"/>
                    </a:lnTo>
                    <a:lnTo>
                      <a:pt x="58" y="7731"/>
                    </a:lnTo>
                    <a:lnTo>
                      <a:pt x="58" y="7063"/>
                    </a:lnTo>
                    <a:lnTo>
                      <a:pt x="77" y="6433"/>
                    </a:lnTo>
                    <a:lnTo>
                      <a:pt x="134" y="5841"/>
                    </a:lnTo>
                    <a:lnTo>
                      <a:pt x="191" y="5326"/>
                    </a:lnTo>
                    <a:lnTo>
                      <a:pt x="268" y="4849"/>
                    </a:lnTo>
                    <a:lnTo>
                      <a:pt x="363" y="4448"/>
                    </a:lnTo>
                    <a:lnTo>
                      <a:pt x="421" y="4276"/>
                    </a:lnTo>
                    <a:lnTo>
                      <a:pt x="478" y="4123"/>
                    </a:lnTo>
                    <a:lnTo>
                      <a:pt x="554" y="3971"/>
                    </a:lnTo>
                    <a:lnTo>
                      <a:pt x="611" y="3856"/>
                    </a:lnTo>
                    <a:lnTo>
                      <a:pt x="707" y="3761"/>
                    </a:lnTo>
                    <a:lnTo>
                      <a:pt x="802" y="3665"/>
                    </a:lnTo>
                    <a:lnTo>
                      <a:pt x="898" y="3570"/>
                    </a:lnTo>
                    <a:lnTo>
                      <a:pt x="1031" y="3493"/>
                    </a:lnTo>
                    <a:lnTo>
                      <a:pt x="1299" y="3322"/>
                    </a:lnTo>
                    <a:lnTo>
                      <a:pt x="1623" y="3188"/>
                    </a:lnTo>
                    <a:lnTo>
                      <a:pt x="1948" y="3073"/>
                    </a:lnTo>
                    <a:lnTo>
                      <a:pt x="2291" y="2959"/>
                    </a:lnTo>
                    <a:lnTo>
                      <a:pt x="2673" y="2883"/>
                    </a:lnTo>
                    <a:lnTo>
                      <a:pt x="3074" y="2806"/>
                    </a:lnTo>
                    <a:lnTo>
                      <a:pt x="3933" y="2654"/>
                    </a:lnTo>
                    <a:lnTo>
                      <a:pt x="4868" y="2539"/>
                    </a:lnTo>
                    <a:lnTo>
                      <a:pt x="6338" y="2405"/>
                    </a:lnTo>
                    <a:lnTo>
                      <a:pt x="7865" y="2272"/>
                    </a:lnTo>
                    <a:lnTo>
                      <a:pt x="8628" y="2215"/>
                    </a:lnTo>
                    <a:lnTo>
                      <a:pt x="9373" y="2119"/>
                    </a:lnTo>
                    <a:lnTo>
                      <a:pt x="10098" y="2024"/>
                    </a:lnTo>
                    <a:lnTo>
                      <a:pt x="10785" y="1928"/>
                    </a:lnTo>
                    <a:lnTo>
                      <a:pt x="11453" y="1795"/>
                    </a:lnTo>
                    <a:lnTo>
                      <a:pt x="12064" y="1642"/>
                    </a:lnTo>
                    <a:lnTo>
                      <a:pt x="12351" y="1546"/>
                    </a:lnTo>
                    <a:lnTo>
                      <a:pt x="12618" y="1470"/>
                    </a:lnTo>
                    <a:lnTo>
                      <a:pt x="12885" y="1356"/>
                    </a:lnTo>
                    <a:lnTo>
                      <a:pt x="13114" y="1241"/>
                    </a:lnTo>
                    <a:lnTo>
                      <a:pt x="13343" y="1126"/>
                    </a:lnTo>
                    <a:lnTo>
                      <a:pt x="13534" y="1012"/>
                    </a:lnTo>
                    <a:lnTo>
                      <a:pt x="13725" y="859"/>
                    </a:lnTo>
                    <a:lnTo>
                      <a:pt x="13897" y="726"/>
                    </a:lnTo>
                    <a:lnTo>
                      <a:pt x="14030" y="554"/>
                    </a:lnTo>
                    <a:lnTo>
                      <a:pt x="14145" y="382"/>
                    </a:lnTo>
                    <a:lnTo>
                      <a:pt x="14240" y="210"/>
                    </a:lnTo>
                    <a:lnTo>
                      <a:pt x="14317" y="19"/>
                    </a:lnTo>
                    <a:lnTo>
                      <a:pt x="14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 flipH="1">
                <a:off x="1644377" y="3347512"/>
                <a:ext cx="80133" cy="105414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235" extrusionOk="0">
                    <a:moveTo>
                      <a:pt x="554" y="1"/>
                    </a:moveTo>
                    <a:lnTo>
                      <a:pt x="420" y="115"/>
                    </a:lnTo>
                    <a:lnTo>
                      <a:pt x="305" y="230"/>
                    </a:lnTo>
                    <a:lnTo>
                      <a:pt x="210" y="344"/>
                    </a:lnTo>
                    <a:lnTo>
                      <a:pt x="134" y="440"/>
                    </a:lnTo>
                    <a:lnTo>
                      <a:pt x="76" y="554"/>
                    </a:lnTo>
                    <a:lnTo>
                      <a:pt x="38" y="650"/>
                    </a:lnTo>
                    <a:lnTo>
                      <a:pt x="0" y="764"/>
                    </a:lnTo>
                    <a:lnTo>
                      <a:pt x="0" y="860"/>
                    </a:lnTo>
                    <a:lnTo>
                      <a:pt x="19" y="1012"/>
                    </a:lnTo>
                    <a:lnTo>
                      <a:pt x="76" y="1165"/>
                    </a:lnTo>
                    <a:lnTo>
                      <a:pt x="153" y="1318"/>
                    </a:lnTo>
                    <a:lnTo>
                      <a:pt x="267" y="1432"/>
                    </a:lnTo>
                    <a:lnTo>
                      <a:pt x="458" y="1623"/>
                    </a:lnTo>
                    <a:lnTo>
                      <a:pt x="687" y="1776"/>
                    </a:lnTo>
                    <a:lnTo>
                      <a:pt x="916" y="1910"/>
                    </a:lnTo>
                    <a:lnTo>
                      <a:pt x="1145" y="2024"/>
                    </a:lnTo>
                    <a:lnTo>
                      <a:pt x="1527" y="2177"/>
                    </a:lnTo>
                    <a:lnTo>
                      <a:pt x="1680" y="2234"/>
                    </a:lnTo>
                    <a:lnTo>
                      <a:pt x="1699" y="2177"/>
                    </a:lnTo>
                    <a:lnTo>
                      <a:pt x="1623" y="2158"/>
                    </a:lnTo>
                    <a:lnTo>
                      <a:pt x="1241" y="2005"/>
                    </a:lnTo>
                    <a:lnTo>
                      <a:pt x="993" y="1890"/>
                    </a:lnTo>
                    <a:lnTo>
                      <a:pt x="725" y="1738"/>
                    </a:lnTo>
                    <a:lnTo>
                      <a:pt x="458" y="1547"/>
                    </a:lnTo>
                    <a:lnTo>
                      <a:pt x="344" y="1451"/>
                    </a:lnTo>
                    <a:lnTo>
                      <a:pt x="248" y="1337"/>
                    </a:lnTo>
                    <a:lnTo>
                      <a:pt x="172" y="1222"/>
                    </a:lnTo>
                    <a:lnTo>
                      <a:pt x="115" y="1108"/>
                    </a:lnTo>
                    <a:lnTo>
                      <a:pt x="76" y="993"/>
                    </a:lnTo>
                    <a:lnTo>
                      <a:pt x="57" y="860"/>
                    </a:lnTo>
                    <a:lnTo>
                      <a:pt x="57" y="764"/>
                    </a:lnTo>
                    <a:lnTo>
                      <a:pt x="76" y="669"/>
                    </a:lnTo>
                    <a:lnTo>
                      <a:pt x="115" y="573"/>
                    </a:lnTo>
                    <a:lnTo>
                      <a:pt x="172" y="478"/>
                    </a:lnTo>
                    <a:lnTo>
                      <a:pt x="248" y="382"/>
                    </a:lnTo>
                    <a:lnTo>
                      <a:pt x="344" y="268"/>
                    </a:lnTo>
                    <a:lnTo>
                      <a:pt x="458" y="153"/>
                    </a:lnTo>
                    <a:lnTo>
                      <a:pt x="592" y="58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 flipH="1">
                <a:off x="2165650" y="4444107"/>
                <a:ext cx="106263" cy="36034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764" extrusionOk="0">
                    <a:moveTo>
                      <a:pt x="2215" y="0"/>
                    </a:moveTo>
                    <a:lnTo>
                      <a:pt x="0" y="172"/>
                    </a:lnTo>
                    <a:lnTo>
                      <a:pt x="58" y="764"/>
                    </a:lnTo>
                    <a:lnTo>
                      <a:pt x="2253" y="592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 flipH="1">
                <a:off x="1240123" y="2329306"/>
                <a:ext cx="165691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5173" extrusionOk="0">
                    <a:moveTo>
                      <a:pt x="802" y="0"/>
                    </a:moveTo>
                    <a:lnTo>
                      <a:pt x="0" y="3989"/>
                    </a:lnTo>
                    <a:lnTo>
                      <a:pt x="77" y="4066"/>
                    </a:lnTo>
                    <a:lnTo>
                      <a:pt x="287" y="4276"/>
                    </a:lnTo>
                    <a:lnTo>
                      <a:pt x="420" y="4409"/>
                    </a:lnTo>
                    <a:lnTo>
                      <a:pt x="611" y="4543"/>
                    </a:lnTo>
                    <a:lnTo>
                      <a:pt x="802" y="4677"/>
                    </a:lnTo>
                    <a:lnTo>
                      <a:pt x="1031" y="4810"/>
                    </a:lnTo>
                    <a:lnTo>
                      <a:pt x="1279" y="4944"/>
                    </a:lnTo>
                    <a:lnTo>
                      <a:pt x="1546" y="5039"/>
                    </a:lnTo>
                    <a:lnTo>
                      <a:pt x="1833" y="5116"/>
                    </a:lnTo>
                    <a:lnTo>
                      <a:pt x="2157" y="5154"/>
                    </a:lnTo>
                    <a:lnTo>
                      <a:pt x="2310" y="5173"/>
                    </a:lnTo>
                    <a:lnTo>
                      <a:pt x="2463" y="5154"/>
                    </a:lnTo>
                    <a:lnTo>
                      <a:pt x="2634" y="5135"/>
                    </a:lnTo>
                    <a:lnTo>
                      <a:pt x="2806" y="5116"/>
                    </a:lnTo>
                    <a:lnTo>
                      <a:pt x="2978" y="5058"/>
                    </a:lnTo>
                    <a:lnTo>
                      <a:pt x="3169" y="5001"/>
                    </a:lnTo>
                    <a:lnTo>
                      <a:pt x="3341" y="4925"/>
                    </a:lnTo>
                    <a:lnTo>
                      <a:pt x="3512" y="4829"/>
                    </a:lnTo>
                    <a:lnTo>
                      <a:pt x="3226" y="49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 flipH="1">
                <a:off x="1240123" y="2329306"/>
                <a:ext cx="165691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5173" fill="none" extrusionOk="0">
                    <a:moveTo>
                      <a:pt x="802" y="0"/>
                    </a:moveTo>
                    <a:lnTo>
                      <a:pt x="0" y="3989"/>
                    </a:lnTo>
                    <a:lnTo>
                      <a:pt x="0" y="3989"/>
                    </a:lnTo>
                    <a:lnTo>
                      <a:pt x="77" y="4066"/>
                    </a:lnTo>
                    <a:lnTo>
                      <a:pt x="287" y="4276"/>
                    </a:lnTo>
                    <a:lnTo>
                      <a:pt x="420" y="4409"/>
                    </a:lnTo>
                    <a:lnTo>
                      <a:pt x="611" y="4543"/>
                    </a:lnTo>
                    <a:lnTo>
                      <a:pt x="802" y="4677"/>
                    </a:lnTo>
                    <a:lnTo>
                      <a:pt x="1031" y="4810"/>
                    </a:lnTo>
                    <a:lnTo>
                      <a:pt x="1279" y="4944"/>
                    </a:lnTo>
                    <a:lnTo>
                      <a:pt x="1546" y="5039"/>
                    </a:lnTo>
                    <a:lnTo>
                      <a:pt x="1833" y="5116"/>
                    </a:lnTo>
                    <a:lnTo>
                      <a:pt x="2157" y="5154"/>
                    </a:lnTo>
                    <a:lnTo>
                      <a:pt x="2310" y="5173"/>
                    </a:lnTo>
                    <a:lnTo>
                      <a:pt x="2463" y="5154"/>
                    </a:lnTo>
                    <a:lnTo>
                      <a:pt x="2634" y="5135"/>
                    </a:lnTo>
                    <a:lnTo>
                      <a:pt x="2806" y="5116"/>
                    </a:lnTo>
                    <a:lnTo>
                      <a:pt x="2978" y="5058"/>
                    </a:lnTo>
                    <a:lnTo>
                      <a:pt x="3169" y="5001"/>
                    </a:lnTo>
                    <a:lnTo>
                      <a:pt x="3341" y="4925"/>
                    </a:lnTo>
                    <a:lnTo>
                      <a:pt x="3512" y="4829"/>
                    </a:lnTo>
                    <a:lnTo>
                      <a:pt x="3226" y="4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 flipH="1">
                <a:off x="1186119" y="2096121"/>
                <a:ext cx="263841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6491" extrusionOk="0">
                    <a:moveTo>
                      <a:pt x="3475" y="0"/>
                    </a:moveTo>
                    <a:lnTo>
                      <a:pt x="3284" y="19"/>
                    </a:lnTo>
                    <a:lnTo>
                      <a:pt x="2330" y="19"/>
                    </a:lnTo>
                    <a:lnTo>
                      <a:pt x="1929" y="57"/>
                    </a:lnTo>
                    <a:lnTo>
                      <a:pt x="1738" y="57"/>
                    </a:lnTo>
                    <a:lnTo>
                      <a:pt x="1547" y="96"/>
                    </a:lnTo>
                    <a:lnTo>
                      <a:pt x="1356" y="134"/>
                    </a:lnTo>
                    <a:lnTo>
                      <a:pt x="1184" y="191"/>
                    </a:lnTo>
                    <a:lnTo>
                      <a:pt x="1032" y="286"/>
                    </a:lnTo>
                    <a:lnTo>
                      <a:pt x="879" y="420"/>
                    </a:lnTo>
                    <a:lnTo>
                      <a:pt x="764" y="554"/>
                    </a:lnTo>
                    <a:lnTo>
                      <a:pt x="631" y="649"/>
                    </a:lnTo>
                    <a:lnTo>
                      <a:pt x="383" y="802"/>
                    </a:lnTo>
                    <a:lnTo>
                      <a:pt x="268" y="878"/>
                    </a:lnTo>
                    <a:lnTo>
                      <a:pt x="173" y="974"/>
                    </a:lnTo>
                    <a:lnTo>
                      <a:pt x="96" y="1107"/>
                    </a:lnTo>
                    <a:lnTo>
                      <a:pt x="20" y="1279"/>
                    </a:lnTo>
                    <a:lnTo>
                      <a:pt x="1" y="1375"/>
                    </a:lnTo>
                    <a:lnTo>
                      <a:pt x="1" y="1527"/>
                    </a:lnTo>
                    <a:lnTo>
                      <a:pt x="1" y="1928"/>
                    </a:lnTo>
                    <a:lnTo>
                      <a:pt x="20" y="2443"/>
                    </a:lnTo>
                    <a:lnTo>
                      <a:pt x="58" y="3016"/>
                    </a:lnTo>
                    <a:lnTo>
                      <a:pt x="154" y="4104"/>
                    </a:lnTo>
                    <a:lnTo>
                      <a:pt x="230" y="4753"/>
                    </a:lnTo>
                    <a:lnTo>
                      <a:pt x="268" y="4944"/>
                    </a:lnTo>
                    <a:lnTo>
                      <a:pt x="306" y="5078"/>
                    </a:lnTo>
                    <a:lnTo>
                      <a:pt x="344" y="5211"/>
                    </a:lnTo>
                    <a:lnTo>
                      <a:pt x="402" y="5307"/>
                    </a:lnTo>
                    <a:lnTo>
                      <a:pt x="459" y="5402"/>
                    </a:lnTo>
                    <a:lnTo>
                      <a:pt x="535" y="5459"/>
                    </a:lnTo>
                    <a:lnTo>
                      <a:pt x="688" y="5574"/>
                    </a:lnTo>
                    <a:lnTo>
                      <a:pt x="879" y="5669"/>
                    </a:lnTo>
                    <a:lnTo>
                      <a:pt x="1089" y="5784"/>
                    </a:lnTo>
                    <a:lnTo>
                      <a:pt x="1337" y="5898"/>
                    </a:lnTo>
                    <a:lnTo>
                      <a:pt x="1623" y="6089"/>
                    </a:lnTo>
                    <a:lnTo>
                      <a:pt x="1795" y="6204"/>
                    </a:lnTo>
                    <a:lnTo>
                      <a:pt x="1967" y="6299"/>
                    </a:lnTo>
                    <a:lnTo>
                      <a:pt x="2177" y="6376"/>
                    </a:lnTo>
                    <a:lnTo>
                      <a:pt x="2387" y="6433"/>
                    </a:lnTo>
                    <a:lnTo>
                      <a:pt x="2597" y="6471"/>
                    </a:lnTo>
                    <a:lnTo>
                      <a:pt x="2807" y="6490"/>
                    </a:lnTo>
                    <a:lnTo>
                      <a:pt x="3017" y="6490"/>
                    </a:lnTo>
                    <a:lnTo>
                      <a:pt x="3227" y="6471"/>
                    </a:lnTo>
                    <a:lnTo>
                      <a:pt x="3437" y="6433"/>
                    </a:lnTo>
                    <a:lnTo>
                      <a:pt x="3628" y="6395"/>
                    </a:lnTo>
                    <a:lnTo>
                      <a:pt x="3838" y="6318"/>
                    </a:lnTo>
                    <a:lnTo>
                      <a:pt x="4028" y="6242"/>
                    </a:lnTo>
                    <a:lnTo>
                      <a:pt x="4200" y="6127"/>
                    </a:lnTo>
                    <a:lnTo>
                      <a:pt x="4372" y="6013"/>
                    </a:lnTo>
                    <a:lnTo>
                      <a:pt x="4544" y="5860"/>
                    </a:lnTo>
                    <a:lnTo>
                      <a:pt x="4697" y="5708"/>
                    </a:lnTo>
                    <a:lnTo>
                      <a:pt x="4830" y="5536"/>
                    </a:lnTo>
                    <a:lnTo>
                      <a:pt x="4964" y="5345"/>
                    </a:lnTo>
                    <a:lnTo>
                      <a:pt x="5155" y="4963"/>
                    </a:lnTo>
                    <a:lnTo>
                      <a:pt x="5307" y="4581"/>
                    </a:lnTo>
                    <a:lnTo>
                      <a:pt x="5441" y="4161"/>
                    </a:lnTo>
                    <a:lnTo>
                      <a:pt x="5536" y="3741"/>
                    </a:lnTo>
                    <a:lnTo>
                      <a:pt x="5575" y="3302"/>
                    </a:lnTo>
                    <a:lnTo>
                      <a:pt x="5594" y="2882"/>
                    </a:lnTo>
                    <a:lnTo>
                      <a:pt x="5575" y="2443"/>
                    </a:lnTo>
                    <a:lnTo>
                      <a:pt x="5536" y="2233"/>
                    </a:lnTo>
                    <a:lnTo>
                      <a:pt x="5498" y="2024"/>
                    </a:lnTo>
                    <a:lnTo>
                      <a:pt x="5441" y="1833"/>
                    </a:lnTo>
                    <a:lnTo>
                      <a:pt x="5384" y="1623"/>
                    </a:lnTo>
                    <a:lnTo>
                      <a:pt x="5307" y="1413"/>
                    </a:lnTo>
                    <a:lnTo>
                      <a:pt x="5212" y="1222"/>
                    </a:lnTo>
                    <a:lnTo>
                      <a:pt x="5116" y="1050"/>
                    </a:lnTo>
                    <a:lnTo>
                      <a:pt x="5002" y="878"/>
                    </a:lnTo>
                    <a:lnTo>
                      <a:pt x="4868" y="706"/>
                    </a:lnTo>
                    <a:lnTo>
                      <a:pt x="4735" y="554"/>
                    </a:lnTo>
                    <a:lnTo>
                      <a:pt x="4582" y="420"/>
                    </a:lnTo>
                    <a:lnTo>
                      <a:pt x="4410" y="286"/>
                    </a:lnTo>
                    <a:lnTo>
                      <a:pt x="4238" y="191"/>
                    </a:lnTo>
                    <a:lnTo>
                      <a:pt x="4067" y="115"/>
                    </a:lnTo>
                    <a:lnTo>
                      <a:pt x="3876" y="57"/>
                    </a:lnTo>
                    <a:lnTo>
                      <a:pt x="3666" y="19"/>
                    </a:lnTo>
                    <a:lnTo>
                      <a:pt x="347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39" name="Google Shape;1239;p33"/>
              <p:cNvSpPr/>
              <p:nvPr/>
            </p:nvSpPr>
            <p:spPr>
              <a:xfrm flipH="1">
                <a:off x="1186119" y="2096121"/>
                <a:ext cx="263841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6491" fill="none" extrusionOk="0">
                    <a:moveTo>
                      <a:pt x="3284" y="19"/>
                    </a:moveTo>
                    <a:lnTo>
                      <a:pt x="3284" y="19"/>
                    </a:lnTo>
                    <a:lnTo>
                      <a:pt x="3475" y="0"/>
                    </a:lnTo>
                    <a:lnTo>
                      <a:pt x="3666" y="19"/>
                    </a:lnTo>
                    <a:lnTo>
                      <a:pt x="3876" y="57"/>
                    </a:lnTo>
                    <a:lnTo>
                      <a:pt x="4067" y="115"/>
                    </a:lnTo>
                    <a:lnTo>
                      <a:pt x="4238" y="191"/>
                    </a:lnTo>
                    <a:lnTo>
                      <a:pt x="4410" y="286"/>
                    </a:lnTo>
                    <a:lnTo>
                      <a:pt x="4582" y="420"/>
                    </a:lnTo>
                    <a:lnTo>
                      <a:pt x="4735" y="554"/>
                    </a:lnTo>
                    <a:lnTo>
                      <a:pt x="4735" y="554"/>
                    </a:lnTo>
                    <a:lnTo>
                      <a:pt x="4868" y="706"/>
                    </a:lnTo>
                    <a:lnTo>
                      <a:pt x="5002" y="878"/>
                    </a:lnTo>
                    <a:lnTo>
                      <a:pt x="5116" y="1050"/>
                    </a:lnTo>
                    <a:lnTo>
                      <a:pt x="5212" y="1222"/>
                    </a:lnTo>
                    <a:lnTo>
                      <a:pt x="5307" y="1413"/>
                    </a:lnTo>
                    <a:lnTo>
                      <a:pt x="5384" y="1623"/>
                    </a:lnTo>
                    <a:lnTo>
                      <a:pt x="5441" y="1833"/>
                    </a:lnTo>
                    <a:lnTo>
                      <a:pt x="5498" y="2024"/>
                    </a:lnTo>
                    <a:lnTo>
                      <a:pt x="5498" y="2024"/>
                    </a:lnTo>
                    <a:lnTo>
                      <a:pt x="5536" y="2233"/>
                    </a:lnTo>
                    <a:lnTo>
                      <a:pt x="5575" y="2443"/>
                    </a:lnTo>
                    <a:lnTo>
                      <a:pt x="5594" y="2882"/>
                    </a:lnTo>
                    <a:lnTo>
                      <a:pt x="5575" y="3302"/>
                    </a:lnTo>
                    <a:lnTo>
                      <a:pt x="5536" y="3741"/>
                    </a:lnTo>
                    <a:lnTo>
                      <a:pt x="5441" y="4161"/>
                    </a:lnTo>
                    <a:lnTo>
                      <a:pt x="5307" y="4581"/>
                    </a:lnTo>
                    <a:lnTo>
                      <a:pt x="5155" y="4963"/>
                    </a:lnTo>
                    <a:lnTo>
                      <a:pt x="4964" y="5345"/>
                    </a:lnTo>
                    <a:lnTo>
                      <a:pt x="4964" y="5345"/>
                    </a:lnTo>
                    <a:lnTo>
                      <a:pt x="4830" y="5536"/>
                    </a:lnTo>
                    <a:lnTo>
                      <a:pt x="4697" y="5708"/>
                    </a:lnTo>
                    <a:lnTo>
                      <a:pt x="4544" y="5860"/>
                    </a:lnTo>
                    <a:lnTo>
                      <a:pt x="4372" y="6013"/>
                    </a:lnTo>
                    <a:lnTo>
                      <a:pt x="4200" y="6127"/>
                    </a:lnTo>
                    <a:lnTo>
                      <a:pt x="4028" y="6242"/>
                    </a:lnTo>
                    <a:lnTo>
                      <a:pt x="3838" y="6318"/>
                    </a:lnTo>
                    <a:lnTo>
                      <a:pt x="3628" y="6395"/>
                    </a:lnTo>
                    <a:lnTo>
                      <a:pt x="3437" y="6433"/>
                    </a:lnTo>
                    <a:lnTo>
                      <a:pt x="3227" y="6471"/>
                    </a:lnTo>
                    <a:lnTo>
                      <a:pt x="3017" y="6490"/>
                    </a:lnTo>
                    <a:lnTo>
                      <a:pt x="2807" y="6490"/>
                    </a:lnTo>
                    <a:lnTo>
                      <a:pt x="2597" y="6471"/>
                    </a:lnTo>
                    <a:lnTo>
                      <a:pt x="2387" y="6433"/>
                    </a:lnTo>
                    <a:lnTo>
                      <a:pt x="2177" y="6376"/>
                    </a:lnTo>
                    <a:lnTo>
                      <a:pt x="1967" y="6299"/>
                    </a:lnTo>
                    <a:lnTo>
                      <a:pt x="1967" y="6299"/>
                    </a:lnTo>
                    <a:lnTo>
                      <a:pt x="1795" y="6204"/>
                    </a:lnTo>
                    <a:lnTo>
                      <a:pt x="1623" y="6089"/>
                    </a:lnTo>
                    <a:lnTo>
                      <a:pt x="1623" y="6089"/>
                    </a:lnTo>
                    <a:lnTo>
                      <a:pt x="1337" y="5898"/>
                    </a:lnTo>
                    <a:lnTo>
                      <a:pt x="1089" y="5784"/>
                    </a:lnTo>
                    <a:lnTo>
                      <a:pt x="879" y="5669"/>
                    </a:lnTo>
                    <a:lnTo>
                      <a:pt x="688" y="5574"/>
                    </a:lnTo>
                    <a:lnTo>
                      <a:pt x="535" y="5459"/>
                    </a:lnTo>
                    <a:lnTo>
                      <a:pt x="459" y="5402"/>
                    </a:lnTo>
                    <a:lnTo>
                      <a:pt x="402" y="5307"/>
                    </a:lnTo>
                    <a:lnTo>
                      <a:pt x="344" y="5211"/>
                    </a:lnTo>
                    <a:lnTo>
                      <a:pt x="306" y="5078"/>
                    </a:lnTo>
                    <a:lnTo>
                      <a:pt x="268" y="4944"/>
                    </a:lnTo>
                    <a:lnTo>
                      <a:pt x="230" y="4753"/>
                    </a:lnTo>
                    <a:lnTo>
                      <a:pt x="230" y="4753"/>
                    </a:lnTo>
                    <a:lnTo>
                      <a:pt x="154" y="4104"/>
                    </a:lnTo>
                    <a:lnTo>
                      <a:pt x="58" y="3016"/>
                    </a:lnTo>
                    <a:lnTo>
                      <a:pt x="20" y="2443"/>
                    </a:lnTo>
                    <a:lnTo>
                      <a:pt x="1" y="1928"/>
                    </a:lnTo>
                    <a:lnTo>
                      <a:pt x="1" y="1527"/>
                    </a:lnTo>
                    <a:lnTo>
                      <a:pt x="1" y="1375"/>
                    </a:lnTo>
                    <a:lnTo>
                      <a:pt x="20" y="1279"/>
                    </a:lnTo>
                    <a:lnTo>
                      <a:pt x="20" y="1279"/>
                    </a:lnTo>
                    <a:lnTo>
                      <a:pt x="96" y="1107"/>
                    </a:lnTo>
                    <a:lnTo>
                      <a:pt x="173" y="974"/>
                    </a:lnTo>
                    <a:lnTo>
                      <a:pt x="268" y="878"/>
                    </a:lnTo>
                    <a:lnTo>
                      <a:pt x="383" y="802"/>
                    </a:lnTo>
                    <a:lnTo>
                      <a:pt x="631" y="649"/>
                    </a:lnTo>
                    <a:lnTo>
                      <a:pt x="764" y="554"/>
                    </a:lnTo>
                    <a:lnTo>
                      <a:pt x="879" y="420"/>
                    </a:lnTo>
                    <a:lnTo>
                      <a:pt x="879" y="420"/>
                    </a:lnTo>
                    <a:lnTo>
                      <a:pt x="1032" y="286"/>
                    </a:lnTo>
                    <a:lnTo>
                      <a:pt x="1184" y="191"/>
                    </a:lnTo>
                    <a:lnTo>
                      <a:pt x="1356" y="134"/>
                    </a:lnTo>
                    <a:lnTo>
                      <a:pt x="1547" y="96"/>
                    </a:lnTo>
                    <a:lnTo>
                      <a:pt x="1738" y="57"/>
                    </a:lnTo>
                    <a:lnTo>
                      <a:pt x="1929" y="57"/>
                    </a:lnTo>
                    <a:lnTo>
                      <a:pt x="2330" y="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0" name="Google Shape;1240;p33"/>
              <p:cNvSpPr/>
              <p:nvPr/>
            </p:nvSpPr>
            <p:spPr>
              <a:xfrm flipH="1">
                <a:off x="1000669" y="2481414"/>
                <a:ext cx="715776" cy="978674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20750" extrusionOk="0">
                    <a:moveTo>
                      <a:pt x="9430" y="1"/>
                    </a:moveTo>
                    <a:lnTo>
                      <a:pt x="3169" y="4086"/>
                    </a:lnTo>
                    <a:lnTo>
                      <a:pt x="2769" y="5556"/>
                    </a:lnTo>
                    <a:lnTo>
                      <a:pt x="2330" y="7178"/>
                    </a:lnTo>
                    <a:lnTo>
                      <a:pt x="1833" y="9182"/>
                    </a:lnTo>
                    <a:lnTo>
                      <a:pt x="1299" y="11435"/>
                    </a:lnTo>
                    <a:lnTo>
                      <a:pt x="1032" y="12599"/>
                    </a:lnTo>
                    <a:lnTo>
                      <a:pt x="783" y="13744"/>
                    </a:lnTo>
                    <a:lnTo>
                      <a:pt x="535" y="14909"/>
                    </a:lnTo>
                    <a:lnTo>
                      <a:pt x="325" y="16016"/>
                    </a:lnTo>
                    <a:lnTo>
                      <a:pt x="154" y="17066"/>
                    </a:lnTo>
                    <a:lnTo>
                      <a:pt x="1" y="18039"/>
                    </a:lnTo>
                    <a:lnTo>
                      <a:pt x="1" y="18192"/>
                    </a:lnTo>
                    <a:lnTo>
                      <a:pt x="20" y="18345"/>
                    </a:lnTo>
                    <a:lnTo>
                      <a:pt x="58" y="18478"/>
                    </a:lnTo>
                    <a:lnTo>
                      <a:pt x="96" y="18612"/>
                    </a:lnTo>
                    <a:lnTo>
                      <a:pt x="173" y="18726"/>
                    </a:lnTo>
                    <a:lnTo>
                      <a:pt x="268" y="18841"/>
                    </a:lnTo>
                    <a:lnTo>
                      <a:pt x="383" y="18936"/>
                    </a:lnTo>
                    <a:lnTo>
                      <a:pt x="497" y="19013"/>
                    </a:lnTo>
                    <a:lnTo>
                      <a:pt x="974" y="19242"/>
                    </a:lnTo>
                    <a:lnTo>
                      <a:pt x="1452" y="19452"/>
                    </a:lnTo>
                    <a:lnTo>
                      <a:pt x="1967" y="19643"/>
                    </a:lnTo>
                    <a:lnTo>
                      <a:pt x="2520" y="19795"/>
                    </a:lnTo>
                    <a:lnTo>
                      <a:pt x="3074" y="19948"/>
                    </a:lnTo>
                    <a:lnTo>
                      <a:pt x="3647" y="20082"/>
                    </a:lnTo>
                    <a:lnTo>
                      <a:pt x="4219" y="20215"/>
                    </a:lnTo>
                    <a:lnTo>
                      <a:pt x="4830" y="20311"/>
                    </a:lnTo>
                    <a:lnTo>
                      <a:pt x="5422" y="20406"/>
                    </a:lnTo>
                    <a:lnTo>
                      <a:pt x="6033" y="20483"/>
                    </a:lnTo>
                    <a:lnTo>
                      <a:pt x="6643" y="20559"/>
                    </a:lnTo>
                    <a:lnTo>
                      <a:pt x="7254" y="20616"/>
                    </a:lnTo>
                    <a:lnTo>
                      <a:pt x="8457" y="20692"/>
                    </a:lnTo>
                    <a:lnTo>
                      <a:pt x="9640" y="20731"/>
                    </a:lnTo>
                    <a:lnTo>
                      <a:pt x="10747" y="20750"/>
                    </a:lnTo>
                    <a:lnTo>
                      <a:pt x="11797" y="20750"/>
                    </a:lnTo>
                    <a:lnTo>
                      <a:pt x="12733" y="20712"/>
                    </a:lnTo>
                    <a:lnTo>
                      <a:pt x="13553" y="20673"/>
                    </a:lnTo>
                    <a:lnTo>
                      <a:pt x="14737" y="20616"/>
                    </a:lnTo>
                    <a:lnTo>
                      <a:pt x="15176" y="20578"/>
                    </a:lnTo>
                    <a:lnTo>
                      <a:pt x="15157" y="18421"/>
                    </a:lnTo>
                    <a:lnTo>
                      <a:pt x="15138" y="16150"/>
                    </a:lnTo>
                    <a:lnTo>
                      <a:pt x="15061" y="13477"/>
                    </a:lnTo>
                    <a:lnTo>
                      <a:pt x="15023" y="12065"/>
                    </a:lnTo>
                    <a:lnTo>
                      <a:pt x="14966" y="10671"/>
                    </a:lnTo>
                    <a:lnTo>
                      <a:pt x="14889" y="9316"/>
                    </a:lnTo>
                    <a:lnTo>
                      <a:pt x="14813" y="8056"/>
                    </a:lnTo>
                    <a:lnTo>
                      <a:pt x="14699" y="6892"/>
                    </a:lnTo>
                    <a:lnTo>
                      <a:pt x="14584" y="5880"/>
                    </a:lnTo>
                    <a:lnTo>
                      <a:pt x="14527" y="5441"/>
                    </a:lnTo>
                    <a:lnTo>
                      <a:pt x="14450" y="5059"/>
                    </a:lnTo>
                    <a:lnTo>
                      <a:pt x="14374" y="4735"/>
                    </a:lnTo>
                    <a:lnTo>
                      <a:pt x="14279" y="4468"/>
                    </a:lnTo>
                    <a:lnTo>
                      <a:pt x="14145" y="4124"/>
                    </a:lnTo>
                    <a:lnTo>
                      <a:pt x="14011" y="3799"/>
                    </a:lnTo>
                    <a:lnTo>
                      <a:pt x="13859" y="3475"/>
                    </a:lnTo>
                    <a:lnTo>
                      <a:pt x="13687" y="3189"/>
                    </a:lnTo>
                    <a:lnTo>
                      <a:pt x="13515" y="2921"/>
                    </a:lnTo>
                    <a:lnTo>
                      <a:pt x="13343" y="2654"/>
                    </a:lnTo>
                    <a:lnTo>
                      <a:pt x="13152" y="2406"/>
                    </a:lnTo>
                    <a:lnTo>
                      <a:pt x="12962" y="2177"/>
                    </a:lnTo>
                    <a:lnTo>
                      <a:pt x="12752" y="1967"/>
                    </a:lnTo>
                    <a:lnTo>
                      <a:pt x="12561" y="1757"/>
                    </a:lnTo>
                    <a:lnTo>
                      <a:pt x="12160" y="1394"/>
                    </a:lnTo>
                    <a:lnTo>
                      <a:pt x="11759" y="1070"/>
                    </a:lnTo>
                    <a:lnTo>
                      <a:pt x="11358" y="822"/>
                    </a:lnTo>
                    <a:lnTo>
                      <a:pt x="10976" y="593"/>
                    </a:lnTo>
                    <a:lnTo>
                      <a:pt x="10614" y="421"/>
                    </a:lnTo>
                    <a:lnTo>
                      <a:pt x="10289" y="268"/>
                    </a:lnTo>
                    <a:lnTo>
                      <a:pt x="10003" y="173"/>
                    </a:lnTo>
                    <a:lnTo>
                      <a:pt x="9583" y="39"/>
                    </a:lnTo>
                    <a:lnTo>
                      <a:pt x="9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1" name="Google Shape;1241;p33"/>
              <p:cNvSpPr/>
              <p:nvPr/>
            </p:nvSpPr>
            <p:spPr>
              <a:xfrm flipH="1">
                <a:off x="1000669" y="2481414"/>
                <a:ext cx="715776" cy="978674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20750" fill="none" extrusionOk="0">
                    <a:moveTo>
                      <a:pt x="9430" y="1"/>
                    </a:moveTo>
                    <a:lnTo>
                      <a:pt x="9430" y="1"/>
                    </a:lnTo>
                    <a:lnTo>
                      <a:pt x="9583" y="39"/>
                    </a:lnTo>
                    <a:lnTo>
                      <a:pt x="10003" y="173"/>
                    </a:lnTo>
                    <a:lnTo>
                      <a:pt x="10289" y="268"/>
                    </a:lnTo>
                    <a:lnTo>
                      <a:pt x="10614" y="421"/>
                    </a:lnTo>
                    <a:lnTo>
                      <a:pt x="10976" y="593"/>
                    </a:lnTo>
                    <a:lnTo>
                      <a:pt x="11358" y="822"/>
                    </a:lnTo>
                    <a:lnTo>
                      <a:pt x="11759" y="1070"/>
                    </a:lnTo>
                    <a:lnTo>
                      <a:pt x="12160" y="1394"/>
                    </a:lnTo>
                    <a:lnTo>
                      <a:pt x="12561" y="1757"/>
                    </a:lnTo>
                    <a:lnTo>
                      <a:pt x="12752" y="1967"/>
                    </a:lnTo>
                    <a:lnTo>
                      <a:pt x="12962" y="2177"/>
                    </a:lnTo>
                    <a:lnTo>
                      <a:pt x="13152" y="2406"/>
                    </a:lnTo>
                    <a:lnTo>
                      <a:pt x="13343" y="2654"/>
                    </a:lnTo>
                    <a:lnTo>
                      <a:pt x="13515" y="2921"/>
                    </a:lnTo>
                    <a:lnTo>
                      <a:pt x="13687" y="3189"/>
                    </a:lnTo>
                    <a:lnTo>
                      <a:pt x="13859" y="3475"/>
                    </a:lnTo>
                    <a:lnTo>
                      <a:pt x="14011" y="3799"/>
                    </a:lnTo>
                    <a:lnTo>
                      <a:pt x="14145" y="4124"/>
                    </a:lnTo>
                    <a:lnTo>
                      <a:pt x="14279" y="4468"/>
                    </a:lnTo>
                    <a:lnTo>
                      <a:pt x="14279" y="4468"/>
                    </a:lnTo>
                    <a:lnTo>
                      <a:pt x="14374" y="4735"/>
                    </a:lnTo>
                    <a:lnTo>
                      <a:pt x="14450" y="5059"/>
                    </a:lnTo>
                    <a:lnTo>
                      <a:pt x="14527" y="5441"/>
                    </a:lnTo>
                    <a:lnTo>
                      <a:pt x="14584" y="5880"/>
                    </a:lnTo>
                    <a:lnTo>
                      <a:pt x="14699" y="6892"/>
                    </a:lnTo>
                    <a:lnTo>
                      <a:pt x="14813" y="8056"/>
                    </a:lnTo>
                    <a:lnTo>
                      <a:pt x="14889" y="9316"/>
                    </a:lnTo>
                    <a:lnTo>
                      <a:pt x="14966" y="10671"/>
                    </a:lnTo>
                    <a:lnTo>
                      <a:pt x="15023" y="12065"/>
                    </a:lnTo>
                    <a:lnTo>
                      <a:pt x="15061" y="13477"/>
                    </a:lnTo>
                    <a:lnTo>
                      <a:pt x="15138" y="16150"/>
                    </a:lnTo>
                    <a:lnTo>
                      <a:pt x="15157" y="18421"/>
                    </a:lnTo>
                    <a:lnTo>
                      <a:pt x="15176" y="20578"/>
                    </a:lnTo>
                    <a:lnTo>
                      <a:pt x="15176" y="20578"/>
                    </a:lnTo>
                    <a:lnTo>
                      <a:pt x="14737" y="20616"/>
                    </a:lnTo>
                    <a:lnTo>
                      <a:pt x="13553" y="20673"/>
                    </a:lnTo>
                    <a:lnTo>
                      <a:pt x="12733" y="20712"/>
                    </a:lnTo>
                    <a:lnTo>
                      <a:pt x="11797" y="20750"/>
                    </a:lnTo>
                    <a:lnTo>
                      <a:pt x="10747" y="20750"/>
                    </a:lnTo>
                    <a:lnTo>
                      <a:pt x="9640" y="20731"/>
                    </a:lnTo>
                    <a:lnTo>
                      <a:pt x="8457" y="20692"/>
                    </a:lnTo>
                    <a:lnTo>
                      <a:pt x="7254" y="20616"/>
                    </a:lnTo>
                    <a:lnTo>
                      <a:pt x="6643" y="20559"/>
                    </a:lnTo>
                    <a:lnTo>
                      <a:pt x="6033" y="20483"/>
                    </a:lnTo>
                    <a:lnTo>
                      <a:pt x="5422" y="20406"/>
                    </a:lnTo>
                    <a:lnTo>
                      <a:pt x="4830" y="20311"/>
                    </a:lnTo>
                    <a:lnTo>
                      <a:pt x="4219" y="20215"/>
                    </a:lnTo>
                    <a:lnTo>
                      <a:pt x="3647" y="20082"/>
                    </a:lnTo>
                    <a:lnTo>
                      <a:pt x="3074" y="19948"/>
                    </a:lnTo>
                    <a:lnTo>
                      <a:pt x="2520" y="19795"/>
                    </a:lnTo>
                    <a:lnTo>
                      <a:pt x="1967" y="19643"/>
                    </a:lnTo>
                    <a:lnTo>
                      <a:pt x="1452" y="19452"/>
                    </a:lnTo>
                    <a:lnTo>
                      <a:pt x="974" y="19242"/>
                    </a:lnTo>
                    <a:lnTo>
                      <a:pt x="497" y="19013"/>
                    </a:lnTo>
                    <a:lnTo>
                      <a:pt x="497" y="19013"/>
                    </a:lnTo>
                    <a:lnTo>
                      <a:pt x="383" y="18936"/>
                    </a:lnTo>
                    <a:lnTo>
                      <a:pt x="268" y="18841"/>
                    </a:lnTo>
                    <a:lnTo>
                      <a:pt x="173" y="18726"/>
                    </a:lnTo>
                    <a:lnTo>
                      <a:pt x="96" y="18612"/>
                    </a:lnTo>
                    <a:lnTo>
                      <a:pt x="58" y="18478"/>
                    </a:lnTo>
                    <a:lnTo>
                      <a:pt x="20" y="18345"/>
                    </a:lnTo>
                    <a:lnTo>
                      <a:pt x="1" y="18192"/>
                    </a:lnTo>
                    <a:lnTo>
                      <a:pt x="1" y="18039"/>
                    </a:lnTo>
                    <a:lnTo>
                      <a:pt x="1" y="18039"/>
                    </a:lnTo>
                    <a:lnTo>
                      <a:pt x="154" y="17066"/>
                    </a:lnTo>
                    <a:lnTo>
                      <a:pt x="325" y="16016"/>
                    </a:lnTo>
                    <a:lnTo>
                      <a:pt x="535" y="14909"/>
                    </a:lnTo>
                    <a:lnTo>
                      <a:pt x="783" y="13744"/>
                    </a:lnTo>
                    <a:lnTo>
                      <a:pt x="1032" y="12599"/>
                    </a:lnTo>
                    <a:lnTo>
                      <a:pt x="1299" y="11435"/>
                    </a:lnTo>
                    <a:lnTo>
                      <a:pt x="1833" y="9182"/>
                    </a:lnTo>
                    <a:lnTo>
                      <a:pt x="2330" y="7178"/>
                    </a:lnTo>
                    <a:lnTo>
                      <a:pt x="2769" y="5556"/>
                    </a:lnTo>
                    <a:lnTo>
                      <a:pt x="3169" y="408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2" name="Google Shape;1242;p33"/>
              <p:cNvSpPr/>
              <p:nvPr/>
            </p:nvSpPr>
            <p:spPr>
              <a:xfrm flipH="1">
                <a:off x="1498501" y="2825344"/>
                <a:ext cx="683374" cy="557349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11817" extrusionOk="0">
                    <a:moveTo>
                      <a:pt x="9048" y="1"/>
                    </a:moveTo>
                    <a:lnTo>
                      <a:pt x="8838" y="707"/>
                    </a:lnTo>
                    <a:lnTo>
                      <a:pt x="8590" y="1451"/>
                    </a:lnTo>
                    <a:lnTo>
                      <a:pt x="8285" y="2329"/>
                    </a:lnTo>
                    <a:lnTo>
                      <a:pt x="7960" y="3226"/>
                    </a:lnTo>
                    <a:lnTo>
                      <a:pt x="7616" y="4066"/>
                    </a:lnTo>
                    <a:lnTo>
                      <a:pt x="7445" y="4429"/>
                    </a:lnTo>
                    <a:lnTo>
                      <a:pt x="7292" y="4734"/>
                    </a:lnTo>
                    <a:lnTo>
                      <a:pt x="7139" y="4983"/>
                    </a:lnTo>
                    <a:lnTo>
                      <a:pt x="7006" y="5154"/>
                    </a:lnTo>
                    <a:lnTo>
                      <a:pt x="6490" y="5613"/>
                    </a:lnTo>
                    <a:lnTo>
                      <a:pt x="5612" y="6357"/>
                    </a:lnTo>
                    <a:lnTo>
                      <a:pt x="3245" y="8323"/>
                    </a:lnTo>
                    <a:lnTo>
                      <a:pt x="0" y="10938"/>
                    </a:lnTo>
                    <a:lnTo>
                      <a:pt x="592" y="11816"/>
                    </a:lnTo>
                    <a:lnTo>
                      <a:pt x="1833" y="11473"/>
                    </a:lnTo>
                    <a:lnTo>
                      <a:pt x="4601" y="10671"/>
                    </a:lnTo>
                    <a:lnTo>
                      <a:pt x="6147" y="10213"/>
                    </a:lnTo>
                    <a:lnTo>
                      <a:pt x="7521" y="9774"/>
                    </a:lnTo>
                    <a:lnTo>
                      <a:pt x="8590" y="9430"/>
                    </a:lnTo>
                    <a:lnTo>
                      <a:pt x="8953" y="9297"/>
                    </a:lnTo>
                    <a:lnTo>
                      <a:pt x="9163" y="9182"/>
                    </a:lnTo>
                    <a:lnTo>
                      <a:pt x="9430" y="9010"/>
                    </a:lnTo>
                    <a:lnTo>
                      <a:pt x="9678" y="8819"/>
                    </a:lnTo>
                    <a:lnTo>
                      <a:pt x="9945" y="8590"/>
                    </a:lnTo>
                    <a:lnTo>
                      <a:pt x="10193" y="8342"/>
                    </a:lnTo>
                    <a:lnTo>
                      <a:pt x="10461" y="8075"/>
                    </a:lnTo>
                    <a:lnTo>
                      <a:pt x="10709" y="7789"/>
                    </a:lnTo>
                    <a:lnTo>
                      <a:pt x="10938" y="7483"/>
                    </a:lnTo>
                    <a:lnTo>
                      <a:pt x="11186" y="7178"/>
                    </a:lnTo>
                    <a:lnTo>
                      <a:pt x="11644" y="6510"/>
                    </a:lnTo>
                    <a:lnTo>
                      <a:pt x="12083" y="5822"/>
                    </a:lnTo>
                    <a:lnTo>
                      <a:pt x="12503" y="5116"/>
                    </a:lnTo>
                    <a:lnTo>
                      <a:pt x="12885" y="4429"/>
                    </a:lnTo>
                    <a:lnTo>
                      <a:pt x="13228" y="3742"/>
                    </a:lnTo>
                    <a:lnTo>
                      <a:pt x="13553" y="3093"/>
                    </a:lnTo>
                    <a:lnTo>
                      <a:pt x="14049" y="1986"/>
                    </a:lnTo>
                    <a:lnTo>
                      <a:pt x="14374" y="1241"/>
                    </a:lnTo>
                    <a:lnTo>
                      <a:pt x="14488" y="955"/>
                    </a:lnTo>
                    <a:lnTo>
                      <a:pt x="9048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3" name="Google Shape;1243;p33"/>
              <p:cNvSpPr/>
              <p:nvPr/>
            </p:nvSpPr>
            <p:spPr>
              <a:xfrm flipH="1">
                <a:off x="1498501" y="2825344"/>
                <a:ext cx="683374" cy="557349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11817" fill="none" extrusionOk="0">
                    <a:moveTo>
                      <a:pt x="9048" y="1"/>
                    </a:moveTo>
                    <a:lnTo>
                      <a:pt x="9048" y="1"/>
                    </a:lnTo>
                    <a:lnTo>
                      <a:pt x="8838" y="707"/>
                    </a:lnTo>
                    <a:lnTo>
                      <a:pt x="8590" y="1451"/>
                    </a:lnTo>
                    <a:lnTo>
                      <a:pt x="8285" y="2329"/>
                    </a:lnTo>
                    <a:lnTo>
                      <a:pt x="7960" y="3226"/>
                    </a:lnTo>
                    <a:lnTo>
                      <a:pt x="7616" y="4066"/>
                    </a:lnTo>
                    <a:lnTo>
                      <a:pt x="7445" y="4429"/>
                    </a:lnTo>
                    <a:lnTo>
                      <a:pt x="7292" y="4734"/>
                    </a:lnTo>
                    <a:lnTo>
                      <a:pt x="7139" y="4983"/>
                    </a:lnTo>
                    <a:lnTo>
                      <a:pt x="7006" y="5154"/>
                    </a:lnTo>
                    <a:lnTo>
                      <a:pt x="7006" y="5154"/>
                    </a:lnTo>
                    <a:lnTo>
                      <a:pt x="6490" y="5613"/>
                    </a:lnTo>
                    <a:lnTo>
                      <a:pt x="5612" y="6357"/>
                    </a:lnTo>
                    <a:lnTo>
                      <a:pt x="3245" y="8323"/>
                    </a:lnTo>
                    <a:lnTo>
                      <a:pt x="0" y="10938"/>
                    </a:lnTo>
                    <a:lnTo>
                      <a:pt x="592" y="11816"/>
                    </a:lnTo>
                    <a:lnTo>
                      <a:pt x="592" y="11816"/>
                    </a:lnTo>
                    <a:lnTo>
                      <a:pt x="1833" y="11473"/>
                    </a:lnTo>
                    <a:lnTo>
                      <a:pt x="4601" y="10671"/>
                    </a:lnTo>
                    <a:lnTo>
                      <a:pt x="6147" y="10213"/>
                    </a:lnTo>
                    <a:lnTo>
                      <a:pt x="7521" y="9774"/>
                    </a:lnTo>
                    <a:lnTo>
                      <a:pt x="8590" y="9430"/>
                    </a:lnTo>
                    <a:lnTo>
                      <a:pt x="8953" y="9297"/>
                    </a:lnTo>
                    <a:lnTo>
                      <a:pt x="9163" y="9182"/>
                    </a:lnTo>
                    <a:lnTo>
                      <a:pt x="9163" y="9182"/>
                    </a:lnTo>
                    <a:lnTo>
                      <a:pt x="9430" y="9010"/>
                    </a:lnTo>
                    <a:lnTo>
                      <a:pt x="9678" y="8819"/>
                    </a:lnTo>
                    <a:lnTo>
                      <a:pt x="9945" y="8590"/>
                    </a:lnTo>
                    <a:lnTo>
                      <a:pt x="10193" y="8342"/>
                    </a:lnTo>
                    <a:lnTo>
                      <a:pt x="10461" y="8075"/>
                    </a:lnTo>
                    <a:lnTo>
                      <a:pt x="10709" y="7789"/>
                    </a:lnTo>
                    <a:lnTo>
                      <a:pt x="10938" y="7483"/>
                    </a:lnTo>
                    <a:lnTo>
                      <a:pt x="11186" y="7178"/>
                    </a:lnTo>
                    <a:lnTo>
                      <a:pt x="11644" y="6510"/>
                    </a:lnTo>
                    <a:lnTo>
                      <a:pt x="12083" y="5822"/>
                    </a:lnTo>
                    <a:lnTo>
                      <a:pt x="12503" y="5116"/>
                    </a:lnTo>
                    <a:lnTo>
                      <a:pt x="12885" y="4429"/>
                    </a:lnTo>
                    <a:lnTo>
                      <a:pt x="13228" y="3742"/>
                    </a:lnTo>
                    <a:lnTo>
                      <a:pt x="13553" y="3093"/>
                    </a:lnTo>
                    <a:lnTo>
                      <a:pt x="14049" y="1986"/>
                    </a:lnTo>
                    <a:lnTo>
                      <a:pt x="14374" y="1241"/>
                    </a:lnTo>
                    <a:lnTo>
                      <a:pt x="14488" y="9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4" name="Google Shape;1244;p33"/>
              <p:cNvSpPr/>
              <p:nvPr/>
            </p:nvSpPr>
            <p:spPr>
              <a:xfrm flipH="1">
                <a:off x="1271633" y="2477830"/>
                <a:ext cx="542020" cy="578950"/>
              </a:xfrm>
              <a:custGeom>
                <a:avLst/>
                <a:gdLst/>
                <a:ahLst/>
                <a:cxnLst/>
                <a:rect l="l" t="t" r="r" b="b"/>
                <a:pathLst>
                  <a:path w="11492" h="12275" extrusionOk="0">
                    <a:moveTo>
                      <a:pt x="9411" y="1"/>
                    </a:moveTo>
                    <a:lnTo>
                      <a:pt x="8876" y="39"/>
                    </a:lnTo>
                    <a:lnTo>
                      <a:pt x="8323" y="96"/>
                    </a:lnTo>
                    <a:lnTo>
                      <a:pt x="7750" y="172"/>
                    </a:lnTo>
                    <a:lnTo>
                      <a:pt x="7177" y="268"/>
                    </a:lnTo>
                    <a:lnTo>
                      <a:pt x="6586" y="420"/>
                    </a:lnTo>
                    <a:lnTo>
                      <a:pt x="6318" y="516"/>
                    </a:lnTo>
                    <a:lnTo>
                      <a:pt x="6032" y="611"/>
                    </a:lnTo>
                    <a:lnTo>
                      <a:pt x="5765" y="726"/>
                    </a:lnTo>
                    <a:lnTo>
                      <a:pt x="5498" y="840"/>
                    </a:lnTo>
                    <a:lnTo>
                      <a:pt x="5230" y="974"/>
                    </a:lnTo>
                    <a:lnTo>
                      <a:pt x="4982" y="1127"/>
                    </a:lnTo>
                    <a:lnTo>
                      <a:pt x="4753" y="1299"/>
                    </a:lnTo>
                    <a:lnTo>
                      <a:pt x="4524" y="1470"/>
                    </a:lnTo>
                    <a:lnTo>
                      <a:pt x="4295" y="1680"/>
                    </a:lnTo>
                    <a:lnTo>
                      <a:pt x="4066" y="1890"/>
                    </a:lnTo>
                    <a:lnTo>
                      <a:pt x="3837" y="2138"/>
                    </a:lnTo>
                    <a:lnTo>
                      <a:pt x="3627" y="2387"/>
                    </a:lnTo>
                    <a:lnTo>
                      <a:pt x="3188" y="2940"/>
                    </a:lnTo>
                    <a:lnTo>
                      <a:pt x="2787" y="3532"/>
                    </a:lnTo>
                    <a:lnTo>
                      <a:pt x="2386" y="4143"/>
                    </a:lnTo>
                    <a:lnTo>
                      <a:pt x="2005" y="4773"/>
                    </a:lnTo>
                    <a:lnTo>
                      <a:pt x="1661" y="5422"/>
                    </a:lnTo>
                    <a:lnTo>
                      <a:pt x="1336" y="6032"/>
                    </a:lnTo>
                    <a:lnTo>
                      <a:pt x="1050" y="6643"/>
                    </a:lnTo>
                    <a:lnTo>
                      <a:pt x="783" y="7197"/>
                    </a:lnTo>
                    <a:lnTo>
                      <a:pt x="363" y="8151"/>
                    </a:lnTo>
                    <a:lnTo>
                      <a:pt x="96" y="8800"/>
                    </a:lnTo>
                    <a:lnTo>
                      <a:pt x="0" y="9048"/>
                    </a:lnTo>
                    <a:lnTo>
                      <a:pt x="5975" y="12274"/>
                    </a:lnTo>
                    <a:lnTo>
                      <a:pt x="8189" y="8208"/>
                    </a:lnTo>
                    <a:lnTo>
                      <a:pt x="11491" y="77"/>
                    </a:lnTo>
                    <a:lnTo>
                      <a:pt x="11300" y="58"/>
                    </a:lnTo>
                    <a:lnTo>
                      <a:pt x="10728" y="20"/>
                    </a:lnTo>
                    <a:lnTo>
                      <a:pt x="10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5" name="Google Shape;1245;p33"/>
              <p:cNvSpPr/>
              <p:nvPr/>
            </p:nvSpPr>
            <p:spPr>
              <a:xfrm flipH="1">
                <a:off x="1271633" y="2477830"/>
                <a:ext cx="542020" cy="578950"/>
              </a:xfrm>
              <a:custGeom>
                <a:avLst/>
                <a:gdLst/>
                <a:ahLst/>
                <a:cxnLst/>
                <a:rect l="l" t="t" r="r" b="b"/>
                <a:pathLst>
                  <a:path w="11492" h="12275" fill="none" extrusionOk="0">
                    <a:moveTo>
                      <a:pt x="8189" y="8208"/>
                    </a:moveTo>
                    <a:lnTo>
                      <a:pt x="5975" y="12274"/>
                    </a:lnTo>
                    <a:lnTo>
                      <a:pt x="0" y="9048"/>
                    </a:lnTo>
                    <a:lnTo>
                      <a:pt x="0" y="9048"/>
                    </a:lnTo>
                    <a:lnTo>
                      <a:pt x="96" y="8800"/>
                    </a:lnTo>
                    <a:lnTo>
                      <a:pt x="363" y="8151"/>
                    </a:lnTo>
                    <a:lnTo>
                      <a:pt x="783" y="7197"/>
                    </a:lnTo>
                    <a:lnTo>
                      <a:pt x="1050" y="6643"/>
                    </a:lnTo>
                    <a:lnTo>
                      <a:pt x="1336" y="6032"/>
                    </a:lnTo>
                    <a:lnTo>
                      <a:pt x="1661" y="5422"/>
                    </a:lnTo>
                    <a:lnTo>
                      <a:pt x="2005" y="4773"/>
                    </a:lnTo>
                    <a:lnTo>
                      <a:pt x="2386" y="4143"/>
                    </a:lnTo>
                    <a:lnTo>
                      <a:pt x="2787" y="3532"/>
                    </a:lnTo>
                    <a:lnTo>
                      <a:pt x="3188" y="2940"/>
                    </a:lnTo>
                    <a:lnTo>
                      <a:pt x="3627" y="2387"/>
                    </a:lnTo>
                    <a:lnTo>
                      <a:pt x="3837" y="2138"/>
                    </a:lnTo>
                    <a:lnTo>
                      <a:pt x="4066" y="1890"/>
                    </a:lnTo>
                    <a:lnTo>
                      <a:pt x="4295" y="1680"/>
                    </a:lnTo>
                    <a:lnTo>
                      <a:pt x="4524" y="1470"/>
                    </a:lnTo>
                    <a:lnTo>
                      <a:pt x="4524" y="1470"/>
                    </a:lnTo>
                    <a:lnTo>
                      <a:pt x="4753" y="1299"/>
                    </a:lnTo>
                    <a:lnTo>
                      <a:pt x="4982" y="1127"/>
                    </a:lnTo>
                    <a:lnTo>
                      <a:pt x="5230" y="974"/>
                    </a:lnTo>
                    <a:lnTo>
                      <a:pt x="5498" y="840"/>
                    </a:lnTo>
                    <a:lnTo>
                      <a:pt x="5765" y="726"/>
                    </a:lnTo>
                    <a:lnTo>
                      <a:pt x="6032" y="611"/>
                    </a:lnTo>
                    <a:lnTo>
                      <a:pt x="6318" y="516"/>
                    </a:lnTo>
                    <a:lnTo>
                      <a:pt x="6586" y="420"/>
                    </a:lnTo>
                    <a:lnTo>
                      <a:pt x="7177" y="268"/>
                    </a:lnTo>
                    <a:lnTo>
                      <a:pt x="7750" y="172"/>
                    </a:lnTo>
                    <a:lnTo>
                      <a:pt x="8323" y="96"/>
                    </a:lnTo>
                    <a:lnTo>
                      <a:pt x="8876" y="39"/>
                    </a:lnTo>
                    <a:lnTo>
                      <a:pt x="9411" y="1"/>
                    </a:lnTo>
                    <a:lnTo>
                      <a:pt x="9907" y="1"/>
                    </a:lnTo>
                    <a:lnTo>
                      <a:pt x="10346" y="1"/>
                    </a:lnTo>
                    <a:lnTo>
                      <a:pt x="10728" y="20"/>
                    </a:lnTo>
                    <a:lnTo>
                      <a:pt x="11300" y="58"/>
                    </a:lnTo>
                    <a:lnTo>
                      <a:pt x="11491" y="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6" name="Google Shape;1246;p33"/>
              <p:cNvSpPr/>
              <p:nvPr/>
            </p:nvSpPr>
            <p:spPr>
              <a:xfrm flipH="1">
                <a:off x="1446282" y="2900950"/>
                <a:ext cx="86501" cy="156729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323" extrusionOk="0">
                    <a:moveTo>
                      <a:pt x="1776" y="1"/>
                    </a:moveTo>
                    <a:lnTo>
                      <a:pt x="1" y="3284"/>
                    </a:lnTo>
                    <a:lnTo>
                      <a:pt x="39" y="3322"/>
                    </a:lnTo>
                    <a:lnTo>
                      <a:pt x="1833" y="20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7" name="Google Shape;1247;p33"/>
              <p:cNvSpPr/>
              <p:nvPr/>
            </p:nvSpPr>
            <p:spPr>
              <a:xfrm flipH="1">
                <a:off x="2141314" y="3327703"/>
                <a:ext cx="168426" cy="196348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163" extrusionOk="0">
                    <a:moveTo>
                      <a:pt x="3475" y="1"/>
                    </a:moveTo>
                    <a:lnTo>
                      <a:pt x="3131" y="39"/>
                    </a:lnTo>
                    <a:lnTo>
                      <a:pt x="2788" y="134"/>
                    </a:lnTo>
                    <a:lnTo>
                      <a:pt x="2444" y="249"/>
                    </a:lnTo>
                    <a:lnTo>
                      <a:pt x="2139" y="402"/>
                    </a:lnTo>
                    <a:lnTo>
                      <a:pt x="1833" y="593"/>
                    </a:lnTo>
                    <a:lnTo>
                      <a:pt x="1547" y="802"/>
                    </a:lnTo>
                    <a:lnTo>
                      <a:pt x="1280" y="1032"/>
                    </a:lnTo>
                    <a:lnTo>
                      <a:pt x="1032" y="1299"/>
                    </a:lnTo>
                    <a:lnTo>
                      <a:pt x="802" y="1585"/>
                    </a:lnTo>
                    <a:lnTo>
                      <a:pt x="612" y="1891"/>
                    </a:lnTo>
                    <a:lnTo>
                      <a:pt x="459" y="2196"/>
                    </a:lnTo>
                    <a:lnTo>
                      <a:pt x="306" y="2520"/>
                    </a:lnTo>
                    <a:lnTo>
                      <a:pt x="192" y="2864"/>
                    </a:lnTo>
                    <a:lnTo>
                      <a:pt x="96" y="3208"/>
                    </a:lnTo>
                    <a:lnTo>
                      <a:pt x="39" y="3551"/>
                    </a:lnTo>
                    <a:lnTo>
                      <a:pt x="1" y="3914"/>
                    </a:lnTo>
                    <a:lnTo>
                      <a:pt x="1" y="3990"/>
                    </a:lnTo>
                    <a:lnTo>
                      <a:pt x="1" y="4047"/>
                    </a:lnTo>
                    <a:lnTo>
                      <a:pt x="39" y="4105"/>
                    </a:lnTo>
                    <a:lnTo>
                      <a:pt x="77" y="4143"/>
                    </a:lnTo>
                    <a:lnTo>
                      <a:pt x="134" y="4162"/>
                    </a:lnTo>
                    <a:lnTo>
                      <a:pt x="192" y="4143"/>
                    </a:lnTo>
                    <a:lnTo>
                      <a:pt x="249" y="4105"/>
                    </a:lnTo>
                    <a:lnTo>
                      <a:pt x="306" y="4067"/>
                    </a:lnTo>
                    <a:lnTo>
                      <a:pt x="554" y="3780"/>
                    </a:lnTo>
                    <a:lnTo>
                      <a:pt x="783" y="3475"/>
                    </a:lnTo>
                    <a:lnTo>
                      <a:pt x="936" y="3227"/>
                    </a:lnTo>
                    <a:lnTo>
                      <a:pt x="1012" y="3093"/>
                    </a:lnTo>
                    <a:lnTo>
                      <a:pt x="1089" y="2979"/>
                    </a:lnTo>
                    <a:lnTo>
                      <a:pt x="1261" y="2845"/>
                    </a:lnTo>
                    <a:lnTo>
                      <a:pt x="1432" y="2730"/>
                    </a:lnTo>
                    <a:lnTo>
                      <a:pt x="1623" y="2616"/>
                    </a:lnTo>
                    <a:lnTo>
                      <a:pt x="1833" y="2540"/>
                    </a:lnTo>
                    <a:lnTo>
                      <a:pt x="2253" y="2387"/>
                    </a:lnTo>
                    <a:lnTo>
                      <a:pt x="2444" y="2310"/>
                    </a:lnTo>
                    <a:lnTo>
                      <a:pt x="2654" y="2196"/>
                    </a:lnTo>
                    <a:lnTo>
                      <a:pt x="2845" y="2062"/>
                    </a:lnTo>
                    <a:lnTo>
                      <a:pt x="3017" y="1910"/>
                    </a:lnTo>
                    <a:lnTo>
                      <a:pt x="3189" y="1738"/>
                    </a:lnTo>
                    <a:lnTo>
                      <a:pt x="3303" y="1528"/>
                    </a:lnTo>
                    <a:lnTo>
                      <a:pt x="3418" y="1318"/>
                    </a:lnTo>
                    <a:lnTo>
                      <a:pt x="3494" y="1089"/>
                    </a:lnTo>
                    <a:lnTo>
                      <a:pt x="3551" y="860"/>
                    </a:lnTo>
                    <a:lnTo>
                      <a:pt x="3570" y="612"/>
                    </a:lnTo>
                    <a:lnTo>
                      <a:pt x="3475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8" name="Google Shape;1248;p33"/>
              <p:cNvSpPr/>
              <p:nvPr/>
            </p:nvSpPr>
            <p:spPr>
              <a:xfrm flipH="1">
                <a:off x="2141314" y="3327703"/>
                <a:ext cx="168426" cy="196348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163" fill="none" extrusionOk="0">
                    <a:moveTo>
                      <a:pt x="3475" y="1"/>
                    </a:moveTo>
                    <a:lnTo>
                      <a:pt x="3475" y="1"/>
                    </a:lnTo>
                    <a:lnTo>
                      <a:pt x="3131" y="39"/>
                    </a:lnTo>
                    <a:lnTo>
                      <a:pt x="2788" y="134"/>
                    </a:lnTo>
                    <a:lnTo>
                      <a:pt x="2444" y="249"/>
                    </a:lnTo>
                    <a:lnTo>
                      <a:pt x="2139" y="402"/>
                    </a:lnTo>
                    <a:lnTo>
                      <a:pt x="1833" y="593"/>
                    </a:lnTo>
                    <a:lnTo>
                      <a:pt x="1547" y="802"/>
                    </a:lnTo>
                    <a:lnTo>
                      <a:pt x="1280" y="1032"/>
                    </a:lnTo>
                    <a:lnTo>
                      <a:pt x="1032" y="1299"/>
                    </a:lnTo>
                    <a:lnTo>
                      <a:pt x="1032" y="1299"/>
                    </a:lnTo>
                    <a:lnTo>
                      <a:pt x="802" y="1585"/>
                    </a:lnTo>
                    <a:lnTo>
                      <a:pt x="612" y="1891"/>
                    </a:lnTo>
                    <a:lnTo>
                      <a:pt x="459" y="2196"/>
                    </a:lnTo>
                    <a:lnTo>
                      <a:pt x="306" y="2520"/>
                    </a:lnTo>
                    <a:lnTo>
                      <a:pt x="192" y="2864"/>
                    </a:lnTo>
                    <a:lnTo>
                      <a:pt x="96" y="3208"/>
                    </a:lnTo>
                    <a:lnTo>
                      <a:pt x="39" y="3551"/>
                    </a:lnTo>
                    <a:lnTo>
                      <a:pt x="1" y="3914"/>
                    </a:lnTo>
                    <a:lnTo>
                      <a:pt x="1" y="3914"/>
                    </a:lnTo>
                    <a:lnTo>
                      <a:pt x="1" y="3990"/>
                    </a:lnTo>
                    <a:lnTo>
                      <a:pt x="1" y="4047"/>
                    </a:lnTo>
                    <a:lnTo>
                      <a:pt x="39" y="4105"/>
                    </a:lnTo>
                    <a:lnTo>
                      <a:pt x="77" y="4143"/>
                    </a:lnTo>
                    <a:lnTo>
                      <a:pt x="77" y="4143"/>
                    </a:lnTo>
                    <a:lnTo>
                      <a:pt x="134" y="4162"/>
                    </a:lnTo>
                    <a:lnTo>
                      <a:pt x="192" y="4143"/>
                    </a:lnTo>
                    <a:lnTo>
                      <a:pt x="249" y="4105"/>
                    </a:lnTo>
                    <a:lnTo>
                      <a:pt x="306" y="4067"/>
                    </a:lnTo>
                    <a:lnTo>
                      <a:pt x="306" y="4067"/>
                    </a:lnTo>
                    <a:lnTo>
                      <a:pt x="554" y="3780"/>
                    </a:lnTo>
                    <a:lnTo>
                      <a:pt x="783" y="3475"/>
                    </a:lnTo>
                    <a:lnTo>
                      <a:pt x="783" y="3475"/>
                    </a:lnTo>
                    <a:lnTo>
                      <a:pt x="936" y="3227"/>
                    </a:lnTo>
                    <a:lnTo>
                      <a:pt x="1012" y="3093"/>
                    </a:lnTo>
                    <a:lnTo>
                      <a:pt x="1089" y="2979"/>
                    </a:lnTo>
                    <a:lnTo>
                      <a:pt x="1089" y="2979"/>
                    </a:lnTo>
                    <a:lnTo>
                      <a:pt x="1261" y="2845"/>
                    </a:lnTo>
                    <a:lnTo>
                      <a:pt x="1432" y="2730"/>
                    </a:lnTo>
                    <a:lnTo>
                      <a:pt x="1623" y="2616"/>
                    </a:lnTo>
                    <a:lnTo>
                      <a:pt x="1833" y="2540"/>
                    </a:lnTo>
                    <a:lnTo>
                      <a:pt x="2253" y="2387"/>
                    </a:lnTo>
                    <a:lnTo>
                      <a:pt x="2444" y="2310"/>
                    </a:lnTo>
                    <a:lnTo>
                      <a:pt x="2654" y="2196"/>
                    </a:lnTo>
                    <a:lnTo>
                      <a:pt x="2654" y="2196"/>
                    </a:lnTo>
                    <a:lnTo>
                      <a:pt x="2845" y="2062"/>
                    </a:lnTo>
                    <a:lnTo>
                      <a:pt x="3017" y="1910"/>
                    </a:lnTo>
                    <a:lnTo>
                      <a:pt x="3189" y="1738"/>
                    </a:lnTo>
                    <a:lnTo>
                      <a:pt x="3303" y="1528"/>
                    </a:lnTo>
                    <a:lnTo>
                      <a:pt x="3418" y="1318"/>
                    </a:lnTo>
                    <a:lnTo>
                      <a:pt x="3494" y="1089"/>
                    </a:lnTo>
                    <a:lnTo>
                      <a:pt x="3551" y="860"/>
                    </a:lnTo>
                    <a:lnTo>
                      <a:pt x="3570" y="6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49" name="Google Shape;1249;p33"/>
              <p:cNvSpPr/>
              <p:nvPr/>
            </p:nvSpPr>
            <p:spPr>
              <a:xfrm flipH="1">
                <a:off x="1154613" y="2018675"/>
                <a:ext cx="323222" cy="398874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8457" extrusionOk="0">
                    <a:moveTo>
                      <a:pt x="1470" y="1"/>
                    </a:moveTo>
                    <a:lnTo>
                      <a:pt x="1317" y="39"/>
                    </a:lnTo>
                    <a:lnTo>
                      <a:pt x="1165" y="77"/>
                    </a:lnTo>
                    <a:lnTo>
                      <a:pt x="1012" y="115"/>
                    </a:lnTo>
                    <a:lnTo>
                      <a:pt x="859" y="172"/>
                    </a:lnTo>
                    <a:lnTo>
                      <a:pt x="725" y="268"/>
                    </a:lnTo>
                    <a:lnTo>
                      <a:pt x="592" y="344"/>
                    </a:lnTo>
                    <a:lnTo>
                      <a:pt x="477" y="459"/>
                    </a:lnTo>
                    <a:lnTo>
                      <a:pt x="363" y="592"/>
                    </a:lnTo>
                    <a:lnTo>
                      <a:pt x="286" y="726"/>
                    </a:lnTo>
                    <a:lnTo>
                      <a:pt x="210" y="860"/>
                    </a:lnTo>
                    <a:lnTo>
                      <a:pt x="134" y="1012"/>
                    </a:lnTo>
                    <a:lnTo>
                      <a:pt x="96" y="1165"/>
                    </a:lnTo>
                    <a:lnTo>
                      <a:pt x="57" y="1318"/>
                    </a:lnTo>
                    <a:lnTo>
                      <a:pt x="19" y="1489"/>
                    </a:lnTo>
                    <a:lnTo>
                      <a:pt x="19" y="1642"/>
                    </a:lnTo>
                    <a:lnTo>
                      <a:pt x="0" y="1776"/>
                    </a:lnTo>
                    <a:lnTo>
                      <a:pt x="19" y="1928"/>
                    </a:lnTo>
                    <a:lnTo>
                      <a:pt x="38" y="2062"/>
                    </a:lnTo>
                    <a:lnTo>
                      <a:pt x="77" y="2196"/>
                    </a:lnTo>
                    <a:lnTo>
                      <a:pt x="134" y="2329"/>
                    </a:lnTo>
                    <a:lnTo>
                      <a:pt x="191" y="2444"/>
                    </a:lnTo>
                    <a:lnTo>
                      <a:pt x="344" y="2654"/>
                    </a:lnTo>
                    <a:lnTo>
                      <a:pt x="897" y="3417"/>
                    </a:lnTo>
                    <a:lnTo>
                      <a:pt x="1031" y="3627"/>
                    </a:lnTo>
                    <a:lnTo>
                      <a:pt x="1088" y="3723"/>
                    </a:lnTo>
                    <a:lnTo>
                      <a:pt x="1145" y="3818"/>
                    </a:lnTo>
                    <a:lnTo>
                      <a:pt x="1184" y="3971"/>
                    </a:lnTo>
                    <a:lnTo>
                      <a:pt x="1203" y="4105"/>
                    </a:lnTo>
                    <a:lnTo>
                      <a:pt x="1222" y="4257"/>
                    </a:lnTo>
                    <a:lnTo>
                      <a:pt x="1203" y="4391"/>
                    </a:lnTo>
                    <a:lnTo>
                      <a:pt x="1165" y="4696"/>
                    </a:lnTo>
                    <a:lnTo>
                      <a:pt x="1088" y="5002"/>
                    </a:lnTo>
                    <a:lnTo>
                      <a:pt x="1012" y="5307"/>
                    </a:lnTo>
                    <a:lnTo>
                      <a:pt x="974" y="5593"/>
                    </a:lnTo>
                    <a:lnTo>
                      <a:pt x="955" y="5746"/>
                    </a:lnTo>
                    <a:lnTo>
                      <a:pt x="955" y="5899"/>
                    </a:lnTo>
                    <a:lnTo>
                      <a:pt x="974" y="6032"/>
                    </a:lnTo>
                    <a:lnTo>
                      <a:pt x="1031" y="6185"/>
                    </a:lnTo>
                    <a:lnTo>
                      <a:pt x="1069" y="6300"/>
                    </a:lnTo>
                    <a:lnTo>
                      <a:pt x="1145" y="6414"/>
                    </a:lnTo>
                    <a:lnTo>
                      <a:pt x="1298" y="6643"/>
                    </a:lnTo>
                    <a:lnTo>
                      <a:pt x="1432" y="6872"/>
                    </a:lnTo>
                    <a:lnTo>
                      <a:pt x="1470" y="6987"/>
                    </a:lnTo>
                    <a:lnTo>
                      <a:pt x="1508" y="7120"/>
                    </a:lnTo>
                    <a:lnTo>
                      <a:pt x="1546" y="7388"/>
                    </a:lnTo>
                    <a:lnTo>
                      <a:pt x="1565" y="7483"/>
                    </a:lnTo>
                    <a:lnTo>
                      <a:pt x="1604" y="7579"/>
                    </a:lnTo>
                    <a:lnTo>
                      <a:pt x="1661" y="7674"/>
                    </a:lnTo>
                    <a:lnTo>
                      <a:pt x="1718" y="7750"/>
                    </a:lnTo>
                    <a:lnTo>
                      <a:pt x="1871" y="7903"/>
                    </a:lnTo>
                    <a:lnTo>
                      <a:pt x="2043" y="8037"/>
                    </a:lnTo>
                    <a:lnTo>
                      <a:pt x="2272" y="8189"/>
                    </a:lnTo>
                    <a:lnTo>
                      <a:pt x="2501" y="8323"/>
                    </a:lnTo>
                    <a:lnTo>
                      <a:pt x="2749" y="8399"/>
                    </a:lnTo>
                    <a:lnTo>
                      <a:pt x="2882" y="8438"/>
                    </a:lnTo>
                    <a:lnTo>
                      <a:pt x="3016" y="8457"/>
                    </a:lnTo>
                    <a:lnTo>
                      <a:pt x="3188" y="8457"/>
                    </a:lnTo>
                    <a:lnTo>
                      <a:pt x="3360" y="8438"/>
                    </a:lnTo>
                    <a:lnTo>
                      <a:pt x="3703" y="8399"/>
                    </a:lnTo>
                    <a:lnTo>
                      <a:pt x="4429" y="8285"/>
                    </a:lnTo>
                    <a:lnTo>
                      <a:pt x="4658" y="8247"/>
                    </a:lnTo>
                    <a:lnTo>
                      <a:pt x="4772" y="8208"/>
                    </a:lnTo>
                    <a:lnTo>
                      <a:pt x="4887" y="8151"/>
                    </a:lnTo>
                    <a:lnTo>
                      <a:pt x="4982" y="8075"/>
                    </a:lnTo>
                    <a:lnTo>
                      <a:pt x="5078" y="7979"/>
                    </a:lnTo>
                    <a:lnTo>
                      <a:pt x="5230" y="7750"/>
                    </a:lnTo>
                    <a:lnTo>
                      <a:pt x="5765" y="6872"/>
                    </a:lnTo>
                    <a:lnTo>
                      <a:pt x="6013" y="6433"/>
                    </a:lnTo>
                    <a:lnTo>
                      <a:pt x="6242" y="5975"/>
                    </a:lnTo>
                    <a:lnTo>
                      <a:pt x="6452" y="5517"/>
                    </a:lnTo>
                    <a:lnTo>
                      <a:pt x="6605" y="5040"/>
                    </a:lnTo>
                    <a:lnTo>
                      <a:pt x="6681" y="4792"/>
                    </a:lnTo>
                    <a:lnTo>
                      <a:pt x="6738" y="4563"/>
                    </a:lnTo>
                    <a:lnTo>
                      <a:pt x="6795" y="4315"/>
                    </a:lnTo>
                    <a:lnTo>
                      <a:pt x="6815" y="4066"/>
                    </a:lnTo>
                    <a:lnTo>
                      <a:pt x="6853" y="3608"/>
                    </a:lnTo>
                    <a:lnTo>
                      <a:pt x="6834" y="3150"/>
                    </a:lnTo>
                    <a:lnTo>
                      <a:pt x="6815" y="2902"/>
                    </a:lnTo>
                    <a:lnTo>
                      <a:pt x="6795" y="2654"/>
                    </a:lnTo>
                    <a:lnTo>
                      <a:pt x="6757" y="2425"/>
                    </a:lnTo>
                    <a:lnTo>
                      <a:pt x="6700" y="2196"/>
                    </a:lnTo>
                    <a:lnTo>
                      <a:pt x="6624" y="2005"/>
                    </a:lnTo>
                    <a:lnTo>
                      <a:pt x="6547" y="1814"/>
                    </a:lnTo>
                    <a:lnTo>
                      <a:pt x="6452" y="1623"/>
                    </a:lnTo>
                    <a:lnTo>
                      <a:pt x="6337" y="1451"/>
                    </a:lnTo>
                    <a:lnTo>
                      <a:pt x="6204" y="1299"/>
                    </a:lnTo>
                    <a:lnTo>
                      <a:pt x="6070" y="1146"/>
                    </a:lnTo>
                    <a:lnTo>
                      <a:pt x="5917" y="1012"/>
                    </a:lnTo>
                    <a:lnTo>
                      <a:pt x="5746" y="879"/>
                    </a:lnTo>
                    <a:lnTo>
                      <a:pt x="5498" y="707"/>
                    </a:lnTo>
                    <a:lnTo>
                      <a:pt x="5211" y="573"/>
                    </a:lnTo>
                    <a:lnTo>
                      <a:pt x="4925" y="478"/>
                    </a:lnTo>
                    <a:lnTo>
                      <a:pt x="4772" y="459"/>
                    </a:lnTo>
                    <a:lnTo>
                      <a:pt x="4619" y="440"/>
                    </a:lnTo>
                    <a:lnTo>
                      <a:pt x="4390" y="421"/>
                    </a:lnTo>
                    <a:lnTo>
                      <a:pt x="4161" y="440"/>
                    </a:lnTo>
                    <a:lnTo>
                      <a:pt x="3703" y="478"/>
                    </a:lnTo>
                    <a:lnTo>
                      <a:pt x="3493" y="497"/>
                    </a:lnTo>
                    <a:lnTo>
                      <a:pt x="3264" y="478"/>
                    </a:lnTo>
                    <a:lnTo>
                      <a:pt x="3054" y="440"/>
                    </a:lnTo>
                    <a:lnTo>
                      <a:pt x="2940" y="401"/>
                    </a:lnTo>
                    <a:lnTo>
                      <a:pt x="2844" y="363"/>
                    </a:lnTo>
                    <a:lnTo>
                      <a:pt x="2539" y="211"/>
                    </a:lnTo>
                    <a:lnTo>
                      <a:pt x="2272" y="96"/>
                    </a:lnTo>
                    <a:lnTo>
                      <a:pt x="2119" y="58"/>
                    </a:lnTo>
                    <a:lnTo>
                      <a:pt x="1966" y="20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0" name="Google Shape;1250;p33"/>
              <p:cNvSpPr/>
              <p:nvPr/>
            </p:nvSpPr>
            <p:spPr>
              <a:xfrm flipH="1">
                <a:off x="895298" y="2495847"/>
                <a:ext cx="331381" cy="515891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0938" extrusionOk="0">
                    <a:moveTo>
                      <a:pt x="1" y="0"/>
                    </a:moveTo>
                    <a:lnTo>
                      <a:pt x="2005" y="10938"/>
                    </a:lnTo>
                    <a:lnTo>
                      <a:pt x="2387" y="10900"/>
                    </a:lnTo>
                    <a:lnTo>
                      <a:pt x="2749" y="10842"/>
                    </a:lnTo>
                    <a:lnTo>
                      <a:pt x="3112" y="10785"/>
                    </a:lnTo>
                    <a:lnTo>
                      <a:pt x="3437" y="10709"/>
                    </a:lnTo>
                    <a:lnTo>
                      <a:pt x="3742" y="10632"/>
                    </a:lnTo>
                    <a:lnTo>
                      <a:pt x="4047" y="10537"/>
                    </a:lnTo>
                    <a:lnTo>
                      <a:pt x="4315" y="10442"/>
                    </a:lnTo>
                    <a:lnTo>
                      <a:pt x="4582" y="10327"/>
                    </a:lnTo>
                    <a:lnTo>
                      <a:pt x="4811" y="10193"/>
                    </a:lnTo>
                    <a:lnTo>
                      <a:pt x="5040" y="10079"/>
                    </a:lnTo>
                    <a:lnTo>
                      <a:pt x="5250" y="9945"/>
                    </a:lnTo>
                    <a:lnTo>
                      <a:pt x="5460" y="9812"/>
                    </a:lnTo>
                    <a:lnTo>
                      <a:pt x="5803" y="9544"/>
                    </a:lnTo>
                    <a:lnTo>
                      <a:pt x="6109" y="9258"/>
                    </a:lnTo>
                    <a:lnTo>
                      <a:pt x="6357" y="8972"/>
                    </a:lnTo>
                    <a:lnTo>
                      <a:pt x="6548" y="8705"/>
                    </a:lnTo>
                    <a:lnTo>
                      <a:pt x="6701" y="8456"/>
                    </a:lnTo>
                    <a:lnTo>
                      <a:pt x="6834" y="8246"/>
                    </a:lnTo>
                    <a:lnTo>
                      <a:pt x="6911" y="8056"/>
                    </a:lnTo>
                    <a:lnTo>
                      <a:pt x="6968" y="7922"/>
                    </a:lnTo>
                    <a:lnTo>
                      <a:pt x="7025" y="7788"/>
                    </a:lnTo>
                    <a:lnTo>
                      <a:pt x="6739" y="7197"/>
                    </a:lnTo>
                    <a:lnTo>
                      <a:pt x="6433" y="6548"/>
                    </a:lnTo>
                    <a:lnTo>
                      <a:pt x="6013" y="5746"/>
                    </a:lnTo>
                    <a:lnTo>
                      <a:pt x="5517" y="4887"/>
                    </a:lnTo>
                    <a:lnTo>
                      <a:pt x="5250" y="4429"/>
                    </a:lnTo>
                    <a:lnTo>
                      <a:pt x="4964" y="3990"/>
                    </a:lnTo>
                    <a:lnTo>
                      <a:pt x="4658" y="3570"/>
                    </a:lnTo>
                    <a:lnTo>
                      <a:pt x="4353" y="3169"/>
                    </a:lnTo>
                    <a:lnTo>
                      <a:pt x="4047" y="2787"/>
                    </a:lnTo>
                    <a:lnTo>
                      <a:pt x="3742" y="2444"/>
                    </a:lnTo>
                    <a:lnTo>
                      <a:pt x="3417" y="2138"/>
                    </a:lnTo>
                    <a:lnTo>
                      <a:pt x="3093" y="1852"/>
                    </a:lnTo>
                    <a:lnTo>
                      <a:pt x="2768" y="1604"/>
                    </a:lnTo>
                    <a:lnTo>
                      <a:pt x="2444" y="1356"/>
                    </a:lnTo>
                    <a:lnTo>
                      <a:pt x="2119" y="1127"/>
                    </a:lnTo>
                    <a:lnTo>
                      <a:pt x="1814" y="936"/>
                    </a:lnTo>
                    <a:lnTo>
                      <a:pt x="1241" y="592"/>
                    </a:lnTo>
                    <a:lnTo>
                      <a:pt x="745" y="325"/>
                    </a:lnTo>
                    <a:lnTo>
                      <a:pt x="344" y="15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1" name="Google Shape;1251;p33"/>
              <p:cNvSpPr/>
              <p:nvPr/>
            </p:nvSpPr>
            <p:spPr>
              <a:xfrm flipH="1">
                <a:off x="895298" y="2495847"/>
                <a:ext cx="331381" cy="515891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093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44" y="153"/>
                    </a:lnTo>
                    <a:lnTo>
                      <a:pt x="745" y="325"/>
                    </a:lnTo>
                    <a:lnTo>
                      <a:pt x="1241" y="592"/>
                    </a:lnTo>
                    <a:lnTo>
                      <a:pt x="1814" y="936"/>
                    </a:lnTo>
                    <a:lnTo>
                      <a:pt x="2119" y="1127"/>
                    </a:lnTo>
                    <a:lnTo>
                      <a:pt x="2444" y="1356"/>
                    </a:lnTo>
                    <a:lnTo>
                      <a:pt x="2768" y="1604"/>
                    </a:lnTo>
                    <a:lnTo>
                      <a:pt x="3093" y="1852"/>
                    </a:lnTo>
                    <a:lnTo>
                      <a:pt x="3417" y="2138"/>
                    </a:lnTo>
                    <a:lnTo>
                      <a:pt x="3742" y="2444"/>
                    </a:lnTo>
                    <a:lnTo>
                      <a:pt x="3742" y="2444"/>
                    </a:lnTo>
                    <a:lnTo>
                      <a:pt x="4047" y="2787"/>
                    </a:lnTo>
                    <a:lnTo>
                      <a:pt x="4353" y="3169"/>
                    </a:lnTo>
                    <a:lnTo>
                      <a:pt x="4658" y="3570"/>
                    </a:lnTo>
                    <a:lnTo>
                      <a:pt x="4964" y="3990"/>
                    </a:lnTo>
                    <a:lnTo>
                      <a:pt x="5250" y="4429"/>
                    </a:lnTo>
                    <a:lnTo>
                      <a:pt x="5517" y="4887"/>
                    </a:lnTo>
                    <a:lnTo>
                      <a:pt x="6013" y="5746"/>
                    </a:lnTo>
                    <a:lnTo>
                      <a:pt x="6433" y="6548"/>
                    </a:lnTo>
                    <a:lnTo>
                      <a:pt x="6739" y="7197"/>
                    </a:lnTo>
                    <a:lnTo>
                      <a:pt x="7025" y="7788"/>
                    </a:lnTo>
                    <a:lnTo>
                      <a:pt x="7025" y="7788"/>
                    </a:lnTo>
                    <a:lnTo>
                      <a:pt x="6968" y="7922"/>
                    </a:lnTo>
                    <a:lnTo>
                      <a:pt x="6911" y="8056"/>
                    </a:lnTo>
                    <a:lnTo>
                      <a:pt x="6834" y="8246"/>
                    </a:lnTo>
                    <a:lnTo>
                      <a:pt x="6701" y="8456"/>
                    </a:lnTo>
                    <a:lnTo>
                      <a:pt x="6548" y="8705"/>
                    </a:lnTo>
                    <a:lnTo>
                      <a:pt x="6357" y="8972"/>
                    </a:lnTo>
                    <a:lnTo>
                      <a:pt x="6109" y="9258"/>
                    </a:lnTo>
                    <a:lnTo>
                      <a:pt x="5803" y="9544"/>
                    </a:lnTo>
                    <a:lnTo>
                      <a:pt x="5460" y="9812"/>
                    </a:lnTo>
                    <a:lnTo>
                      <a:pt x="5250" y="9945"/>
                    </a:lnTo>
                    <a:lnTo>
                      <a:pt x="5040" y="10079"/>
                    </a:lnTo>
                    <a:lnTo>
                      <a:pt x="4811" y="10193"/>
                    </a:lnTo>
                    <a:lnTo>
                      <a:pt x="4582" y="10327"/>
                    </a:lnTo>
                    <a:lnTo>
                      <a:pt x="4315" y="10442"/>
                    </a:lnTo>
                    <a:lnTo>
                      <a:pt x="4047" y="10537"/>
                    </a:lnTo>
                    <a:lnTo>
                      <a:pt x="3742" y="10632"/>
                    </a:lnTo>
                    <a:lnTo>
                      <a:pt x="3437" y="10709"/>
                    </a:lnTo>
                    <a:lnTo>
                      <a:pt x="3112" y="10785"/>
                    </a:lnTo>
                    <a:lnTo>
                      <a:pt x="2749" y="10842"/>
                    </a:lnTo>
                    <a:lnTo>
                      <a:pt x="2387" y="10900"/>
                    </a:lnTo>
                    <a:lnTo>
                      <a:pt x="2005" y="109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2" name="Google Shape;1252;p33"/>
              <p:cNvSpPr/>
              <p:nvPr/>
            </p:nvSpPr>
            <p:spPr>
              <a:xfrm flipH="1">
                <a:off x="1071788" y="2278886"/>
                <a:ext cx="56739" cy="13866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940" extrusionOk="0">
                    <a:moveTo>
                      <a:pt x="497" y="0"/>
                    </a:moveTo>
                    <a:lnTo>
                      <a:pt x="439" y="19"/>
                    </a:lnTo>
                    <a:lnTo>
                      <a:pt x="420" y="38"/>
                    </a:lnTo>
                    <a:lnTo>
                      <a:pt x="382" y="134"/>
                    </a:lnTo>
                    <a:lnTo>
                      <a:pt x="382" y="248"/>
                    </a:lnTo>
                    <a:lnTo>
                      <a:pt x="382" y="363"/>
                    </a:lnTo>
                    <a:lnTo>
                      <a:pt x="401" y="573"/>
                    </a:lnTo>
                    <a:lnTo>
                      <a:pt x="458" y="802"/>
                    </a:lnTo>
                    <a:lnTo>
                      <a:pt x="478" y="916"/>
                    </a:lnTo>
                    <a:lnTo>
                      <a:pt x="458" y="1012"/>
                    </a:lnTo>
                    <a:lnTo>
                      <a:pt x="420" y="1203"/>
                    </a:lnTo>
                    <a:lnTo>
                      <a:pt x="325" y="1374"/>
                    </a:lnTo>
                    <a:lnTo>
                      <a:pt x="153" y="1718"/>
                    </a:lnTo>
                    <a:lnTo>
                      <a:pt x="77" y="1928"/>
                    </a:lnTo>
                    <a:lnTo>
                      <a:pt x="19" y="2157"/>
                    </a:lnTo>
                    <a:lnTo>
                      <a:pt x="0" y="2386"/>
                    </a:lnTo>
                    <a:lnTo>
                      <a:pt x="19" y="2501"/>
                    </a:lnTo>
                    <a:lnTo>
                      <a:pt x="38" y="2615"/>
                    </a:lnTo>
                    <a:lnTo>
                      <a:pt x="58" y="2711"/>
                    </a:lnTo>
                    <a:lnTo>
                      <a:pt x="115" y="2806"/>
                    </a:lnTo>
                    <a:lnTo>
                      <a:pt x="172" y="2882"/>
                    </a:lnTo>
                    <a:lnTo>
                      <a:pt x="248" y="2940"/>
                    </a:lnTo>
                    <a:lnTo>
                      <a:pt x="1127" y="1623"/>
                    </a:lnTo>
                    <a:lnTo>
                      <a:pt x="1165" y="1508"/>
                    </a:lnTo>
                    <a:lnTo>
                      <a:pt x="1184" y="1394"/>
                    </a:lnTo>
                    <a:lnTo>
                      <a:pt x="1203" y="1184"/>
                    </a:lnTo>
                    <a:lnTo>
                      <a:pt x="1165" y="974"/>
                    </a:lnTo>
                    <a:lnTo>
                      <a:pt x="1088" y="783"/>
                    </a:lnTo>
                    <a:lnTo>
                      <a:pt x="993" y="592"/>
                    </a:lnTo>
                    <a:lnTo>
                      <a:pt x="878" y="420"/>
                    </a:lnTo>
                    <a:lnTo>
                      <a:pt x="611" y="76"/>
                    </a:lnTo>
                    <a:lnTo>
                      <a:pt x="554" y="19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3" name="Google Shape;1253;p33"/>
              <p:cNvSpPr/>
              <p:nvPr/>
            </p:nvSpPr>
            <p:spPr>
              <a:xfrm flipH="1">
                <a:off x="1071788" y="2278886"/>
                <a:ext cx="56739" cy="13866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940" fill="none" extrusionOk="0">
                    <a:moveTo>
                      <a:pt x="248" y="2940"/>
                    </a:moveTo>
                    <a:lnTo>
                      <a:pt x="248" y="2940"/>
                    </a:lnTo>
                    <a:lnTo>
                      <a:pt x="172" y="2882"/>
                    </a:lnTo>
                    <a:lnTo>
                      <a:pt x="115" y="2806"/>
                    </a:lnTo>
                    <a:lnTo>
                      <a:pt x="58" y="2711"/>
                    </a:lnTo>
                    <a:lnTo>
                      <a:pt x="38" y="2615"/>
                    </a:lnTo>
                    <a:lnTo>
                      <a:pt x="38" y="2615"/>
                    </a:lnTo>
                    <a:lnTo>
                      <a:pt x="19" y="2501"/>
                    </a:lnTo>
                    <a:lnTo>
                      <a:pt x="0" y="2386"/>
                    </a:lnTo>
                    <a:lnTo>
                      <a:pt x="19" y="2157"/>
                    </a:lnTo>
                    <a:lnTo>
                      <a:pt x="77" y="1928"/>
                    </a:lnTo>
                    <a:lnTo>
                      <a:pt x="153" y="1718"/>
                    </a:lnTo>
                    <a:lnTo>
                      <a:pt x="153" y="1718"/>
                    </a:lnTo>
                    <a:lnTo>
                      <a:pt x="325" y="1374"/>
                    </a:lnTo>
                    <a:lnTo>
                      <a:pt x="420" y="1203"/>
                    </a:lnTo>
                    <a:lnTo>
                      <a:pt x="458" y="1012"/>
                    </a:lnTo>
                    <a:lnTo>
                      <a:pt x="458" y="1012"/>
                    </a:lnTo>
                    <a:lnTo>
                      <a:pt x="478" y="916"/>
                    </a:lnTo>
                    <a:lnTo>
                      <a:pt x="458" y="802"/>
                    </a:lnTo>
                    <a:lnTo>
                      <a:pt x="401" y="573"/>
                    </a:lnTo>
                    <a:lnTo>
                      <a:pt x="401" y="573"/>
                    </a:lnTo>
                    <a:lnTo>
                      <a:pt x="382" y="363"/>
                    </a:lnTo>
                    <a:lnTo>
                      <a:pt x="382" y="248"/>
                    </a:lnTo>
                    <a:lnTo>
                      <a:pt x="382" y="134"/>
                    </a:lnTo>
                    <a:lnTo>
                      <a:pt x="382" y="134"/>
                    </a:lnTo>
                    <a:lnTo>
                      <a:pt x="420" y="38"/>
                    </a:lnTo>
                    <a:lnTo>
                      <a:pt x="439" y="19"/>
                    </a:lnTo>
                    <a:lnTo>
                      <a:pt x="497" y="0"/>
                    </a:lnTo>
                    <a:lnTo>
                      <a:pt x="497" y="0"/>
                    </a:lnTo>
                    <a:lnTo>
                      <a:pt x="516" y="0"/>
                    </a:lnTo>
                    <a:lnTo>
                      <a:pt x="554" y="19"/>
                    </a:lnTo>
                    <a:lnTo>
                      <a:pt x="611" y="76"/>
                    </a:lnTo>
                    <a:lnTo>
                      <a:pt x="611" y="76"/>
                    </a:lnTo>
                    <a:lnTo>
                      <a:pt x="878" y="420"/>
                    </a:lnTo>
                    <a:lnTo>
                      <a:pt x="993" y="592"/>
                    </a:lnTo>
                    <a:lnTo>
                      <a:pt x="1088" y="783"/>
                    </a:lnTo>
                    <a:lnTo>
                      <a:pt x="1165" y="974"/>
                    </a:lnTo>
                    <a:lnTo>
                      <a:pt x="1203" y="1184"/>
                    </a:lnTo>
                    <a:lnTo>
                      <a:pt x="1184" y="1394"/>
                    </a:lnTo>
                    <a:lnTo>
                      <a:pt x="1165" y="1508"/>
                    </a:lnTo>
                    <a:lnTo>
                      <a:pt x="1127" y="16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4" name="Google Shape;1254;p33"/>
              <p:cNvSpPr/>
              <p:nvPr/>
            </p:nvSpPr>
            <p:spPr>
              <a:xfrm flipH="1">
                <a:off x="1111407" y="2270774"/>
                <a:ext cx="63060" cy="101782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58" extrusionOk="0">
                    <a:moveTo>
                      <a:pt x="955" y="0"/>
                    </a:moveTo>
                    <a:lnTo>
                      <a:pt x="1" y="1298"/>
                    </a:lnTo>
                    <a:lnTo>
                      <a:pt x="1" y="1413"/>
                    </a:lnTo>
                    <a:lnTo>
                      <a:pt x="1" y="1527"/>
                    </a:lnTo>
                    <a:lnTo>
                      <a:pt x="39" y="1642"/>
                    </a:lnTo>
                    <a:lnTo>
                      <a:pt x="58" y="1737"/>
                    </a:lnTo>
                    <a:lnTo>
                      <a:pt x="115" y="1833"/>
                    </a:lnTo>
                    <a:lnTo>
                      <a:pt x="173" y="1928"/>
                    </a:lnTo>
                    <a:lnTo>
                      <a:pt x="249" y="2024"/>
                    </a:lnTo>
                    <a:lnTo>
                      <a:pt x="325" y="2100"/>
                    </a:lnTo>
                    <a:lnTo>
                      <a:pt x="421" y="2157"/>
                    </a:lnTo>
                    <a:lnTo>
                      <a:pt x="459" y="2157"/>
                    </a:lnTo>
                    <a:lnTo>
                      <a:pt x="516" y="2138"/>
                    </a:lnTo>
                    <a:lnTo>
                      <a:pt x="535" y="2119"/>
                    </a:lnTo>
                    <a:lnTo>
                      <a:pt x="554" y="2100"/>
                    </a:lnTo>
                    <a:lnTo>
                      <a:pt x="573" y="2024"/>
                    </a:lnTo>
                    <a:lnTo>
                      <a:pt x="554" y="1890"/>
                    </a:lnTo>
                    <a:lnTo>
                      <a:pt x="535" y="1775"/>
                    </a:lnTo>
                    <a:lnTo>
                      <a:pt x="421" y="1546"/>
                    </a:lnTo>
                    <a:lnTo>
                      <a:pt x="478" y="1642"/>
                    </a:lnTo>
                    <a:lnTo>
                      <a:pt x="535" y="1756"/>
                    </a:lnTo>
                    <a:lnTo>
                      <a:pt x="612" y="1833"/>
                    </a:lnTo>
                    <a:lnTo>
                      <a:pt x="688" y="1928"/>
                    </a:lnTo>
                    <a:lnTo>
                      <a:pt x="764" y="1966"/>
                    </a:lnTo>
                    <a:lnTo>
                      <a:pt x="841" y="1966"/>
                    </a:lnTo>
                    <a:lnTo>
                      <a:pt x="860" y="1928"/>
                    </a:lnTo>
                    <a:lnTo>
                      <a:pt x="879" y="1909"/>
                    </a:lnTo>
                    <a:lnTo>
                      <a:pt x="898" y="1814"/>
                    </a:lnTo>
                    <a:lnTo>
                      <a:pt x="898" y="1699"/>
                    </a:lnTo>
                    <a:lnTo>
                      <a:pt x="860" y="1604"/>
                    </a:lnTo>
                    <a:lnTo>
                      <a:pt x="822" y="1489"/>
                    </a:lnTo>
                    <a:lnTo>
                      <a:pt x="669" y="1165"/>
                    </a:lnTo>
                    <a:lnTo>
                      <a:pt x="745" y="1279"/>
                    </a:lnTo>
                    <a:lnTo>
                      <a:pt x="860" y="1394"/>
                    </a:lnTo>
                    <a:lnTo>
                      <a:pt x="974" y="1489"/>
                    </a:lnTo>
                    <a:lnTo>
                      <a:pt x="1051" y="1508"/>
                    </a:lnTo>
                    <a:lnTo>
                      <a:pt x="1108" y="1508"/>
                    </a:lnTo>
                    <a:lnTo>
                      <a:pt x="1146" y="1489"/>
                    </a:lnTo>
                    <a:lnTo>
                      <a:pt x="1165" y="1451"/>
                    </a:lnTo>
                    <a:lnTo>
                      <a:pt x="1165" y="1356"/>
                    </a:lnTo>
                    <a:lnTo>
                      <a:pt x="1089" y="1031"/>
                    </a:lnTo>
                    <a:lnTo>
                      <a:pt x="974" y="707"/>
                    </a:lnTo>
                    <a:lnTo>
                      <a:pt x="1165" y="1031"/>
                    </a:lnTo>
                    <a:lnTo>
                      <a:pt x="1222" y="1088"/>
                    </a:lnTo>
                    <a:lnTo>
                      <a:pt x="1242" y="1107"/>
                    </a:lnTo>
                    <a:lnTo>
                      <a:pt x="1280" y="1107"/>
                    </a:lnTo>
                    <a:lnTo>
                      <a:pt x="1318" y="1069"/>
                    </a:lnTo>
                    <a:lnTo>
                      <a:pt x="1318" y="1031"/>
                    </a:lnTo>
                    <a:lnTo>
                      <a:pt x="1337" y="859"/>
                    </a:lnTo>
                    <a:lnTo>
                      <a:pt x="1318" y="687"/>
                    </a:lnTo>
                    <a:lnTo>
                      <a:pt x="1261" y="535"/>
                    </a:lnTo>
                    <a:lnTo>
                      <a:pt x="1203" y="382"/>
                    </a:lnTo>
                    <a:lnTo>
                      <a:pt x="1070" y="191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5" name="Google Shape;1255;p33"/>
              <p:cNvSpPr/>
              <p:nvPr/>
            </p:nvSpPr>
            <p:spPr>
              <a:xfrm flipH="1">
                <a:off x="1111407" y="2270774"/>
                <a:ext cx="63060" cy="101782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58" fill="none" extrusionOk="0">
                    <a:moveTo>
                      <a:pt x="1" y="1298"/>
                    </a:moveTo>
                    <a:lnTo>
                      <a:pt x="1" y="1298"/>
                    </a:lnTo>
                    <a:lnTo>
                      <a:pt x="1" y="1413"/>
                    </a:lnTo>
                    <a:lnTo>
                      <a:pt x="1" y="1527"/>
                    </a:lnTo>
                    <a:lnTo>
                      <a:pt x="39" y="1642"/>
                    </a:lnTo>
                    <a:lnTo>
                      <a:pt x="58" y="1737"/>
                    </a:lnTo>
                    <a:lnTo>
                      <a:pt x="115" y="1833"/>
                    </a:lnTo>
                    <a:lnTo>
                      <a:pt x="173" y="1928"/>
                    </a:lnTo>
                    <a:lnTo>
                      <a:pt x="249" y="2024"/>
                    </a:lnTo>
                    <a:lnTo>
                      <a:pt x="325" y="2100"/>
                    </a:lnTo>
                    <a:lnTo>
                      <a:pt x="325" y="2100"/>
                    </a:lnTo>
                    <a:lnTo>
                      <a:pt x="421" y="2157"/>
                    </a:lnTo>
                    <a:lnTo>
                      <a:pt x="459" y="2157"/>
                    </a:lnTo>
                    <a:lnTo>
                      <a:pt x="516" y="2138"/>
                    </a:lnTo>
                    <a:lnTo>
                      <a:pt x="516" y="2138"/>
                    </a:lnTo>
                    <a:lnTo>
                      <a:pt x="535" y="2119"/>
                    </a:lnTo>
                    <a:lnTo>
                      <a:pt x="554" y="2100"/>
                    </a:lnTo>
                    <a:lnTo>
                      <a:pt x="573" y="2024"/>
                    </a:lnTo>
                    <a:lnTo>
                      <a:pt x="573" y="2024"/>
                    </a:lnTo>
                    <a:lnTo>
                      <a:pt x="554" y="1890"/>
                    </a:lnTo>
                    <a:lnTo>
                      <a:pt x="535" y="1775"/>
                    </a:lnTo>
                    <a:lnTo>
                      <a:pt x="421" y="1546"/>
                    </a:lnTo>
                    <a:lnTo>
                      <a:pt x="421" y="1546"/>
                    </a:lnTo>
                    <a:lnTo>
                      <a:pt x="478" y="1642"/>
                    </a:lnTo>
                    <a:lnTo>
                      <a:pt x="535" y="1756"/>
                    </a:lnTo>
                    <a:lnTo>
                      <a:pt x="612" y="1833"/>
                    </a:lnTo>
                    <a:lnTo>
                      <a:pt x="688" y="1928"/>
                    </a:lnTo>
                    <a:lnTo>
                      <a:pt x="688" y="1928"/>
                    </a:lnTo>
                    <a:lnTo>
                      <a:pt x="764" y="1966"/>
                    </a:lnTo>
                    <a:lnTo>
                      <a:pt x="803" y="1966"/>
                    </a:lnTo>
                    <a:lnTo>
                      <a:pt x="841" y="1966"/>
                    </a:lnTo>
                    <a:lnTo>
                      <a:pt x="841" y="1966"/>
                    </a:lnTo>
                    <a:lnTo>
                      <a:pt x="860" y="1928"/>
                    </a:lnTo>
                    <a:lnTo>
                      <a:pt x="879" y="1909"/>
                    </a:lnTo>
                    <a:lnTo>
                      <a:pt x="879" y="1909"/>
                    </a:lnTo>
                    <a:lnTo>
                      <a:pt x="898" y="1814"/>
                    </a:lnTo>
                    <a:lnTo>
                      <a:pt x="898" y="1699"/>
                    </a:lnTo>
                    <a:lnTo>
                      <a:pt x="860" y="1604"/>
                    </a:lnTo>
                    <a:lnTo>
                      <a:pt x="822" y="1489"/>
                    </a:lnTo>
                    <a:lnTo>
                      <a:pt x="822" y="1489"/>
                    </a:lnTo>
                    <a:lnTo>
                      <a:pt x="669" y="1165"/>
                    </a:lnTo>
                    <a:lnTo>
                      <a:pt x="669" y="1165"/>
                    </a:lnTo>
                    <a:lnTo>
                      <a:pt x="745" y="1279"/>
                    </a:lnTo>
                    <a:lnTo>
                      <a:pt x="860" y="1394"/>
                    </a:lnTo>
                    <a:lnTo>
                      <a:pt x="974" y="1489"/>
                    </a:lnTo>
                    <a:lnTo>
                      <a:pt x="1051" y="1508"/>
                    </a:lnTo>
                    <a:lnTo>
                      <a:pt x="1108" y="1508"/>
                    </a:lnTo>
                    <a:lnTo>
                      <a:pt x="1108" y="1508"/>
                    </a:lnTo>
                    <a:lnTo>
                      <a:pt x="1146" y="1489"/>
                    </a:lnTo>
                    <a:lnTo>
                      <a:pt x="1165" y="1451"/>
                    </a:lnTo>
                    <a:lnTo>
                      <a:pt x="1165" y="1356"/>
                    </a:lnTo>
                    <a:lnTo>
                      <a:pt x="1165" y="1356"/>
                    </a:lnTo>
                    <a:lnTo>
                      <a:pt x="1089" y="1031"/>
                    </a:lnTo>
                    <a:lnTo>
                      <a:pt x="974" y="707"/>
                    </a:lnTo>
                    <a:lnTo>
                      <a:pt x="974" y="707"/>
                    </a:lnTo>
                    <a:lnTo>
                      <a:pt x="1165" y="1031"/>
                    </a:lnTo>
                    <a:lnTo>
                      <a:pt x="1165" y="1031"/>
                    </a:lnTo>
                    <a:lnTo>
                      <a:pt x="1222" y="1088"/>
                    </a:lnTo>
                    <a:lnTo>
                      <a:pt x="1242" y="1107"/>
                    </a:lnTo>
                    <a:lnTo>
                      <a:pt x="1280" y="1107"/>
                    </a:lnTo>
                    <a:lnTo>
                      <a:pt x="1280" y="1107"/>
                    </a:lnTo>
                    <a:lnTo>
                      <a:pt x="1318" y="1069"/>
                    </a:lnTo>
                    <a:lnTo>
                      <a:pt x="1318" y="1031"/>
                    </a:lnTo>
                    <a:lnTo>
                      <a:pt x="1318" y="1031"/>
                    </a:lnTo>
                    <a:lnTo>
                      <a:pt x="1337" y="859"/>
                    </a:lnTo>
                    <a:lnTo>
                      <a:pt x="1318" y="687"/>
                    </a:lnTo>
                    <a:lnTo>
                      <a:pt x="1261" y="535"/>
                    </a:lnTo>
                    <a:lnTo>
                      <a:pt x="1203" y="382"/>
                    </a:lnTo>
                    <a:lnTo>
                      <a:pt x="1203" y="382"/>
                    </a:lnTo>
                    <a:lnTo>
                      <a:pt x="1070" y="191"/>
                    </a:lnTo>
                    <a:lnTo>
                      <a:pt x="95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6" name="Google Shape;1256;p33"/>
              <p:cNvSpPr/>
              <p:nvPr/>
            </p:nvSpPr>
            <p:spPr>
              <a:xfrm flipH="1">
                <a:off x="731450" y="2796526"/>
                <a:ext cx="835528" cy="925566"/>
              </a:xfrm>
              <a:custGeom>
                <a:avLst/>
                <a:gdLst/>
                <a:ahLst/>
                <a:cxnLst/>
                <a:rect l="l" t="t" r="r" b="b"/>
                <a:pathLst>
                  <a:path w="17715" h="19624" extrusionOk="0">
                    <a:moveTo>
                      <a:pt x="4009" y="1"/>
                    </a:moveTo>
                    <a:lnTo>
                      <a:pt x="0" y="19623"/>
                    </a:lnTo>
                    <a:lnTo>
                      <a:pt x="12751" y="19623"/>
                    </a:lnTo>
                    <a:lnTo>
                      <a:pt x="12904" y="19604"/>
                    </a:lnTo>
                    <a:lnTo>
                      <a:pt x="13038" y="19566"/>
                    </a:lnTo>
                    <a:lnTo>
                      <a:pt x="13152" y="19528"/>
                    </a:lnTo>
                    <a:lnTo>
                      <a:pt x="13400" y="19413"/>
                    </a:lnTo>
                    <a:lnTo>
                      <a:pt x="13610" y="19280"/>
                    </a:lnTo>
                    <a:lnTo>
                      <a:pt x="13801" y="19089"/>
                    </a:lnTo>
                    <a:lnTo>
                      <a:pt x="13973" y="18879"/>
                    </a:lnTo>
                    <a:lnTo>
                      <a:pt x="14030" y="18745"/>
                    </a:lnTo>
                    <a:lnTo>
                      <a:pt x="14087" y="18631"/>
                    </a:lnTo>
                    <a:lnTo>
                      <a:pt x="14126" y="18497"/>
                    </a:lnTo>
                    <a:lnTo>
                      <a:pt x="14164" y="18364"/>
                    </a:lnTo>
                    <a:lnTo>
                      <a:pt x="17695" y="1146"/>
                    </a:lnTo>
                    <a:lnTo>
                      <a:pt x="17714" y="1032"/>
                    </a:lnTo>
                    <a:lnTo>
                      <a:pt x="17714" y="917"/>
                    </a:lnTo>
                    <a:lnTo>
                      <a:pt x="17695" y="822"/>
                    </a:lnTo>
                    <a:lnTo>
                      <a:pt x="17676" y="726"/>
                    </a:lnTo>
                    <a:lnTo>
                      <a:pt x="17600" y="516"/>
                    </a:lnTo>
                    <a:lnTo>
                      <a:pt x="17504" y="344"/>
                    </a:lnTo>
                    <a:lnTo>
                      <a:pt x="17351" y="211"/>
                    </a:lnTo>
                    <a:lnTo>
                      <a:pt x="17180" y="96"/>
                    </a:lnTo>
                    <a:lnTo>
                      <a:pt x="17084" y="58"/>
                    </a:lnTo>
                    <a:lnTo>
                      <a:pt x="16970" y="39"/>
                    </a:lnTo>
                    <a:lnTo>
                      <a:pt x="16874" y="20"/>
                    </a:lnTo>
                    <a:lnTo>
                      <a:pt x="167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7" name="Google Shape;1257;p33"/>
              <p:cNvSpPr/>
              <p:nvPr/>
            </p:nvSpPr>
            <p:spPr>
              <a:xfrm flipH="1">
                <a:off x="1322055" y="2796526"/>
                <a:ext cx="751810" cy="925566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9624" extrusionOk="0">
                    <a:moveTo>
                      <a:pt x="14813" y="1"/>
                    </a:moveTo>
                    <a:lnTo>
                      <a:pt x="14622" y="20"/>
                    </a:lnTo>
                    <a:lnTo>
                      <a:pt x="14451" y="77"/>
                    </a:lnTo>
                    <a:lnTo>
                      <a:pt x="14279" y="153"/>
                    </a:lnTo>
                    <a:lnTo>
                      <a:pt x="14126" y="249"/>
                    </a:lnTo>
                    <a:lnTo>
                      <a:pt x="13992" y="383"/>
                    </a:lnTo>
                    <a:lnTo>
                      <a:pt x="13897" y="516"/>
                    </a:lnTo>
                    <a:lnTo>
                      <a:pt x="13802" y="688"/>
                    </a:lnTo>
                    <a:lnTo>
                      <a:pt x="13744" y="879"/>
                    </a:lnTo>
                    <a:lnTo>
                      <a:pt x="10404" y="17237"/>
                    </a:lnTo>
                    <a:lnTo>
                      <a:pt x="10347" y="17428"/>
                    </a:lnTo>
                    <a:lnTo>
                      <a:pt x="10251" y="17619"/>
                    </a:lnTo>
                    <a:lnTo>
                      <a:pt x="10137" y="17772"/>
                    </a:lnTo>
                    <a:lnTo>
                      <a:pt x="10003" y="17905"/>
                    </a:lnTo>
                    <a:lnTo>
                      <a:pt x="9850" y="18020"/>
                    </a:lnTo>
                    <a:lnTo>
                      <a:pt x="9659" y="18096"/>
                    </a:lnTo>
                    <a:lnTo>
                      <a:pt x="9488" y="18135"/>
                    </a:lnTo>
                    <a:lnTo>
                      <a:pt x="9278" y="18154"/>
                    </a:lnTo>
                    <a:lnTo>
                      <a:pt x="745" y="18154"/>
                    </a:lnTo>
                    <a:lnTo>
                      <a:pt x="593" y="18173"/>
                    </a:lnTo>
                    <a:lnTo>
                      <a:pt x="459" y="18211"/>
                    </a:lnTo>
                    <a:lnTo>
                      <a:pt x="325" y="18287"/>
                    </a:lnTo>
                    <a:lnTo>
                      <a:pt x="230" y="18383"/>
                    </a:lnTo>
                    <a:lnTo>
                      <a:pt x="134" y="18478"/>
                    </a:lnTo>
                    <a:lnTo>
                      <a:pt x="58" y="18612"/>
                    </a:lnTo>
                    <a:lnTo>
                      <a:pt x="20" y="18745"/>
                    </a:lnTo>
                    <a:lnTo>
                      <a:pt x="1" y="18898"/>
                    </a:lnTo>
                    <a:lnTo>
                      <a:pt x="20" y="19051"/>
                    </a:lnTo>
                    <a:lnTo>
                      <a:pt x="58" y="19184"/>
                    </a:lnTo>
                    <a:lnTo>
                      <a:pt x="134" y="19299"/>
                    </a:lnTo>
                    <a:lnTo>
                      <a:pt x="230" y="19413"/>
                    </a:lnTo>
                    <a:lnTo>
                      <a:pt x="325" y="19509"/>
                    </a:lnTo>
                    <a:lnTo>
                      <a:pt x="459" y="19566"/>
                    </a:lnTo>
                    <a:lnTo>
                      <a:pt x="593" y="19604"/>
                    </a:lnTo>
                    <a:lnTo>
                      <a:pt x="745" y="19623"/>
                    </a:lnTo>
                    <a:lnTo>
                      <a:pt x="10996" y="19623"/>
                    </a:lnTo>
                    <a:lnTo>
                      <a:pt x="11129" y="19604"/>
                    </a:lnTo>
                    <a:lnTo>
                      <a:pt x="11263" y="19566"/>
                    </a:lnTo>
                    <a:lnTo>
                      <a:pt x="11396" y="19528"/>
                    </a:lnTo>
                    <a:lnTo>
                      <a:pt x="11625" y="19413"/>
                    </a:lnTo>
                    <a:lnTo>
                      <a:pt x="11855" y="19280"/>
                    </a:lnTo>
                    <a:lnTo>
                      <a:pt x="12045" y="19089"/>
                    </a:lnTo>
                    <a:lnTo>
                      <a:pt x="12198" y="18879"/>
                    </a:lnTo>
                    <a:lnTo>
                      <a:pt x="12274" y="18745"/>
                    </a:lnTo>
                    <a:lnTo>
                      <a:pt x="12332" y="18631"/>
                    </a:lnTo>
                    <a:lnTo>
                      <a:pt x="12370" y="18497"/>
                    </a:lnTo>
                    <a:lnTo>
                      <a:pt x="12408" y="18364"/>
                    </a:lnTo>
                    <a:lnTo>
                      <a:pt x="15920" y="1146"/>
                    </a:lnTo>
                    <a:lnTo>
                      <a:pt x="15939" y="1032"/>
                    </a:lnTo>
                    <a:lnTo>
                      <a:pt x="15939" y="917"/>
                    </a:lnTo>
                    <a:lnTo>
                      <a:pt x="15939" y="822"/>
                    </a:lnTo>
                    <a:lnTo>
                      <a:pt x="15920" y="726"/>
                    </a:lnTo>
                    <a:lnTo>
                      <a:pt x="15844" y="516"/>
                    </a:lnTo>
                    <a:lnTo>
                      <a:pt x="15729" y="344"/>
                    </a:lnTo>
                    <a:lnTo>
                      <a:pt x="15577" y="211"/>
                    </a:lnTo>
                    <a:lnTo>
                      <a:pt x="15405" y="96"/>
                    </a:lnTo>
                    <a:lnTo>
                      <a:pt x="15309" y="58"/>
                    </a:lnTo>
                    <a:lnTo>
                      <a:pt x="15214" y="39"/>
                    </a:lnTo>
                    <a:lnTo>
                      <a:pt x="15100" y="20"/>
                    </a:lnTo>
                    <a:lnTo>
                      <a:pt x="150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8" name="Google Shape;1258;p33"/>
              <p:cNvSpPr/>
              <p:nvPr/>
            </p:nvSpPr>
            <p:spPr>
              <a:xfrm flipH="1">
                <a:off x="1424680" y="3722052"/>
                <a:ext cx="3679" cy="695967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56" extrusionOk="0">
                    <a:moveTo>
                      <a:pt x="1" y="0"/>
                    </a:moveTo>
                    <a:lnTo>
                      <a:pt x="1" y="14756"/>
                    </a:lnTo>
                    <a:lnTo>
                      <a:pt x="77" y="1475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 flipH="1">
                <a:off x="1034865" y="4416185"/>
                <a:ext cx="784212" cy="63956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1356" extrusionOk="0">
                    <a:moveTo>
                      <a:pt x="1356" y="0"/>
                    </a:moveTo>
                    <a:lnTo>
                      <a:pt x="1203" y="19"/>
                    </a:lnTo>
                    <a:lnTo>
                      <a:pt x="1070" y="39"/>
                    </a:lnTo>
                    <a:lnTo>
                      <a:pt x="955" y="77"/>
                    </a:lnTo>
                    <a:lnTo>
                      <a:pt x="822" y="115"/>
                    </a:lnTo>
                    <a:lnTo>
                      <a:pt x="707" y="172"/>
                    </a:lnTo>
                    <a:lnTo>
                      <a:pt x="593" y="229"/>
                    </a:lnTo>
                    <a:lnTo>
                      <a:pt x="497" y="306"/>
                    </a:lnTo>
                    <a:lnTo>
                      <a:pt x="402" y="401"/>
                    </a:lnTo>
                    <a:lnTo>
                      <a:pt x="306" y="497"/>
                    </a:lnTo>
                    <a:lnTo>
                      <a:pt x="230" y="592"/>
                    </a:lnTo>
                    <a:lnTo>
                      <a:pt x="173" y="707"/>
                    </a:lnTo>
                    <a:lnTo>
                      <a:pt x="115" y="821"/>
                    </a:lnTo>
                    <a:lnTo>
                      <a:pt x="58" y="955"/>
                    </a:lnTo>
                    <a:lnTo>
                      <a:pt x="39" y="1088"/>
                    </a:lnTo>
                    <a:lnTo>
                      <a:pt x="20" y="1222"/>
                    </a:lnTo>
                    <a:lnTo>
                      <a:pt x="1" y="1356"/>
                    </a:lnTo>
                    <a:lnTo>
                      <a:pt x="77" y="1356"/>
                    </a:lnTo>
                    <a:lnTo>
                      <a:pt x="96" y="1222"/>
                    </a:lnTo>
                    <a:lnTo>
                      <a:pt x="115" y="1088"/>
                    </a:lnTo>
                    <a:lnTo>
                      <a:pt x="134" y="974"/>
                    </a:lnTo>
                    <a:lnTo>
                      <a:pt x="173" y="859"/>
                    </a:lnTo>
                    <a:lnTo>
                      <a:pt x="230" y="745"/>
                    </a:lnTo>
                    <a:lnTo>
                      <a:pt x="306" y="649"/>
                    </a:lnTo>
                    <a:lnTo>
                      <a:pt x="363" y="554"/>
                    </a:lnTo>
                    <a:lnTo>
                      <a:pt x="459" y="459"/>
                    </a:lnTo>
                    <a:lnTo>
                      <a:pt x="535" y="382"/>
                    </a:lnTo>
                    <a:lnTo>
                      <a:pt x="650" y="306"/>
                    </a:lnTo>
                    <a:lnTo>
                      <a:pt x="745" y="229"/>
                    </a:lnTo>
                    <a:lnTo>
                      <a:pt x="860" y="191"/>
                    </a:lnTo>
                    <a:lnTo>
                      <a:pt x="974" y="134"/>
                    </a:lnTo>
                    <a:lnTo>
                      <a:pt x="1089" y="115"/>
                    </a:lnTo>
                    <a:lnTo>
                      <a:pt x="1222" y="96"/>
                    </a:lnTo>
                    <a:lnTo>
                      <a:pt x="1356" y="77"/>
                    </a:lnTo>
                    <a:lnTo>
                      <a:pt x="15290" y="77"/>
                    </a:lnTo>
                    <a:lnTo>
                      <a:pt x="15424" y="96"/>
                    </a:lnTo>
                    <a:lnTo>
                      <a:pt x="15538" y="115"/>
                    </a:lnTo>
                    <a:lnTo>
                      <a:pt x="15672" y="134"/>
                    </a:lnTo>
                    <a:lnTo>
                      <a:pt x="15787" y="191"/>
                    </a:lnTo>
                    <a:lnTo>
                      <a:pt x="15882" y="229"/>
                    </a:lnTo>
                    <a:lnTo>
                      <a:pt x="15997" y="306"/>
                    </a:lnTo>
                    <a:lnTo>
                      <a:pt x="16092" y="382"/>
                    </a:lnTo>
                    <a:lnTo>
                      <a:pt x="16187" y="459"/>
                    </a:lnTo>
                    <a:lnTo>
                      <a:pt x="16264" y="554"/>
                    </a:lnTo>
                    <a:lnTo>
                      <a:pt x="16340" y="649"/>
                    </a:lnTo>
                    <a:lnTo>
                      <a:pt x="16397" y="745"/>
                    </a:lnTo>
                    <a:lnTo>
                      <a:pt x="16455" y="859"/>
                    </a:lnTo>
                    <a:lnTo>
                      <a:pt x="16493" y="974"/>
                    </a:lnTo>
                    <a:lnTo>
                      <a:pt x="16531" y="1088"/>
                    </a:lnTo>
                    <a:lnTo>
                      <a:pt x="16550" y="1222"/>
                    </a:lnTo>
                    <a:lnTo>
                      <a:pt x="16550" y="1356"/>
                    </a:lnTo>
                    <a:lnTo>
                      <a:pt x="16626" y="1356"/>
                    </a:lnTo>
                    <a:lnTo>
                      <a:pt x="16626" y="1222"/>
                    </a:lnTo>
                    <a:lnTo>
                      <a:pt x="16607" y="1088"/>
                    </a:lnTo>
                    <a:lnTo>
                      <a:pt x="16569" y="955"/>
                    </a:lnTo>
                    <a:lnTo>
                      <a:pt x="16531" y="821"/>
                    </a:lnTo>
                    <a:lnTo>
                      <a:pt x="16474" y="707"/>
                    </a:lnTo>
                    <a:lnTo>
                      <a:pt x="16397" y="592"/>
                    </a:lnTo>
                    <a:lnTo>
                      <a:pt x="16321" y="497"/>
                    </a:lnTo>
                    <a:lnTo>
                      <a:pt x="16245" y="401"/>
                    </a:lnTo>
                    <a:lnTo>
                      <a:pt x="16149" y="306"/>
                    </a:lnTo>
                    <a:lnTo>
                      <a:pt x="16035" y="229"/>
                    </a:lnTo>
                    <a:lnTo>
                      <a:pt x="15920" y="172"/>
                    </a:lnTo>
                    <a:lnTo>
                      <a:pt x="15806" y="115"/>
                    </a:lnTo>
                    <a:lnTo>
                      <a:pt x="15691" y="77"/>
                    </a:lnTo>
                    <a:lnTo>
                      <a:pt x="15558" y="39"/>
                    </a:lnTo>
                    <a:lnTo>
                      <a:pt x="15424" y="19"/>
                    </a:lnTo>
                    <a:lnTo>
                      <a:pt x="1529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 flipH="1">
                <a:off x="1358083" y="4416185"/>
                <a:ext cx="63060" cy="63956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56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34" y="96"/>
                    </a:lnTo>
                    <a:lnTo>
                      <a:pt x="249" y="115"/>
                    </a:lnTo>
                    <a:lnTo>
                      <a:pt x="382" y="134"/>
                    </a:lnTo>
                    <a:lnTo>
                      <a:pt x="497" y="191"/>
                    </a:lnTo>
                    <a:lnTo>
                      <a:pt x="612" y="229"/>
                    </a:lnTo>
                    <a:lnTo>
                      <a:pt x="707" y="306"/>
                    </a:lnTo>
                    <a:lnTo>
                      <a:pt x="802" y="382"/>
                    </a:lnTo>
                    <a:lnTo>
                      <a:pt x="898" y="459"/>
                    </a:lnTo>
                    <a:lnTo>
                      <a:pt x="974" y="554"/>
                    </a:lnTo>
                    <a:lnTo>
                      <a:pt x="1051" y="649"/>
                    </a:lnTo>
                    <a:lnTo>
                      <a:pt x="1108" y="745"/>
                    </a:lnTo>
                    <a:lnTo>
                      <a:pt x="1165" y="859"/>
                    </a:lnTo>
                    <a:lnTo>
                      <a:pt x="1203" y="974"/>
                    </a:lnTo>
                    <a:lnTo>
                      <a:pt x="1241" y="1088"/>
                    </a:lnTo>
                    <a:lnTo>
                      <a:pt x="1261" y="1222"/>
                    </a:lnTo>
                    <a:lnTo>
                      <a:pt x="1261" y="1356"/>
                    </a:lnTo>
                    <a:lnTo>
                      <a:pt x="1337" y="1356"/>
                    </a:lnTo>
                    <a:lnTo>
                      <a:pt x="1337" y="1222"/>
                    </a:lnTo>
                    <a:lnTo>
                      <a:pt x="1318" y="1088"/>
                    </a:lnTo>
                    <a:lnTo>
                      <a:pt x="1280" y="955"/>
                    </a:lnTo>
                    <a:lnTo>
                      <a:pt x="1241" y="821"/>
                    </a:lnTo>
                    <a:lnTo>
                      <a:pt x="1184" y="707"/>
                    </a:lnTo>
                    <a:lnTo>
                      <a:pt x="1108" y="592"/>
                    </a:lnTo>
                    <a:lnTo>
                      <a:pt x="1031" y="497"/>
                    </a:lnTo>
                    <a:lnTo>
                      <a:pt x="955" y="401"/>
                    </a:lnTo>
                    <a:lnTo>
                      <a:pt x="860" y="306"/>
                    </a:lnTo>
                    <a:lnTo>
                      <a:pt x="745" y="229"/>
                    </a:lnTo>
                    <a:lnTo>
                      <a:pt x="650" y="172"/>
                    </a:lnTo>
                    <a:lnTo>
                      <a:pt x="516" y="115"/>
                    </a:lnTo>
                    <a:lnTo>
                      <a:pt x="402" y="77"/>
                    </a:lnTo>
                    <a:lnTo>
                      <a:pt x="268" y="39"/>
                    </a:lnTo>
                    <a:lnTo>
                      <a:pt x="134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 flipH="1">
                <a:off x="974534" y="4480094"/>
                <a:ext cx="124280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7" y="153"/>
                    </a:lnTo>
                    <a:lnTo>
                      <a:pt x="592" y="230"/>
                    </a:lnTo>
                    <a:lnTo>
                      <a:pt x="477" y="287"/>
                    </a:lnTo>
                    <a:lnTo>
                      <a:pt x="382" y="382"/>
                    </a:lnTo>
                    <a:lnTo>
                      <a:pt x="306" y="478"/>
                    </a:lnTo>
                    <a:lnTo>
                      <a:pt x="229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7" y="917"/>
                    </a:lnTo>
                    <a:lnTo>
                      <a:pt x="38" y="1051"/>
                    </a:lnTo>
                    <a:lnTo>
                      <a:pt x="19" y="1184"/>
                    </a:lnTo>
                    <a:lnTo>
                      <a:pt x="0" y="1318"/>
                    </a:lnTo>
                    <a:lnTo>
                      <a:pt x="19" y="1451"/>
                    </a:lnTo>
                    <a:lnTo>
                      <a:pt x="38" y="1585"/>
                    </a:lnTo>
                    <a:lnTo>
                      <a:pt x="57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29" y="2043"/>
                    </a:lnTo>
                    <a:lnTo>
                      <a:pt x="306" y="2158"/>
                    </a:lnTo>
                    <a:lnTo>
                      <a:pt x="382" y="2234"/>
                    </a:lnTo>
                    <a:lnTo>
                      <a:pt x="477" y="2329"/>
                    </a:lnTo>
                    <a:lnTo>
                      <a:pt x="592" y="2406"/>
                    </a:lnTo>
                    <a:lnTo>
                      <a:pt x="687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7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8" y="2578"/>
                    </a:lnTo>
                    <a:lnTo>
                      <a:pt x="1833" y="2520"/>
                    </a:lnTo>
                    <a:lnTo>
                      <a:pt x="1947" y="2463"/>
                    </a:lnTo>
                    <a:lnTo>
                      <a:pt x="2062" y="2406"/>
                    </a:lnTo>
                    <a:lnTo>
                      <a:pt x="2157" y="2329"/>
                    </a:lnTo>
                    <a:lnTo>
                      <a:pt x="2253" y="2234"/>
                    </a:lnTo>
                    <a:lnTo>
                      <a:pt x="2329" y="2158"/>
                    </a:lnTo>
                    <a:lnTo>
                      <a:pt x="240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5" y="1585"/>
                    </a:lnTo>
                    <a:lnTo>
                      <a:pt x="2634" y="1451"/>
                    </a:lnTo>
                    <a:lnTo>
                      <a:pt x="2634" y="1318"/>
                    </a:lnTo>
                    <a:lnTo>
                      <a:pt x="2634" y="1184"/>
                    </a:lnTo>
                    <a:lnTo>
                      <a:pt x="2615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5" y="573"/>
                    </a:lnTo>
                    <a:lnTo>
                      <a:pt x="2329" y="478"/>
                    </a:lnTo>
                    <a:lnTo>
                      <a:pt x="2253" y="382"/>
                    </a:lnTo>
                    <a:lnTo>
                      <a:pt x="2157" y="287"/>
                    </a:lnTo>
                    <a:lnTo>
                      <a:pt x="2062" y="230"/>
                    </a:lnTo>
                    <a:lnTo>
                      <a:pt x="1947" y="153"/>
                    </a:lnTo>
                    <a:lnTo>
                      <a:pt x="1833" y="96"/>
                    </a:lnTo>
                    <a:lnTo>
                      <a:pt x="1718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 flipH="1">
                <a:off x="1014152" y="4518817"/>
                <a:ext cx="45043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74" extrusionOk="0">
                    <a:moveTo>
                      <a:pt x="477" y="0"/>
                    </a:moveTo>
                    <a:lnTo>
                      <a:pt x="382" y="20"/>
                    </a:lnTo>
                    <a:lnTo>
                      <a:pt x="286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6" y="230"/>
                    </a:lnTo>
                    <a:lnTo>
                      <a:pt x="38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8" y="688"/>
                    </a:lnTo>
                    <a:lnTo>
                      <a:pt x="76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6" y="936"/>
                    </a:lnTo>
                    <a:lnTo>
                      <a:pt x="382" y="955"/>
                    </a:lnTo>
                    <a:lnTo>
                      <a:pt x="477" y="974"/>
                    </a:lnTo>
                    <a:lnTo>
                      <a:pt x="573" y="955"/>
                    </a:lnTo>
                    <a:lnTo>
                      <a:pt x="668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8" y="764"/>
                    </a:lnTo>
                    <a:lnTo>
                      <a:pt x="916" y="688"/>
                    </a:lnTo>
                    <a:lnTo>
                      <a:pt x="954" y="592"/>
                    </a:lnTo>
                    <a:lnTo>
                      <a:pt x="954" y="497"/>
                    </a:lnTo>
                    <a:lnTo>
                      <a:pt x="954" y="401"/>
                    </a:lnTo>
                    <a:lnTo>
                      <a:pt x="916" y="306"/>
                    </a:lnTo>
                    <a:lnTo>
                      <a:pt x="878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8" y="39"/>
                    </a:lnTo>
                    <a:lnTo>
                      <a:pt x="573" y="2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 flipH="1">
                <a:off x="1297759" y="4480094"/>
                <a:ext cx="124280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70" y="20"/>
                    </a:lnTo>
                    <a:lnTo>
                      <a:pt x="936" y="58"/>
                    </a:lnTo>
                    <a:lnTo>
                      <a:pt x="821" y="96"/>
                    </a:lnTo>
                    <a:lnTo>
                      <a:pt x="707" y="153"/>
                    </a:lnTo>
                    <a:lnTo>
                      <a:pt x="592" y="230"/>
                    </a:lnTo>
                    <a:lnTo>
                      <a:pt x="497" y="287"/>
                    </a:lnTo>
                    <a:lnTo>
                      <a:pt x="401" y="382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77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77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401" y="2234"/>
                    </a:lnTo>
                    <a:lnTo>
                      <a:pt x="497" y="2329"/>
                    </a:lnTo>
                    <a:lnTo>
                      <a:pt x="592" y="2406"/>
                    </a:lnTo>
                    <a:lnTo>
                      <a:pt x="707" y="2463"/>
                    </a:lnTo>
                    <a:lnTo>
                      <a:pt x="821" y="2520"/>
                    </a:lnTo>
                    <a:lnTo>
                      <a:pt x="936" y="2578"/>
                    </a:lnTo>
                    <a:lnTo>
                      <a:pt x="1070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29"/>
                    </a:lnTo>
                    <a:lnTo>
                      <a:pt x="2253" y="2234"/>
                    </a:lnTo>
                    <a:lnTo>
                      <a:pt x="2348" y="2158"/>
                    </a:lnTo>
                    <a:lnTo>
                      <a:pt x="242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25" y="573"/>
                    </a:lnTo>
                    <a:lnTo>
                      <a:pt x="2348" y="478"/>
                    </a:lnTo>
                    <a:lnTo>
                      <a:pt x="2253" y="382"/>
                    </a:lnTo>
                    <a:lnTo>
                      <a:pt x="2158" y="287"/>
                    </a:lnTo>
                    <a:lnTo>
                      <a:pt x="2062" y="230"/>
                    </a:lnTo>
                    <a:lnTo>
                      <a:pt x="1948" y="153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 flipH="1">
                <a:off x="1336481" y="4518817"/>
                <a:ext cx="45939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78" y="0"/>
                    </a:moveTo>
                    <a:lnTo>
                      <a:pt x="382" y="20"/>
                    </a:lnTo>
                    <a:lnTo>
                      <a:pt x="306" y="39"/>
                    </a:lnTo>
                    <a:lnTo>
                      <a:pt x="210" y="96"/>
                    </a:lnTo>
                    <a:lnTo>
                      <a:pt x="153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20" y="401"/>
                    </a:lnTo>
                    <a:lnTo>
                      <a:pt x="0" y="497"/>
                    </a:lnTo>
                    <a:lnTo>
                      <a:pt x="20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53" y="840"/>
                    </a:lnTo>
                    <a:lnTo>
                      <a:pt x="210" y="898"/>
                    </a:lnTo>
                    <a:lnTo>
                      <a:pt x="306" y="936"/>
                    </a:lnTo>
                    <a:lnTo>
                      <a:pt x="382" y="955"/>
                    </a:lnTo>
                    <a:lnTo>
                      <a:pt x="478" y="974"/>
                    </a:lnTo>
                    <a:lnTo>
                      <a:pt x="592" y="955"/>
                    </a:lnTo>
                    <a:lnTo>
                      <a:pt x="669" y="936"/>
                    </a:lnTo>
                    <a:lnTo>
                      <a:pt x="764" y="898"/>
                    </a:lnTo>
                    <a:lnTo>
                      <a:pt x="821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1" y="153"/>
                    </a:lnTo>
                    <a:lnTo>
                      <a:pt x="764" y="96"/>
                    </a:lnTo>
                    <a:lnTo>
                      <a:pt x="669" y="39"/>
                    </a:lnTo>
                    <a:lnTo>
                      <a:pt x="592" y="2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 flipH="1">
                <a:off x="1755075" y="4480094"/>
                <a:ext cx="124327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35" extrusionOk="0">
                    <a:moveTo>
                      <a:pt x="1184" y="1"/>
                    </a:moveTo>
                    <a:lnTo>
                      <a:pt x="1051" y="20"/>
                    </a:lnTo>
                    <a:lnTo>
                      <a:pt x="936" y="58"/>
                    </a:lnTo>
                    <a:lnTo>
                      <a:pt x="803" y="96"/>
                    </a:lnTo>
                    <a:lnTo>
                      <a:pt x="688" y="153"/>
                    </a:lnTo>
                    <a:lnTo>
                      <a:pt x="593" y="230"/>
                    </a:lnTo>
                    <a:lnTo>
                      <a:pt x="478" y="287"/>
                    </a:lnTo>
                    <a:lnTo>
                      <a:pt x="402" y="382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3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3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402" y="2234"/>
                    </a:lnTo>
                    <a:lnTo>
                      <a:pt x="478" y="2329"/>
                    </a:lnTo>
                    <a:lnTo>
                      <a:pt x="593" y="2406"/>
                    </a:lnTo>
                    <a:lnTo>
                      <a:pt x="688" y="2463"/>
                    </a:lnTo>
                    <a:lnTo>
                      <a:pt x="803" y="2520"/>
                    </a:lnTo>
                    <a:lnTo>
                      <a:pt x="936" y="2578"/>
                    </a:lnTo>
                    <a:lnTo>
                      <a:pt x="1051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2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29"/>
                    </a:lnTo>
                    <a:lnTo>
                      <a:pt x="2253" y="2234"/>
                    </a:lnTo>
                    <a:lnTo>
                      <a:pt x="2330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40" y="1833"/>
                    </a:lnTo>
                    <a:lnTo>
                      <a:pt x="2578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8" y="917"/>
                    </a:lnTo>
                    <a:lnTo>
                      <a:pt x="2540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30" y="478"/>
                    </a:lnTo>
                    <a:lnTo>
                      <a:pt x="2253" y="382"/>
                    </a:lnTo>
                    <a:lnTo>
                      <a:pt x="2158" y="287"/>
                    </a:lnTo>
                    <a:lnTo>
                      <a:pt x="2062" y="230"/>
                    </a:lnTo>
                    <a:lnTo>
                      <a:pt x="1948" y="153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 flipH="1">
                <a:off x="1793797" y="4518817"/>
                <a:ext cx="45986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75" h="974" extrusionOk="0">
                    <a:moveTo>
                      <a:pt x="478" y="0"/>
                    </a:moveTo>
                    <a:lnTo>
                      <a:pt x="383" y="20"/>
                    </a:lnTo>
                    <a:lnTo>
                      <a:pt x="287" y="39"/>
                    </a:lnTo>
                    <a:lnTo>
                      <a:pt x="211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401"/>
                    </a:lnTo>
                    <a:lnTo>
                      <a:pt x="1" y="497"/>
                    </a:lnTo>
                    <a:lnTo>
                      <a:pt x="1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1" y="898"/>
                    </a:lnTo>
                    <a:lnTo>
                      <a:pt x="287" y="936"/>
                    </a:lnTo>
                    <a:lnTo>
                      <a:pt x="383" y="955"/>
                    </a:lnTo>
                    <a:lnTo>
                      <a:pt x="478" y="974"/>
                    </a:lnTo>
                    <a:lnTo>
                      <a:pt x="573" y="955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2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2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60.userapi.com/impg/wmXEZI7Eyl8Um7jk84p8cFiln4U_-2-pYVcShQ/mRm_FMBfKF4.jpg?size=960x960&amp;quality=95&amp;sign=30bb4be01d374326a53193b0ecb0ece4&amp;c_uniq_tag=xh1tLkj9XsxBehP8MsX7A_MkR-BjFIympOlkJsh983s&amp;type=album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2" r="124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Google Shape;1093;p32"/>
          <p:cNvSpPr txBox="1">
            <a:spLocks noGrp="1"/>
          </p:cNvSpPr>
          <p:nvPr>
            <p:ph type="title"/>
          </p:nvPr>
        </p:nvSpPr>
        <p:spPr>
          <a:xfrm flipH="1">
            <a:off x="3834163" y="365750"/>
            <a:ext cx="4590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dirty="0">
                <a:latin typeface="Montserrat" panose="00000500000000000000" pitchFamily="2" charset="-52"/>
              </a:rPr>
              <a:t>ЯП – это…</a:t>
            </a:r>
          </a:p>
        </p:txBody>
      </p:sp>
      <p:sp>
        <p:nvSpPr>
          <p:cNvPr id="1094" name="Google Shape;1094;p32"/>
          <p:cNvSpPr txBox="1">
            <a:spLocks noGrp="1"/>
          </p:cNvSpPr>
          <p:nvPr>
            <p:ph type="body" idx="1"/>
          </p:nvPr>
        </p:nvSpPr>
        <p:spPr>
          <a:xfrm flipH="1">
            <a:off x="3889805" y="948999"/>
            <a:ext cx="4889759" cy="21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>
                <a:latin typeface="Montserrat" panose="00000500000000000000" pitchFamily="2" charset="-52"/>
              </a:rPr>
              <a:t>Язык </a:t>
            </a:r>
            <a:r>
              <a:rPr lang="ru-RU" dirty="0" smtClean="0">
                <a:latin typeface="Montserrat" panose="00000500000000000000" pitchFamily="2" charset="-52"/>
              </a:rPr>
              <a:t>программирования </a:t>
            </a:r>
            <a:r>
              <a:rPr lang="ru-RU" dirty="0">
                <a:latin typeface="Montserrat" panose="00000500000000000000" pitchFamily="2" charset="-52"/>
              </a:rPr>
              <a:t>— формальный язык, предназначенный для записи компьютерных программ. Язык программирования определяет набор лексических, синтаксических и семантических правил, определяющих внешний вид программы и действия, которые выполнит исполнитель (обычно — ЭВМ) под её управлением.</a:t>
            </a:r>
            <a:endParaRPr dirty="0">
              <a:latin typeface="Montserrat" panose="00000500000000000000" pitchFamily="2" charset="-52"/>
            </a:endParaRPr>
          </a:p>
        </p:txBody>
      </p:sp>
      <p:grpSp>
        <p:nvGrpSpPr>
          <p:cNvPr id="1095" name="Google Shape;1095;p32"/>
          <p:cNvGrpSpPr/>
          <p:nvPr/>
        </p:nvGrpSpPr>
        <p:grpSpPr>
          <a:xfrm flipH="1">
            <a:off x="129583" y="2969788"/>
            <a:ext cx="1167298" cy="1884306"/>
            <a:chOff x="5849258" y="-2134587"/>
            <a:chExt cx="1167298" cy="1884306"/>
          </a:xfrm>
        </p:grpSpPr>
        <p:sp>
          <p:nvSpPr>
            <p:cNvPr id="1096" name="Google Shape;1096;p32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3"/>
          <p:cNvSpPr txBox="1">
            <a:spLocks noGrp="1"/>
          </p:cNvSpPr>
          <p:nvPr>
            <p:ph type="title"/>
          </p:nvPr>
        </p:nvSpPr>
        <p:spPr>
          <a:xfrm flipH="1">
            <a:off x="3668850" y="2074550"/>
            <a:ext cx="47292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Виды ЯП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123" name="Google Shape;1123;p33"/>
          <p:cNvSpPr txBox="1">
            <a:spLocks noGrp="1"/>
          </p:cNvSpPr>
          <p:nvPr>
            <p:ph type="title" idx="2"/>
          </p:nvPr>
        </p:nvSpPr>
        <p:spPr>
          <a:xfrm flipH="1">
            <a:off x="5484750" y="101860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2</a:t>
            </a:r>
            <a:endParaRPr dirty="0">
              <a:latin typeface="Montserrat" panose="00000500000000000000" pitchFamily="2" charset="-52"/>
            </a:endParaRPr>
          </a:p>
        </p:txBody>
      </p:sp>
      <p:grpSp>
        <p:nvGrpSpPr>
          <p:cNvPr id="147" name="Google Shape;1419;p38"/>
          <p:cNvGrpSpPr/>
          <p:nvPr/>
        </p:nvGrpSpPr>
        <p:grpSpPr>
          <a:xfrm>
            <a:off x="-150521" y="1813810"/>
            <a:ext cx="4324437" cy="2792267"/>
            <a:chOff x="4699775" y="1813810"/>
            <a:chExt cx="4324437" cy="2792267"/>
          </a:xfrm>
        </p:grpSpPr>
        <p:grpSp>
          <p:nvGrpSpPr>
            <p:cNvPr id="148" name="Google Shape;1420;p38"/>
            <p:cNvGrpSpPr/>
            <p:nvPr/>
          </p:nvGrpSpPr>
          <p:grpSpPr>
            <a:xfrm>
              <a:off x="7876758" y="2753805"/>
              <a:ext cx="1147453" cy="1852273"/>
              <a:chOff x="5849258" y="-2134587"/>
              <a:chExt cx="1167298" cy="1884306"/>
            </a:xfrm>
          </p:grpSpPr>
          <p:sp>
            <p:nvSpPr>
              <p:cNvPr id="228" name="Google Shape;1421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extrusionOk="0">
                    <a:moveTo>
                      <a:pt x="0" y="1"/>
                    </a:moveTo>
                    <a:lnTo>
                      <a:pt x="0" y="2381"/>
                    </a:lnTo>
                    <a:lnTo>
                      <a:pt x="1508" y="2381"/>
                    </a:lnTo>
                    <a:lnTo>
                      <a:pt x="15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29" name="Google Shape;1422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fill="none" extrusionOk="0">
                    <a:moveTo>
                      <a:pt x="0" y="2381"/>
                    </a:moveTo>
                    <a:lnTo>
                      <a:pt x="1508" y="2381"/>
                    </a:lnTo>
                    <a:lnTo>
                      <a:pt x="1508" y="1"/>
                    </a:lnTo>
                    <a:lnTo>
                      <a:pt x="0" y="1"/>
                    </a:lnTo>
                    <a:lnTo>
                      <a:pt x="0" y="2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0" name="Google Shape;1423;p38"/>
              <p:cNvSpPr/>
              <p:nvPr/>
            </p:nvSpPr>
            <p:spPr>
              <a:xfrm>
                <a:off x="5849258" y="-1705494"/>
                <a:ext cx="1167279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20724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20723" y="25835"/>
                    </a:lnTo>
                    <a:lnTo>
                      <a:pt x="20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1" name="Google Shape;1424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6575" y="885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2" name="Google Shape;1425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5"/>
                    </a:moveTo>
                    <a:lnTo>
                      <a:pt x="6575" y="885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3" name="Google Shape;1426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4" name="Google Shape;1427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5" name="Google Shape;1428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6" name="Google Shape;1429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7" name="Google Shape;1430;p38"/>
              <p:cNvSpPr/>
              <p:nvPr/>
            </p:nvSpPr>
            <p:spPr>
              <a:xfrm>
                <a:off x="6697868" y="-1705494"/>
                <a:ext cx="318687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5657" y="25835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8" name="Google Shape;1431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extrusionOk="0">
                    <a:moveTo>
                      <a:pt x="1" y="0"/>
                    </a:moveTo>
                    <a:lnTo>
                      <a:pt x="2528" y="7618"/>
                    </a:lnTo>
                    <a:lnTo>
                      <a:pt x="20700" y="7618"/>
                    </a:lnTo>
                    <a:lnTo>
                      <a:pt x="181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39" name="Google Shape;1432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fill="none" extrusionOk="0">
                    <a:moveTo>
                      <a:pt x="1" y="0"/>
                    </a:moveTo>
                    <a:lnTo>
                      <a:pt x="18161" y="0"/>
                    </a:lnTo>
                    <a:lnTo>
                      <a:pt x="20700" y="7618"/>
                    </a:lnTo>
                    <a:lnTo>
                      <a:pt x="2528" y="761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0" name="Google Shape;1433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extrusionOk="0">
                    <a:moveTo>
                      <a:pt x="0" y="1"/>
                    </a:move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1" name="Google Shape;1434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fill="none" extrusionOk="0">
                    <a:moveTo>
                      <a:pt x="16415" y="1"/>
                    </a:moveTo>
                    <a:lnTo>
                      <a:pt x="0" y="1"/>
                    </a:ln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2" name="Google Shape;1435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3" name="Google Shape;1436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4" name="Google Shape;1437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5" name="Google Shape;1438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6" name="Google Shape;1439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7" name="Google Shape;1440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8" name="Google Shape;1441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49" name="Google Shape;1442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50" name="Google Shape;1443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251" name="Google Shape;1444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grpSp>
          <p:nvGrpSpPr>
            <p:cNvPr id="149" name="Google Shape;1445;p38"/>
            <p:cNvGrpSpPr/>
            <p:nvPr/>
          </p:nvGrpSpPr>
          <p:grpSpPr>
            <a:xfrm>
              <a:off x="4699775" y="1813810"/>
              <a:ext cx="3226507" cy="2785616"/>
              <a:chOff x="5004575" y="1813810"/>
              <a:chExt cx="3226507" cy="2785616"/>
            </a:xfrm>
          </p:grpSpPr>
          <p:grpSp>
            <p:nvGrpSpPr>
              <p:cNvPr id="150" name="Google Shape;1446;p38"/>
              <p:cNvGrpSpPr/>
              <p:nvPr/>
            </p:nvGrpSpPr>
            <p:grpSpPr>
              <a:xfrm flipH="1">
                <a:off x="5328964" y="2891562"/>
                <a:ext cx="2902118" cy="1707857"/>
                <a:chOff x="5879397" y="2862025"/>
                <a:chExt cx="2952307" cy="1737393"/>
              </a:xfrm>
            </p:grpSpPr>
            <p:sp>
              <p:nvSpPr>
                <p:cNvPr id="213" name="Google Shape;1447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14" name="Google Shape;1448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15" name="Google Shape;1449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16" name="Google Shape;1450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17" name="Google Shape;1451;p38"/>
                <p:cNvSpPr/>
                <p:nvPr/>
              </p:nvSpPr>
              <p:spPr>
                <a:xfrm>
                  <a:off x="5879397" y="3071250"/>
                  <a:ext cx="2952307" cy="78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3" h="1191" extrusionOk="0">
                      <a:moveTo>
                        <a:pt x="1" y="0"/>
                      </a:moveTo>
                      <a:lnTo>
                        <a:pt x="1" y="1191"/>
                      </a:lnTo>
                      <a:lnTo>
                        <a:pt x="76883" y="1191"/>
                      </a:lnTo>
                      <a:lnTo>
                        <a:pt x="76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grpSp>
              <p:nvGrpSpPr>
                <p:cNvPr id="218" name="Google Shape;1452;p38"/>
                <p:cNvGrpSpPr/>
                <p:nvPr/>
              </p:nvGrpSpPr>
              <p:grpSpPr>
                <a:xfrm>
                  <a:off x="7199307" y="2862025"/>
                  <a:ext cx="245881" cy="210807"/>
                  <a:chOff x="5367757" y="-2469750"/>
                  <a:chExt cx="245881" cy="210807"/>
                </a:xfrm>
              </p:grpSpPr>
              <p:sp>
                <p:nvSpPr>
                  <p:cNvPr id="224" name="Google Shape;1453;p38"/>
                  <p:cNvSpPr/>
                  <p:nvPr/>
                </p:nvSpPr>
                <p:spPr>
                  <a:xfrm>
                    <a:off x="5367757" y="-2442130"/>
                    <a:ext cx="84509" cy="120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" h="1826" extrusionOk="0">
                        <a:moveTo>
                          <a:pt x="658" y="1"/>
                        </a:moveTo>
                        <a:lnTo>
                          <a:pt x="590" y="12"/>
                        </a:lnTo>
                        <a:lnTo>
                          <a:pt x="533" y="12"/>
                        </a:lnTo>
                        <a:lnTo>
                          <a:pt x="408" y="57"/>
                        </a:lnTo>
                        <a:lnTo>
                          <a:pt x="295" y="114"/>
                        </a:lnTo>
                        <a:lnTo>
                          <a:pt x="193" y="193"/>
                        </a:lnTo>
                        <a:lnTo>
                          <a:pt x="113" y="295"/>
                        </a:lnTo>
                        <a:lnTo>
                          <a:pt x="57" y="409"/>
                        </a:lnTo>
                        <a:lnTo>
                          <a:pt x="23" y="533"/>
                        </a:lnTo>
                        <a:lnTo>
                          <a:pt x="11" y="590"/>
                        </a:lnTo>
                        <a:lnTo>
                          <a:pt x="0" y="658"/>
                        </a:lnTo>
                        <a:lnTo>
                          <a:pt x="0" y="1168"/>
                        </a:lnTo>
                        <a:lnTo>
                          <a:pt x="11" y="1236"/>
                        </a:lnTo>
                        <a:lnTo>
                          <a:pt x="23" y="1304"/>
                        </a:lnTo>
                        <a:lnTo>
                          <a:pt x="57" y="1429"/>
                        </a:lnTo>
                        <a:lnTo>
                          <a:pt x="113" y="1542"/>
                        </a:lnTo>
                        <a:lnTo>
                          <a:pt x="193" y="1633"/>
                        </a:lnTo>
                        <a:lnTo>
                          <a:pt x="295" y="1712"/>
                        </a:lnTo>
                        <a:lnTo>
                          <a:pt x="408" y="1780"/>
                        </a:lnTo>
                        <a:lnTo>
                          <a:pt x="533" y="1814"/>
                        </a:lnTo>
                        <a:lnTo>
                          <a:pt x="590" y="1826"/>
                        </a:lnTo>
                        <a:lnTo>
                          <a:pt x="1281" y="1826"/>
                        </a:lnTo>
                        <a:lnTo>
                          <a:pt x="1281" y="1531"/>
                        </a:lnTo>
                        <a:lnTo>
                          <a:pt x="590" y="1531"/>
                        </a:lnTo>
                        <a:lnTo>
                          <a:pt x="522" y="1508"/>
                        </a:lnTo>
                        <a:lnTo>
                          <a:pt x="465" y="1474"/>
                        </a:lnTo>
                        <a:lnTo>
                          <a:pt x="408" y="1429"/>
                        </a:lnTo>
                        <a:lnTo>
                          <a:pt x="363" y="1372"/>
                        </a:lnTo>
                        <a:lnTo>
                          <a:pt x="329" y="1316"/>
                        </a:lnTo>
                        <a:lnTo>
                          <a:pt x="306" y="1248"/>
                        </a:lnTo>
                        <a:lnTo>
                          <a:pt x="295" y="1168"/>
                        </a:lnTo>
                        <a:lnTo>
                          <a:pt x="295" y="658"/>
                        </a:lnTo>
                        <a:lnTo>
                          <a:pt x="306" y="590"/>
                        </a:lnTo>
                        <a:lnTo>
                          <a:pt x="329" y="522"/>
                        </a:lnTo>
                        <a:lnTo>
                          <a:pt x="363" y="454"/>
                        </a:lnTo>
                        <a:lnTo>
                          <a:pt x="408" y="409"/>
                        </a:lnTo>
                        <a:lnTo>
                          <a:pt x="465" y="363"/>
                        </a:lnTo>
                        <a:lnTo>
                          <a:pt x="522" y="329"/>
                        </a:lnTo>
                        <a:lnTo>
                          <a:pt x="590" y="307"/>
                        </a:lnTo>
                        <a:lnTo>
                          <a:pt x="658" y="295"/>
                        </a:lnTo>
                        <a:lnTo>
                          <a:pt x="1281" y="295"/>
                        </a:lnTo>
                        <a:lnTo>
                          <a:pt x="128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" panose="00000500000000000000" pitchFamily="2" charset="-52"/>
                    </a:endParaRPr>
                  </a:p>
                </p:txBody>
              </p:sp>
              <p:sp>
                <p:nvSpPr>
                  <p:cNvPr id="225" name="Google Shape;1454;p38"/>
                  <p:cNvSpPr/>
                  <p:nvPr/>
                </p:nvSpPr>
                <p:spPr>
                  <a:xfrm>
                    <a:off x="5421546" y="-2469750"/>
                    <a:ext cx="165196" cy="199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3027" extrusionOk="0">
                        <a:moveTo>
                          <a:pt x="0" y="0"/>
                        </a:moveTo>
                        <a:lnTo>
                          <a:pt x="0" y="2891"/>
                        </a:lnTo>
                        <a:lnTo>
                          <a:pt x="12" y="2948"/>
                        </a:lnTo>
                        <a:lnTo>
                          <a:pt x="46" y="2982"/>
                        </a:lnTo>
                        <a:lnTo>
                          <a:pt x="80" y="3016"/>
                        </a:lnTo>
                        <a:lnTo>
                          <a:pt x="136" y="3027"/>
                        </a:lnTo>
                        <a:lnTo>
                          <a:pt x="2370" y="3027"/>
                        </a:lnTo>
                        <a:lnTo>
                          <a:pt x="2426" y="3016"/>
                        </a:lnTo>
                        <a:lnTo>
                          <a:pt x="2460" y="2982"/>
                        </a:lnTo>
                        <a:lnTo>
                          <a:pt x="2494" y="2948"/>
                        </a:lnTo>
                        <a:lnTo>
                          <a:pt x="2506" y="2891"/>
                        </a:lnTo>
                        <a:lnTo>
                          <a:pt x="250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" panose="00000500000000000000" pitchFamily="2" charset="-52"/>
                    </a:endParaRPr>
                  </a:p>
                </p:txBody>
              </p:sp>
              <p:sp>
                <p:nvSpPr>
                  <p:cNvPr id="226" name="Google Shape;1455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" panose="00000500000000000000" pitchFamily="2" charset="-52"/>
                    </a:endParaRPr>
                  </a:p>
                </p:txBody>
              </p:sp>
              <p:sp>
                <p:nvSpPr>
                  <p:cNvPr id="227" name="Google Shape;1456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" panose="00000500000000000000" pitchFamily="2" charset="-52"/>
                    </a:endParaRPr>
                  </a:p>
                </p:txBody>
              </p:sp>
            </p:grpSp>
            <p:grpSp>
              <p:nvGrpSpPr>
                <p:cNvPr id="219" name="Google Shape;1457;p38"/>
                <p:cNvGrpSpPr/>
                <p:nvPr/>
              </p:nvGrpSpPr>
              <p:grpSpPr>
                <a:xfrm>
                  <a:off x="7536357" y="2927746"/>
                  <a:ext cx="239948" cy="145086"/>
                  <a:chOff x="5933407" y="-2404029"/>
                  <a:chExt cx="239948" cy="145086"/>
                </a:xfrm>
              </p:grpSpPr>
              <p:sp>
                <p:nvSpPr>
                  <p:cNvPr id="220" name="Google Shape;1458;p38"/>
                  <p:cNvSpPr/>
                  <p:nvPr/>
                </p:nvSpPr>
                <p:spPr>
                  <a:xfrm>
                    <a:off x="5933407" y="-2387549"/>
                    <a:ext cx="69546" cy="792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" h="1202" extrusionOk="0">
                        <a:moveTo>
                          <a:pt x="545" y="0"/>
                        </a:moveTo>
                        <a:lnTo>
                          <a:pt x="431" y="12"/>
                        </a:lnTo>
                        <a:lnTo>
                          <a:pt x="329" y="46"/>
                        </a:lnTo>
                        <a:lnTo>
                          <a:pt x="239" y="91"/>
                        </a:lnTo>
                        <a:lnTo>
                          <a:pt x="159" y="159"/>
                        </a:lnTo>
                        <a:lnTo>
                          <a:pt x="91" y="238"/>
                        </a:lnTo>
                        <a:lnTo>
                          <a:pt x="46" y="329"/>
                        </a:lnTo>
                        <a:lnTo>
                          <a:pt x="12" y="431"/>
                        </a:lnTo>
                        <a:lnTo>
                          <a:pt x="1" y="544"/>
                        </a:lnTo>
                        <a:lnTo>
                          <a:pt x="1" y="658"/>
                        </a:lnTo>
                        <a:lnTo>
                          <a:pt x="12" y="771"/>
                        </a:lnTo>
                        <a:lnTo>
                          <a:pt x="46" y="873"/>
                        </a:lnTo>
                        <a:lnTo>
                          <a:pt x="91" y="964"/>
                        </a:lnTo>
                        <a:lnTo>
                          <a:pt x="159" y="1043"/>
                        </a:lnTo>
                        <a:lnTo>
                          <a:pt x="239" y="1111"/>
                        </a:lnTo>
                        <a:lnTo>
                          <a:pt x="329" y="1157"/>
                        </a:lnTo>
                        <a:lnTo>
                          <a:pt x="431" y="1191"/>
                        </a:lnTo>
                        <a:lnTo>
                          <a:pt x="545" y="1202"/>
                        </a:lnTo>
                        <a:lnTo>
                          <a:pt x="1055" y="1202"/>
                        </a:lnTo>
                        <a:lnTo>
                          <a:pt x="1055" y="952"/>
                        </a:lnTo>
                        <a:lnTo>
                          <a:pt x="488" y="952"/>
                        </a:lnTo>
                        <a:lnTo>
                          <a:pt x="431" y="930"/>
                        </a:lnTo>
                        <a:lnTo>
                          <a:pt x="375" y="907"/>
                        </a:lnTo>
                        <a:lnTo>
                          <a:pt x="329" y="873"/>
                        </a:lnTo>
                        <a:lnTo>
                          <a:pt x="295" y="828"/>
                        </a:lnTo>
                        <a:lnTo>
                          <a:pt x="273" y="771"/>
                        </a:lnTo>
                        <a:lnTo>
                          <a:pt x="250" y="714"/>
                        </a:lnTo>
                        <a:lnTo>
                          <a:pt x="239" y="658"/>
                        </a:lnTo>
                        <a:lnTo>
                          <a:pt x="239" y="544"/>
                        </a:lnTo>
                        <a:lnTo>
                          <a:pt x="250" y="488"/>
                        </a:lnTo>
                        <a:lnTo>
                          <a:pt x="273" y="431"/>
                        </a:lnTo>
                        <a:lnTo>
                          <a:pt x="295" y="374"/>
                        </a:lnTo>
                        <a:lnTo>
                          <a:pt x="329" y="329"/>
                        </a:lnTo>
                        <a:lnTo>
                          <a:pt x="375" y="295"/>
                        </a:lnTo>
                        <a:lnTo>
                          <a:pt x="431" y="272"/>
                        </a:lnTo>
                        <a:lnTo>
                          <a:pt x="488" y="250"/>
                        </a:lnTo>
                        <a:lnTo>
                          <a:pt x="1055" y="250"/>
                        </a:lnTo>
                        <a:lnTo>
                          <a:pt x="1055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" panose="00000500000000000000" pitchFamily="2" charset="-52"/>
                    </a:endParaRPr>
                  </a:p>
                </p:txBody>
              </p:sp>
              <p:sp>
                <p:nvSpPr>
                  <p:cNvPr id="221" name="Google Shape;1459;p38"/>
                  <p:cNvSpPr/>
                  <p:nvPr/>
                </p:nvSpPr>
                <p:spPr>
                  <a:xfrm>
                    <a:off x="5981264" y="-2404029"/>
                    <a:ext cx="165196" cy="133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2030" extrusionOk="0">
                        <a:moveTo>
                          <a:pt x="0" y="1"/>
                        </a:moveTo>
                        <a:lnTo>
                          <a:pt x="0" y="1894"/>
                        </a:lnTo>
                        <a:lnTo>
                          <a:pt x="11" y="1951"/>
                        </a:lnTo>
                        <a:lnTo>
                          <a:pt x="34" y="1985"/>
                        </a:lnTo>
                        <a:lnTo>
                          <a:pt x="79" y="2019"/>
                        </a:lnTo>
                        <a:lnTo>
                          <a:pt x="136" y="2030"/>
                        </a:lnTo>
                        <a:lnTo>
                          <a:pt x="2369" y="2030"/>
                        </a:lnTo>
                        <a:lnTo>
                          <a:pt x="2426" y="2019"/>
                        </a:lnTo>
                        <a:lnTo>
                          <a:pt x="2460" y="1985"/>
                        </a:lnTo>
                        <a:lnTo>
                          <a:pt x="2494" y="1951"/>
                        </a:lnTo>
                        <a:lnTo>
                          <a:pt x="2505" y="1894"/>
                        </a:lnTo>
                        <a:lnTo>
                          <a:pt x="250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" panose="00000500000000000000" pitchFamily="2" charset="-52"/>
                    </a:endParaRPr>
                  </a:p>
                </p:txBody>
              </p:sp>
              <p:sp>
                <p:nvSpPr>
                  <p:cNvPr id="222" name="Google Shape;1460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" panose="00000500000000000000" pitchFamily="2" charset="-52"/>
                    </a:endParaRPr>
                  </a:p>
                </p:txBody>
              </p:sp>
              <p:sp>
                <p:nvSpPr>
                  <p:cNvPr id="223" name="Google Shape;1461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" panose="00000500000000000000" pitchFamily="2" charset="-52"/>
                    </a:endParaRPr>
                  </a:p>
                </p:txBody>
              </p:sp>
            </p:grpSp>
          </p:grpSp>
          <p:grpSp>
            <p:nvGrpSpPr>
              <p:cNvPr id="151" name="Google Shape;1462;p38"/>
              <p:cNvGrpSpPr/>
              <p:nvPr/>
            </p:nvGrpSpPr>
            <p:grpSpPr>
              <a:xfrm>
                <a:off x="5004575" y="1889725"/>
                <a:ext cx="2132899" cy="2709702"/>
                <a:chOff x="5004575" y="1889725"/>
                <a:chExt cx="2132899" cy="2709702"/>
              </a:xfrm>
            </p:grpSpPr>
            <p:sp>
              <p:nvSpPr>
                <p:cNvPr id="169" name="Google Shape;1463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extrusionOk="0">
                      <a:moveTo>
                        <a:pt x="459" y="0"/>
                      </a:move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0" name="Google Shape;1464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1" name="Google Shape;1465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fill="none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2" name="Google Shape;1466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3" name="Google Shape;1467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fill="none" extrusionOk="0">
                      <a:moveTo>
                        <a:pt x="459" y="0"/>
                      </a:moveTo>
                      <a:lnTo>
                        <a:pt x="459" y="0"/>
                      </a:ln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4" name="Google Shape;1468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5" name="Google Shape;1469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fill="none" extrusionOk="0">
                      <a:moveTo>
                        <a:pt x="6719" y="19"/>
                      </a:moveTo>
                      <a:lnTo>
                        <a:pt x="6719" y="19"/>
                      </a:lnTo>
                      <a:lnTo>
                        <a:pt x="7139" y="0"/>
                      </a:lnTo>
                      <a:lnTo>
                        <a:pt x="7616" y="0"/>
                      </a:lnTo>
                      <a:lnTo>
                        <a:pt x="8246" y="0"/>
                      </a:lnTo>
                      <a:lnTo>
                        <a:pt x="9010" y="19"/>
                      </a:lnTo>
                      <a:lnTo>
                        <a:pt x="9869" y="76"/>
                      </a:lnTo>
                      <a:lnTo>
                        <a:pt x="10804" y="172"/>
                      </a:lnTo>
                      <a:lnTo>
                        <a:pt x="11300" y="229"/>
                      </a:lnTo>
                      <a:lnTo>
                        <a:pt x="11796" y="325"/>
                      </a:lnTo>
                      <a:lnTo>
                        <a:pt x="12312" y="401"/>
                      </a:lnTo>
                      <a:lnTo>
                        <a:pt x="12827" y="515"/>
                      </a:lnTo>
                      <a:lnTo>
                        <a:pt x="13343" y="649"/>
                      </a:lnTo>
                      <a:lnTo>
                        <a:pt x="13839" y="783"/>
                      </a:lnTo>
                      <a:lnTo>
                        <a:pt x="14354" y="954"/>
                      </a:lnTo>
                      <a:lnTo>
                        <a:pt x="14851" y="1126"/>
                      </a:lnTo>
                      <a:lnTo>
                        <a:pt x="15347" y="1336"/>
                      </a:lnTo>
                      <a:lnTo>
                        <a:pt x="15824" y="1565"/>
                      </a:lnTo>
                      <a:lnTo>
                        <a:pt x="16263" y="1813"/>
                      </a:lnTo>
                      <a:lnTo>
                        <a:pt x="16702" y="2100"/>
                      </a:lnTo>
                      <a:lnTo>
                        <a:pt x="17122" y="2405"/>
                      </a:lnTo>
                      <a:lnTo>
                        <a:pt x="17504" y="2730"/>
                      </a:lnTo>
                      <a:lnTo>
                        <a:pt x="17866" y="3092"/>
                      </a:lnTo>
                      <a:lnTo>
                        <a:pt x="18191" y="3474"/>
                      </a:lnTo>
                      <a:lnTo>
                        <a:pt x="18344" y="3684"/>
                      </a:lnTo>
                      <a:lnTo>
                        <a:pt x="18496" y="3894"/>
                      </a:lnTo>
                      <a:lnTo>
                        <a:pt x="18611" y="4104"/>
                      </a:lnTo>
                      <a:lnTo>
                        <a:pt x="18745" y="4333"/>
                      </a:lnTo>
                      <a:lnTo>
                        <a:pt x="18745" y="4333"/>
                      </a:lnTo>
                      <a:lnTo>
                        <a:pt x="18916" y="4734"/>
                      </a:lnTo>
                      <a:lnTo>
                        <a:pt x="19069" y="5192"/>
                      </a:lnTo>
                      <a:lnTo>
                        <a:pt x="19222" y="5688"/>
                      </a:lnTo>
                      <a:lnTo>
                        <a:pt x="19336" y="6223"/>
                      </a:lnTo>
                      <a:lnTo>
                        <a:pt x="19451" y="6795"/>
                      </a:lnTo>
                      <a:lnTo>
                        <a:pt x="19527" y="7387"/>
                      </a:lnTo>
                      <a:lnTo>
                        <a:pt x="19623" y="8036"/>
                      </a:lnTo>
                      <a:lnTo>
                        <a:pt x="19680" y="8685"/>
                      </a:lnTo>
                      <a:lnTo>
                        <a:pt x="19737" y="9372"/>
                      </a:lnTo>
                      <a:lnTo>
                        <a:pt x="19775" y="10079"/>
                      </a:lnTo>
                      <a:lnTo>
                        <a:pt x="19813" y="11510"/>
                      </a:lnTo>
                      <a:lnTo>
                        <a:pt x="19833" y="12961"/>
                      </a:lnTo>
                      <a:lnTo>
                        <a:pt x="19813" y="14393"/>
                      </a:lnTo>
                      <a:lnTo>
                        <a:pt x="19775" y="15786"/>
                      </a:lnTo>
                      <a:lnTo>
                        <a:pt x="19718" y="17103"/>
                      </a:lnTo>
                      <a:lnTo>
                        <a:pt x="19661" y="18306"/>
                      </a:lnTo>
                      <a:lnTo>
                        <a:pt x="19584" y="19375"/>
                      </a:lnTo>
                      <a:lnTo>
                        <a:pt x="19470" y="20921"/>
                      </a:lnTo>
                      <a:lnTo>
                        <a:pt x="19413" y="21493"/>
                      </a:lnTo>
                      <a:lnTo>
                        <a:pt x="12865" y="21532"/>
                      </a:lnTo>
                      <a:lnTo>
                        <a:pt x="12865" y="21532"/>
                      </a:lnTo>
                      <a:lnTo>
                        <a:pt x="12904" y="20253"/>
                      </a:lnTo>
                      <a:lnTo>
                        <a:pt x="12923" y="18802"/>
                      </a:lnTo>
                      <a:lnTo>
                        <a:pt x="12980" y="16989"/>
                      </a:lnTo>
                      <a:lnTo>
                        <a:pt x="13056" y="14889"/>
                      </a:lnTo>
                      <a:lnTo>
                        <a:pt x="13171" y="12617"/>
                      </a:lnTo>
                      <a:lnTo>
                        <a:pt x="13324" y="10289"/>
                      </a:lnTo>
                      <a:lnTo>
                        <a:pt x="13400" y="9143"/>
                      </a:lnTo>
                      <a:lnTo>
                        <a:pt x="13514" y="8017"/>
                      </a:lnTo>
                      <a:lnTo>
                        <a:pt x="13514" y="8017"/>
                      </a:lnTo>
                      <a:lnTo>
                        <a:pt x="13400" y="7922"/>
                      </a:lnTo>
                      <a:lnTo>
                        <a:pt x="13266" y="7826"/>
                      </a:lnTo>
                      <a:lnTo>
                        <a:pt x="13133" y="7769"/>
                      </a:lnTo>
                      <a:lnTo>
                        <a:pt x="12980" y="7693"/>
                      </a:lnTo>
                      <a:lnTo>
                        <a:pt x="12808" y="7654"/>
                      </a:lnTo>
                      <a:lnTo>
                        <a:pt x="12617" y="7616"/>
                      </a:lnTo>
                      <a:lnTo>
                        <a:pt x="12216" y="7578"/>
                      </a:lnTo>
                      <a:lnTo>
                        <a:pt x="11758" y="7559"/>
                      </a:lnTo>
                      <a:lnTo>
                        <a:pt x="11262" y="7559"/>
                      </a:lnTo>
                      <a:lnTo>
                        <a:pt x="10136" y="7597"/>
                      </a:lnTo>
                      <a:lnTo>
                        <a:pt x="10136" y="7597"/>
                      </a:lnTo>
                      <a:lnTo>
                        <a:pt x="9430" y="7616"/>
                      </a:lnTo>
                      <a:lnTo>
                        <a:pt x="8685" y="7635"/>
                      </a:lnTo>
                      <a:lnTo>
                        <a:pt x="7883" y="7635"/>
                      </a:lnTo>
                      <a:lnTo>
                        <a:pt x="7044" y="7597"/>
                      </a:lnTo>
                      <a:lnTo>
                        <a:pt x="6624" y="7578"/>
                      </a:lnTo>
                      <a:lnTo>
                        <a:pt x="6185" y="7521"/>
                      </a:lnTo>
                      <a:lnTo>
                        <a:pt x="5746" y="7464"/>
                      </a:lnTo>
                      <a:lnTo>
                        <a:pt x="5287" y="7387"/>
                      </a:lnTo>
                      <a:lnTo>
                        <a:pt x="4829" y="7311"/>
                      </a:lnTo>
                      <a:lnTo>
                        <a:pt x="4371" y="7196"/>
                      </a:lnTo>
                      <a:lnTo>
                        <a:pt x="3894" y="7082"/>
                      </a:lnTo>
                      <a:lnTo>
                        <a:pt x="3417" y="6929"/>
                      </a:lnTo>
                      <a:lnTo>
                        <a:pt x="3417" y="6929"/>
                      </a:lnTo>
                      <a:lnTo>
                        <a:pt x="3073" y="6815"/>
                      </a:lnTo>
                      <a:lnTo>
                        <a:pt x="2749" y="6681"/>
                      </a:lnTo>
                      <a:lnTo>
                        <a:pt x="2443" y="6566"/>
                      </a:lnTo>
                      <a:lnTo>
                        <a:pt x="2157" y="6433"/>
                      </a:lnTo>
                      <a:lnTo>
                        <a:pt x="1909" y="6280"/>
                      </a:lnTo>
                      <a:lnTo>
                        <a:pt x="1680" y="6146"/>
                      </a:lnTo>
                      <a:lnTo>
                        <a:pt x="1470" y="5994"/>
                      </a:lnTo>
                      <a:lnTo>
                        <a:pt x="1298" y="5841"/>
                      </a:lnTo>
                      <a:lnTo>
                        <a:pt x="1126" y="5688"/>
                      </a:lnTo>
                      <a:lnTo>
                        <a:pt x="974" y="5536"/>
                      </a:lnTo>
                      <a:lnTo>
                        <a:pt x="840" y="5364"/>
                      </a:lnTo>
                      <a:lnTo>
                        <a:pt x="725" y="5192"/>
                      </a:lnTo>
                      <a:lnTo>
                        <a:pt x="611" y="5001"/>
                      </a:lnTo>
                      <a:lnTo>
                        <a:pt x="535" y="4829"/>
                      </a:lnTo>
                      <a:lnTo>
                        <a:pt x="439" y="4638"/>
                      </a:lnTo>
                      <a:lnTo>
                        <a:pt x="382" y="4428"/>
                      </a:lnTo>
                      <a:lnTo>
                        <a:pt x="286" y="4028"/>
                      </a:lnTo>
                      <a:lnTo>
                        <a:pt x="210" y="3589"/>
                      </a:lnTo>
                      <a:lnTo>
                        <a:pt x="172" y="3131"/>
                      </a:lnTo>
                      <a:lnTo>
                        <a:pt x="134" y="2634"/>
                      </a:lnTo>
                      <a:lnTo>
                        <a:pt x="96" y="1565"/>
                      </a:lnTo>
                      <a:lnTo>
                        <a:pt x="57" y="974"/>
                      </a:lnTo>
                      <a:lnTo>
                        <a:pt x="0" y="363"/>
                      </a:lnTo>
                      <a:lnTo>
                        <a:pt x="6719" y="1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6" name="Google Shape;1470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extrusionOk="0">
                      <a:moveTo>
                        <a:pt x="134" y="1"/>
                      </a:move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  <a:lnTo>
                        <a:pt x="1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7" name="Google Shape;1471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fill="none" extrusionOk="0">
                      <a:moveTo>
                        <a:pt x="134" y="1"/>
                      </a:moveTo>
                      <a:lnTo>
                        <a:pt x="134" y="1"/>
                      </a:ln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8" name="Google Shape;1472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extrusionOk="0">
                      <a:moveTo>
                        <a:pt x="3054" y="1"/>
                      </a:moveTo>
                      <a:lnTo>
                        <a:pt x="0" y="592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79" name="Google Shape;1473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fill="none" extrusionOk="0">
                      <a:moveTo>
                        <a:pt x="0" y="592"/>
                      </a:moveTo>
                      <a:lnTo>
                        <a:pt x="1928" y="5555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lnTo>
                        <a:pt x="0" y="59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0" name="Google Shape;1474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extrusionOk="0">
                      <a:moveTo>
                        <a:pt x="10098" y="0"/>
                      </a:moveTo>
                      <a:lnTo>
                        <a:pt x="9143" y="19"/>
                      </a:lnTo>
                      <a:lnTo>
                        <a:pt x="8361" y="57"/>
                      </a:lnTo>
                      <a:lnTo>
                        <a:pt x="7750" y="115"/>
                      </a:lnTo>
                      <a:lnTo>
                        <a:pt x="7234" y="153"/>
                      </a:lnTo>
                      <a:lnTo>
                        <a:pt x="0" y="153"/>
                      </a:lnTo>
                      <a:lnTo>
                        <a:pt x="115" y="439"/>
                      </a:lnTo>
                      <a:lnTo>
                        <a:pt x="210" y="745"/>
                      </a:lnTo>
                      <a:lnTo>
                        <a:pt x="305" y="1031"/>
                      </a:lnTo>
                      <a:lnTo>
                        <a:pt x="382" y="1317"/>
                      </a:lnTo>
                      <a:lnTo>
                        <a:pt x="496" y="1871"/>
                      </a:lnTo>
                      <a:lnTo>
                        <a:pt x="573" y="2405"/>
                      </a:lnTo>
                      <a:lnTo>
                        <a:pt x="725" y="3455"/>
                      </a:lnTo>
                      <a:lnTo>
                        <a:pt x="802" y="3932"/>
                      </a:lnTo>
                      <a:lnTo>
                        <a:pt x="916" y="4390"/>
                      </a:lnTo>
                      <a:lnTo>
                        <a:pt x="993" y="4620"/>
                      </a:lnTo>
                      <a:lnTo>
                        <a:pt x="1069" y="4849"/>
                      </a:lnTo>
                      <a:lnTo>
                        <a:pt x="1164" y="5059"/>
                      </a:lnTo>
                      <a:lnTo>
                        <a:pt x="1279" y="5269"/>
                      </a:lnTo>
                      <a:lnTo>
                        <a:pt x="1413" y="5459"/>
                      </a:lnTo>
                      <a:lnTo>
                        <a:pt x="1565" y="5669"/>
                      </a:lnTo>
                      <a:lnTo>
                        <a:pt x="1737" y="5841"/>
                      </a:lnTo>
                      <a:lnTo>
                        <a:pt x="1928" y="6032"/>
                      </a:lnTo>
                      <a:lnTo>
                        <a:pt x="2138" y="6204"/>
                      </a:lnTo>
                      <a:lnTo>
                        <a:pt x="2386" y="6376"/>
                      </a:lnTo>
                      <a:lnTo>
                        <a:pt x="2653" y="6528"/>
                      </a:lnTo>
                      <a:lnTo>
                        <a:pt x="2959" y="6700"/>
                      </a:lnTo>
                      <a:lnTo>
                        <a:pt x="3302" y="6834"/>
                      </a:lnTo>
                      <a:lnTo>
                        <a:pt x="3665" y="6986"/>
                      </a:lnTo>
                      <a:lnTo>
                        <a:pt x="4066" y="7101"/>
                      </a:lnTo>
                      <a:lnTo>
                        <a:pt x="4505" y="7235"/>
                      </a:lnTo>
                      <a:lnTo>
                        <a:pt x="5058" y="7368"/>
                      </a:lnTo>
                      <a:lnTo>
                        <a:pt x="5593" y="7483"/>
                      </a:lnTo>
                      <a:lnTo>
                        <a:pt x="6127" y="7597"/>
                      </a:lnTo>
                      <a:lnTo>
                        <a:pt x="6662" y="7674"/>
                      </a:lnTo>
                      <a:lnTo>
                        <a:pt x="7177" y="7750"/>
                      </a:lnTo>
                      <a:lnTo>
                        <a:pt x="7692" y="7807"/>
                      </a:lnTo>
                      <a:lnTo>
                        <a:pt x="8685" y="7884"/>
                      </a:lnTo>
                      <a:lnTo>
                        <a:pt x="9659" y="7941"/>
                      </a:lnTo>
                      <a:lnTo>
                        <a:pt x="10575" y="7960"/>
                      </a:lnTo>
                      <a:lnTo>
                        <a:pt x="11472" y="7941"/>
                      </a:lnTo>
                      <a:lnTo>
                        <a:pt x="12312" y="7941"/>
                      </a:lnTo>
                      <a:lnTo>
                        <a:pt x="13362" y="7922"/>
                      </a:lnTo>
                      <a:lnTo>
                        <a:pt x="14335" y="7922"/>
                      </a:lnTo>
                      <a:lnTo>
                        <a:pt x="14812" y="7941"/>
                      </a:lnTo>
                      <a:lnTo>
                        <a:pt x="15251" y="7979"/>
                      </a:lnTo>
                      <a:lnTo>
                        <a:pt x="15690" y="8017"/>
                      </a:lnTo>
                      <a:lnTo>
                        <a:pt x="16110" y="8075"/>
                      </a:lnTo>
                      <a:lnTo>
                        <a:pt x="16416" y="9201"/>
                      </a:lnTo>
                      <a:lnTo>
                        <a:pt x="16702" y="10346"/>
                      </a:lnTo>
                      <a:lnTo>
                        <a:pt x="16988" y="11491"/>
                      </a:lnTo>
                      <a:lnTo>
                        <a:pt x="17256" y="12637"/>
                      </a:lnTo>
                      <a:lnTo>
                        <a:pt x="17752" y="14851"/>
                      </a:lnTo>
                      <a:lnTo>
                        <a:pt x="18153" y="16912"/>
                      </a:lnTo>
                      <a:lnTo>
                        <a:pt x="18496" y="18668"/>
                      </a:lnTo>
                      <a:lnTo>
                        <a:pt x="18744" y="20062"/>
                      </a:lnTo>
                      <a:lnTo>
                        <a:pt x="18954" y="21303"/>
                      </a:lnTo>
                      <a:lnTo>
                        <a:pt x="26036" y="20253"/>
                      </a:lnTo>
                      <a:lnTo>
                        <a:pt x="25998" y="19737"/>
                      </a:lnTo>
                      <a:lnTo>
                        <a:pt x="25845" y="18344"/>
                      </a:lnTo>
                      <a:lnTo>
                        <a:pt x="25731" y="17390"/>
                      </a:lnTo>
                      <a:lnTo>
                        <a:pt x="25578" y="16302"/>
                      </a:lnTo>
                      <a:lnTo>
                        <a:pt x="25406" y="15099"/>
                      </a:lnTo>
                      <a:lnTo>
                        <a:pt x="25196" y="13801"/>
                      </a:lnTo>
                      <a:lnTo>
                        <a:pt x="24948" y="12446"/>
                      </a:lnTo>
                      <a:lnTo>
                        <a:pt x="24662" y="11071"/>
                      </a:lnTo>
                      <a:lnTo>
                        <a:pt x="24337" y="9678"/>
                      </a:lnTo>
                      <a:lnTo>
                        <a:pt x="24146" y="8991"/>
                      </a:lnTo>
                      <a:lnTo>
                        <a:pt x="23975" y="8323"/>
                      </a:lnTo>
                      <a:lnTo>
                        <a:pt x="23765" y="7655"/>
                      </a:lnTo>
                      <a:lnTo>
                        <a:pt x="23555" y="7006"/>
                      </a:lnTo>
                      <a:lnTo>
                        <a:pt x="23345" y="6376"/>
                      </a:lnTo>
                      <a:lnTo>
                        <a:pt x="23097" y="5765"/>
                      </a:lnTo>
                      <a:lnTo>
                        <a:pt x="22867" y="5192"/>
                      </a:lnTo>
                      <a:lnTo>
                        <a:pt x="22600" y="4639"/>
                      </a:lnTo>
                      <a:lnTo>
                        <a:pt x="22333" y="4104"/>
                      </a:lnTo>
                      <a:lnTo>
                        <a:pt x="22066" y="3627"/>
                      </a:lnTo>
                      <a:lnTo>
                        <a:pt x="21913" y="3398"/>
                      </a:lnTo>
                      <a:lnTo>
                        <a:pt x="21760" y="3188"/>
                      </a:lnTo>
                      <a:lnTo>
                        <a:pt x="21589" y="2997"/>
                      </a:lnTo>
                      <a:lnTo>
                        <a:pt x="21417" y="2806"/>
                      </a:lnTo>
                      <a:lnTo>
                        <a:pt x="21226" y="2615"/>
                      </a:lnTo>
                      <a:lnTo>
                        <a:pt x="21016" y="2444"/>
                      </a:lnTo>
                      <a:lnTo>
                        <a:pt x="20806" y="2272"/>
                      </a:lnTo>
                      <a:lnTo>
                        <a:pt x="20596" y="2119"/>
                      </a:lnTo>
                      <a:lnTo>
                        <a:pt x="20119" y="1814"/>
                      </a:lnTo>
                      <a:lnTo>
                        <a:pt x="19603" y="1546"/>
                      </a:lnTo>
                      <a:lnTo>
                        <a:pt x="19069" y="1298"/>
                      </a:lnTo>
                      <a:lnTo>
                        <a:pt x="18515" y="1088"/>
                      </a:lnTo>
                      <a:lnTo>
                        <a:pt x="17943" y="878"/>
                      </a:lnTo>
                      <a:lnTo>
                        <a:pt x="17332" y="726"/>
                      </a:lnTo>
                      <a:lnTo>
                        <a:pt x="16721" y="573"/>
                      </a:lnTo>
                      <a:lnTo>
                        <a:pt x="16091" y="439"/>
                      </a:lnTo>
                      <a:lnTo>
                        <a:pt x="15461" y="325"/>
                      </a:lnTo>
                      <a:lnTo>
                        <a:pt x="14831" y="248"/>
                      </a:lnTo>
                      <a:lnTo>
                        <a:pt x="14182" y="172"/>
                      </a:lnTo>
                      <a:lnTo>
                        <a:pt x="13553" y="115"/>
                      </a:lnTo>
                      <a:lnTo>
                        <a:pt x="12942" y="57"/>
                      </a:lnTo>
                      <a:lnTo>
                        <a:pt x="12331" y="38"/>
                      </a:lnTo>
                      <a:lnTo>
                        <a:pt x="1116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1" name="Google Shape;1475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fill="none" extrusionOk="0">
                      <a:moveTo>
                        <a:pt x="7234" y="153"/>
                      </a:moveTo>
                      <a:lnTo>
                        <a:pt x="7234" y="153"/>
                      </a:lnTo>
                      <a:lnTo>
                        <a:pt x="7750" y="115"/>
                      </a:lnTo>
                      <a:lnTo>
                        <a:pt x="8361" y="57"/>
                      </a:lnTo>
                      <a:lnTo>
                        <a:pt x="9143" y="19"/>
                      </a:lnTo>
                      <a:lnTo>
                        <a:pt x="10098" y="0"/>
                      </a:lnTo>
                      <a:lnTo>
                        <a:pt x="11167" y="0"/>
                      </a:lnTo>
                      <a:lnTo>
                        <a:pt x="12331" y="38"/>
                      </a:lnTo>
                      <a:lnTo>
                        <a:pt x="12942" y="57"/>
                      </a:lnTo>
                      <a:lnTo>
                        <a:pt x="13553" y="115"/>
                      </a:lnTo>
                      <a:lnTo>
                        <a:pt x="14182" y="172"/>
                      </a:lnTo>
                      <a:lnTo>
                        <a:pt x="14831" y="248"/>
                      </a:lnTo>
                      <a:lnTo>
                        <a:pt x="15461" y="325"/>
                      </a:lnTo>
                      <a:lnTo>
                        <a:pt x="16091" y="439"/>
                      </a:lnTo>
                      <a:lnTo>
                        <a:pt x="16721" y="573"/>
                      </a:lnTo>
                      <a:lnTo>
                        <a:pt x="17332" y="726"/>
                      </a:lnTo>
                      <a:lnTo>
                        <a:pt x="17943" y="878"/>
                      </a:lnTo>
                      <a:lnTo>
                        <a:pt x="18515" y="1088"/>
                      </a:lnTo>
                      <a:lnTo>
                        <a:pt x="19069" y="1298"/>
                      </a:lnTo>
                      <a:lnTo>
                        <a:pt x="19603" y="1546"/>
                      </a:lnTo>
                      <a:lnTo>
                        <a:pt x="20119" y="1814"/>
                      </a:lnTo>
                      <a:lnTo>
                        <a:pt x="20596" y="2119"/>
                      </a:lnTo>
                      <a:lnTo>
                        <a:pt x="20806" y="2272"/>
                      </a:lnTo>
                      <a:lnTo>
                        <a:pt x="21016" y="2444"/>
                      </a:lnTo>
                      <a:lnTo>
                        <a:pt x="21226" y="2615"/>
                      </a:lnTo>
                      <a:lnTo>
                        <a:pt x="21417" y="2806"/>
                      </a:lnTo>
                      <a:lnTo>
                        <a:pt x="21589" y="2997"/>
                      </a:lnTo>
                      <a:lnTo>
                        <a:pt x="21760" y="3188"/>
                      </a:lnTo>
                      <a:lnTo>
                        <a:pt x="21913" y="3398"/>
                      </a:lnTo>
                      <a:lnTo>
                        <a:pt x="22066" y="3627"/>
                      </a:lnTo>
                      <a:lnTo>
                        <a:pt x="22066" y="3627"/>
                      </a:lnTo>
                      <a:lnTo>
                        <a:pt x="22333" y="4104"/>
                      </a:lnTo>
                      <a:lnTo>
                        <a:pt x="22600" y="4639"/>
                      </a:lnTo>
                      <a:lnTo>
                        <a:pt x="22867" y="5192"/>
                      </a:lnTo>
                      <a:lnTo>
                        <a:pt x="23097" y="5765"/>
                      </a:lnTo>
                      <a:lnTo>
                        <a:pt x="23345" y="6376"/>
                      </a:lnTo>
                      <a:lnTo>
                        <a:pt x="23555" y="7006"/>
                      </a:lnTo>
                      <a:lnTo>
                        <a:pt x="23765" y="7655"/>
                      </a:lnTo>
                      <a:lnTo>
                        <a:pt x="23975" y="8323"/>
                      </a:lnTo>
                      <a:lnTo>
                        <a:pt x="24146" y="8991"/>
                      </a:lnTo>
                      <a:lnTo>
                        <a:pt x="24337" y="9678"/>
                      </a:lnTo>
                      <a:lnTo>
                        <a:pt x="24662" y="11071"/>
                      </a:lnTo>
                      <a:lnTo>
                        <a:pt x="24948" y="12446"/>
                      </a:lnTo>
                      <a:lnTo>
                        <a:pt x="25196" y="13801"/>
                      </a:lnTo>
                      <a:lnTo>
                        <a:pt x="25406" y="15099"/>
                      </a:lnTo>
                      <a:lnTo>
                        <a:pt x="25578" y="16302"/>
                      </a:lnTo>
                      <a:lnTo>
                        <a:pt x="25731" y="17390"/>
                      </a:lnTo>
                      <a:lnTo>
                        <a:pt x="25845" y="18344"/>
                      </a:lnTo>
                      <a:lnTo>
                        <a:pt x="25998" y="19737"/>
                      </a:lnTo>
                      <a:lnTo>
                        <a:pt x="26036" y="20253"/>
                      </a:lnTo>
                      <a:lnTo>
                        <a:pt x="18954" y="21303"/>
                      </a:lnTo>
                      <a:lnTo>
                        <a:pt x="18954" y="21303"/>
                      </a:lnTo>
                      <a:lnTo>
                        <a:pt x="18744" y="20062"/>
                      </a:lnTo>
                      <a:lnTo>
                        <a:pt x="18496" y="18668"/>
                      </a:lnTo>
                      <a:lnTo>
                        <a:pt x="18153" y="16912"/>
                      </a:lnTo>
                      <a:lnTo>
                        <a:pt x="17752" y="14851"/>
                      </a:lnTo>
                      <a:lnTo>
                        <a:pt x="17256" y="12637"/>
                      </a:lnTo>
                      <a:lnTo>
                        <a:pt x="16988" y="11491"/>
                      </a:lnTo>
                      <a:lnTo>
                        <a:pt x="16702" y="10346"/>
                      </a:lnTo>
                      <a:lnTo>
                        <a:pt x="16416" y="9201"/>
                      </a:lnTo>
                      <a:lnTo>
                        <a:pt x="16110" y="8075"/>
                      </a:lnTo>
                      <a:lnTo>
                        <a:pt x="16110" y="8075"/>
                      </a:lnTo>
                      <a:lnTo>
                        <a:pt x="15690" y="8017"/>
                      </a:lnTo>
                      <a:lnTo>
                        <a:pt x="15251" y="7979"/>
                      </a:lnTo>
                      <a:lnTo>
                        <a:pt x="14812" y="7941"/>
                      </a:lnTo>
                      <a:lnTo>
                        <a:pt x="14335" y="7922"/>
                      </a:lnTo>
                      <a:lnTo>
                        <a:pt x="13362" y="7922"/>
                      </a:lnTo>
                      <a:lnTo>
                        <a:pt x="12312" y="7941"/>
                      </a:lnTo>
                      <a:lnTo>
                        <a:pt x="12312" y="7941"/>
                      </a:lnTo>
                      <a:lnTo>
                        <a:pt x="11472" y="7941"/>
                      </a:lnTo>
                      <a:lnTo>
                        <a:pt x="10575" y="7960"/>
                      </a:lnTo>
                      <a:lnTo>
                        <a:pt x="9659" y="7941"/>
                      </a:lnTo>
                      <a:lnTo>
                        <a:pt x="8685" y="7884"/>
                      </a:lnTo>
                      <a:lnTo>
                        <a:pt x="7692" y="7807"/>
                      </a:lnTo>
                      <a:lnTo>
                        <a:pt x="7177" y="7750"/>
                      </a:lnTo>
                      <a:lnTo>
                        <a:pt x="6662" y="7674"/>
                      </a:lnTo>
                      <a:lnTo>
                        <a:pt x="6127" y="7597"/>
                      </a:lnTo>
                      <a:lnTo>
                        <a:pt x="5593" y="7483"/>
                      </a:lnTo>
                      <a:lnTo>
                        <a:pt x="5058" y="7368"/>
                      </a:lnTo>
                      <a:lnTo>
                        <a:pt x="4505" y="7235"/>
                      </a:lnTo>
                      <a:lnTo>
                        <a:pt x="4505" y="7235"/>
                      </a:lnTo>
                      <a:lnTo>
                        <a:pt x="4066" y="7101"/>
                      </a:lnTo>
                      <a:lnTo>
                        <a:pt x="3665" y="6986"/>
                      </a:lnTo>
                      <a:lnTo>
                        <a:pt x="3302" y="6834"/>
                      </a:lnTo>
                      <a:lnTo>
                        <a:pt x="2959" y="6700"/>
                      </a:lnTo>
                      <a:lnTo>
                        <a:pt x="2653" y="6528"/>
                      </a:lnTo>
                      <a:lnTo>
                        <a:pt x="2386" y="6376"/>
                      </a:lnTo>
                      <a:lnTo>
                        <a:pt x="2138" y="6204"/>
                      </a:lnTo>
                      <a:lnTo>
                        <a:pt x="1928" y="6032"/>
                      </a:lnTo>
                      <a:lnTo>
                        <a:pt x="1737" y="5841"/>
                      </a:lnTo>
                      <a:lnTo>
                        <a:pt x="1565" y="5669"/>
                      </a:lnTo>
                      <a:lnTo>
                        <a:pt x="1413" y="5459"/>
                      </a:lnTo>
                      <a:lnTo>
                        <a:pt x="1279" y="5269"/>
                      </a:lnTo>
                      <a:lnTo>
                        <a:pt x="1164" y="5059"/>
                      </a:lnTo>
                      <a:lnTo>
                        <a:pt x="1069" y="4849"/>
                      </a:lnTo>
                      <a:lnTo>
                        <a:pt x="993" y="4620"/>
                      </a:lnTo>
                      <a:lnTo>
                        <a:pt x="916" y="4390"/>
                      </a:lnTo>
                      <a:lnTo>
                        <a:pt x="802" y="3932"/>
                      </a:lnTo>
                      <a:lnTo>
                        <a:pt x="725" y="3455"/>
                      </a:lnTo>
                      <a:lnTo>
                        <a:pt x="573" y="2405"/>
                      </a:lnTo>
                      <a:lnTo>
                        <a:pt x="496" y="1871"/>
                      </a:lnTo>
                      <a:lnTo>
                        <a:pt x="382" y="1317"/>
                      </a:lnTo>
                      <a:lnTo>
                        <a:pt x="305" y="1031"/>
                      </a:lnTo>
                      <a:lnTo>
                        <a:pt x="210" y="745"/>
                      </a:lnTo>
                      <a:lnTo>
                        <a:pt x="115" y="439"/>
                      </a:lnTo>
                      <a:lnTo>
                        <a:pt x="0" y="153"/>
                      </a:lnTo>
                      <a:lnTo>
                        <a:pt x="7234" y="15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2" name="Google Shape;1476;p38"/>
                <p:cNvSpPr/>
                <p:nvPr/>
              </p:nvSpPr>
              <p:spPr>
                <a:xfrm>
                  <a:off x="5322811" y="2455705"/>
                  <a:ext cx="628794" cy="5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6" h="9946" extrusionOk="0">
                      <a:moveTo>
                        <a:pt x="11167" y="1"/>
                      </a:moveTo>
                      <a:lnTo>
                        <a:pt x="5231" y="7254"/>
                      </a:lnTo>
                      <a:lnTo>
                        <a:pt x="4601" y="5689"/>
                      </a:lnTo>
                      <a:lnTo>
                        <a:pt x="688" y="2902"/>
                      </a:lnTo>
                      <a:lnTo>
                        <a:pt x="574" y="3208"/>
                      </a:lnTo>
                      <a:lnTo>
                        <a:pt x="478" y="3532"/>
                      </a:lnTo>
                      <a:lnTo>
                        <a:pt x="364" y="3971"/>
                      </a:lnTo>
                      <a:lnTo>
                        <a:pt x="230" y="4487"/>
                      </a:lnTo>
                      <a:lnTo>
                        <a:pt x="115" y="5059"/>
                      </a:lnTo>
                      <a:lnTo>
                        <a:pt x="39" y="5689"/>
                      </a:lnTo>
                      <a:lnTo>
                        <a:pt x="20" y="6014"/>
                      </a:lnTo>
                      <a:lnTo>
                        <a:pt x="1" y="6338"/>
                      </a:lnTo>
                      <a:lnTo>
                        <a:pt x="1" y="6663"/>
                      </a:lnTo>
                      <a:lnTo>
                        <a:pt x="20" y="6968"/>
                      </a:lnTo>
                      <a:lnTo>
                        <a:pt x="39" y="7293"/>
                      </a:lnTo>
                      <a:lnTo>
                        <a:pt x="96" y="7598"/>
                      </a:lnTo>
                      <a:lnTo>
                        <a:pt x="173" y="7903"/>
                      </a:lnTo>
                      <a:lnTo>
                        <a:pt x="268" y="8190"/>
                      </a:lnTo>
                      <a:lnTo>
                        <a:pt x="383" y="8476"/>
                      </a:lnTo>
                      <a:lnTo>
                        <a:pt x="535" y="8743"/>
                      </a:lnTo>
                      <a:lnTo>
                        <a:pt x="707" y="8972"/>
                      </a:lnTo>
                      <a:lnTo>
                        <a:pt x="917" y="9201"/>
                      </a:lnTo>
                      <a:lnTo>
                        <a:pt x="1165" y="9392"/>
                      </a:lnTo>
                      <a:lnTo>
                        <a:pt x="1432" y="9564"/>
                      </a:lnTo>
                      <a:lnTo>
                        <a:pt x="1738" y="9698"/>
                      </a:lnTo>
                      <a:lnTo>
                        <a:pt x="2081" y="9812"/>
                      </a:lnTo>
                      <a:lnTo>
                        <a:pt x="2482" y="9889"/>
                      </a:lnTo>
                      <a:lnTo>
                        <a:pt x="2902" y="9927"/>
                      </a:lnTo>
                      <a:lnTo>
                        <a:pt x="3131" y="9946"/>
                      </a:lnTo>
                      <a:lnTo>
                        <a:pt x="3379" y="9927"/>
                      </a:lnTo>
                      <a:lnTo>
                        <a:pt x="3609" y="9908"/>
                      </a:lnTo>
                      <a:lnTo>
                        <a:pt x="3838" y="9870"/>
                      </a:lnTo>
                      <a:lnTo>
                        <a:pt x="4067" y="9831"/>
                      </a:lnTo>
                      <a:lnTo>
                        <a:pt x="4296" y="9774"/>
                      </a:lnTo>
                      <a:lnTo>
                        <a:pt x="4754" y="9621"/>
                      </a:lnTo>
                      <a:lnTo>
                        <a:pt x="5193" y="9431"/>
                      </a:lnTo>
                      <a:lnTo>
                        <a:pt x="5632" y="9221"/>
                      </a:lnTo>
                      <a:lnTo>
                        <a:pt x="6071" y="8953"/>
                      </a:lnTo>
                      <a:lnTo>
                        <a:pt x="6491" y="8648"/>
                      </a:lnTo>
                      <a:lnTo>
                        <a:pt x="6911" y="8342"/>
                      </a:lnTo>
                      <a:lnTo>
                        <a:pt x="7312" y="7999"/>
                      </a:lnTo>
                      <a:lnTo>
                        <a:pt x="7693" y="7617"/>
                      </a:lnTo>
                      <a:lnTo>
                        <a:pt x="8075" y="7235"/>
                      </a:lnTo>
                      <a:lnTo>
                        <a:pt x="8457" y="6835"/>
                      </a:lnTo>
                      <a:lnTo>
                        <a:pt x="8800" y="6434"/>
                      </a:lnTo>
                      <a:lnTo>
                        <a:pt x="9144" y="6014"/>
                      </a:lnTo>
                      <a:lnTo>
                        <a:pt x="9469" y="5594"/>
                      </a:lnTo>
                      <a:lnTo>
                        <a:pt x="9793" y="5174"/>
                      </a:lnTo>
                      <a:lnTo>
                        <a:pt x="10079" y="4754"/>
                      </a:lnTo>
                      <a:lnTo>
                        <a:pt x="10633" y="3933"/>
                      </a:lnTo>
                      <a:lnTo>
                        <a:pt x="11110" y="3170"/>
                      </a:lnTo>
                      <a:lnTo>
                        <a:pt x="11511" y="2482"/>
                      </a:lnTo>
                      <a:lnTo>
                        <a:pt x="11816" y="1891"/>
                      </a:lnTo>
                      <a:lnTo>
                        <a:pt x="12065" y="1433"/>
                      </a:lnTo>
                      <a:lnTo>
                        <a:pt x="12255" y="1051"/>
                      </a:lnTo>
                      <a:lnTo>
                        <a:pt x="11167" y="1"/>
                      </a:lnTo>
                      <a:close/>
                    </a:path>
                  </a:pathLst>
                </a:custGeom>
                <a:solidFill>
                  <a:srgbClr val="5885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3" name="Google Shape;1477;p38"/>
                <p:cNvSpPr/>
                <p:nvPr/>
              </p:nvSpPr>
              <p:spPr>
                <a:xfrm>
                  <a:off x="5723337" y="1924970"/>
                  <a:ext cx="245854" cy="29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" h="5765" extrusionOk="0">
                      <a:moveTo>
                        <a:pt x="3131" y="0"/>
                      </a:moveTo>
                      <a:lnTo>
                        <a:pt x="2979" y="38"/>
                      </a:lnTo>
                      <a:lnTo>
                        <a:pt x="2826" y="77"/>
                      </a:lnTo>
                      <a:lnTo>
                        <a:pt x="2501" y="191"/>
                      </a:lnTo>
                      <a:lnTo>
                        <a:pt x="2158" y="344"/>
                      </a:lnTo>
                      <a:lnTo>
                        <a:pt x="1833" y="516"/>
                      </a:lnTo>
                      <a:lnTo>
                        <a:pt x="1509" y="726"/>
                      </a:lnTo>
                      <a:lnTo>
                        <a:pt x="1203" y="955"/>
                      </a:lnTo>
                      <a:lnTo>
                        <a:pt x="917" y="1184"/>
                      </a:lnTo>
                      <a:lnTo>
                        <a:pt x="669" y="1413"/>
                      </a:lnTo>
                      <a:lnTo>
                        <a:pt x="440" y="1623"/>
                      </a:lnTo>
                      <a:lnTo>
                        <a:pt x="249" y="1814"/>
                      </a:lnTo>
                      <a:lnTo>
                        <a:pt x="115" y="1985"/>
                      </a:lnTo>
                      <a:lnTo>
                        <a:pt x="20" y="2100"/>
                      </a:lnTo>
                      <a:lnTo>
                        <a:pt x="1" y="2195"/>
                      </a:lnTo>
                      <a:lnTo>
                        <a:pt x="1" y="2367"/>
                      </a:lnTo>
                      <a:lnTo>
                        <a:pt x="58" y="2673"/>
                      </a:lnTo>
                      <a:lnTo>
                        <a:pt x="115" y="3073"/>
                      </a:lnTo>
                      <a:lnTo>
                        <a:pt x="211" y="3531"/>
                      </a:lnTo>
                      <a:lnTo>
                        <a:pt x="325" y="3971"/>
                      </a:lnTo>
                      <a:lnTo>
                        <a:pt x="459" y="4410"/>
                      </a:lnTo>
                      <a:lnTo>
                        <a:pt x="535" y="4600"/>
                      </a:lnTo>
                      <a:lnTo>
                        <a:pt x="631" y="4753"/>
                      </a:lnTo>
                      <a:lnTo>
                        <a:pt x="707" y="4906"/>
                      </a:lnTo>
                      <a:lnTo>
                        <a:pt x="803" y="5001"/>
                      </a:lnTo>
                      <a:lnTo>
                        <a:pt x="917" y="5097"/>
                      </a:lnTo>
                      <a:lnTo>
                        <a:pt x="1070" y="5192"/>
                      </a:lnTo>
                      <a:lnTo>
                        <a:pt x="1261" y="5288"/>
                      </a:lnTo>
                      <a:lnTo>
                        <a:pt x="1490" y="5383"/>
                      </a:lnTo>
                      <a:lnTo>
                        <a:pt x="1738" y="5459"/>
                      </a:lnTo>
                      <a:lnTo>
                        <a:pt x="2005" y="5536"/>
                      </a:lnTo>
                      <a:lnTo>
                        <a:pt x="2578" y="5669"/>
                      </a:lnTo>
                      <a:lnTo>
                        <a:pt x="2864" y="5708"/>
                      </a:lnTo>
                      <a:lnTo>
                        <a:pt x="3150" y="5746"/>
                      </a:lnTo>
                      <a:lnTo>
                        <a:pt x="3418" y="5765"/>
                      </a:lnTo>
                      <a:lnTo>
                        <a:pt x="3666" y="5765"/>
                      </a:lnTo>
                      <a:lnTo>
                        <a:pt x="3895" y="5746"/>
                      </a:lnTo>
                      <a:lnTo>
                        <a:pt x="4086" y="5727"/>
                      </a:lnTo>
                      <a:lnTo>
                        <a:pt x="4258" y="5669"/>
                      </a:lnTo>
                      <a:lnTo>
                        <a:pt x="4315" y="5631"/>
                      </a:lnTo>
                      <a:lnTo>
                        <a:pt x="4372" y="5593"/>
                      </a:lnTo>
                      <a:lnTo>
                        <a:pt x="4410" y="5536"/>
                      </a:lnTo>
                      <a:lnTo>
                        <a:pt x="4448" y="5459"/>
                      </a:lnTo>
                      <a:lnTo>
                        <a:pt x="4544" y="5249"/>
                      </a:lnTo>
                      <a:lnTo>
                        <a:pt x="4620" y="4982"/>
                      </a:lnTo>
                      <a:lnTo>
                        <a:pt x="4677" y="4677"/>
                      </a:lnTo>
                      <a:lnTo>
                        <a:pt x="4735" y="4314"/>
                      </a:lnTo>
                      <a:lnTo>
                        <a:pt x="4773" y="3913"/>
                      </a:lnTo>
                      <a:lnTo>
                        <a:pt x="4792" y="3493"/>
                      </a:lnTo>
                      <a:lnTo>
                        <a:pt x="4792" y="3054"/>
                      </a:lnTo>
                      <a:lnTo>
                        <a:pt x="4792" y="2615"/>
                      </a:lnTo>
                      <a:lnTo>
                        <a:pt x="4754" y="2176"/>
                      </a:lnTo>
                      <a:lnTo>
                        <a:pt x="4677" y="1756"/>
                      </a:lnTo>
                      <a:lnTo>
                        <a:pt x="4601" y="1355"/>
                      </a:lnTo>
                      <a:lnTo>
                        <a:pt x="4487" y="993"/>
                      </a:lnTo>
                      <a:lnTo>
                        <a:pt x="4410" y="840"/>
                      </a:lnTo>
                      <a:lnTo>
                        <a:pt x="4334" y="668"/>
                      </a:lnTo>
                      <a:lnTo>
                        <a:pt x="4258" y="535"/>
                      </a:lnTo>
                      <a:lnTo>
                        <a:pt x="4162" y="401"/>
                      </a:lnTo>
                      <a:lnTo>
                        <a:pt x="4067" y="286"/>
                      </a:lnTo>
                      <a:lnTo>
                        <a:pt x="3952" y="191"/>
                      </a:lnTo>
                      <a:lnTo>
                        <a:pt x="3838" y="115"/>
                      </a:lnTo>
                      <a:lnTo>
                        <a:pt x="3704" y="57"/>
                      </a:lnTo>
                      <a:lnTo>
                        <a:pt x="3570" y="19"/>
                      </a:lnTo>
                      <a:lnTo>
                        <a:pt x="3437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4" name="Google Shape;1478;p38"/>
                <p:cNvSpPr/>
                <p:nvPr/>
              </p:nvSpPr>
              <p:spPr>
                <a:xfrm>
                  <a:off x="5340459" y="2294151"/>
                  <a:ext cx="835399" cy="107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3" h="20902" extrusionOk="0">
                      <a:moveTo>
                        <a:pt x="7216" y="0"/>
                      </a:moveTo>
                      <a:lnTo>
                        <a:pt x="6624" y="58"/>
                      </a:lnTo>
                      <a:lnTo>
                        <a:pt x="6261" y="96"/>
                      </a:lnTo>
                      <a:lnTo>
                        <a:pt x="5880" y="172"/>
                      </a:lnTo>
                      <a:lnTo>
                        <a:pt x="5460" y="268"/>
                      </a:lnTo>
                      <a:lnTo>
                        <a:pt x="5021" y="382"/>
                      </a:lnTo>
                      <a:lnTo>
                        <a:pt x="4562" y="535"/>
                      </a:lnTo>
                      <a:lnTo>
                        <a:pt x="4104" y="707"/>
                      </a:lnTo>
                      <a:lnTo>
                        <a:pt x="3627" y="936"/>
                      </a:lnTo>
                      <a:lnTo>
                        <a:pt x="3150" y="1184"/>
                      </a:lnTo>
                      <a:lnTo>
                        <a:pt x="2692" y="1508"/>
                      </a:lnTo>
                      <a:lnTo>
                        <a:pt x="2463" y="1680"/>
                      </a:lnTo>
                      <a:lnTo>
                        <a:pt x="2234" y="1852"/>
                      </a:lnTo>
                      <a:lnTo>
                        <a:pt x="2024" y="2062"/>
                      </a:lnTo>
                      <a:lnTo>
                        <a:pt x="1814" y="2291"/>
                      </a:lnTo>
                      <a:lnTo>
                        <a:pt x="1623" y="2558"/>
                      </a:lnTo>
                      <a:lnTo>
                        <a:pt x="1451" y="2845"/>
                      </a:lnTo>
                      <a:lnTo>
                        <a:pt x="1298" y="3131"/>
                      </a:lnTo>
                      <a:lnTo>
                        <a:pt x="1146" y="3455"/>
                      </a:lnTo>
                      <a:lnTo>
                        <a:pt x="1012" y="3799"/>
                      </a:lnTo>
                      <a:lnTo>
                        <a:pt x="898" y="4162"/>
                      </a:lnTo>
                      <a:lnTo>
                        <a:pt x="649" y="4906"/>
                      </a:lnTo>
                      <a:lnTo>
                        <a:pt x="439" y="5689"/>
                      </a:lnTo>
                      <a:lnTo>
                        <a:pt x="0" y="7330"/>
                      </a:lnTo>
                      <a:lnTo>
                        <a:pt x="287" y="7693"/>
                      </a:lnTo>
                      <a:lnTo>
                        <a:pt x="535" y="7998"/>
                      </a:lnTo>
                      <a:lnTo>
                        <a:pt x="764" y="8266"/>
                      </a:lnTo>
                      <a:lnTo>
                        <a:pt x="993" y="8476"/>
                      </a:lnTo>
                      <a:lnTo>
                        <a:pt x="1470" y="8896"/>
                      </a:lnTo>
                      <a:lnTo>
                        <a:pt x="2024" y="9392"/>
                      </a:lnTo>
                      <a:lnTo>
                        <a:pt x="2119" y="9984"/>
                      </a:lnTo>
                      <a:lnTo>
                        <a:pt x="2234" y="10613"/>
                      </a:lnTo>
                      <a:lnTo>
                        <a:pt x="2425" y="12045"/>
                      </a:lnTo>
                      <a:lnTo>
                        <a:pt x="2596" y="13591"/>
                      </a:lnTo>
                      <a:lnTo>
                        <a:pt x="2749" y="15195"/>
                      </a:lnTo>
                      <a:lnTo>
                        <a:pt x="3055" y="18268"/>
                      </a:lnTo>
                      <a:lnTo>
                        <a:pt x="3188" y="19642"/>
                      </a:lnTo>
                      <a:lnTo>
                        <a:pt x="3341" y="20768"/>
                      </a:lnTo>
                      <a:lnTo>
                        <a:pt x="4219" y="20845"/>
                      </a:lnTo>
                      <a:lnTo>
                        <a:pt x="5116" y="20883"/>
                      </a:lnTo>
                      <a:lnTo>
                        <a:pt x="6051" y="20902"/>
                      </a:lnTo>
                      <a:lnTo>
                        <a:pt x="6987" y="20883"/>
                      </a:lnTo>
                      <a:lnTo>
                        <a:pt x="7922" y="20826"/>
                      </a:lnTo>
                      <a:lnTo>
                        <a:pt x="8838" y="20730"/>
                      </a:lnTo>
                      <a:lnTo>
                        <a:pt x="9754" y="20597"/>
                      </a:lnTo>
                      <a:lnTo>
                        <a:pt x="10652" y="20444"/>
                      </a:lnTo>
                      <a:lnTo>
                        <a:pt x="11091" y="20329"/>
                      </a:lnTo>
                      <a:lnTo>
                        <a:pt x="11530" y="20234"/>
                      </a:lnTo>
                      <a:lnTo>
                        <a:pt x="11950" y="20119"/>
                      </a:lnTo>
                      <a:lnTo>
                        <a:pt x="12370" y="19986"/>
                      </a:lnTo>
                      <a:lnTo>
                        <a:pt x="12770" y="19833"/>
                      </a:lnTo>
                      <a:lnTo>
                        <a:pt x="13171" y="19699"/>
                      </a:lnTo>
                      <a:lnTo>
                        <a:pt x="13553" y="19528"/>
                      </a:lnTo>
                      <a:lnTo>
                        <a:pt x="13916" y="19356"/>
                      </a:lnTo>
                      <a:lnTo>
                        <a:pt x="14278" y="19165"/>
                      </a:lnTo>
                      <a:lnTo>
                        <a:pt x="14603" y="18974"/>
                      </a:lnTo>
                      <a:lnTo>
                        <a:pt x="14927" y="18764"/>
                      </a:lnTo>
                      <a:lnTo>
                        <a:pt x="15233" y="18554"/>
                      </a:lnTo>
                      <a:lnTo>
                        <a:pt x="15519" y="18325"/>
                      </a:lnTo>
                      <a:lnTo>
                        <a:pt x="15805" y="18077"/>
                      </a:lnTo>
                      <a:lnTo>
                        <a:pt x="16053" y="17829"/>
                      </a:lnTo>
                      <a:lnTo>
                        <a:pt x="16283" y="17542"/>
                      </a:lnTo>
                      <a:lnTo>
                        <a:pt x="15156" y="13171"/>
                      </a:lnTo>
                      <a:lnTo>
                        <a:pt x="13935" y="8418"/>
                      </a:lnTo>
                      <a:lnTo>
                        <a:pt x="12541" y="3035"/>
                      </a:lnTo>
                      <a:lnTo>
                        <a:pt x="11930" y="2596"/>
                      </a:lnTo>
                      <a:lnTo>
                        <a:pt x="11281" y="2138"/>
                      </a:lnTo>
                      <a:lnTo>
                        <a:pt x="10518" y="1604"/>
                      </a:lnTo>
                      <a:lnTo>
                        <a:pt x="9697" y="1050"/>
                      </a:lnTo>
                      <a:lnTo>
                        <a:pt x="8915" y="573"/>
                      </a:lnTo>
                      <a:lnTo>
                        <a:pt x="8552" y="363"/>
                      </a:lnTo>
                      <a:lnTo>
                        <a:pt x="8227" y="191"/>
                      </a:lnTo>
                      <a:lnTo>
                        <a:pt x="7941" y="77"/>
                      </a:lnTo>
                      <a:lnTo>
                        <a:pt x="773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5" name="Google Shape;1479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extrusionOk="0">
                      <a:moveTo>
                        <a:pt x="12732" y="0"/>
                      </a:moveTo>
                      <a:lnTo>
                        <a:pt x="5612" y="3799"/>
                      </a:lnTo>
                      <a:lnTo>
                        <a:pt x="840" y="554"/>
                      </a:ln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6" name="Google Shape;1480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fill="none" extrusionOk="0">
                      <a:moveTo>
                        <a:pt x="0" y="5707"/>
                      </a:move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lnTo>
                        <a:pt x="5612" y="3799"/>
                      </a:lnTo>
                      <a:lnTo>
                        <a:pt x="840" y="55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7" name="Google Shape;1481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extrusionOk="0">
                      <a:moveTo>
                        <a:pt x="0" y="0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8" name="Google Shape;1482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fill="none" extrusionOk="0">
                      <a:moveTo>
                        <a:pt x="2615" y="6872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lnTo>
                        <a:pt x="15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89" name="Google Shape;1483;p38"/>
                <p:cNvSpPr/>
                <p:nvPr/>
              </p:nvSpPr>
              <p:spPr>
                <a:xfrm>
                  <a:off x="5870271" y="2645733"/>
                  <a:ext cx="196857" cy="122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2387" extrusionOk="0">
                      <a:moveTo>
                        <a:pt x="19" y="0"/>
                      </a:moveTo>
                      <a:lnTo>
                        <a:pt x="0" y="38"/>
                      </a:lnTo>
                      <a:lnTo>
                        <a:pt x="3818" y="2386"/>
                      </a:lnTo>
                      <a:lnTo>
                        <a:pt x="3837" y="2367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0" name="Google Shape;1484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extrusionOk="0">
                      <a:moveTo>
                        <a:pt x="1012" y="1"/>
                      </a:moveTo>
                      <a:lnTo>
                        <a:pt x="0" y="3418"/>
                      </a:lnTo>
                      <a:lnTo>
                        <a:pt x="134" y="3513"/>
                      </a:lnTo>
                      <a:lnTo>
                        <a:pt x="248" y="3590"/>
                      </a:lnTo>
                      <a:lnTo>
                        <a:pt x="535" y="3742"/>
                      </a:lnTo>
                      <a:lnTo>
                        <a:pt x="821" y="3838"/>
                      </a:lnTo>
                      <a:lnTo>
                        <a:pt x="1107" y="3914"/>
                      </a:lnTo>
                      <a:lnTo>
                        <a:pt x="1394" y="3952"/>
                      </a:lnTo>
                      <a:lnTo>
                        <a:pt x="1680" y="3952"/>
                      </a:lnTo>
                      <a:lnTo>
                        <a:pt x="1947" y="3933"/>
                      </a:lnTo>
                      <a:lnTo>
                        <a:pt x="2214" y="3914"/>
                      </a:lnTo>
                      <a:lnTo>
                        <a:pt x="2463" y="3876"/>
                      </a:lnTo>
                      <a:lnTo>
                        <a:pt x="2711" y="3819"/>
                      </a:lnTo>
                      <a:lnTo>
                        <a:pt x="3092" y="3704"/>
                      </a:lnTo>
                      <a:lnTo>
                        <a:pt x="3341" y="3628"/>
                      </a:lnTo>
                      <a:lnTo>
                        <a:pt x="3436" y="3590"/>
                      </a:lnTo>
                      <a:lnTo>
                        <a:pt x="3474" y="726"/>
                      </a:lnTo>
                      <a:lnTo>
                        <a:pt x="1012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1" name="Google Shape;1485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fill="none" extrusionOk="0">
                      <a:moveTo>
                        <a:pt x="3474" y="726"/>
                      </a:moveTo>
                      <a:lnTo>
                        <a:pt x="3436" y="3590"/>
                      </a:lnTo>
                      <a:lnTo>
                        <a:pt x="3436" y="3590"/>
                      </a:lnTo>
                      <a:lnTo>
                        <a:pt x="3341" y="3628"/>
                      </a:lnTo>
                      <a:lnTo>
                        <a:pt x="3092" y="3704"/>
                      </a:lnTo>
                      <a:lnTo>
                        <a:pt x="2711" y="3819"/>
                      </a:lnTo>
                      <a:lnTo>
                        <a:pt x="2463" y="3876"/>
                      </a:lnTo>
                      <a:lnTo>
                        <a:pt x="2214" y="3914"/>
                      </a:lnTo>
                      <a:lnTo>
                        <a:pt x="1947" y="3933"/>
                      </a:lnTo>
                      <a:lnTo>
                        <a:pt x="1680" y="3952"/>
                      </a:lnTo>
                      <a:lnTo>
                        <a:pt x="1394" y="3952"/>
                      </a:lnTo>
                      <a:lnTo>
                        <a:pt x="1107" y="3914"/>
                      </a:lnTo>
                      <a:lnTo>
                        <a:pt x="821" y="3838"/>
                      </a:lnTo>
                      <a:lnTo>
                        <a:pt x="535" y="3742"/>
                      </a:lnTo>
                      <a:lnTo>
                        <a:pt x="248" y="3590"/>
                      </a:lnTo>
                      <a:lnTo>
                        <a:pt x="134" y="3513"/>
                      </a:lnTo>
                      <a:lnTo>
                        <a:pt x="0" y="3418"/>
                      </a:lnTo>
                      <a:lnTo>
                        <a:pt x="101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2" name="Google Shape;1486;p38"/>
                <p:cNvSpPr/>
                <p:nvPr/>
              </p:nvSpPr>
              <p:spPr>
                <a:xfrm>
                  <a:off x="5416850" y="2588889"/>
                  <a:ext cx="76444" cy="5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0195" extrusionOk="0">
                      <a:moveTo>
                        <a:pt x="0" y="1"/>
                      </a:moveTo>
                      <a:lnTo>
                        <a:pt x="1451" y="10194"/>
                      </a:lnTo>
                      <a:lnTo>
                        <a:pt x="1489" y="10194"/>
                      </a:ln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3" name="Google Shape;1487;p38"/>
                <p:cNvSpPr/>
                <p:nvPr/>
              </p:nvSpPr>
              <p:spPr>
                <a:xfrm>
                  <a:off x="5571582" y="1889725"/>
                  <a:ext cx="399615" cy="56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" h="10976" extrusionOk="0">
                      <a:moveTo>
                        <a:pt x="4696" y="0"/>
                      </a:moveTo>
                      <a:lnTo>
                        <a:pt x="4429" y="19"/>
                      </a:lnTo>
                      <a:lnTo>
                        <a:pt x="4161" y="76"/>
                      </a:lnTo>
                      <a:lnTo>
                        <a:pt x="3913" y="153"/>
                      </a:lnTo>
                      <a:lnTo>
                        <a:pt x="3665" y="248"/>
                      </a:lnTo>
                      <a:lnTo>
                        <a:pt x="3436" y="382"/>
                      </a:lnTo>
                      <a:lnTo>
                        <a:pt x="3226" y="534"/>
                      </a:lnTo>
                      <a:lnTo>
                        <a:pt x="3092" y="554"/>
                      </a:lnTo>
                      <a:lnTo>
                        <a:pt x="2959" y="573"/>
                      </a:lnTo>
                      <a:lnTo>
                        <a:pt x="2825" y="611"/>
                      </a:lnTo>
                      <a:lnTo>
                        <a:pt x="2673" y="649"/>
                      </a:lnTo>
                      <a:lnTo>
                        <a:pt x="2520" y="725"/>
                      </a:lnTo>
                      <a:lnTo>
                        <a:pt x="2367" y="802"/>
                      </a:lnTo>
                      <a:lnTo>
                        <a:pt x="2214" y="916"/>
                      </a:lnTo>
                      <a:lnTo>
                        <a:pt x="2043" y="1031"/>
                      </a:lnTo>
                      <a:lnTo>
                        <a:pt x="1928" y="1145"/>
                      </a:lnTo>
                      <a:lnTo>
                        <a:pt x="1814" y="1260"/>
                      </a:lnTo>
                      <a:lnTo>
                        <a:pt x="1718" y="1393"/>
                      </a:lnTo>
                      <a:lnTo>
                        <a:pt x="1642" y="1527"/>
                      </a:lnTo>
                      <a:lnTo>
                        <a:pt x="1470" y="1813"/>
                      </a:lnTo>
                      <a:lnTo>
                        <a:pt x="1355" y="2119"/>
                      </a:lnTo>
                      <a:lnTo>
                        <a:pt x="1241" y="2424"/>
                      </a:lnTo>
                      <a:lnTo>
                        <a:pt x="1165" y="2749"/>
                      </a:lnTo>
                      <a:lnTo>
                        <a:pt x="1088" y="3073"/>
                      </a:lnTo>
                      <a:lnTo>
                        <a:pt x="1031" y="3417"/>
                      </a:lnTo>
                      <a:lnTo>
                        <a:pt x="955" y="4066"/>
                      </a:lnTo>
                      <a:lnTo>
                        <a:pt x="878" y="4734"/>
                      </a:lnTo>
                      <a:lnTo>
                        <a:pt x="764" y="5364"/>
                      </a:lnTo>
                      <a:lnTo>
                        <a:pt x="649" y="5994"/>
                      </a:lnTo>
                      <a:lnTo>
                        <a:pt x="497" y="6605"/>
                      </a:lnTo>
                      <a:lnTo>
                        <a:pt x="325" y="7234"/>
                      </a:lnTo>
                      <a:lnTo>
                        <a:pt x="172" y="7769"/>
                      </a:lnTo>
                      <a:lnTo>
                        <a:pt x="96" y="8055"/>
                      </a:lnTo>
                      <a:lnTo>
                        <a:pt x="38" y="8342"/>
                      </a:lnTo>
                      <a:lnTo>
                        <a:pt x="0" y="8609"/>
                      </a:lnTo>
                      <a:lnTo>
                        <a:pt x="0" y="8895"/>
                      </a:lnTo>
                      <a:lnTo>
                        <a:pt x="19" y="9162"/>
                      </a:lnTo>
                      <a:lnTo>
                        <a:pt x="96" y="9430"/>
                      </a:lnTo>
                      <a:lnTo>
                        <a:pt x="172" y="9659"/>
                      </a:lnTo>
                      <a:lnTo>
                        <a:pt x="287" y="9869"/>
                      </a:lnTo>
                      <a:lnTo>
                        <a:pt x="420" y="10059"/>
                      </a:lnTo>
                      <a:lnTo>
                        <a:pt x="592" y="10231"/>
                      </a:lnTo>
                      <a:lnTo>
                        <a:pt x="764" y="10384"/>
                      </a:lnTo>
                      <a:lnTo>
                        <a:pt x="955" y="10518"/>
                      </a:lnTo>
                      <a:lnTo>
                        <a:pt x="1165" y="10632"/>
                      </a:lnTo>
                      <a:lnTo>
                        <a:pt x="1394" y="10728"/>
                      </a:lnTo>
                      <a:lnTo>
                        <a:pt x="1604" y="10823"/>
                      </a:lnTo>
                      <a:lnTo>
                        <a:pt x="1833" y="10880"/>
                      </a:lnTo>
                      <a:lnTo>
                        <a:pt x="2062" y="10918"/>
                      </a:lnTo>
                      <a:lnTo>
                        <a:pt x="2310" y="10957"/>
                      </a:lnTo>
                      <a:lnTo>
                        <a:pt x="2539" y="10976"/>
                      </a:lnTo>
                      <a:lnTo>
                        <a:pt x="2787" y="10976"/>
                      </a:lnTo>
                      <a:lnTo>
                        <a:pt x="3264" y="10957"/>
                      </a:lnTo>
                      <a:lnTo>
                        <a:pt x="3532" y="10938"/>
                      </a:lnTo>
                      <a:lnTo>
                        <a:pt x="3818" y="10899"/>
                      </a:lnTo>
                      <a:lnTo>
                        <a:pt x="4104" y="10823"/>
                      </a:lnTo>
                      <a:lnTo>
                        <a:pt x="4371" y="10747"/>
                      </a:lnTo>
                      <a:lnTo>
                        <a:pt x="4620" y="10632"/>
                      </a:lnTo>
                      <a:lnTo>
                        <a:pt x="4868" y="10479"/>
                      </a:lnTo>
                      <a:lnTo>
                        <a:pt x="5059" y="10308"/>
                      </a:lnTo>
                      <a:lnTo>
                        <a:pt x="5154" y="10193"/>
                      </a:lnTo>
                      <a:lnTo>
                        <a:pt x="5249" y="10098"/>
                      </a:lnTo>
                      <a:lnTo>
                        <a:pt x="5307" y="9983"/>
                      </a:lnTo>
                      <a:lnTo>
                        <a:pt x="5383" y="9849"/>
                      </a:lnTo>
                      <a:lnTo>
                        <a:pt x="5459" y="9601"/>
                      </a:lnTo>
                      <a:lnTo>
                        <a:pt x="5517" y="9353"/>
                      </a:lnTo>
                      <a:lnTo>
                        <a:pt x="5555" y="9086"/>
                      </a:lnTo>
                      <a:lnTo>
                        <a:pt x="5555" y="8819"/>
                      </a:lnTo>
                      <a:lnTo>
                        <a:pt x="5555" y="8532"/>
                      </a:lnTo>
                      <a:lnTo>
                        <a:pt x="5498" y="7979"/>
                      </a:lnTo>
                      <a:lnTo>
                        <a:pt x="5459" y="7463"/>
                      </a:lnTo>
                      <a:lnTo>
                        <a:pt x="5421" y="6948"/>
                      </a:lnTo>
                      <a:lnTo>
                        <a:pt x="5383" y="5898"/>
                      </a:lnTo>
                      <a:lnTo>
                        <a:pt x="5364" y="5345"/>
                      </a:lnTo>
                      <a:lnTo>
                        <a:pt x="5383" y="4810"/>
                      </a:lnTo>
                      <a:lnTo>
                        <a:pt x="5402" y="4543"/>
                      </a:lnTo>
                      <a:lnTo>
                        <a:pt x="5440" y="4276"/>
                      </a:lnTo>
                      <a:lnTo>
                        <a:pt x="5498" y="4009"/>
                      </a:lnTo>
                      <a:lnTo>
                        <a:pt x="5555" y="3741"/>
                      </a:lnTo>
                      <a:lnTo>
                        <a:pt x="5669" y="3398"/>
                      </a:lnTo>
                      <a:lnTo>
                        <a:pt x="5765" y="3054"/>
                      </a:lnTo>
                      <a:lnTo>
                        <a:pt x="5918" y="2711"/>
                      </a:lnTo>
                      <a:lnTo>
                        <a:pt x="5994" y="2558"/>
                      </a:lnTo>
                      <a:lnTo>
                        <a:pt x="6089" y="2386"/>
                      </a:lnTo>
                      <a:lnTo>
                        <a:pt x="6185" y="2462"/>
                      </a:lnTo>
                      <a:lnTo>
                        <a:pt x="6280" y="2501"/>
                      </a:lnTo>
                      <a:lnTo>
                        <a:pt x="6395" y="2520"/>
                      </a:lnTo>
                      <a:lnTo>
                        <a:pt x="6490" y="2501"/>
                      </a:lnTo>
                      <a:lnTo>
                        <a:pt x="6586" y="2424"/>
                      </a:lnTo>
                      <a:lnTo>
                        <a:pt x="6643" y="2348"/>
                      </a:lnTo>
                      <a:lnTo>
                        <a:pt x="6700" y="2252"/>
                      </a:lnTo>
                      <a:lnTo>
                        <a:pt x="6700" y="2138"/>
                      </a:lnTo>
                      <a:lnTo>
                        <a:pt x="6757" y="2233"/>
                      </a:lnTo>
                      <a:lnTo>
                        <a:pt x="6834" y="2310"/>
                      </a:lnTo>
                      <a:lnTo>
                        <a:pt x="6929" y="2348"/>
                      </a:lnTo>
                      <a:lnTo>
                        <a:pt x="7063" y="2348"/>
                      </a:lnTo>
                      <a:lnTo>
                        <a:pt x="7120" y="2310"/>
                      </a:lnTo>
                      <a:lnTo>
                        <a:pt x="7177" y="2233"/>
                      </a:lnTo>
                      <a:lnTo>
                        <a:pt x="7196" y="2195"/>
                      </a:lnTo>
                      <a:lnTo>
                        <a:pt x="7216" y="2138"/>
                      </a:lnTo>
                      <a:lnTo>
                        <a:pt x="7196" y="2100"/>
                      </a:lnTo>
                      <a:lnTo>
                        <a:pt x="7177" y="2042"/>
                      </a:lnTo>
                      <a:lnTo>
                        <a:pt x="7311" y="2138"/>
                      </a:lnTo>
                      <a:lnTo>
                        <a:pt x="7387" y="2176"/>
                      </a:lnTo>
                      <a:lnTo>
                        <a:pt x="7445" y="2214"/>
                      </a:lnTo>
                      <a:lnTo>
                        <a:pt x="7616" y="2214"/>
                      </a:lnTo>
                      <a:lnTo>
                        <a:pt x="7674" y="2176"/>
                      </a:lnTo>
                      <a:lnTo>
                        <a:pt x="7731" y="2119"/>
                      </a:lnTo>
                      <a:lnTo>
                        <a:pt x="7769" y="2042"/>
                      </a:lnTo>
                      <a:lnTo>
                        <a:pt x="7788" y="1966"/>
                      </a:lnTo>
                      <a:lnTo>
                        <a:pt x="7788" y="1852"/>
                      </a:lnTo>
                      <a:lnTo>
                        <a:pt x="7788" y="1756"/>
                      </a:lnTo>
                      <a:lnTo>
                        <a:pt x="7731" y="1546"/>
                      </a:lnTo>
                      <a:lnTo>
                        <a:pt x="7655" y="1336"/>
                      </a:lnTo>
                      <a:lnTo>
                        <a:pt x="7521" y="1164"/>
                      </a:lnTo>
                      <a:lnTo>
                        <a:pt x="7368" y="993"/>
                      </a:lnTo>
                      <a:lnTo>
                        <a:pt x="7196" y="821"/>
                      </a:lnTo>
                      <a:lnTo>
                        <a:pt x="7006" y="668"/>
                      </a:lnTo>
                      <a:lnTo>
                        <a:pt x="6796" y="534"/>
                      </a:lnTo>
                      <a:lnTo>
                        <a:pt x="6567" y="401"/>
                      </a:lnTo>
                      <a:lnTo>
                        <a:pt x="6318" y="305"/>
                      </a:lnTo>
                      <a:lnTo>
                        <a:pt x="6051" y="210"/>
                      </a:lnTo>
                      <a:lnTo>
                        <a:pt x="5803" y="134"/>
                      </a:lnTo>
                      <a:lnTo>
                        <a:pt x="5517" y="57"/>
                      </a:lnTo>
                      <a:lnTo>
                        <a:pt x="5249" y="19"/>
                      </a:lnTo>
                      <a:lnTo>
                        <a:pt x="49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4" name="Google Shape;1488;p38"/>
                <p:cNvSpPr/>
                <p:nvPr/>
              </p:nvSpPr>
              <p:spPr>
                <a:xfrm>
                  <a:off x="5919214" y="2060104"/>
                  <a:ext cx="14725" cy="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87" extrusionOk="0">
                      <a:moveTo>
                        <a:pt x="134" y="0"/>
                      </a:moveTo>
                      <a:lnTo>
                        <a:pt x="77" y="19"/>
                      </a:lnTo>
                      <a:lnTo>
                        <a:pt x="39" y="58"/>
                      </a:lnTo>
                      <a:lnTo>
                        <a:pt x="20" y="96"/>
                      </a:lnTo>
                      <a:lnTo>
                        <a:pt x="0" y="153"/>
                      </a:lnTo>
                      <a:lnTo>
                        <a:pt x="20" y="210"/>
                      </a:lnTo>
                      <a:lnTo>
                        <a:pt x="58" y="248"/>
                      </a:lnTo>
                      <a:lnTo>
                        <a:pt x="96" y="287"/>
                      </a:lnTo>
                      <a:lnTo>
                        <a:pt x="153" y="287"/>
                      </a:lnTo>
                      <a:lnTo>
                        <a:pt x="210" y="268"/>
                      </a:lnTo>
                      <a:lnTo>
                        <a:pt x="249" y="248"/>
                      </a:lnTo>
                      <a:lnTo>
                        <a:pt x="287" y="191"/>
                      </a:lnTo>
                      <a:lnTo>
                        <a:pt x="287" y="134"/>
                      </a:lnTo>
                      <a:lnTo>
                        <a:pt x="287" y="77"/>
                      </a:lnTo>
                      <a:lnTo>
                        <a:pt x="249" y="39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5" name="Google Shape;1489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extrusionOk="0">
                      <a:moveTo>
                        <a:pt x="345" y="1"/>
                      </a:moveTo>
                      <a:lnTo>
                        <a:pt x="1" y="1433"/>
                      </a:lnTo>
                      <a:lnTo>
                        <a:pt x="135" y="1413"/>
                      </a:lnTo>
                      <a:lnTo>
                        <a:pt x="402" y="1337"/>
                      </a:lnTo>
                      <a:lnTo>
                        <a:pt x="707" y="1242"/>
                      </a:lnTo>
                      <a:lnTo>
                        <a:pt x="841" y="1184"/>
                      </a:lnTo>
                      <a:lnTo>
                        <a:pt x="917" y="1127"/>
                      </a:lnTo>
                      <a:lnTo>
                        <a:pt x="955" y="1070"/>
                      </a:lnTo>
                      <a:lnTo>
                        <a:pt x="974" y="1013"/>
                      </a:lnTo>
                      <a:lnTo>
                        <a:pt x="955" y="936"/>
                      </a:lnTo>
                      <a:lnTo>
                        <a:pt x="936" y="860"/>
                      </a:lnTo>
                      <a:lnTo>
                        <a:pt x="841" y="669"/>
                      </a:lnTo>
                      <a:lnTo>
                        <a:pt x="726" y="478"/>
                      </a:lnTo>
                      <a:lnTo>
                        <a:pt x="478" y="135"/>
                      </a:ln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6" name="Google Shape;1490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fill="none" extrusionOk="0">
                      <a:moveTo>
                        <a:pt x="345" y="1"/>
                      </a:moveTo>
                      <a:lnTo>
                        <a:pt x="345" y="1"/>
                      </a:lnTo>
                      <a:lnTo>
                        <a:pt x="478" y="135"/>
                      </a:lnTo>
                      <a:lnTo>
                        <a:pt x="726" y="478"/>
                      </a:lnTo>
                      <a:lnTo>
                        <a:pt x="841" y="669"/>
                      </a:lnTo>
                      <a:lnTo>
                        <a:pt x="936" y="860"/>
                      </a:lnTo>
                      <a:lnTo>
                        <a:pt x="955" y="936"/>
                      </a:lnTo>
                      <a:lnTo>
                        <a:pt x="974" y="1013"/>
                      </a:lnTo>
                      <a:lnTo>
                        <a:pt x="955" y="1070"/>
                      </a:lnTo>
                      <a:lnTo>
                        <a:pt x="917" y="1127"/>
                      </a:lnTo>
                      <a:lnTo>
                        <a:pt x="917" y="1127"/>
                      </a:lnTo>
                      <a:lnTo>
                        <a:pt x="841" y="1184"/>
                      </a:lnTo>
                      <a:lnTo>
                        <a:pt x="707" y="1242"/>
                      </a:lnTo>
                      <a:lnTo>
                        <a:pt x="402" y="1337"/>
                      </a:lnTo>
                      <a:lnTo>
                        <a:pt x="135" y="1413"/>
                      </a:lnTo>
                      <a:lnTo>
                        <a:pt x="1" y="143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7" name="Google Shape;1491;p38"/>
                <p:cNvSpPr/>
                <p:nvPr/>
              </p:nvSpPr>
              <p:spPr>
                <a:xfrm>
                  <a:off x="5888843" y="2144293"/>
                  <a:ext cx="65670" cy="4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" h="822" extrusionOk="0">
                      <a:moveTo>
                        <a:pt x="1" y="1"/>
                      </a:moveTo>
                      <a:lnTo>
                        <a:pt x="39" y="135"/>
                      </a:lnTo>
                      <a:lnTo>
                        <a:pt x="77" y="268"/>
                      </a:lnTo>
                      <a:lnTo>
                        <a:pt x="134" y="402"/>
                      </a:lnTo>
                      <a:lnTo>
                        <a:pt x="230" y="554"/>
                      </a:lnTo>
                      <a:lnTo>
                        <a:pt x="287" y="631"/>
                      </a:lnTo>
                      <a:lnTo>
                        <a:pt x="344" y="688"/>
                      </a:lnTo>
                      <a:lnTo>
                        <a:pt x="421" y="745"/>
                      </a:lnTo>
                      <a:lnTo>
                        <a:pt x="516" y="784"/>
                      </a:lnTo>
                      <a:lnTo>
                        <a:pt x="612" y="803"/>
                      </a:lnTo>
                      <a:lnTo>
                        <a:pt x="707" y="822"/>
                      </a:lnTo>
                      <a:lnTo>
                        <a:pt x="822" y="803"/>
                      </a:lnTo>
                      <a:lnTo>
                        <a:pt x="917" y="784"/>
                      </a:lnTo>
                      <a:lnTo>
                        <a:pt x="993" y="764"/>
                      </a:lnTo>
                      <a:lnTo>
                        <a:pt x="1051" y="726"/>
                      </a:lnTo>
                      <a:lnTo>
                        <a:pt x="1108" y="669"/>
                      </a:lnTo>
                      <a:lnTo>
                        <a:pt x="1146" y="612"/>
                      </a:lnTo>
                      <a:lnTo>
                        <a:pt x="1222" y="497"/>
                      </a:lnTo>
                      <a:lnTo>
                        <a:pt x="1261" y="383"/>
                      </a:lnTo>
                      <a:lnTo>
                        <a:pt x="1280" y="287"/>
                      </a:lnTo>
                      <a:lnTo>
                        <a:pt x="1280" y="1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8" name="Google Shape;1492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extrusionOk="0">
                      <a:moveTo>
                        <a:pt x="2177" y="0"/>
                      </a:moveTo>
                      <a:lnTo>
                        <a:pt x="2120" y="19"/>
                      </a:lnTo>
                      <a:lnTo>
                        <a:pt x="2043" y="76"/>
                      </a:lnTo>
                      <a:lnTo>
                        <a:pt x="1967" y="115"/>
                      </a:lnTo>
                      <a:lnTo>
                        <a:pt x="1642" y="401"/>
                      </a:lnTo>
                      <a:lnTo>
                        <a:pt x="1490" y="534"/>
                      </a:lnTo>
                      <a:lnTo>
                        <a:pt x="1337" y="706"/>
                      </a:lnTo>
                      <a:lnTo>
                        <a:pt x="1222" y="897"/>
                      </a:lnTo>
                      <a:lnTo>
                        <a:pt x="1089" y="1126"/>
                      </a:lnTo>
                      <a:lnTo>
                        <a:pt x="974" y="1355"/>
                      </a:lnTo>
                      <a:lnTo>
                        <a:pt x="841" y="1546"/>
                      </a:lnTo>
                      <a:lnTo>
                        <a:pt x="860" y="1470"/>
                      </a:lnTo>
                      <a:lnTo>
                        <a:pt x="879" y="1393"/>
                      </a:lnTo>
                      <a:lnTo>
                        <a:pt x="955" y="1241"/>
                      </a:lnTo>
                      <a:lnTo>
                        <a:pt x="1032" y="1088"/>
                      </a:lnTo>
                      <a:lnTo>
                        <a:pt x="1089" y="916"/>
                      </a:lnTo>
                      <a:lnTo>
                        <a:pt x="1089" y="859"/>
                      </a:lnTo>
                      <a:lnTo>
                        <a:pt x="1070" y="840"/>
                      </a:lnTo>
                      <a:lnTo>
                        <a:pt x="1051" y="802"/>
                      </a:lnTo>
                      <a:lnTo>
                        <a:pt x="974" y="802"/>
                      </a:lnTo>
                      <a:lnTo>
                        <a:pt x="898" y="859"/>
                      </a:lnTo>
                      <a:lnTo>
                        <a:pt x="707" y="1126"/>
                      </a:lnTo>
                      <a:lnTo>
                        <a:pt x="535" y="1393"/>
                      </a:lnTo>
                      <a:lnTo>
                        <a:pt x="383" y="1699"/>
                      </a:lnTo>
                      <a:lnTo>
                        <a:pt x="268" y="2004"/>
                      </a:lnTo>
                      <a:lnTo>
                        <a:pt x="249" y="2138"/>
                      </a:lnTo>
                      <a:lnTo>
                        <a:pt x="211" y="2291"/>
                      </a:lnTo>
                      <a:lnTo>
                        <a:pt x="153" y="2577"/>
                      </a:lnTo>
                      <a:lnTo>
                        <a:pt x="1" y="3283"/>
                      </a:lnTo>
                      <a:lnTo>
                        <a:pt x="306" y="3856"/>
                      </a:lnTo>
                      <a:lnTo>
                        <a:pt x="478" y="3856"/>
                      </a:lnTo>
                      <a:lnTo>
                        <a:pt x="631" y="3837"/>
                      </a:lnTo>
                      <a:lnTo>
                        <a:pt x="802" y="3818"/>
                      </a:lnTo>
                      <a:lnTo>
                        <a:pt x="955" y="3779"/>
                      </a:lnTo>
                      <a:lnTo>
                        <a:pt x="1089" y="3722"/>
                      </a:lnTo>
                      <a:lnTo>
                        <a:pt x="1242" y="3646"/>
                      </a:lnTo>
                      <a:lnTo>
                        <a:pt x="1375" y="3569"/>
                      </a:lnTo>
                      <a:lnTo>
                        <a:pt x="1490" y="3493"/>
                      </a:lnTo>
                      <a:lnTo>
                        <a:pt x="1738" y="3283"/>
                      </a:lnTo>
                      <a:lnTo>
                        <a:pt x="1967" y="3054"/>
                      </a:lnTo>
                      <a:lnTo>
                        <a:pt x="2158" y="2806"/>
                      </a:lnTo>
                      <a:lnTo>
                        <a:pt x="2349" y="2520"/>
                      </a:lnTo>
                      <a:lnTo>
                        <a:pt x="2597" y="2138"/>
                      </a:lnTo>
                      <a:lnTo>
                        <a:pt x="2730" y="1947"/>
                      </a:lnTo>
                      <a:lnTo>
                        <a:pt x="2883" y="1775"/>
                      </a:lnTo>
                      <a:lnTo>
                        <a:pt x="3017" y="1661"/>
                      </a:lnTo>
                      <a:lnTo>
                        <a:pt x="3227" y="1432"/>
                      </a:lnTo>
                      <a:lnTo>
                        <a:pt x="3322" y="1317"/>
                      </a:lnTo>
                      <a:lnTo>
                        <a:pt x="3398" y="1203"/>
                      </a:lnTo>
                      <a:lnTo>
                        <a:pt x="3437" y="1126"/>
                      </a:lnTo>
                      <a:lnTo>
                        <a:pt x="3437" y="1088"/>
                      </a:lnTo>
                      <a:lnTo>
                        <a:pt x="3418" y="1069"/>
                      </a:lnTo>
                      <a:lnTo>
                        <a:pt x="3341" y="1069"/>
                      </a:lnTo>
                      <a:lnTo>
                        <a:pt x="3265" y="1088"/>
                      </a:lnTo>
                      <a:lnTo>
                        <a:pt x="3169" y="1126"/>
                      </a:lnTo>
                      <a:lnTo>
                        <a:pt x="3074" y="1183"/>
                      </a:lnTo>
                      <a:lnTo>
                        <a:pt x="2883" y="1298"/>
                      </a:lnTo>
                      <a:lnTo>
                        <a:pt x="2749" y="1413"/>
                      </a:lnTo>
                      <a:lnTo>
                        <a:pt x="2635" y="1508"/>
                      </a:lnTo>
                      <a:lnTo>
                        <a:pt x="2539" y="1603"/>
                      </a:lnTo>
                      <a:lnTo>
                        <a:pt x="2330" y="1813"/>
                      </a:lnTo>
                      <a:lnTo>
                        <a:pt x="2406" y="1661"/>
                      </a:lnTo>
                      <a:lnTo>
                        <a:pt x="2520" y="1527"/>
                      </a:lnTo>
                      <a:lnTo>
                        <a:pt x="2730" y="1260"/>
                      </a:lnTo>
                      <a:lnTo>
                        <a:pt x="2959" y="993"/>
                      </a:lnTo>
                      <a:lnTo>
                        <a:pt x="3055" y="840"/>
                      </a:lnTo>
                      <a:lnTo>
                        <a:pt x="3150" y="706"/>
                      </a:lnTo>
                      <a:lnTo>
                        <a:pt x="3169" y="630"/>
                      </a:lnTo>
                      <a:lnTo>
                        <a:pt x="3169" y="592"/>
                      </a:lnTo>
                      <a:lnTo>
                        <a:pt x="3150" y="573"/>
                      </a:lnTo>
                      <a:lnTo>
                        <a:pt x="3055" y="573"/>
                      </a:lnTo>
                      <a:lnTo>
                        <a:pt x="2902" y="668"/>
                      </a:lnTo>
                      <a:lnTo>
                        <a:pt x="2749" y="764"/>
                      </a:lnTo>
                      <a:lnTo>
                        <a:pt x="2597" y="878"/>
                      </a:lnTo>
                      <a:lnTo>
                        <a:pt x="2463" y="993"/>
                      </a:lnTo>
                      <a:lnTo>
                        <a:pt x="2215" y="1260"/>
                      </a:lnTo>
                      <a:lnTo>
                        <a:pt x="1967" y="1527"/>
                      </a:lnTo>
                      <a:lnTo>
                        <a:pt x="2177" y="1203"/>
                      </a:lnTo>
                      <a:lnTo>
                        <a:pt x="2444" y="840"/>
                      </a:lnTo>
                      <a:lnTo>
                        <a:pt x="2654" y="554"/>
                      </a:lnTo>
                      <a:lnTo>
                        <a:pt x="2749" y="382"/>
                      </a:lnTo>
                      <a:lnTo>
                        <a:pt x="2826" y="229"/>
                      </a:lnTo>
                      <a:lnTo>
                        <a:pt x="2845" y="191"/>
                      </a:lnTo>
                      <a:lnTo>
                        <a:pt x="2845" y="153"/>
                      </a:lnTo>
                      <a:lnTo>
                        <a:pt x="2826" y="134"/>
                      </a:lnTo>
                      <a:lnTo>
                        <a:pt x="2711" y="134"/>
                      </a:lnTo>
                      <a:lnTo>
                        <a:pt x="2635" y="153"/>
                      </a:lnTo>
                      <a:lnTo>
                        <a:pt x="2520" y="229"/>
                      </a:lnTo>
                      <a:lnTo>
                        <a:pt x="2406" y="305"/>
                      </a:lnTo>
                      <a:lnTo>
                        <a:pt x="2234" y="458"/>
                      </a:lnTo>
                      <a:lnTo>
                        <a:pt x="2062" y="630"/>
                      </a:lnTo>
                      <a:lnTo>
                        <a:pt x="1795" y="935"/>
                      </a:lnTo>
                      <a:lnTo>
                        <a:pt x="1490" y="1279"/>
                      </a:lnTo>
                      <a:lnTo>
                        <a:pt x="1642" y="1012"/>
                      </a:lnTo>
                      <a:lnTo>
                        <a:pt x="1776" y="821"/>
                      </a:lnTo>
                      <a:lnTo>
                        <a:pt x="1871" y="687"/>
                      </a:lnTo>
                      <a:lnTo>
                        <a:pt x="2043" y="477"/>
                      </a:lnTo>
                      <a:lnTo>
                        <a:pt x="2177" y="286"/>
                      </a:lnTo>
                      <a:lnTo>
                        <a:pt x="2253" y="134"/>
                      </a:lnTo>
                      <a:lnTo>
                        <a:pt x="2272" y="76"/>
                      </a:lnTo>
                      <a:lnTo>
                        <a:pt x="2272" y="57"/>
                      </a:lnTo>
                      <a:lnTo>
                        <a:pt x="2253" y="19"/>
                      </a:lnTo>
                      <a:lnTo>
                        <a:pt x="2215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99" name="Google Shape;1493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fill="none" extrusionOk="0">
                      <a:moveTo>
                        <a:pt x="1" y="3283"/>
                      </a:moveTo>
                      <a:lnTo>
                        <a:pt x="1" y="3283"/>
                      </a:lnTo>
                      <a:lnTo>
                        <a:pt x="153" y="2577"/>
                      </a:lnTo>
                      <a:lnTo>
                        <a:pt x="153" y="2577"/>
                      </a:lnTo>
                      <a:lnTo>
                        <a:pt x="211" y="2291"/>
                      </a:lnTo>
                      <a:lnTo>
                        <a:pt x="249" y="2138"/>
                      </a:lnTo>
                      <a:lnTo>
                        <a:pt x="268" y="2004"/>
                      </a:lnTo>
                      <a:lnTo>
                        <a:pt x="268" y="2004"/>
                      </a:lnTo>
                      <a:lnTo>
                        <a:pt x="383" y="1699"/>
                      </a:lnTo>
                      <a:lnTo>
                        <a:pt x="535" y="1393"/>
                      </a:lnTo>
                      <a:lnTo>
                        <a:pt x="707" y="1126"/>
                      </a:lnTo>
                      <a:lnTo>
                        <a:pt x="898" y="859"/>
                      </a:lnTo>
                      <a:lnTo>
                        <a:pt x="898" y="859"/>
                      </a:lnTo>
                      <a:lnTo>
                        <a:pt x="974" y="802"/>
                      </a:lnTo>
                      <a:lnTo>
                        <a:pt x="1012" y="802"/>
                      </a:lnTo>
                      <a:lnTo>
                        <a:pt x="1051" y="802"/>
                      </a:lnTo>
                      <a:lnTo>
                        <a:pt x="1051" y="802"/>
                      </a:lnTo>
                      <a:lnTo>
                        <a:pt x="1070" y="840"/>
                      </a:lnTo>
                      <a:lnTo>
                        <a:pt x="1089" y="859"/>
                      </a:lnTo>
                      <a:lnTo>
                        <a:pt x="1089" y="916"/>
                      </a:lnTo>
                      <a:lnTo>
                        <a:pt x="1089" y="916"/>
                      </a:lnTo>
                      <a:lnTo>
                        <a:pt x="1032" y="1088"/>
                      </a:lnTo>
                      <a:lnTo>
                        <a:pt x="955" y="1241"/>
                      </a:lnTo>
                      <a:lnTo>
                        <a:pt x="879" y="1393"/>
                      </a:lnTo>
                      <a:lnTo>
                        <a:pt x="860" y="1470"/>
                      </a:lnTo>
                      <a:lnTo>
                        <a:pt x="841" y="1546"/>
                      </a:lnTo>
                      <a:lnTo>
                        <a:pt x="841" y="1546"/>
                      </a:lnTo>
                      <a:lnTo>
                        <a:pt x="974" y="1355"/>
                      </a:lnTo>
                      <a:lnTo>
                        <a:pt x="1089" y="1126"/>
                      </a:lnTo>
                      <a:lnTo>
                        <a:pt x="1222" y="897"/>
                      </a:lnTo>
                      <a:lnTo>
                        <a:pt x="1337" y="706"/>
                      </a:lnTo>
                      <a:lnTo>
                        <a:pt x="1337" y="706"/>
                      </a:lnTo>
                      <a:lnTo>
                        <a:pt x="1490" y="534"/>
                      </a:lnTo>
                      <a:lnTo>
                        <a:pt x="1642" y="401"/>
                      </a:lnTo>
                      <a:lnTo>
                        <a:pt x="1967" y="115"/>
                      </a:lnTo>
                      <a:lnTo>
                        <a:pt x="1967" y="115"/>
                      </a:lnTo>
                      <a:lnTo>
                        <a:pt x="2043" y="76"/>
                      </a:lnTo>
                      <a:lnTo>
                        <a:pt x="2120" y="19"/>
                      </a:lnTo>
                      <a:lnTo>
                        <a:pt x="2177" y="0"/>
                      </a:lnTo>
                      <a:lnTo>
                        <a:pt x="2215" y="0"/>
                      </a:lnTo>
                      <a:lnTo>
                        <a:pt x="2253" y="19"/>
                      </a:lnTo>
                      <a:lnTo>
                        <a:pt x="2272" y="57"/>
                      </a:lnTo>
                      <a:lnTo>
                        <a:pt x="2272" y="57"/>
                      </a:lnTo>
                      <a:lnTo>
                        <a:pt x="2272" y="76"/>
                      </a:lnTo>
                      <a:lnTo>
                        <a:pt x="2253" y="134"/>
                      </a:lnTo>
                      <a:lnTo>
                        <a:pt x="2177" y="286"/>
                      </a:lnTo>
                      <a:lnTo>
                        <a:pt x="2043" y="477"/>
                      </a:lnTo>
                      <a:lnTo>
                        <a:pt x="1871" y="687"/>
                      </a:lnTo>
                      <a:lnTo>
                        <a:pt x="1871" y="687"/>
                      </a:lnTo>
                      <a:lnTo>
                        <a:pt x="1776" y="821"/>
                      </a:lnTo>
                      <a:lnTo>
                        <a:pt x="1642" y="1012"/>
                      </a:lnTo>
                      <a:lnTo>
                        <a:pt x="1490" y="1279"/>
                      </a:lnTo>
                      <a:lnTo>
                        <a:pt x="1490" y="1279"/>
                      </a:lnTo>
                      <a:lnTo>
                        <a:pt x="1795" y="935"/>
                      </a:lnTo>
                      <a:lnTo>
                        <a:pt x="2062" y="630"/>
                      </a:lnTo>
                      <a:lnTo>
                        <a:pt x="2062" y="630"/>
                      </a:lnTo>
                      <a:lnTo>
                        <a:pt x="2234" y="458"/>
                      </a:lnTo>
                      <a:lnTo>
                        <a:pt x="2406" y="305"/>
                      </a:lnTo>
                      <a:lnTo>
                        <a:pt x="2406" y="305"/>
                      </a:lnTo>
                      <a:lnTo>
                        <a:pt x="2520" y="229"/>
                      </a:lnTo>
                      <a:lnTo>
                        <a:pt x="2635" y="153"/>
                      </a:lnTo>
                      <a:lnTo>
                        <a:pt x="2635" y="153"/>
                      </a:lnTo>
                      <a:lnTo>
                        <a:pt x="2711" y="134"/>
                      </a:lnTo>
                      <a:lnTo>
                        <a:pt x="2788" y="134"/>
                      </a:lnTo>
                      <a:lnTo>
                        <a:pt x="2788" y="134"/>
                      </a:lnTo>
                      <a:lnTo>
                        <a:pt x="2826" y="134"/>
                      </a:lnTo>
                      <a:lnTo>
                        <a:pt x="2845" y="153"/>
                      </a:lnTo>
                      <a:lnTo>
                        <a:pt x="2845" y="191"/>
                      </a:lnTo>
                      <a:lnTo>
                        <a:pt x="2826" y="229"/>
                      </a:lnTo>
                      <a:lnTo>
                        <a:pt x="2826" y="229"/>
                      </a:lnTo>
                      <a:lnTo>
                        <a:pt x="2749" y="382"/>
                      </a:lnTo>
                      <a:lnTo>
                        <a:pt x="2654" y="554"/>
                      </a:lnTo>
                      <a:lnTo>
                        <a:pt x="2444" y="840"/>
                      </a:lnTo>
                      <a:lnTo>
                        <a:pt x="2444" y="840"/>
                      </a:lnTo>
                      <a:lnTo>
                        <a:pt x="2177" y="1203"/>
                      </a:lnTo>
                      <a:lnTo>
                        <a:pt x="1967" y="1527"/>
                      </a:lnTo>
                      <a:lnTo>
                        <a:pt x="1967" y="1527"/>
                      </a:lnTo>
                      <a:lnTo>
                        <a:pt x="2215" y="1260"/>
                      </a:lnTo>
                      <a:lnTo>
                        <a:pt x="2463" y="993"/>
                      </a:lnTo>
                      <a:lnTo>
                        <a:pt x="2597" y="878"/>
                      </a:lnTo>
                      <a:lnTo>
                        <a:pt x="2749" y="764"/>
                      </a:lnTo>
                      <a:lnTo>
                        <a:pt x="2902" y="668"/>
                      </a:lnTo>
                      <a:lnTo>
                        <a:pt x="3055" y="573"/>
                      </a:lnTo>
                      <a:lnTo>
                        <a:pt x="3055" y="573"/>
                      </a:lnTo>
                      <a:lnTo>
                        <a:pt x="3112" y="573"/>
                      </a:lnTo>
                      <a:lnTo>
                        <a:pt x="3150" y="573"/>
                      </a:lnTo>
                      <a:lnTo>
                        <a:pt x="3150" y="573"/>
                      </a:lnTo>
                      <a:lnTo>
                        <a:pt x="3169" y="592"/>
                      </a:lnTo>
                      <a:lnTo>
                        <a:pt x="3169" y="630"/>
                      </a:lnTo>
                      <a:lnTo>
                        <a:pt x="3150" y="706"/>
                      </a:lnTo>
                      <a:lnTo>
                        <a:pt x="3150" y="706"/>
                      </a:lnTo>
                      <a:lnTo>
                        <a:pt x="3055" y="840"/>
                      </a:lnTo>
                      <a:lnTo>
                        <a:pt x="2959" y="993"/>
                      </a:lnTo>
                      <a:lnTo>
                        <a:pt x="2730" y="1260"/>
                      </a:lnTo>
                      <a:lnTo>
                        <a:pt x="2520" y="1527"/>
                      </a:lnTo>
                      <a:lnTo>
                        <a:pt x="2406" y="1661"/>
                      </a:lnTo>
                      <a:lnTo>
                        <a:pt x="2330" y="1813"/>
                      </a:lnTo>
                      <a:lnTo>
                        <a:pt x="2330" y="1813"/>
                      </a:lnTo>
                      <a:lnTo>
                        <a:pt x="2539" y="1603"/>
                      </a:lnTo>
                      <a:lnTo>
                        <a:pt x="2635" y="1508"/>
                      </a:lnTo>
                      <a:lnTo>
                        <a:pt x="2749" y="1413"/>
                      </a:lnTo>
                      <a:lnTo>
                        <a:pt x="2749" y="1413"/>
                      </a:lnTo>
                      <a:lnTo>
                        <a:pt x="2883" y="1298"/>
                      </a:lnTo>
                      <a:lnTo>
                        <a:pt x="3074" y="1183"/>
                      </a:lnTo>
                      <a:lnTo>
                        <a:pt x="3169" y="1126"/>
                      </a:lnTo>
                      <a:lnTo>
                        <a:pt x="3265" y="1088"/>
                      </a:lnTo>
                      <a:lnTo>
                        <a:pt x="3341" y="1069"/>
                      </a:lnTo>
                      <a:lnTo>
                        <a:pt x="3418" y="1069"/>
                      </a:lnTo>
                      <a:lnTo>
                        <a:pt x="3418" y="1069"/>
                      </a:lnTo>
                      <a:lnTo>
                        <a:pt x="3437" y="1088"/>
                      </a:lnTo>
                      <a:lnTo>
                        <a:pt x="3437" y="1126"/>
                      </a:lnTo>
                      <a:lnTo>
                        <a:pt x="3398" y="1203"/>
                      </a:lnTo>
                      <a:lnTo>
                        <a:pt x="3322" y="1317"/>
                      </a:lnTo>
                      <a:lnTo>
                        <a:pt x="3227" y="1432"/>
                      </a:lnTo>
                      <a:lnTo>
                        <a:pt x="3017" y="1661"/>
                      </a:lnTo>
                      <a:lnTo>
                        <a:pt x="2883" y="1775"/>
                      </a:lnTo>
                      <a:lnTo>
                        <a:pt x="2883" y="1775"/>
                      </a:lnTo>
                      <a:lnTo>
                        <a:pt x="2730" y="1947"/>
                      </a:lnTo>
                      <a:lnTo>
                        <a:pt x="2597" y="2138"/>
                      </a:lnTo>
                      <a:lnTo>
                        <a:pt x="2349" y="2520"/>
                      </a:lnTo>
                      <a:lnTo>
                        <a:pt x="2349" y="2520"/>
                      </a:lnTo>
                      <a:lnTo>
                        <a:pt x="2158" y="2806"/>
                      </a:lnTo>
                      <a:lnTo>
                        <a:pt x="1967" y="3054"/>
                      </a:lnTo>
                      <a:lnTo>
                        <a:pt x="1738" y="3283"/>
                      </a:lnTo>
                      <a:lnTo>
                        <a:pt x="1490" y="3493"/>
                      </a:lnTo>
                      <a:lnTo>
                        <a:pt x="1375" y="3569"/>
                      </a:lnTo>
                      <a:lnTo>
                        <a:pt x="1242" y="3646"/>
                      </a:lnTo>
                      <a:lnTo>
                        <a:pt x="1089" y="3722"/>
                      </a:lnTo>
                      <a:lnTo>
                        <a:pt x="955" y="3779"/>
                      </a:lnTo>
                      <a:lnTo>
                        <a:pt x="802" y="3818"/>
                      </a:lnTo>
                      <a:lnTo>
                        <a:pt x="631" y="3837"/>
                      </a:lnTo>
                      <a:lnTo>
                        <a:pt x="478" y="3856"/>
                      </a:lnTo>
                      <a:lnTo>
                        <a:pt x="306" y="385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0" name="Google Shape;1494;p38"/>
                <p:cNvSpPr/>
                <p:nvPr/>
              </p:nvSpPr>
              <p:spPr>
                <a:xfrm>
                  <a:off x="5897667" y="2027783"/>
                  <a:ext cx="44122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230" extrusionOk="0">
                      <a:moveTo>
                        <a:pt x="478" y="0"/>
                      </a:moveTo>
                      <a:lnTo>
                        <a:pt x="344" y="20"/>
                      </a:lnTo>
                      <a:lnTo>
                        <a:pt x="230" y="58"/>
                      </a:lnTo>
                      <a:lnTo>
                        <a:pt x="115" y="115"/>
                      </a:lnTo>
                      <a:lnTo>
                        <a:pt x="1" y="191"/>
                      </a:lnTo>
                      <a:lnTo>
                        <a:pt x="1" y="229"/>
                      </a:lnTo>
                      <a:lnTo>
                        <a:pt x="20" y="229"/>
                      </a:lnTo>
                      <a:lnTo>
                        <a:pt x="134" y="172"/>
                      </a:lnTo>
                      <a:lnTo>
                        <a:pt x="230" y="134"/>
                      </a:lnTo>
                      <a:lnTo>
                        <a:pt x="344" y="77"/>
                      </a:lnTo>
                      <a:lnTo>
                        <a:pt x="459" y="58"/>
                      </a:lnTo>
                      <a:lnTo>
                        <a:pt x="650" y="58"/>
                      </a:lnTo>
                      <a:lnTo>
                        <a:pt x="745" y="96"/>
                      </a:lnTo>
                      <a:lnTo>
                        <a:pt x="821" y="172"/>
                      </a:lnTo>
                      <a:lnTo>
                        <a:pt x="860" y="172"/>
                      </a:lnTo>
                      <a:lnTo>
                        <a:pt x="860" y="153"/>
                      </a:lnTo>
                      <a:lnTo>
                        <a:pt x="860" y="134"/>
                      </a:lnTo>
                      <a:lnTo>
                        <a:pt x="783" y="77"/>
                      </a:lnTo>
                      <a:lnTo>
                        <a:pt x="688" y="20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1" name="Google Shape;1495;p38"/>
                <p:cNvSpPr/>
                <p:nvPr/>
              </p:nvSpPr>
              <p:spPr>
                <a:xfrm>
                  <a:off x="5004575" y="2632959"/>
                  <a:ext cx="908817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4" h="19643" extrusionOk="0">
                      <a:moveTo>
                        <a:pt x="936" y="1"/>
                      </a:moveTo>
                      <a:lnTo>
                        <a:pt x="821" y="20"/>
                      </a:lnTo>
                      <a:lnTo>
                        <a:pt x="726" y="39"/>
                      </a:lnTo>
                      <a:lnTo>
                        <a:pt x="630" y="58"/>
                      </a:lnTo>
                      <a:lnTo>
                        <a:pt x="516" y="96"/>
                      </a:lnTo>
                      <a:lnTo>
                        <a:pt x="344" y="211"/>
                      </a:lnTo>
                      <a:lnTo>
                        <a:pt x="210" y="364"/>
                      </a:lnTo>
                      <a:lnTo>
                        <a:pt x="96" y="535"/>
                      </a:lnTo>
                      <a:lnTo>
                        <a:pt x="19" y="726"/>
                      </a:lnTo>
                      <a:lnTo>
                        <a:pt x="0" y="822"/>
                      </a:lnTo>
                      <a:lnTo>
                        <a:pt x="0" y="936"/>
                      </a:lnTo>
                      <a:lnTo>
                        <a:pt x="0" y="1032"/>
                      </a:lnTo>
                      <a:lnTo>
                        <a:pt x="19" y="1146"/>
                      </a:lnTo>
                      <a:lnTo>
                        <a:pt x="3532" y="18364"/>
                      </a:lnTo>
                      <a:lnTo>
                        <a:pt x="3570" y="18497"/>
                      </a:lnTo>
                      <a:lnTo>
                        <a:pt x="3608" y="18631"/>
                      </a:lnTo>
                      <a:lnTo>
                        <a:pt x="3665" y="18765"/>
                      </a:lnTo>
                      <a:lnTo>
                        <a:pt x="3742" y="18879"/>
                      </a:lnTo>
                      <a:lnTo>
                        <a:pt x="3894" y="19089"/>
                      </a:lnTo>
                      <a:lnTo>
                        <a:pt x="4085" y="19280"/>
                      </a:lnTo>
                      <a:lnTo>
                        <a:pt x="4295" y="19433"/>
                      </a:lnTo>
                      <a:lnTo>
                        <a:pt x="4543" y="19547"/>
                      </a:lnTo>
                      <a:lnTo>
                        <a:pt x="4677" y="19585"/>
                      </a:lnTo>
                      <a:lnTo>
                        <a:pt x="4810" y="19604"/>
                      </a:lnTo>
                      <a:lnTo>
                        <a:pt x="4944" y="19624"/>
                      </a:lnTo>
                      <a:lnTo>
                        <a:pt x="5078" y="19643"/>
                      </a:lnTo>
                      <a:lnTo>
                        <a:pt x="17714" y="19643"/>
                      </a:lnTo>
                      <a:lnTo>
                        <a:pt x="136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2" name="Google Shape;1496;p38"/>
                <p:cNvSpPr/>
                <p:nvPr/>
              </p:nvSpPr>
              <p:spPr>
                <a:xfrm>
                  <a:off x="5645972" y="2632959"/>
                  <a:ext cx="817802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0" h="19643" extrusionOk="0">
                      <a:moveTo>
                        <a:pt x="955" y="1"/>
                      </a:moveTo>
                      <a:lnTo>
                        <a:pt x="841" y="20"/>
                      </a:lnTo>
                      <a:lnTo>
                        <a:pt x="726" y="39"/>
                      </a:lnTo>
                      <a:lnTo>
                        <a:pt x="631" y="58"/>
                      </a:lnTo>
                      <a:lnTo>
                        <a:pt x="535" y="96"/>
                      </a:lnTo>
                      <a:lnTo>
                        <a:pt x="364" y="211"/>
                      </a:lnTo>
                      <a:lnTo>
                        <a:pt x="211" y="364"/>
                      </a:lnTo>
                      <a:lnTo>
                        <a:pt x="96" y="535"/>
                      </a:lnTo>
                      <a:lnTo>
                        <a:pt x="39" y="726"/>
                      </a:lnTo>
                      <a:lnTo>
                        <a:pt x="20" y="822"/>
                      </a:lnTo>
                      <a:lnTo>
                        <a:pt x="1" y="936"/>
                      </a:lnTo>
                      <a:lnTo>
                        <a:pt x="1" y="1032"/>
                      </a:lnTo>
                      <a:lnTo>
                        <a:pt x="20" y="1146"/>
                      </a:lnTo>
                      <a:lnTo>
                        <a:pt x="3551" y="18364"/>
                      </a:lnTo>
                      <a:lnTo>
                        <a:pt x="3570" y="18497"/>
                      </a:lnTo>
                      <a:lnTo>
                        <a:pt x="3628" y="18631"/>
                      </a:lnTo>
                      <a:lnTo>
                        <a:pt x="3685" y="18765"/>
                      </a:lnTo>
                      <a:lnTo>
                        <a:pt x="3742" y="18879"/>
                      </a:lnTo>
                      <a:lnTo>
                        <a:pt x="3895" y="19089"/>
                      </a:lnTo>
                      <a:lnTo>
                        <a:pt x="4086" y="19280"/>
                      </a:lnTo>
                      <a:lnTo>
                        <a:pt x="4315" y="19433"/>
                      </a:lnTo>
                      <a:lnTo>
                        <a:pt x="4563" y="19547"/>
                      </a:lnTo>
                      <a:lnTo>
                        <a:pt x="4677" y="19585"/>
                      </a:lnTo>
                      <a:lnTo>
                        <a:pt x="4811" y="19604"/>
                      </a:lnTo>
                      <a:lnTo>
                        <a:pt x="4945" y="19624"/>
                      </a:lnTo>
                      <a:lnTo>
                        <a:pt x="5097" y="19643"/>
                      </a:lnTo>
                      <a:lnTo>
                        <a:pt x="15195" y="19643"/>
                      </a:lnTo>
                      <a:lnTo>
                        <a:pt x="15348" y="19624"/>
                      </a:lnTo>
                      <a:lnTo>
                        <a:pt x="15481" y="19585"/>
                      </a:lnTo>
                      <a:lnTo>
                        <a:pt x="15615" y="19509"/>
                      </a:lnTo>
                      <a:lnTo>
                        <a:pt x="15729" y="19414"/>
                      </a:lnTo>
                      <a:lnTo>
                        <a:pt x="15806" y="19318"/>
                      </a:lnTo>
                      <a:lnTo>
                        <a:pt x="15882" y="19185"/>
                      </a:lnTo>
                      <a:lnTo>
                        <a:pt x="15920" y="19051"/>
                      </a:lnTo>
                      <a:lnTo>
                        <a:pt x="15939" y="18898"/>
                      </a:lnTo>
                      <a:lnTo>
                        <a:pt x="15920" y="18746"/>
                      </a:lnTo>
                      <a:lnTo>
                        <a:pt x="15882" y="18612"/>
                      </a:lnTo>
                      <a:lnTo>
                        <a:pt x="15806" y="18497"/>
                      </a:lnTo>
                      <a:lnTo>
                        <a:pt x="15729" y="18383"/>
                      </a:lnTo>
                      <a:lnTo>
                        <a:pt x="15615" y="18287"/>
                      </a:lnTo>
                      <a:lnTo>
                        <a:pt x="15481" y="18230"/>
                      </a:lnTo>
                      <a:lnTo>
                        <a:pt x="15348" y="18173"/>
                      </a:lnTo>
                      <a:lnTo>
                        <a:pt x="6663" y="18173"/>
                      </a:lnTo>
                      <a:lnTo>
                        <a:pt x="6472" y="18154"/>
                      </a:lnTo>
                      <a:lnTo>
                        <a:pt x="6281" y="18097"/>
                      </a:lnTo>
                      <a:lnTo>
                        <a:pt x="6109" y="18020"/>
                      </a:lnTo>
                      <a:lnTo>
                        <a:pt x="5937" y="17906"/>
                      </a:lnTo>
                      <a:lnTo>
                        <a:pt x="5804" y="17772"/>
                      </a:lnTo>
                      <a:lnTo>
                        <a:pt x="5689" y="17619"/>
                      </a:lnTo>
                      <a:lnTo>
                        <a:pt x="5594" y="17448"/>
                      </a:lnTo>
                      <a:lnTo>
                        <a:pt x="5536" y="17257"/>
                      </a:lnTo>
                      <a:lnTo>
                        <a:pt x="2196" y="879"/>
                      </a:lnTo>
                      <a:lnTo>
                        <a:pt x="2139" y="688"/>
                      </a:lnTo>
                      <a:lnTo>
                        <a:pt x="2062" y="535"/>
                      </a:lnTo>
                      <a:lnTo>
                        <a:pt x="1948" y="383"/>
                      </a:lnTo>
                      <a:lnTo>
                        <a:pt x="1814" y="249"/>
                      </a:lnTo>
                      <a:lnTo>
                        <a:pt x="1662" y="154"/>
                      </a:lnTo>
                      <a:lnTo>
                        <a:pt x="1509" y="77"/>
                      </a:lnTo>
                      <a:lnTo>
                        <a:pt x="1318" y="20"/>
                      </a:lnTo>
                      <a:lnTo>
                        <a:pt x="11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3" name="Google Shape;1497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4" name="Google Shape;1498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fill="none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5" name="Google Shape;1499;p38"/>
                <p:cNvSpPr/>
                <p:nvPr/>
              </p:nvSpPr>
              <p:spPr>
                <a:xfrm>
                  <a:off x="5333584" y="4395696"/>
                  <a:ext cx="853048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7" h="1337" extrusionOk="0">
                      <a:moveTo>
                        <a:pt x="1203" y="1"/>
                      </a:moveTo>
                      <a:lnTo>
                        <a:pt x="1070" y="20"/>
                      </a:lnTo>
                      <a:lnTo>
                        <a:pt x="955" y="58"/>
                      </a:lnTo>
                      <a:lnTo>
                        <a:pt x="822" y="96"/>
                      </a:lnTo>
                      <a:lnTo>
                        <a:pt x="707" y="153"/>
                      </a:lnTo>
                      <a:lnTo>
                        <a:pt x="593" y="230"/>
                      </a:lnTo>
                      <a:lnTo>
                        <a:pt x="497" y="306"/>
                      </a:lnTo>
                      <a:lnTo>
                        <a:pt x="402" y="382"/>
                      </a:lnTo>
                      <a:lnTo>
                        <a:pt x="306" y="478"/>
                      </a:lnTo>
                      <a:lnTo>
                        <a:pt x="230" y="592"/>
                      </a:lnTo>
                      <a:lnTo>
                        <a:pt x="173" y="688"/>
                      </a:lnTo>
                      <a:lnTo>
                        <a:pt x="115" y="821"/>
                      </a:lnTo>
                      <a:lnTo>
                        <a:pt x="58" y="936"/>
                      </a:lnTo>
                      <a:lnTo>
                        <a:pt x="39" y="1070"/>
                      </a:lnTo>
                      <a:lnTo>
                        <a:pt x="20" y="1203"/>
                      </a:lnTo>
                      <a:lnTo>
                        <a:pt x="1" y="1337"/>
                      </a:lnTo>
                      <a:lnTo>
                        <a:pt x="77" y="1337"/>
                      </a:lnTo>
                      <a:lnTo>
                        <a:pt x="96" y="1203"/>
                      </a:lnTo>
                      <a:lnTo>
                        <a:pt x="115" y="1089"/>
                      </a:lnTo>
                      <a:lnTo>
                        <a:pt x="134" y="955"/>
                      </a:lnTo>
                      <a:lnTo>
                        <a:pt x="173" y="841"/>
                      </a:lnTo>
                      <a:lnTo>
                        <a:pt x="230" y="726"/>
                      </a:lnTo>
                      <a:lnTo>
                        <a:pt x="306" y="631"/>
                      </a:lnTo>
                      <a:lnTo>
                        <a:pt x="364" y="535"/>
                      </a:lnTo>
                      <a:lnTo>
                        <a:pt x="459" y="440"/>
                      </a:lnTo>
                      <a:lnTo>
                        <a:pt x="535" y="363"/>
                      </a:lnTo>
                      <a:lnTo>
                        <a:pt x="631" y="287"/>
                      </a:lnTo>
                      <a:lnTo>
                        <a:pt x="745" y="230"/>
                      </a:lnTo>
                      <a:lnTo>
                        <a:pt x="860" y="172"/>
                      </a:lnTo>
                      <a:lnTo>
                        <a:pt x="974" y="134"/>
                      </a:lnTo>
                      <a:lnTo>
                        <a:pt x="1089" y="96"/>
                      </a:lnTo>
                      <a:lnTo>
                        <a:pt x="1222" y="77"/>
                      </a:lnTo>
                      <a:lnTo>
                        <a:pt x="15424" y="77"/>
                      </a:lnTo>
                      <a:lnTo>
                        <a:pt x="15539" y="96"/>
                      </a:lnTo>
                      <a:lnTo>
                        <a:pt x="15653" y="134"/>
                      </a:lnTo>
                      <a:lnTo>
                        <a:pt x="15787" y="172"/>
                      </a:lnTo>
                      <a:lnTo>
                        <a:pt x="15882" y="230"/>
                      </a:lnTo>
                      <a:lnTo>
                        <a:pt x="15997" y="287"/>
                      </a:lnTo>
                      <a:lnTo>
                        <a:pt x="16092" y="363"/>
                      </a:lnTo>
                      <a:lnTo>
                        <a:pt x="16187" y="440"/>
                      </a:lnTo>
                      <a:lnTo>
                        <a:pt x="16264" y="535"/>
                      </a:lnTo>
                      <a:lnTo>
                        <a:pt x="16340" y="631"/>
                      </a:lnTo>
                      <a:lnTo>
                        <a:pt x="16397" y="726"/>
                      </a:lnTo>
                      <a:lnTo>
                        <a:pt x="16455" y="841"/>
                      </a:lnTo>
                      <a:lnTo>
                        <a:pt x="16493" y="955"/>
                      </a:lnTo>
                      <a:lnTo>
                        <a:pt x="16531" y="1089"/>
                      </a:lnTo>
                      <a:lnTo>
                        <a:pt x="16550" y="1203"/>
                      </a:lnTo>
                      <a:lnTo>
                        <a:pt x="16550" y="1337"/>
                      </a:lnTo>
                      <a:lnTo>
                        <a:pt x="16627" y="1337"/>
                      </a:lnTo>
                      <a:lnTo>
                        <a:pt x="16627" y="1203"/>
                      </a:lnTo>
                      <a:lnTo>
                        <a:pt x="16607" y="1070"/>
                      </a:lnTo>
                      <a:lnTo>
                        <a:pt x="16569" y="936"/>
                      </a:lnTo>
                      <a:lnTo>
                        <a:pt x="16531" y="821"/>
                      </a:lnTo>
                      <a:lnTo>
                        <a:pt x="16474" y="688"/>
                      </a:lnTo>
                      <a:lnTo>
                        <a:pt x="16397" y="592"/>
                      </a:lnTo>
                      <a:lnTo>
                        <a:pt x="16321" y="478"/>
                      </a:lnTo>
                      <a:lnTo>
                        <a:pt x="16226" y="382"/>
                      </a:lnTo>
                      <a:lnTo>
                        <a:pt x="16130" y="306"/>
                      </a:lnTo>
                      <a:lnTo>
                        <a:pt x="16035" y="230"/>
                      </a:lnTo>
                      <a:lnTo>
                        <a:pt x="15920" y="153"/>
                      </a:lnTo>
                      <a:lnTo>
                        <a:pt x="15806" y="96"/>
                      </a:lnTo>
                      <a:lnTo>
                        <a:pt x="15691" y="58"/>
                      </a:lnTo>
                      <a:lnTo>
                        <a:pt x="15558" y="20"/>
                      </a:lnTo>
                      <a:lnTo>
                        <a:pt x="154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6" name="Google Shape;1500;p38"/>
                <p:cNvSpPr/>
                <p:nvPr/>
              </p:nvSpPr>
              <p:spPr>
                <a:xfrm>
                  <a:off x="5685168" y="4395696"/>
                  <a:ext cx="68595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1337" extrusionOk="0">
                      <a:moveTo>
                        <a:pt x="1203" y="1"/>
                      </a:moveTo>
                      <a:lnTo>
                        <a:pt x="1069" y="20"/>
                      </a:lnTo>
                      <a:lnTo>
                        <a:pt x="936" y="58"/>
                      </a:lnTo>
                      <a:lnTo>
                        <a:pt x="821" y="96"/>
                      </a:lnTo>
                      <a:lnTo>
                        <a:pt x="707" y="153"/>
                      </a:lnTo>
                      <a:lnTo>
                        <a:pt x="592" y="230"/>
                      </a:lnTo>
                      <a:lnTo>
                        <a:pt x="478" y="306"/>
                      </a:lnTo>
                      <a:lnTo>
                        <a:pt x="382" y="382"/>
                      </a:lnTo>
                      <a:lnTo>
                        <a:pt x="306" y="478"/>
                      </a:lnTo>
                      <a:lnTo>
                        <a:pt x="229" y="592"/>
                      </a:lnTo>
                      <a:lnTo>
                        <a:pt x="153" y="688"/>
                      </a:lnTo>
                      <a:lnTo>
                        <a:pt x="96" y="821"/>
                      </a:lnTo>
                      <a:lnTo>
                        <a:pt x="58" y="936"/>
                      </a:lnTo>
                      <a:lnTo>
                        <a:pt x="20" y="1070"/>
                      </a:lnTo>
                      <a:lnTo>
                        <a:pt x="0" y="1203"/>
                      </a:lnTo>
                      <a:lnTo>
                        <a:pt x="0" y="1337"/>
                      </a:lnTo>
                      <a:lnTo>
                        <a:pt x="77" y="1337"/>
                      </a:lnTo>
                      <a:lnTo>
                        <a:pt x="77" y="1203"/>
                      </a:lnTo>
                      <a:lnTo>
                        <a:pt x="96" y="1089"/>
                      </a:lnTo>
                      <a:lnTo>
                        <a:pt x="134" y="955"/>
                      </a:lnTo>
                      <a:lnTo>
                        <a:pt x="172" y="841"/>
                      </a:lnTo>
                      <a:lnTo>
                        <a:pt x="229" y="726"/>
                      </a:lnTo>
                      <a:lnTo>
                        <a:pt x="287" y="631"/>
                      </a:lnTo>
                      <a:lnTo>
                        <a:pt x="363" y="535"/>
                      </a:lnTo>
                      <a:lnTo>
                        <a:pt x="439" y="440"/>
                      </a:lnTo>
                      <a:lnTo>
                        <a:pt x="535" y="363"/>
                      </a:lnTo>
                      <a:lnTo>
                        <a:pt x="630" y="287"/>
                      </a:lnTo>
                      <a:lnTo>
                        <a:pt x="745" y="230"/>
                      </a:lnTo>
                      <a:lnTo>
                        <a:pt x="840" y="172"/>
                      </a:lnTo>
                      <a:lnTo>
                        <a:pt x="955" y="134"/>
                      </a:lnTo>
                      <a:lnTo>
                        <a:pt x="1088" y="96"/>
                      </a:lnTo>
                      <a:lnTo>
                        <a:pt x="1203" y="77"/>
                      </a:lnTo>
                      <a:lnTo>
                        <a:pt x="1337" y="77"/>
                      </a:lnTo>
                      <a:lnTo>
                        <a:pt x="13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7" name="Google Shape;1501;p38"/>
                <p:cNvSpPr/>
                <p:nvPr/>
              </p:nvSpPr>
              <p:spPr>
                <a:xfrm>
                  <a:off x="5267967" y="4464238"/>
                  <a:ext cx="135240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2635" extrusionOk="0">
                      <a:moveTo>
                        <a:pt x="1184" y="1"/>
                      </a:moveTo>
                      <a:lnTo>
                        <a:pt x="1051" y="20"/>
                      </a:lnTo>
                      <a:lnTo>
                        <a:pt x="936" y="58"/>
                      </a:lnTo>
                      <a:lnTo>
                        <a:pt x="803" y="96"/>
                      </a:lnTo>
                      <a:lnTo>
                        <a:pt x="688" y="154"/>
                      </a:lnTo>
                      <a:lnTo>
                        <a:pt x="593" y="230"/>
                      </a:lnTo>
                      <a:lnTo>
                        <a:pt x="478" y="306"/>
                      </a:lnTo>
                      <a:lnTo>
                        <a:pt x="383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7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39" y="1051"/>
                      </a:lnTo>
                      <a:lnTo>
                        <a:pt x="20" y="1184"/>
                      </a:lnTo>
                      <a:lnTo>
                        <a:pt x="1" y="1318"/>
                      </a:lnTo>
                      <a:lnTo>
                        <a:pt x="20" y="1452"/>
                      </a:lnTo>
                      <a:lnTo>
                        <a:pt x="3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7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3" y="2253"/>
                      </a:lnTo>
                      <a:lnTo>
                        <a:pt x="478" y="2330"/>
                      </a:lnTo>
                      <a:lnTo>
                        <a:pt x="593" y="2406"/>
                      </a:lnTo>
                      <a:lnTo>
                        <a:pt x="688" y="2482"/>
                      </a:lnTo>
                      <a:lnTo>
                        <a:pt x="803" y="2520"/>
                      </a:lnTo>
                      <a:lnTo>
                        <a:pt x="936" y="2578"/>
                      </a:lnTo>
                      <a:lnTo>
                        <a:pt x="1051" y="2616"/>
                      </a:lnTo>
                      <a:lnTo>
                        <a:pt x="1184" y="2635"/>
                      </a:lnTo>
                      <a:lnTo>
                        <a:pt x="1452" y="2635"/>
                      </a:lnTo>
                      <a:lnTo>
                        <a:pt x="1585" y="2616"/>
                      </a:lnTo>
                      <a:lnTo>
                        <a:pt x="171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62" y="2406"/>
                      </a:lnTo>
                      <a:lnTo>
                        <a:pt x="2158" y="2330"/>
                      </a:lnTo>
                      <a:lnTo>
                        <a:pt x="2253" y="2253"/>
                      </a:lnTo>
                      <a:lnTo>
                        <a:pt x="2330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40" y="1833"/>
                      </a:lnTo>
                      <a:lnTo>
                        <a:pt x="2578" y="1700"/>
                      </a:lnTo>
                      <a:lnTo>
                        <a:pt x="2616" y="1585"/>
                      </a:lnTo>
                      <a:lnTo>
                        <a:pt x="2635" y="1452"/>
                      </a:lnTo>
                      <a:lnTo>
                        <a:pt x="2635" y="1318"/>
                      </a:lnTo>
                      <a:lnTo>
                        <a:pt x="2635" y="1184"/>
                      </a:lnTo>
                      <a:lnTo>
                        <a:pt x="2616" y="1051"/>
                      </a:lnTo>
                      <a:lnTo>
                        <a:pt x="2578" y="917"/>
                      </a:lnTo>
                      <a:lnTo>
                        <a:pt x="254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30" y="478"/>
                      </a:lnTo>
                      <a:lnTo>
                        <a:pt x="2253" y="383"/>
                      </a:lnTo>
                      <a:lnTo>
                        <a:pt x="2158" y="306"/>
                      </a:lnTo>
                      <a:lnTo>
                        <a:pt x="2062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719" y="58"/>
                      </a:lnTo>
                      <a:lnTo>
                        <a:pt x="1585" y="20"/>
                      </a:lnTo>
                      <a:lnTo>
                        <a:pt x="1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8" name="Google Shape;1502;p38"/>
                <p:cNvSpPr/>
                <p:nvPr/>
              </p:nvSpPr>
              <p:spPr>
                <a:xfrm>
                  <a:off x="5311062" y="4507333"/>
                  <a:ext cx="50022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956" extrusionOk="0">
                      <a:moveTo>
                        <a:pt x="383" y="1"/>
                      </a:moveTo>
                      <a:lnTo>
                        <a:pt x="287" y="39"/>
                      </a:lnTo>
                      <a:lnTo>
                        <a:pt x="211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1" y="382"/>
                      </a:lnTo>
                      <a:lnTo>
                        <a:pt x="1" y="478"/>
                      </a:lnTo>
                      <a:lnTo>
                        <a:pt x="1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1" y="879"/>
                      </a:lnTo>
                      <a:lnTo>
                        <a:pt x="287" y="917"/>
                      </a:lnTo>
                      <a:lnTo>
                        <a:pt x="383" y="955"/>
                      </a:lnTo>
                      <a:lnTo>
                        <a:pt x="573" y="955"/>
                      </a:lnTo>
                      <a:lnTo>
                        <a:pt x="669" y="917"/>
                      </a:lnTo>
                      <a:lnTo>
                        <a:pt x="745" y="879"/>
                      </a:lnTo>
                      <a:lnTo>
                        <a:pt x="822" y="821"/>
                      </a:lnTo>
                      <a:lnTo>
                        <a:pt x="879" y="745"/>
                      </a:lnTo>
                      <a:lnTo>
                        <a:pt x="936" y="669"/>
                      </a:lnTo>
                      <a:lnTo>
                        <a:pt x="955" y="573"/>
                      </a:lnTo>
                      <a:lnTo>
                        <a:pt x="974" y="478"/>
                      </a:lnTo>
                      <a:lnTo>
                        <a:pt x="955" y="382"/>
                      </a:lnTo>
                      <a:lnTo>
                        <a:pt x="936" y="287"/>
                      </a:lnTo>
                      <a:lnTo>
                        <a:pt x="879" y="211"/>
                      </a:lnTo>
                      <a:lnTo>
                        <a:pt x="822" y="134"/>
                      </a:lnTo>
                      <a:lnTo>
                        <a:pt x="745" y="77"/>
                      </a:lnTo>
                      <a:lnTo>
                        <a:pt x="669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09" name="Google Shape;1503;p38"/>
                <p:cNvSpPr/>
                <p:nvPr/>
              </p:nvSpPr>
              <p:spPr>
                <a:xfrm>
                  <a:off x="5619550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17" y="58"/>
                      </a:lnTo>
                      <a:lnTo>
                        <a:pt x="802" y="96"/>
                      </a:lnTo>
                      <a:lnTo>
                        <a:pt x="688" y="154"/>
                      </a:lnTo>
                      <a:lnTo>
                        <a:pt x="573" y="230"/>
                      </a:lnTo>
                      <a:lnTo>
                        <a:pt x="478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53" y="688"/>
                      </a:lnTo>
                      <a:lnTo>
                        <a:pt x="96" y="803"/>
                      </a:lnTo>
                      <a:lnTo>
                        <a:pt x="58" y="917"/>
                      </a:lnTo>
                      <a:lnTo>
                        <a:pt x="20" y="1051"/>
                      </a:lnTo>
                      <a:lnTo>
                        <a:pt x="1" y="1184"/>
                      </a:lnTo>
                      <a:lnTo>
                        <a:pt x="1" y="1318"/>
                      </a:lnTo>
                      <a:lnTo>
                        <a:pt x="1" y="1452"/>
                      </a:lnTo>
                      <a:lnTo>
                        <a:pt x="20" y="1585"/>
                      </a:lnTo>
                      <a:lnTo>
                        <a:pt x="58" y="1700"/>
                      </a:lnTo>
                      <a:lnTo>
                        <a:pt x="96" y="1833"/>
                      </a:lnTo>
                      <a:lnTo>
                        <a:pt x="15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8" y="2330"/>
                      </a:lnTo>
                      <a:lnTo>
                        <a:pt x="573" y="2406"/>
                      </a:lnTo>
                      <a:lnTo>
                        <a:pt x="688" y="2482"/>
                      </a:lnTo>
                      <a:lnTo>
                        <a:pt x="802" y="2520"/>
                      </a:lnTo>
                      <a:lnTo>
                        <a:pt x="917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69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43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20" y="1833"/>
                      </a:lnTo>
                      <a:lnTo>
                        <a:pt x="2577" y="1700"/>
                      </a:lnTo>
                      <a:lnTo>
                        <a:pt x="2597" y="1585"/>
                      </a:lnTo>
                      <a:lnTo>
                        <a:pt x="2616" y="1452"/>
                      </a:lnTo>
                      <a:lnTo>
                        <a:pt x="2635" y="1318"/>
                      </a:lnTo>
                      <a:lnTo>
                        <a:pt x="2616" y="1184"/>
                      </a:lnTo>
                      <a:lnTo>
                        <a:pt x="2597" y="1051"/>
                      </a:lnTo>
                      <a:lnTo>
                        <a:pt x="2577" y="917"/>
                      </a:lnTo>
                      <a:lnTo>
                        <a:pt x="252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43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699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10" name="Google Shape;1504;p38"/>
                <p:cNvSpPr/>
                <p:nvPr/>
              </p:nvSpPr>
              <p:spPr>
                <a:xfrm>
                  <a:off x="5662645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7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7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7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7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11" name="Google Shape;1505;p38"/>
                <p:cNvSpPr/>
                <p:nvPr/>
              </p:nvSpPr>
              <p:spPr>
                <a:xfrm>
                  <a:off x="6117041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36" y="58"/>
                      </a:lnTo>
                      <a:lnTo>
                        <a:pt x="802" y="96"/>
                      </a:lnTo>
                      <a:lnTo>
                        <a:pt x="687" y="154"/>
                      </a:lnTo>
                      <a:lnTo>
                        <a:pt x="573" y="230"/>
                      </a:lnTo>
                      <a:lnTo>
                        <a:pt x="477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29" y="573"/>
                      </a:lnTo>
                      <a:lnTo>
                        <a:pt x="15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19" y="1051"/>
                      </a:lnTo>
                      <a:lnTo>
                        <a:pt x="0" y="1184"/>
                      </a:lnTo>
                      <a:lnTo>
                        <a:pt x="0" y="1318"/>
                      </a:lnTo>
                      <a:lnTo>
                        <a:pt x="0" y="1452"/>
                      </a:lnTo>
                      <a:lnTo>
                        <a:pt x="1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53" y="1948"/>
                      </a:lnTo>
                      <a:lnTo>
                        <a:pt x="229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7" y="2330"/>
                      </a:lnTo>
                      <a:lnTo>
                        <a:pt x="573" y="2406"/>
                      </a:lnTo>
                      <a:lnTo>
                        <a:pt x="687" y="2482"/>
                      </a:lnTo>
                      <a:lnTo>
                        <a:pt x="802" y="2520"/>
                      </a:lnTo>
                      <a:lnTo>
                        <a:pt x="936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718" y="2578"/>
                      </a:lnTo>
                      <a:lnTo>
                        <a:pt x="1833" y="2520"/>
                      </a:lnTo>
                      <a:lnTo>
                        <a:pt x="1947" y="2482"/>
                      </a:lnTo>
                      <a:lnTo>
                        <a:pt x="2062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5" y="2062"/>
                      </a:lnTo>
                      <a:lnTo>
                        <a:pt x="2482" y="1948"/>
                      </a:lnTo>
                      <a:lnTo>
                        <a:pt x="2539" y="1833"/>
                      </a:lnTo>
                      <a:lnTo>
                        <a:pt x="2577" y="1700"/>
                      </a:lnTo>
                      <a:lnTo>
                        <a:pt x="2615" y="1585"/>
                      </a:lnTo>
                      <a:lnTo>
                        <a:pt x="2634" y="1452"/>
                      </a:lnTo>
                      <a:lnTo>
                        <a:pt x="2634" y="1318"/>
                      </a:lnTo>
                      <a:lnTo>
                        <a:pt x="2634" y="1184"/>
                      </a:lnTo>
                      <a:lnTo>
                        <a:pt x="2615" y="1051"/>
                      </a:lnTo>
                      <a:lnTo>
                        <a:pt x="2577" y="917"/>
                      </a:lnTo>
                      <a:lnTo>
                        <a:pt x="2539" y="803"/>
                      </a:lnTo>
                      <a:lnTo>
                        <a:pt x="2482" y="688"/>
                      </a:lnTo>
                      <a:lnTo>
                        <a:pt x="2405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62" y="230"/>
                      </a:lnTo>
                      <a:lnTo>
                        <a:pt x="1947" y="154"/>
                      </a:lnTo>
                      <a:lnTo>
                        <a:pt x="1833" y="96"/>
                      </a:lnTo>
                      <a:lnTo>
                        <a:pt x="1718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212" name="Google Shape;1506;p38"/>
                <p:cNvSpPr/>
                <p:nvPr/>
              </p:nvSpPr>
              <p:spPr>
                <a:xfrm>
                  <a:off x="6160136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6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6" y="211"/>
                      </a:lnTo>
                      <a:lnTo>
                        <a:pt x="38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8" y="669"/>
                      </a:lnTo>
                      <a:lnTo>
                        <a:pt x="76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6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6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6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grpSp>
            <p:nvGrpSpPr>
              <p:cNvPr id="152" name="Google Shape;1507;p38"/>
              <p:cNvGrpSpPr/>
              <p:nvPr/>
            </p:nvGrpSpPr>
            <p:grpSpPr>
              <a:xfrm>
                <a:off x="6850420" y="1813810"/>
                <a:ext cx="1351513" cy="1279014"/>
                <a:chOff x="7955520" y="2543425"/>
                <a:chExt cx="1426098" cy="1349598"/>
              </a:xfrm>
            </p:grpSpPr>
            <p:sp>
              <p:nvSpPr>
                <p:cNvPr id="153" name="Google Shape;1508;p38"/>
                <p:cNvSpPr/>
                <p:nvPr/>
              </p:nvSpPr>
              <p:spPr>
                <a:xfrm>
                  <a:off x="8515432" y="3445179"/>
                  <a:ext cx="391734" cy="38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0" h="8286" extrusionOk="0">
                      <a:moveTo>
                        <a:pt x="1356" y="1"/>
                      </a:moveTo>
                      <a:lnTo>
                        <a:pt x="1" y="8285"/>
                      </a:lnTo>
                      <a:lnTo>
                        <a:pt x="7063" y="8285"/>
                      </a:lnTo>
                      <a:lnTo>
                        <a:pt x="839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54" name="Google Shape;1509;p38"/>
                <p:cNvSpPr/>
                <p:nvPr/>
              </p:nvSpPr>
              <p:spPr>
                <a:xfrm>
                  <a:off x="8567059" y="3445179"/>
                  <a:ext cx="340109" cy="11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2483" extrusionOk="0">
                      <a:moveTo>
                        <a:pt x="249" y="1"/>
                      </a:moveTo>
                      <a:lnTo>
                        <a:pt x="1" y="1528"/>
                      </a:lnTo>
                      <a:lnTo>
                        <a:pt x="6892" y="2482"/>
                      </a:lnTo>
                      <a:lnTo>
                        <a:pt x="7292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55" name="Google Shape;1510;p38"/>
                <p:cNvSpPr/>
                <p:nvPr/>
              </p:nvSpPr>
              <p:spPr>
                <a:xfrm>
                  <a:off x="7955520" y="2543425"/>
                  <a:ext cx="1426098" cy="95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0" h="20406" extrusionOk="0">
                      <a:moveTo>
                        <a:pt x="153" y="1"/>
                      </a:moveTo>
                      <a:lnTo>
                        <a:pt x="96" y="20"/>
                      </a:lnTo>
                      <a:lnTo>
                        <a:pt x="38" y="58"/>
                      </a:lnTo>
                      <a:lnTo>
                        <a:pt x="19" y="96"/>
                      </a:lnTo>
                      <a:lnTo>
                        <a:pt x="0" y="153"/>
                      </a:lnTo>
                      <a:lnTo>
                        <a:pt x="0" y="20253"/>
                      </a:lnTo>
                      <a:lnTo>
                        <a:pt x="19" y="20310"/>
                      </a:lnTo>
                      <a:lnTo>
                        <a:pt x="38" y="20368"/>
                      </a:lnTo>
                      <a:lnTo>
                        <a:pt x="96" y="20406"/>
                      </a:lnTo>
                      <a:lnTo>
                        <a:pt x="30484" y="20406"/>
                      </a:lnTo>
                      <a:lnTo>
                        <a:pt x="30541" y="20368"/>
                      </a:lnTo>
                      <a:lnTo>
                        <a:pt x="30560" y="20310"/>
                      </a:lnTo>
                      <a:lnTo>
                        <a:pt x="30579" y="20253"/>
                      </a:lnTo>
                      <a:lnTo>
                        <a:pt x="30579" y="153"/>
                      </a:lnTo>
                      <a:lnTo>
                        <a:pt x="30560" y="96"/>
                      </a:lnTo>
                      <a:lnTo>
                        <a:pt x="30541" y="58"/>
                      </a:lnTo>
                      <a:lnTo>
                        <a:pt x="30484" y="20"/>
                      </a:lnTo>
                      <a:lnTo>
                        <a:pt x="304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56" name="Google Shape;1511;p38"/>
                <p:cNvSpPr/>
                <p:nvPr/>
              </p:nvSpPr>
              <p:spPr>
                <a:xfrm>
                  <a:off x="7987559" y="2576350"/>
                  <a:ext cx="1362022" cy="886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6" h="19013" extrusionOk="0">
                      <a:moveTo>
                        <a:pt x="0" y="1"/>
                      </a:moveTo>
                      <a:lnTo>
                        <a:pt x="0" y="19013"/>
                      </a:lnTo>
                      <a:lnTo>
                        <a:pt x="29205" y="19013"/>
                      </a:lnTo>
                      <a:lnTo>
                        <a:pt x="29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57" name="Google Shape;1512;p38"/>
                <p:cNvSpPr/>
                <p:nvPr/>
              </p:nvSpPr>
              <p:spPr>
                <a:xfrm>
                  <a:off x="8215423" y="3819946"/>
                  <a:ext cx="942773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1567" extrusionOk="0">
                      <a:moveTo>
                        <a:pt x="192" y="1"/>
                      </a:moveTo>
                      <a:lnTo>
                        <a:pt x="116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20215" y="1566"/>
                      </a:lnTo>
                      <a:lnTo>
                        <a:pt x="2021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58" name="Google Shape;1513;p38"/>
                <p:cNvSpPr/>
                <p:nvPr/>
              </p:nvSpPr>
              <p:spPr>
                <a:xfrm>
                  <a:off x="8680104" y="3819946"/>
                  <a:ext cx="478102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2" h="1567" extrusionOk="0">
                      <a:moveTo>
                        <a:pt x="192" y="1"/>
                      </a:moveTo>
                      <a:lnTo>
                        <a:pt x="115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10251" y="1566"/>
                      </a:lnTo>
                      <a:lnTo>
                        <a:pt x="10251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59" name="Google Shape;1514;p38"/>
                <p:cNvSpPr/>
                <p:nvPr/>
              </p:nvSpPr>
              <p:spPr>
                <a:xfrm>
                  <a:off x="8519023" y="3816402"/>
                  <a:ext cx="327611" cy="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39" extrusionOk="0">
                      <a:moveTo>
                        <a:pt x="0" y="1"/>
                      </a:moveTo>
                      <a:lnTo>
                        <a:pt x="0" y="39"/>
                      </a:lnTo>
                      <a:lnTo>
                        <a:pt x="7024" y="39"/>
                      </a:lnTo>
                      <a:lnTo>
                        <a:pt x="70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60" name="Google Shape;1515;p38"/>
                <p:cNvSpPr/>
                <p:nvPr/>
              </p:nvSpPr>
              <p:spPr>
                <a:xfrm>
                  <a:off x="8463806" y="2969818"/>
                  <a:ext cx="706847" cy="42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7" h="9183" extrusionOk="0">
                      <a:moveTo>
                        <a:pt x="15042" y="58"/>
                      </a:moveTo>
                      <a:lnTo>
                        <a:pt x="15080" y="77"/>
                      </a:lnTo>
                      <a:lnTo>
                        <a:pt x="15099" y="115"/>
                      </a:lnTo>
                      <a:lnTo>
                        <a:pt x="15099" y="9068"/>
                      </a:lnTo>
                      <a:lnTo>
                        <a:pt x="15080" y="9106"/>
                      </a:lnTo>
                      <a:lnTo>
                        <a:pt x="15042" y="9125"/>
                      </a:lnTo>
                      <a:lnTo>
                        <a:pt x="115" y="9125"/>
                      </a:lnTo>
                      <a:lnTo>
                        <a:pt x="77" y="9106"/>
                      </a:lnTo>
                      <a:lnTo>
                        <a:pt x="58" y="9068"/>
                      </a:lnTo>
                      <a:lnTo>
                        <a:pt x="58" y="115"/>
                      </a:lnTo>
                      <a:lnTo>
                        <a:pt x="77" y="77"/>
                      </a:lnTo>
                      <a:lnTo>
                        <a:pt x="115" y="58"/>
                      </a:lnTo>
                      <a:close/>
                      <a:moveTo>
                        <a:pt x="77" y="1"/>
                      </a:moveTo>
                      <a:lnTo>
                        <a:pt x="39" y="39"/>
                      </a:lnTo>
                      <a:lnTo>
                        <a:pt x="1" y="77"/>
                      </a:lnTo>
                      <a:lnTo>
                        <a:pt x="1" y="115"/>
                      </a:lnTo>
                      <a:lnTo>
                        <a:pt x="1" y="9068"/>
                      </a:lnTo>
                      <a:lnTo>
                        <a:pt x="1" y="9106"/>
                      </a:lnTo>
                      <a:lnTo>
                        <a:pt x="39" y="9144"/>
                      </a:lnTo>
                      <a:lnTo>
                        <a:pt x="77" y="9163"/>
                      </a:lnTo>
                      <a:lnTo>
                        <a:pt x="115" y="9182"/>
                      </a:lnTo>
                      <a:lnTo>
                        <a:pt x="15042" y="9182"/>
                      </a:lnTo>
                      <a:lnTo>
                        <a:pt x="15080" y="9163"/>
                      </a:lnTo>
                      <a:lnTo>
                        <a:pt x="15118" y="9144"/>
                      </a:lnTo>
                      <a:lnTo>
                        <a:pt x="15137" y="9106"/>
                      </a:lnTo>
                      <a:lnTo>
                        <a:pt x="15156" y="9068"/>
                      </a:lnTo>
                      <a:lnTo>
                        <a:pt x="15156" y="115"/>
                      </a:lnTo>
                      <a:lnTo>
                        <a:pt x="15137" y="77"/>
                      </a:lnTo>
                      <a:lnTo>
                        <a:pt x="15118" y="39"/>
                      </a:lnTo>
                      <a:lnTo>
                        <a:pt x="150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61" name="Google Shape;1516;p38"/>
                <p:cNvSpPr/>
                <p:nvPr/>
              </p:nvSpPr>
              <p:spPr>
                <a:xfrm>
                  <a:off x="8464692" y="3047281"/>
                  <a:ext cx="704188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0" h="58" extrusionOk="0">
                      <a:moveTo>
                        <a:pt x="1" y="0"/>
                      </a:moveTo>
                      <a:lnTo>
                        <a:pt x="1" y="58"/>
                      </a:lnTo>
                      <a:lnTo>
                        <a:pt x="15099" y="58"/>
                      </a:lnTo>
                      <a:lnTo>
                        <a:pt x="150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62" name="Google Shape;1517;p38"/>
                <p:cNvSpPr/>
                <p:nvPr/>
              </p:nvSpPr>
              <p:spPr>
                <a:xfrm>
                  <a:off x="9110974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63" name="Google Shape;1518;p38"/>
                <p:cNvSpPr/>
                <p:nvPr/>
              </p:nvSpPr>
              <p:spPr>
                <a:xfrm>
                  <a:off x="9064665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5" y="77"/>
                      </a:lnTo>
                      <a:lnTo>
                        <a:pt x="421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1" y="420"/>
                      </a:lnTo>
                      <a:lnTo>
                        <a:pt x="345" y="478"/>
                      </a:lnTo>
                      <a:lnTo>
                        <a:pt x="192" y="478"/>
                      </a:lnTo>
                      <a:lnTo>
                        <a:pt x="116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6" y="115"/>
                      </a:lnTo>
                      <a:lnTo>
                        <a:pt x="192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3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3" y="516"/>
                      </a:lnTo>
                      <a:lnTo>
                        <a:pt x="268" y="535"/>
                      </a:lnTo>
                      <a:lnTo>
                        <a:pt x="383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3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64" name="Google Shape;1519;p38"/>
                <p:cNvSpPr/>
                <p:nvPr/>
              </p:nvSpPr>
              <p:spPr>
                <a:xfrm>
                  <a:off x="9018402" y="2997427"/>
                  <a:ext cx="24950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19" y="172"/>
                      </a:lnTo>
                      <a:lnTo>
                        <a:pt x="0" y="268"/>
                      </a:lnTo>
                      <a:lnTo>
                        <a:pt x="19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65" name="Google Shape;1520;p38"/>
                <p:cNvSpPr/>
                <p:nvPr/>
              </p:nvSpPr>
              <p:spPr>
                <a:xfrm>
                  <a:off x="8121078" y="2614638"/>
                  <a:ext cx="1109213" cy="39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5" h="8419" extrusionOk="0">
                      <a:moveTo>
                        <a:pt x="1585" y="1"/>
                      </a:moveTo>
                      <a:lnTo>
                        <a:pt x="1394" y="39"/>
                      </a:lnTo>
                      <a:lnTo>
                        <a:pt x="1241" y="77"/>
                      </a:lnTo>
                      <a:lnTo>
                        <a:pt x="1070" y="134"/>
                      </a:lnTo>
                      <a:lnTo>
                        <a:pt x="917" y="211"/>
                      </a:lnTo>
                      <a:lnTo>
                        <a:pt x="783" y="287"/>
                      </a:lnTo>
                      <a:lnTo>
                        <a:pt x="631" y="401"/>
                      </a:lnTo>
                      <a:lnTo>
                        <a:pt x="516" y="516"/>
                      </a:lnTo>
                      <a:lnTo>
                        <a:pt x="402" y="630"/>
                      </a:lnTo>
                      <a:lnTo>
                        <a:pt x="306" y="764"/>
                      </a:lnTo>
                      <a:lnTo>
                        <a:pt x="211" y="917"/>
                      </a:lnTo>
                      <a:lnTo>
                        <a:pt x="134" y="1070"/>
                      </a:lnTo>
                      <a:lnTo>
                        <a:pt x="77" y="1222"/>
                      </a:lnTo>
                      <a:lnTo>
                        <a:pt x="39" y="1394"/>
                      </a:lnTo>
                      <a:lnTo>
                        <a:pt x="20" y="1566"/>
                      </a:lnTo>
                      <a:lnTo>
                        <a:pt x="1" y="1757"/>
                      </a:lnTo>
                      <a:lnTo>
                        <a:pt x="1" y="8418"/>
                      </a:lnTo>
                      <a:lnTo>
                        <a:pt x="2139" y="6510"/>
                      </a:lnTo>
                      <a:lnTo>
                        <a:pt x="22219" y="6510"/>
                      </a:lnTo>
                      <a:lnTo>
                        <a:pt x="22391" y="6471"/>
                      </a:lnTo>
                      <a:lnTo>
                        <a:pt x="22563" y="6433"/>
                      </a:lnTo>
                      <a:lnTo>
                        <a:pt x="22715" y="6376"/>
                      </a:lnTo>
                      <a:lnTo>
                        <a:pt x="22868" y="6300"/>
                      </a:lnTo>
                      <a:lnTo>
                        <a:pt x="23021" y="6204"/>
                      </a:lnTo>
                      <a:lnTo>
                        <a:pt x="23154" y="6109"/>
                      </a:lnTo>
                      <a:lnTo>
                        <a:pt x="23288" y="5994"/>
                      </a:lnTo>
                      <a:lnTo>
                        <a:pt x="23384" y="5880"/>
                      </a:lnTo>
                      <a:lnTo>
                        <a:pt x="23498" y="5746"/>
                      </a:lnTo>
                      <a:lnTo>
                        <a:pt x="23574" y="5593"/>
                      </a:lnTo>
                      <a:lnTo>
                        <a:pt x="23651" y="5441"/>
                      </a:lnTo>
                      <a:lnTo>
                        <a:pt x="23708" y="5288"/>
                      </a:lnTo>
                      <a:lnTo>
                        <a:pt x="23765" y="5116"/>
                      </a:lnTo>
                      <a:lnTo>
                        <a:pt x="23784" y="4944"/>
                      </a:lnTo>
                      <a:lnTo>
                        <a:pt x="23784" y="4754"/>
                      </a:lnTo>
                      <a:lnTo>
                        <a:pt x="23784" y="1757"/>
                      </a:lnTo>
                      <a:lnTo>
                        <a:pt x="23784" y="1566"/>
                      </a:lnTo>
                      <a:lnTo>
                        <a:pt x="23765" y="1394"/>
                      </a:lnTo>
                      <a:lnTo>
                        <a:pt x="23708" y="1222"/>
                      </a:lnTo>
                      <a:lnTo>
                        <a:pt x="23651" y="1070"/>
                      </a:lnTo>
                      <a:lnTo>
                        <a:pt x="23574" y="917"/>
                      </a:lnTo>
                      <a:lnTo>
                        <a:pt x="23498" y="764"/>
                      </a:lnTo>
                      <a:lnTo>
                        <a:pt x="23384" y="630"/>
                      </a:lnTo>
                      <a:lnTo>
                        <a:pt x="23288" y="516"/>
                      </a:lnTo>
                      <a:lnTo>
                        <a:pt x="23154" y="401"/>
                      </a:lnTo>
                      <a:lnTo>
                        <a:pt x="23021" y="287"/>
                      </a:lnTo>
                      <a:lnTo>
                        <a:pt x="22868" y="211"/>
                      </a:lnTo>
                      <a:lnTo>
                        <a:pt x="22715" y="134"/>
                      </a:lnTo>
                      <a:lnTo>
                        <a:pt x="22563" y="77"/>
                      </a:lnTo>
                      <a:lnTo>
                        <a:pt x="22391" y="39"/>
                      </a:lnTo>
                      <a:lnTo>
                        <a:pt x="222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66" name="Google Shape;1521;p38"/>
                <p:cNvSpPr/>
                <p:nvPr/>
              </p:nvSpPr>
              <p:spPr>
                <a:xfrm>
                  <a:off x="8235943" y="2697417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19" y="1"/>
                      </a:move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67" name="Google Shape;1522;p38"/>
                <p:cNvSpPr/>
                <p:nvPr/>
              </p:nvSpPr>
              <p:spPr>
                <a:xfrm>
                  <a:off x="8235943" y="2768630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20"/>
                      </a:lnTo>
                      <a:lnTo>
                        <a:pt x="19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168" name="Google Shape;1523;p38"/>
                <p:cNvSpPr/>
                <p:nvPr/>
              </p:nvSpPr>
              <p:spPr>
                <a:xfrm>
                  <a:off x="8235943" y="2839844"/>
                  <a:ext cx="547495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77"/>
                      </a:lnTo>
                      <a:lnTo>
                        <a:pt x="11739" y="77"/>
                      </a:lnTo>
                      <a:lnTo>
                        <a:pt x="11739" y="39"/>
                      </a:lnTo>
                      <a:lnTo>
                        <a:pt x="11739" y="20"/>
                      </a:lnTo>
                      <a:lnTo>
                        <a:pt x="117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4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6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Montserrat" panose="00000500000000000000" pitchFamily="2" charset="-52"/>
              </a:rPr>
              <a:t>Разделение ЯП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339" name="Google Shape;1339;p36"/>
          <p:cNvSpPr txBox="1">
            <a:spLocks noGrp="1"/>
          </p:cNvSpPr>
          <p:nvPr>
            <p:ph type="title"/>
          </p:nvPr>
        </p:nvSpPr>
        <p:spPr>
          <a:xfrm>
            <a:off x="1166725" y="1247475"/>
            <a:ext cx="3283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>
                <a:latin typeface="Montserrat" panose="00000500000000000000" pitchFamily="2" charset="-52"/>
              </a:rPr>
              <a:t>По парадигмам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340" name="Google Shape;1340;p36"/>
          <p:cNvSpPr txBox="1">
            <a:spLocks noGrp="1"/>
          </p:cNvSpPr>
          <p:nvPr>
            <p:ph type="subTitle" idx="1"/>
          </p:nvPr>
        </p:nvSpPr>
        <p:spPr>
          <a:xfrm>
            <a:off x="1166725" y="1457260"/>
            <a:ext cx="328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ru-RU" dirty="0" smtClean="0">
                <a:latin typeface="Montserrat" panose="00000500000000000000" pitchFamily="2" charset="-52"/>
              </a:rPr>
              <a:t>Императивная</a:t>
            </a:r>
            <a:endParaRPr lang="ru-RU" dirty="0">
              <a:latin typeface="Montserrat" panose="00000500000000000000" pitchFamily="2" charset="-52"/>
            </a:endParaRPr>
          </a:p>
          <a:p>
            <a:pPr marL="228600" lvl="0" indent="-228600"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Функциональное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Объектно-ориентированные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ru-RU" dirty="0" err="1">
                <a:latin typeface="Montserrat" panose="00000500000000000000" pitchFamily="2" charset="-52"/>
              </a:rPr>
              <a:t>Мультипарадигмальные</a:t>
            </a:r>
            <a:endParaRPr lang="ru-RU" dirty="0">
              <a:latin typeface="Montserrat" panose="00000500000000000000" pitchFamily="2" charset="-52"/>
            </a:endParaRPr>
          </a:p>
          <a:p>
            <a:pPr marL="228600" lvl="0" indent="-228600"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Другие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341" name="Google Shape;1341;p36"/>
          <p:cNvSpPr txBox="1">
            <a:spLocks noGrp="1"/>
          </p:cNvSpPr>
          <p:nvPr>
            <p:ph type="title" idx="2"/>
          </p:nvPr>
        </p:nvSpPr>
        <p:spPr>
          <a:xfrm>
            <a:off x="4693767" y="1247475"/>
            <a:ext cx="3283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>
                <a:latin typeface="Montserrat" panose="00000500000000000000" pitchFamily="2" charset="-52"/>
              </a:rPr>
              <a:t>По типизация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342" name="Google Shape;1342;p36"/>
          <p:cNvSpPr txBox="1">
            <a:spLocks noGrp="1"/>
          </p:cNvSpPr>
          <p:nvPr>
            <p:ph type="subTitle" idx="3"/>
          </p:nvPr>
        </p:nvSpPr>
        <p:spPr>
          <a:xfrm>
            <a:off x="4693763" y="1457260"/>
            <a:ext cx="3283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Статическая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Динамическая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Явная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Неявная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Другие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343" name="Google Shape;1343;p36"/>
          <p:cNvSpPr txBox="1">
            <a:spLocks noGrp="1"/>
          </p:cNvSpPr>
          <p:nvPr>
            <p:ph type="title" idx="4"/>
          </p:nvPr>
        </p:nvSpPr>
        <p:spPr>
          <a:xfrm>
            <a:off x="1166725" y="3001301"/>
            <a:ext cx="327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Компиляция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344" name="Google Shape;1344;p36"/>
          <p:cNvSpPr txBox="1">
            <a:spLocks noGrp="1"/>
          </p:cNvSpPr>
          <p:nvPr>
            <p:ph type="subTitle" idx="5"/>
          </p:nvPr>
        </p:nvSpPr>
        <p:spPr>
          <a:xfrm>
            <a:off x="1166725" y="3211080"/>
            <a:ext cx="3283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Компилируемый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или</a:t>
            </a:r>
          </a:p>
          <a:p>
            <a:pPr algn="l">
              <a:buFont typeface="+mj-lt"/>
              <a:buAutoNum type="arabicPeriod"/>
            </a:pPr>
            <a:r>
              <a:rPr lang="ru-RU" dirty="0" err="1">
                <a:latin typeface="Montserrat" panose="00000500000000000000" pitchFamily="2" charset="-52"/>
              </a:rPr>
              <a:t>Интерпритируемый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1345" name="Google Shape;1345;p36"/>
          <p:cNvSpPr txBox="1">
            <a:spLocks noGrp="1"/>
          </p:cNvSpPr>
          <p:nvPr>
            <p:ph type="title" idx="6"/>
          </p:nvPr>
        </p:nvSpPr>
        <p:spPr>
          <a:xfrm>
            <a:off x="4693767" y="3001301"/>
            <a:ext cx="3283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По уровню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346" name="Google Shape;1346;p36"/>
          <p:cNvSpPr txBox="1">
            <a:spLocks noGrp="1"/>
          </p:cNvSpPr>
          <p:nvPr>
            <p:ph type="subTitle" idx="7"/>
          </p:nvPr>
        </p:nvSpPr>
        <p:spPr>
          <a:xfrm>
            <a:off x="4693775" y="3211080"/>
            <a:ext cx="3283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dirty="0" smtClean="0">
                <a:latin typeface="Montserrat" panose="00000500000000000000" pitchFamily="2" charset="-52"/>
              </a:rPr>
              <a:t>Низкоуровневые</a:t>
            </a:r>
          </a:p>
          <a:p>
            <a:pPr algn="l">
              <a:buFont typeface="+mj-lt"/>
              <a:buAutoNum type="arabicPeriod"/>
            </a:pPr>
            <a:r>
              <a:rPr lang="ru-RU" dirty="0" smtClean="0">
                <a:latin typeface="Montserrat" panose="00000500000000000000" pitchFamily="2" charset="-52"/>
              </a:rPr>
              <a:t>Высокоуровневые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3"/>
          <p:cNvSpPr txBox="1">
            <a:spLocks noGrp="1"/>
          </p:cNvSpPr>
          <p:nvPr>
            <p:ph type="title"/>
          </p:nvPr>
        </p:nvSpPr>
        <p:spPr>
          <a:xfrm flipH="1">
            <a:off x="3668850" y="2074550"/>
            <a:ext cx="47292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anose="00000500000000000000" pitchFamily="2" charset="-52"/>
              </a:rPr>
              <a:t>Основные ЯП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123" name="Google Shape;1123;p33"/>
          <p:cNvSpPr txBox="1">
            <a:spLocks noGrp="1"/>
          </p:cNvSpPr>
          <p:nvPr>
            <p:ph type="title" idx="2"/>
          </p:nvPr>
        </p:nvSpPr>
        <p:spPr>
          <a:xfrm flipH="1">
            <a:off x="5484750" y="101860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</a:t>
            </a:r>
            <a:endParaRPr dirty="0"/>
          </a:p>
        </p:txBody>
      </p:sp>
      <p:grpSp>
        <p:nvGrpSpPr>
          <p:cNvPr id="147" name="Google Shape;1419;p38"/>
          <p:cNvGrpSpPr/>
          <p:nvPr/>
        </p:nvGrpSpPr>
        <p:grpSpPr>
          <a:xfrm>
            <a:off x="-150521" y="1813810"/>
            <a:ext cx="4324437" cy="2792267"/>
            <a:chOff x="4699775" y="1813810"/>
            <a:chExt cx="4324437" cy="2792267"/>
          </a:xfrm>
        </p:grpSpPr>
        <p:grpSp>
          <p:nvGrpSpPr>
            <p:cNvPr id="148" name="Google Shape;1420;p38"/>
            <p:cNvGrpSpPr/>
            <p:nvPr/>
          </p:nvGrpSpPr>
          <p:grpSpPr>
            <a:xfrm>
              <a:off x="7876758" y="2753805"/>
              <a:ext cx="1147453" cy="1852273"/>
              <a:chOff x="5849258" y="-2134587"/>
              <a:chExt cx="1167298" cy="1884306"/>
            </a:xfrm>
          </p:grpSpPr>
          <p:sp>
            <p:nvSpPr>
              <p:cNvPr id="228" name="Google Shape;1421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extrusionOk="0">
                    <a:moveTo>
                      <a:pt x="0" y="1"/>
                    </a:moveTo>
                    <a:lnTo>
                      <a:pt x="0" y="2381"/>
                    </a:lnTo>
                    <a:lnTo>
                      <a:pt x="1508" y="2381"/>
                    </a:lnTo>
                    <a:lnTo>
                      <a:pt x="15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422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fill="none" extrusionOk="0">
                    <a:moveTo>
                      <a:pt x="0" y="2381"/>
                    </a:moveTo>
                    <a:lnTo>
                      <a:pt x="1508" y="2381"/>
                    </a:lnTo>
                    <a:lnTo>
                      <a:pt x="1508" y="1"/>
                    </a:lnTo>
                    <a:lnTo>
                      <a:pt x="0" y="1"/>
                    </a:lnTo>
                    <a:lnTo>
                      <a:pt x="0" y="2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423;p38"/>
              <p:cNvSpPr/>
              <p:nvPr/>
            </p:nvSpPr>
            <p:spPr>
              <a:xfrm>
                <a:off x="5849258" y="-1705494"/>
                <a:ext cx="1167279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20724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20723" y="25835"/>
                    </a:lnTo>
                    <a:lnTo>
                      <a:pt x="20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424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6575" y="885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425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5"/>
                    </a:moveTo>
                    <a:lnTo>
                      <a:pt x="6575" y="885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426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427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428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429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430;p38"/>
              <p:cNvSpPr/>
              <p:nvPr/>
            </p:nvSpPr>
            <p:spPr>
              <a:xfrm>
                <a:off x="6697868" y="-1705494"/>
                <a:ext cx="318687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5657" y="25835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431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extrusionOk="0">
                    <a:moveTo>
                      <a:pt x="1" y="0"/>
                    </a:moveTo>
                    <a:lnTo>
                      <a:pt x="2528" y="7618"/>
                    </a:lnTo>
                    <a:lnTo>
                      <a:pt x="20700" y="7618"/>
                    </a:lnTo>
                    <a:lnTo>
                      <a:pt x="181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432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fill="none" extrusionOk="0">
                    <a:moveTo>
                      <a:pt x="1" y="0"/>
                    </a:moveTo>
                    <a:lnTo>
                      <a:pt x="18161" y="0"/>
                    </a:lnTo>
                    <a:lnTo>
                      <a:pt x="20700" y="7618"/>
                    </a:lnTo>
                    <a:lnTo>
                      <a:pt x="2528" y="761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433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extrusionOk="0">
                    <a:moveTo>
                      <a:pt x="0" y="1"/>
                    </a:move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434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fill="none" extrusionOk="0">
                    <a:moveTo>
                      <a:pt x="16415" y="1"/>
                    </a:moveTo>
                    <a:lnTo>
                      <a:pt x="0" y="1"/>
                    </a:ln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435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436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437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438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439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440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441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442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443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444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45;p38"/>
            <p:cNvGrpSpPr/>
            <p:nvPr/>
          </p:nvGrpSpPr>
          <p:grpSpPr>
            <a:xfrm>
              <a:off x="4699775" y="1813810"/>
              <a:ext cx="3226507" cy="2785616"/>
              <a:chOff x="5004575" y="1813810"/>
              <a:chExt cx="3226507" cy="2785616"/>
            </a:xfrm>
          </p:grpSpPr>
          <p:grpSp>
            <p:nvGrpSpPr>
              <p:cNvPr id="150" name="Google Shape;1446;p38"/>
              <p:cNvGrpSpPr/>
              <p:nvPr/>
            </p:nvGrpSpPr>
            <p:grpSpPr>
              <a:xfrm flipH="1">
                <a:off x="5328964" y="2891562"/>
                <a:ext cx="2902118" cy="1707857"/>
                <a:chOff x="5879397" y="2862025"/>
                <a:chExt cx="2952307" cy="1737393"/>
              </a:xfrm>
            </p:grpSpPr>
            <p:sp>
              <p:nvSpPr>
                <p:cNvPr id="213" name="Google Shape;1447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1448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1449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450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1451;p38"/>
                <p:cNvSpPr/>
                <p:nvPr/>
              </p:nvSpPr>
              <p:spPr>
                <a:xfrm>
                  <a:off x="5879397" y="3071250"/>
                  <a:ext cx="2952307" cy="78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3" h="1191" extrusionOk="0">
                      <a:moveTo>
                        <a:pt x="1" y="0"/>
                      </a:moveTo>
                      <a:lnTo>
                        <a:pt x="1" y="1191"/>
                      </a:lnTo>
                      <a:lnTo>
                        <a:pt x="76883" y="1191"/>
                      </a:lnTo>
                      <a:lnTo>
                        <a:pt x="76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8" name="Google Shape;1452;p38"/>
                <p:cNvGrpSpPr/>
                <p:nvPr/>
              </p:nvGrpSpPr>
              <p:grpSpPr>
                <a:xfrm>
                  <a:off x="7199307" y="2862025"/>
                  <a:ext cx="245881" cy="210807"/>
                  <a:chOff x="5367757" y="-2469750"/>
                  <a:chExt cx="245881" cy="210807"/>
                </a:xfrm>
              </p:grpSpPr>
              <p:sp>
                <p:nvSpPr>
                  <p:cNvPr id="224" name="Google Shape;1453;p38"/>
                  <p:cNvSpPr/>
                  <p:nvPr/>
                </p:nvSpPr>
                <p:spPr>
                  <a:xfrm>
                    <a:off x="5367757" y="-2442130"/>
                    <a:ext cx="84509" cy="120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" h="1826" extrusionOk="0">
                        <a:moveTo>
                          <a:pt x="658" y="1"/>
                        </a:moveTo>
                        <a:lnTo>
                          <a:pt x="590" y="12"/>
                        </a:lnTo>
                        <a:lnTo>
                          <a:pt x="533" y="12"/>
                        </a:lnTo>
                        <a:lnTo>
                          <a:pt x="408" y="57"/>
                        </a:lnTo>
                        <a:lnTo>
                          <a:pt x="295" y="114"/>
                        </a:lnTo>
                        <a:lnTo>
                          <a:pt x="193" y="193"/>
                        </a:lnTo>
                        <a:lnTo>
                          <a:pt x="113" y="295"/>
                        </a:lnTo>
                        <a:lnTo>
                          <a:pt x="57" y="409"/>
                        </a:lnTo>
                        <a:lnTo>
                          <a:pt x="23" y="533"/>
                        </a:lnTo>
                        <a:lnTo>
                          <a:pt x="11" y="590"/>
                        </a:lnTo>
                        <a:lnTo>
                          <a:pt x="0" y="658"/>
                        </a:lnTo>
                        <a:lnTo>
                          <a:pt x="0" y="1168"/>
                        </a:lnTo>
                        <a:lnTo>
                          <a:pt x="11" y="1236"/>
                        </a:lnTo>
                        <a:lnTo>
                          <a:pt x="23" y="1304"/>
                        </a:lnTo>
                        <a:lnTo>
                          <a:pt x="57" y="1429"/>
                        </a:lnTo>
                        <a:lnTo>
                          <a:pt x="113" y="1542"/>
                        </a:lnTo>
                        <a:lnTo>
                          <a:pt x="193" y="1633"/>
                        </a:lnTo>
                        <a:lnTo>
                          <a:pt x="295" y="1712"/>
                        </a:lnTo>
                        <a:lnTo>
                          <a:pt x="408" y="1780"/>
                        </a:lnTo>
                        <a:lnTo>
                          <a:pt x="533" y="1814"/>
                        </a:lnTo>
                        <a:lnTo>
                          <a:pt x="590" y="1826"/>
                        </a:lnTo>
                        <a:lnTo>
                          <a:pt x="1281" y="1826"/>
                        </a:lnTo>
                        <a:lnTo>
                          <a:pt x="1281" y="1531"/>
                        </a:lnTo>
                        <a:lnTo>
                          <a:pt x="590" y="1531"/>
                        </a:lnTo>
                        <a:lnTo>
                          <a:pt x="522" y="1508"/>
                        </a:lnTo>
                        <a:lnTo>
                          <a:pt x="465" y="1474"/>
                        </a:lnTo>
                        <a:lnTo>
                          <a:pt x="408" y="1429"/>
                        </a:lnTo>
                        <a:lnTo>
                          <a:pt x="363" y="1372"/>
                        </a:lnTo>
                        <a:lnTo>
                          <a:pt x="329" y="1316"/>
                        </a:lnTo>
                        <a:lnTo>
                          <a:pt x="306" y="1248"/>
                        </a:lnTo>
                        <a:lnTo>
                          <a:pt x="295" y="1168"/>
                        </a:lnTo>
                        <a:lnTo>
                          <a:pt x="295" y="658"/>
                        </a:lnTo>
                        <a:lnTo>
                          <a:pt x="306" y="590"/>
                        </a:lnTo>
                        <a:lnTo>
                          <a:pt x="329" y="522"/>
                        </a:lnTo>
                        <a:lnTo>
                          <a:pt x="363" y="454"/>
                        </a:lnTo>
                        <a:lnTo>
                          <a:pt x="408" y="409"/>
                        </a:lnTo>
                        <a:lnTo>
                          <a:pt x="465" y="363"/>
                        </a:lnTo>
                        <a:lnTo>
                          <a:pt x="522" y="329"/>
                        </a:lnTo>
                        <a:lnTo>
                          <a:pt x="590" y="307"/>
                        </a:lnTo>
                        <a:lnTo>
                          <a:pt x="658" y="295"/>
                        </a:lnTo>
                        <a:lnTo>
                          <a:pt x="1281" y="295"/>
                        </a:lnTo>
                        <a:lnTo>
                          <a:pt x="128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1454;p38"/>
                  <p:cNvSpPr/>
                  <p:nvPr/>
                </p:nvSpPr>
                <p:spPr>
                  <a:xfrm>
                    <a:off x="5421546" y="-2469750"/>
                    <a:ext cx="165196" cy="199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3027" extrusionOk="0">
                        <a:moveTo>
                          <a:pt x="0" y="0"/>
                        </a:moveTo>
                        <a:lnTo>
                          <a:pt x="0" y="2891"/>
                        </a:lnTo>
                        <a:lnTo>
                          <a:pt x="12" y="2948"/>
                        </a:lnTo>
                        <a:lnTo>
                          <a:pt x="46" y="2982"/>
                        </a:lnTo>
                        <a:lnTo>
                          <a:pt x="80" y="3016"/>
                        </a:lnTo>
                        <a:lnTo>
                          <a:pt x="136" y="3027"/>
                        </a:lnTo>
                        <a:lnTo>
                          <a:pt x="2370" y="3027"/>
                        </a:lnTo>
                        <a:lnTo>
                          <a:pt x="2426" y="3016"/>
                        </a:lnTo>
                        <a:lnTo>
                          <a:pt x="2460" y="2982"/>
                        </a:lnTo>
                        <a:lnTo>
                          <a:pt x="2494" y="2948"/>
                        </a:lnTo>
                        <a:lnTo>
                          <a:pt x="2506" y="2891"/>
                        </a:lnTo>
                        <a:lnTo>
                          <a:pt x="250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1455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1456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9" name="Google Shape;1457;p38"/>
                <p:cNvGrpSpPr/>
                <p:nvPr/>
              </p:nvGrpSpPr>
              <p:grpSpPr>
                <a:xfrm>
                  <a:off x="7536357" y="2927746"/>
                  <a:ext cx="239948" cy="145086"/>
                  <a:chOff x="5933407" y="-2404029"/>
                  <a:chExt cx="239948" cy="145086"/>
                </a:xfrm>
              </p:grpSpPr>
              <p:sp>
                <p:nvSpPr>
                  <p:cNvPr id="220" name="Google Shape;1458;p38"/>
                  <p:cNvSpPr/>
                  <p:nvPr/>
                </p:nvSpPr>
                <p:spPr>
                  <a:xfrm>
                    <a:off x="5933407" y="-2387549"/>
                    <a:ext cx="69546" cy="792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" h="1202" extrusionOk="0">
                        <a:moveTo>
                          <a:pt x="545" y="0"/>
                        </a:moveTo>
                        <a:lnTo>
                          <a:pt x="431" y="12"/>
                        </a:lnTo>
                        <a:lnTo>
                          <a:pt x="329" y="46"/>
                        </a:lnTo>
                        <a:lnTo>
                          <a:pt x="239" y="91"/>
                        </a:lnTo>
                        <a:lnTo>
                          <a:pt x="159" y="159"/>
                        </a:lnTo>
                        <a:lnTo>
                          <a:pt x="91" y="238"/>
                        </a:lnTo>
                        <a:lnTo>
                          <a:pt x="46" y="329"/>
                        </a:lnTo>
                        <a:lnTo>
                          <a:pt x="12" y="431"/>
                        </a:lnTo>
                        <a:lnTo>
                          <a:pt x="1" y="544"/>
                        </a:lnTo>
                        <a:lnTo>
                          <a:pt x="1" y="658"/>
                        </a:lnTo>
                        <a:lnTo>
                          <a:pt x="12" y="771"/>
                        </a:lnTo>
                        <a:lnTo>
                          <a:pt x="46" y="873"/>
                        </a:lnTo>
                        <a:lnTo>
                          <a:pt x="91" y="964"/>
                        </a:lnTo>
                        <a:lnTo>
                          <a:pt x="159" y="1043"/>
                        </a:lnTo>
                        <a:lnTo>
                          <a:pt x="239" y="1111"/>
                        </a:lnTo>
                        <a:lnTo>
                          <a:pt x="329" y="1157"/>
                        </a:lnTo>
                        <a:lnTo>
                          <a:pt x="431" y="1191"/>
                        </a:lnTo>
                        <a:lnTo>
                          <a:pt x="545" y="1202"/>
                        </a:lnTo>
                        <a:lnTo>
                          <a:pt x="1055" y="1202"/>
                        </a:lnTo>
                        <a:lnTo>
                          <a:pt x="1055" y="952"/>
                        </a:lnTo>
                        <a:lnTo>
                          <a:pt x="488" y="952"/>
                        </a:lnTo>
                        <a:lnTo>
                          <a:pt x="431" y="930"/>
                        </a:lnTo>
                        <a:lnTo>
                          <a:pt x="375" y="907"/>
                        </a:lnTo>
                        <a:lnTo>
                          <a:pt x="329" y="873"/>
                        </a:lnTo>
                        <a:lnTo>
                          <a:pt x="295" y="828"/>
                        </a:lnTo>
                        <a:lnTo>
                          <a:pt x="273" y="771"/>
                        </a:lnTo>
                        <a:lnTo>
                          <a:pt x="250" y="714"/>
                        </a:lnTo>
                        <a:lnTo>
                          <a:pt x="239" y="658"/>
                        </a:lnTo>
                        <a:lnTo>
                          <a:pt x="239" y="544"/>
                        </a:lnTo>
                        <a:lnTo>
                          <a:pt x="250" y="488"/>
                        </a:lnTo>
                        <a:lnTo>
                          <a:pt x="273" y="431"/>
                        </a:lnTo>
                        <a:lnTo>
                          <a:pt x="295" y="374"/>
                        </a:lnTo>
                        <a:lnTo>
                          <a:pt x="329" y="329"/>
                        </a:lnTo>
                        <a:lnTo>
                          <a:pt x="375" y="295"/>
                        </a:lnTo>
                        <a:lnTo>
                          <a:pt x="431" y="272"/>
                        </a:lnTo>
                        <a:lnTo>
                          <a:pt x="488" y="250"/>
                        </a:lnTo>
                        <a:lnTo>
                          <a:pt x="1055" y="250"/>
                        </a:lnTo>
                        <a:lnTo>
                          <a:pt x="1055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1459;p38"/>
                  <p:cNvSpPr/>
                  <p:nvPr/>
                </p:nvSpPr>
                <p:spPr>
                  <a:xfrm>
                    <a:off x="5981264" y="-2404029"/>
                    <a:ext cx="165196" cy="133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2030" extrusionOk="0">
                        <a:moveTo>
                          <a:pt x="0" y="1"/>
                        </a:moveTo>
                        <a:lnTo>
                          <a:pt x="0" y="1894"/>
                        </a:lnTo>
                        <a:lnTo>
                          <a:pt x="11" y="1951"/>
                        </a:lnTo>
                        <a:lnTo>
                          <a:pt x="34" y="1985"/>
                        </a:lnTo>
                        <a:lnTo>
                          <a:pt x="79" y="2019"/>
                        </a:lnTo>
                        <a:lnTo>
                          <a:pt x="136" y="2030"/>
                        </a:lnTo>
                        <a:lnTo>
                          <a:pt x="2369" y="2030"/>
                        </a:lnTo>
                        <a:lnTo>
                          <a:pt x="2426" y="2019"/>
                        </a:lnTo>
                        <a:lnTo>
                          <a:pt x="2460" y="1985"/>
                        </a:lnTo>
                        <a:lnTo>
                          <a:pt x="2494" y="1951"/>
                        </a:lnTo>
                        <a:lnTo>
                          <a:pt x="2505" y="1894"/>
                        </a:lnTo>
                        <a:lnTo>
                          <a:pt x="250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1460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1461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1" name="Google Shape;1462;p38"/>
              <p:cNvGrpSpPr/>
              <p:nvPr/>
            </p:nvGrpSpPr>
            <p:grpSpPr>
              <a:xfrm>
                <a:off x="5004575" y="1889725"/>
                <a:ext cx="2132899" cy="2709702"/>
                <a:chOff x="5004575" y="1889725"/>
                <a:chExt cx="2132899" cy="2709702"/>
              </a:xfrm>
            </p:grpSpPr>
            <p:sp>
              <p:nvSpPr>
                <p:cNvPr id="169" name="Google Shape;1463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extrusionOk="0">
                      <a:moveTo>
                        <a:pt x="459" y="0"/>
                      </a:move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464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465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fill="none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466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467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fill="none" extrusionOk="0">
                      <a:moveTo>
                        <a:pt x="459" y="0"/>
                      </a:moveTo>
                      <a:lnTo>
                        <a:pt x="459" y="0"/>
                      </a:ln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468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469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fill="none" extrusionOk="0">
                      <a:moveTo>
                        <a:pt x="6719" y="19"/>
                      </a:moveTo>
                      <a:lnTo>
                        <a:pt x="6719" y="19"/>
                      </a:lnTo>
                      <a:lnTo>
                        <a:pt x="7139" y="0"/>
                      </a:lnTo>
                      <a:lnTo>
                        <a:pt x="7616" y="0"/>
                      </a:lnTo>
                      <a:lnTo>
                        <a:pt x="8246" y="0"/>
                      </a:lnTo>
                      <a:lnTo>
                        <a:pt x="9010" y="19"/>
                      </a:lnTo>
                      <a:lnTo>
                        <a:pt x="9869" y="76"/>
                      </a:lnTo>
                      <a:lnTo>
                        <a:pt x="10804" y="172"/>
                      </a:lnTo>
                      <a:lnTo>
                        <a:pt x="11300" y="229"/>
                      </a:lnTo>
                      <a:lnTo>
                        <a:pt x="11796" y="325"/>
                      </a:lnTo>
                      <a:lnTo>
                        <a:pt x="12312" y="401"/>
                      </a:lnTo>
                      <a:lnTo>
                        <a:pt x="12827" y="515"/>
                      </a:lnTo>
                      <a:lnTo>
                        <a:pt x="13343" y="649"/>
                      </a:lnTo>
                      <a:lnTo>
                        <a:pt x="13839" y="783"/>
                      </a:lnTo>
                      <a:lnTo>
                        <a:pt x="14354" y="954"/>
                      </a:lnTo>
                      <a:lnTo>
                        <a:pt x="14851" y="1126"/>
                      </a:lnTo>
                      <a:lnTo>
                        <a:pt x="15347" y="1336"/>
                      </a:lnTo>
                      <a:lnTo>
                        <a:pt x="15824" y="1565"/>
                      </a:lnTo>
                      <a:lnTo>
                        <a:pt x="16263" y="1813"/>
                      </a:lnTo>
                      <a:lnTo>
                        <a:pt x="16702" y="2100"/>
                      </a:lnTo>
                      <a:lnTo>
                        <a:pt x="17122" y="2405"/>
                      </a:lnTo>
                      <a:lnTo>
                        <a:pt x="17504" y="2730"/>
                      </a:lnTo>
                      <a:lnTo>
                        <a:pt x="17866" y="3092"/>
                      </a:lnTo>
                      <a:lnTo>
                        <a:pt x="18191" y="3474"/>
                      </a:lnTo>
                      <a:lnTo>
                        <a:pt x="18344" y="3684"/>
                      </a:lnTo>
                      <a:lnTo>
                        <a:pt x="18496" y="3894"/>
                      </a:lnTo>
                      <a:lnTo>
                        <a:pt x="18611" y="4104"/>
                      </a:lnTo>
                      <a:lnTo>
                        <a:pt x="18745" y="4333"/>
                      </a:lnTo>
                      <a:lnTo>
                        <a:pt x="18745" y="4333"/>
                      </a:lnTo>
                      <a:lnTo>
                        <a:pt x="18916" y="4734"/>
                      </a:lnTo>
                      <a:lnTo>
                        <a:pt x="19069" y="5192"/>
                      </a:lnTo>
                      <a:lnTo>
                        <a:pt x="19222" y="5688"/>
                      </a:lnTo>
                      <a:lnTo>
                        <a:pt x="19336" y="6223"/>
                      </a:lnTo>
                      <a:lnTo>
                        <a:pt x="19451" y="6795"/>
                      </a:lnTo>
                      <a:lnTo>
                        <a:pt x="19527" y="7387"/>
                      </a:lnTo>
                      <a:lnTo>
                        <a:pt x="19623" y="8036"/>
                      </a:lnTo>
                      <a:lnTo>
                        <a:pt x="19680" y="8685"/>
                      </a:lnTo>
                      <a:lnTo>
                        <a:pt x="19737" y="9372"/>
                      </a:lnTo>
                      <a:lnTo>
                        <a:pt x="19775" y="10079"/>
                      </a:lnTo>
                      <a:lnTo>
                        <a:pt x="19813" y="11510"/>
                      </a:lnTo>
                      <a:lnTo>
                        <a:pt x="19833" y="12961"/>
                      </a:lnTo>
                      <a:lnTo>
                        <a:pt x="19813" y="14393"/>
                      </a:lnTo>
                      <a:lnTo>
                        <a:pt x="19775" y="15786"/>
                      </a:lnTo>
                      <a:lnTo>
                        <a:pt x="19718" y="17103"/>
                      </a:lnTo>
                      <a:lnTo>
                        <a:pt x="19661" y="18306"/>
                      </a:lnTo>
                      <a:lnTo>
                        <a:pt x="19584" y="19375"/>
                      </a:lnTo>
                      <a:lnTo>
                        <a:pt x="19470" y="20921"/>
                      </a:lnTo>
                      <a:lnTo>
                        <a:pt x="19413" y="21493"/>
                      </a:lnTo>
                      <a:lnTo>
                        <a:pt x="12865" y="21532"/>
                      </a:lnTo>
                      <a:lnTo>
                        <a:pt x="12865" y="21532"/>
                      </a:lnTo>
                      <a:lnTo>
                        <a:pt x="12904" y="20253"/>
                      </a:lnTo>
                      <a:lnTo>
                        <a:pt x="12923" y="18802"/>
                      </a:lnTo>
                      <a:lnTo>
                        <a:pt x="12980" y="16989"/>
                      </a:lnTo>
                      <a:lnTo>
                        <a:pt x="13056" y="14889"/>
                      </a:lnTo>
                      <a:lnTo>
                        <a:pt x="13171" y="12617"/>
                      </a:lnTo>
                      <a:lnTo>
                        <a:pt x="13324" y="10289"/>
                      </a:lnTo>
                      <a:lnTo>
                        <a:pt x="13400" y="9143"/>
                      </a:lnTo>
                      <a:lnTo>
                        <a:pt x="13514" y="8017"/>
                      </a:lnTo>
                      <a:lnTo>
                        <a:pt x="13514" y="8017"/>
                      </a:lnTo>
                      <a:lnTo>
                        <a:pt x="13400" y="7922"/>
                      </a:lnTo>
                      <a:lnTo>
                        <a:pt x="13266" y="7826"/>
                      </a:lnTo>
                      <a:lnTo>
                        <a:pt x="13133" y="7769"/>
                      </a:lnTo>
                      <a:lnTo>
                        <a:pt x="12980" y="7693"/>
                      </a:lnTo>
                      <a:lnTo>
                        <a:pt x="12808" y="7654"/>
                      </a:lnTo>
                      <a:lnTo>
                        <a:pt x="12617" y="7616"/>
                      </a:lnTo>
                      <a:lnTo>
                        <a:pt x="12216" y="7578"/>
                      </a:lnTo>
                      <a:lnTo>
                        <a:pt x="11758" y="7559"/>
                      </a:lnTo>
                      <a:lnTo>
                        <a:pt x="11262" y="7559"/>
                      </a:lnTo>
                      <a:lnTo>
                        <a:pt x="10136" y="7597"/>
                      </a:lnTo>
                      <a:lnTo>
                        <a:pt x="10136" y="7597"/>
                      </a:lnTo>
                      <a:lnTo>
                        <a:pt x="9430" y="7616"/>
                      </a:lnTo>
                      <a:lnTo>
                        <a:pt x="8685" y="7635"/>
                      </a:lnTo>
                      <a:lnTo>
                        <a:pt x="7883" y="7635"/>
                      </a:lnTo>
                      <a:lnTo>
                        <a:pt x="7044" y="7597"/>
                      </a:lnTo>
                      <a:lnTo>
                        <a:pt x="6624" y="7578"/>
                      </a:lnTo>
                      <a:lnTo>
                        <a:pt x="6185" y="7521"/>
                      </a:lnTo>
                      <a:lnTo>
                        <a:pt x="5746" y="7464"/>
                      </a:lnTo>
                      <a:lnTo>
                        <a:pt x="5287" y="7387"/>
                      </a:lnTo>
                      <a:lnTo>
                        <a:pt x="4829" y="7311"/>
                      </a:lnTo>
                      <a:lnTo>
                        <a:pt x="4371" y="7196"/>
                      </a:lnTo>
                      <a:lnTo>
                        <a:pt x="3894" y="7082"/>
                      </a:lnTo>
                      <a:lnTo>
                        <a:pt x="3417" y="6929"/>
                      </a:lnTo>
                      <a:lnTo>
                        <a:pt x="3417" y="6929"/>
                      </a:lnTo>
                      <a:lnTo>
                        <a:pt x="3073" y="6815"/>
                      </a:lnTo>
                      <a:lnTo>
                        <a:pt x="2749" y="6681"/>
                      </a:lnTo>
                      <a:lnTo>
                        <a:pt x="2443" y="6566"/>
                      </a:lnTo>
                      <a:lnTo>
                        <a:pt x="2157" y="6433"/>
                      </a:lnTo>
                      <a:lnTo>
                        <a:pt x="1909" y="6280"/>
                      </a:lnTo>
                      <a:lnTo>
                        <a:pt x="1680" y="6146"/>
                      </a:lnTo>
                      <a:lnTo>
                        <a:pt x="1470" y="5994"/>
                      </a:lnTo>
                      <a:lnTo>
                        <a:pt x="1298" y="5841"/>
                      </a:lnTo>
                      <a:lnTo>
                        <a:pt x="1126" y="5688"/>
                      </a:lnTo>
                      <a:lnTo>
                        <a:pt x="974" y="5536"/>
                      </a:lnTo>
                      <a:lnTo>
                        <a:pt x="840" y="5364"/>
                      </a:lnTo>
                      <a:lnTo>
                        <a:pt x="725" y="5192"/>
                      </a:lnTo>
                      <a:lnTo>
                        <a:pt x="611" y="5001"/>
                      </a:lnTo>
                      <a:lnTo>
                        <a:pt x="535" y="4829"/>
                      </a:lnTo>
                      <a:lnTo>
                        <a:pt x="439" y="4638"/>
                      </a:lnTo>
                      <a:lnTo>
                        <a:pt x="382" y="4428"/>
                      </a:lnTo>
                      <a:lnTo>
                        <a:pt x="286" y="4028"/>
                      </a:lnTo>
                      <a:lnTo>
                        <a:pt x="210" y="3589"/>
                      </a:lnTo>
                      <a:lnTo>
                        <a:pt x="172" y="3131"/>
                      </a:lnTo>
                      <a:lnTo>
                        <a:pt x="134" y="2634"/>
                      </a:lnTo>
                      <a:lnTo>
                        <a:pt x="96" y="1565"/>
                      </a:lnTo>
                      <a:lnTo>
                        <a:pt x="57" y="974"/>
                      </a:lnTo>
                      <a:lnTo>
                        <a:pt x="0" y="363"/>
                      </a:lnTo>
                      <a:lnTo>
                        <a:pt x="6719" y="1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470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extrusionOk="0">
                      <a:moveTo>
                        <a:pt x="134" y="1"/>
                      </a:move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  <a:lnTo>
                        <a:pt x="1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471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fill="none" extrusionOk="0">
                      <a:moveTo>
                        <a:pt x="134" y="1"/>
                      </a:moveTo>
                      <a:lnTo>
                        <a:pt x="134" y="1"/>
                      </a:ln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472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extrusionOk="0">
                      <a:moveTo>
                        <a:pt x="3054" y="1"/>
                      </a:moveTo>
                      <a:lnTo>
                        <a:pt x="0" y="592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473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fill="none" extrusionOk="0">
                      <a:moveTo>
                        <a:pt x="0" y="592"/>
                      </a:moveTo>
                      <a:lnTo>
                        <a:pt x="1928" y="5555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lnTo>
                        <a:pt x="0" y="59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474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extrusionOk="0">
                      <a:moveTo>
                        <a:pt x="10098" y="0"/>
                      </a:moveTo>
                      <a:lnTo>
                        <a:pt x="9143" y="19"/>
                      </a:lnTo>
                      <a:lnTo>
                        <a:pt x="8361" y="57"/>
                      </a:lnTo>
                      <a:lnTo>
                        <a:pt x="7750" y="115"/>
                      </a:lnTo>
                      <a:lnTo>
                        <a:pt x="7234" y="153"/>
                      </a:lnTo>
                      <a:lnTo>
                        <a:pt x="0" y="153"/>
                      </a:lnTo>
                      <a:lnTo>
                        <a:pt x="115" y="439"/>
                      </a:lnTo>
                      <a:lnTo>
                        <a:pt x="210" y="745"/>
                      </a:lnTo>
                      <a:lnTo>
                        <a:pt x="305" y="1031"/>
                      </a:lnTo>
                      <a:lnTo>
                        <a:pt x="382" y="1317"/>
                      </a:lnTo>
                      <a:lnTo>
                        <a:pt x="496" y="1871"/>
                      </a:lnTo>
                      <a:lnTo>
                        <a:pt x="573" y="2405"/>
                      </a:lnTo>
                      <a:lnTo>
                        <a:pt x="725" y="3455"/>
                      </a:lnTo>
                      <a:lnTo>
                        <a:pt x="802" y="3932"/>
                      </a:lnTo>
                      <a:lnTo>
                        <a:pt x="916" y="4390"/>
                      </a:lnTo>
                      <a:lnTo>
                        <a:pt x="993" y="4620"/>
                      </a:lnTo>
                      <a:lnTo>
                        <a:pt x="1069" y="4849"/>
                      </a:lnTo>
                      <a:lnTo>
                        <a:pt x="1164" y="5059"/>
                      </a:lnTo>
                      <a:lnTo>
                        <a:pt x="1279" y="5269"/>
                      </a:lnTo>
                      <a:lnTo>
                        <a:pt x="1413" y="5459"/>
                      </a:lnTo>
                      <a:lnTo>
                        <a:pt x="1565" y="5669"/>
                      </a:lnTo>
                      <a:lnTo>
                        <a:pt x="1737" y="5841"/>
                      </a:lnTo>
                      <a:lnTo>
                        <a:pt x="1928" y="6032"/>
                      </a:lnTo>
                      <a:lnTo>
                        <a:pt x="2138" y="6204"/>
                      </a:lnTo>
                      <a:lnTo>
                        <a:pt x="2386" y="6376"/>
                      </a:lnTo>
                      <a:lnTo>
                        <a:pt x="2653" y="6528"/>
                      </a:lnTo>
                      <a:lnTo>
                        <a:pt x="2959" y="6700"/>
                      </a:lnTo>
                      <a:lnTo>
                        <a:pt x="3302" y="6834"/>
                      </a:lnTo>
                      <a:lnTo>
                        <a:pt x="3665" y="6986"/>
                      </a:lnTo>
                      <a:lnTo>
                        <a:pt x="4066" y="7101"/>
                      </a:lnTo>
                      <a:lnTo>
                        <a:pt x="4505" y="7235"/>
                      </a:lnTo>
                      <a:lnTo>
                        <a:pt x="5058" y="7368"/>
                      </a:lnTo>
                      <a:lnTo>
                        <a:pt x="5593" y="7483"/>
                      </a:lnTo>
                      <a:lnTo>
                        <a:pt x="6127" y="7597"/>
                      </a:lnTo>
                      <a:lnTo>
                        <a:pt x="6662" y="7674"/>
                      </a:lnTo>
                      <a:lnTo>
                        <a:pt x="7177" y="7750"/>
                      </a:lnTo>
                      <a:lnTo>
                        <a:pt x="7692" y="7807"/>
                      </a:lnTo>
                      <a:lnTo>
                        <a:pt x="8685" y="7884"/>
                      </a:lnTo>
                      <a:lnTo>
                        <a:pt x="9659" y="7941"/>
                      </a:lnTo>
                      <a:lnTo>
                        <a:pt x="10575" y="7960"/>
                      </a:lnTo>
                      <a:lnTo>
                        <a:pt x="11472" y="7941"/>
                      </a:lnTo>
                      <a:lnTo>
                        <a:pt x="12312" y="7941"/>
                      </a:lnTo>
                      <a:lnTo>
                        <a:pt x="13362" y="7922"/>
                      </a:lnTo>
                      <a:lnTo>
                        <a:pt x="14335" y="7922"/>
                      </a:lnTo>
                      <a:lnTo>
                        <a:pt x="14812" y="7941"/>
                      </a:lnTo>
                      <a:lnTo>
                        <a:pt x="15251" y="7979"/>
                      </a:lnTo>
                      <a:lnTo>
                        <a:pt x="15690" y="8017"/>
                      </a:lnTo>
                      <a:lnTo>
                        <a:pt x="16110" y="8075"/>
                      </a:lnTo>
                      <a:lnTo>
                        <a:pt x="16416" y="9201"/>
                      </a:lnTo>
                      <a:lnTo>
                        <a:pt x="16702" y="10346"/>
                      </a:lnTo>
                      <a:lnTo>
                        <a:pt x="16988" y="11491"/>
                      </a:lnTo>
                      <a:lnTo>
                        <a:pt x="17256" y="12637"/>
                      </a:lnTo>
                      <a:lnTo>
                        <a:pt x="17752" y="14851"/>
                      </a:lnTo>
                      <a:lnTo>
                        <a:pt x="18153" y="16912"/>
                      </a:lnTo>
                      <a:lnTo>
                        <a:pt x="18496" y="18668"/>
                      </a:lnTo>
                      <a:lnTo>
                        <a:pt x="18744" y="20062"/>
                      </a:lnTo>
                      <a:lnTo>
                        <a:pt x="18954" y="21303"/>
                      </a:lnTo>
                      <a:lnTo>
                        <a:pt x="26036" y="20253"/>
                      </a:lnTo>
                      <a:lnTo>
                        <a:pt x="25998" y="19737"/>
                      </a:lnTo>
                      <a:lnTo>
                        <a:pt x="25845" y="18344"/>
                      </a:lnTo>
                      <a:lnTo>
                        <a:pt x="25731" y="17390"/>
                      </a:lnTo>
                      <a:lnTo>
                        <a:pt x="25578" y="16302"/>
                      </a:lnTo>
                      <a:lnTo>
                        <a:pt x="25406" y="15099"/>
                      </a:lnTo>
                      <a:lnTo>
                        <a:pt x="25196" y="13801"/>
                      </a:lnTo>
                      <a:lnTo>
                        <a:pt x="24948" y="12446"/>
                      </a:lnTo>
                      <a:lnTo>
                        <a:pt x="24662" y="11071"/>
                      </a:lnTo>
                      <a:lnTo>
                        <a:pt x="24337" y="9678"/>
                      </a:lnTo>
                      <a:lnTo>
                        <a:pt x="24146" y="8991"/>
                      </a:lnTo>
                      <a:lnTo>
                        <a:pt x="23975" y="8323"/>
                      </a:lnTo>
                      <a:lnTo>
                        <a:pt x="23765" y="7655"/>
                      </a:lnTo>
                      <a:lnTo>
                        <a:pt x="23555" y="7006"/>
                      </a:lnTo>
                      <a:lnTo>
                        <a:pt x="23345" y="6376"/>
                      </a:lnTo>
                      <a:lnTo>
                        <a:pt x="23097" y="5765"/>
                      </a:lnTo>
                      <a:lnTo>
                        <a:pt x="22867" y="5192"/>
                      </a:lnTo>
                      <a:lnTo>
                        <a:pt x="22600" y="4639"/>
                      </a:lnTo>
                      <a:lnTo>
                        <a:pt x="22333" y="4104"/>
                      </a:lnTo>
                      <a:lnTo>
                        <a:pt x="22066" y="3627"/>
                      </a:lnTo>
                      <a:lnTo>
                        <a:pt x="21913" y="3398"/>
                      </a:lnTo>
                      <a:lnTo>
                        <a:pt x="21760" y="3188"/>
                      </a:lnTo>
                      <a:lnTo>
                        <a:pt x="21589" y="2997"/>
                      </a:lnTo>
                      <a:lnTo>
                        <a:pt x="21417" y="2806"/>
                      </a:lnTo>
                      <a:lnTo>
                        <a:pt x="21226" y="2615"/>
                      </a:lnTo>
                      <a:lnTo>
                        <a:pt x="21016" y="2444"/>
                      </a:lnTo>
                      <a:lnTo>
                        <a:pt x="20806" y="2272"/>
                      </a:lnTo>
                      <a:lnTo>
                        <a:pt x="20596" y="2119"/>
                      </a:lnTo>
                      <a:lnTo>
                        <a:pt x="20119" y="1814"/>
                      </a:lnTo>
                      <a:lnTo>
                        <a:pt x="19603" y="1546"/>
                      </a:lnTo>
                      <a:lnTo>
                        <a:pt x="19069" y="1298"/>
                      </a:lnTo>
                      <a:lnTo>
                        <a:pt x="18515" y="1088"/>
                      </a:lnTo>
                      <a:lnTo>
                        <a:pt x="17943" y="878"/>
                      </a:lnTo>
                      <a:lnTo>
                        <a:pt x="17332" y="726"/>
                      </a:lnTo>
                      <a:lnTo>
                        <a:pt x="16721" y="573"/>
                      </a:lnTo>
                      <a:lnTo>
                        <a:pt x="16091" y="439"/>
                      </a:lnTo>
                      <a:lnTo>
                        <a:pt x="15461" y="325"/>
                      </a:lnTo>
                      <a:lnTo>
                        <a:pt x="14831" y="248"/>
                      </a:lnTo>
                      <a:lnTo>
                        <a:pt x="14182" y="172"/>
                      </a:lnTo>
                      <a:lnTo>
                        <a:pt x="13553" y="115"/>
                      </a:lnTo>
                      <a:lnTo>
                        <a:pt x="12942" y="57"/>
                      </a:lnTo>
                      <a:lnTo>
                        <a:pt x="12331" y="38"/>
                      </a:lnTo>
                      <a:lnTo>
                        <a:pt x="1116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475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fill="none" extrusionOk="0">
                      <a:moveTo>
                        <a:pt x="7234" y="153"/>
                      </a:moveTo>
                      <a:lnTo>
                        <a:pt x="7234" y="153"/>
                      </a:lnTo>
                      <a:lnTo>
                        <a:pt x="7750" y="115"/>
                      </a:lnTo>
                      <a:lnTo>
                        <a:pt x="8361" y="57"/>
                      </a:lnTo>
                      <a:lnTo>
                        <a:pt x="9143" y="19"/>
                      </a:lnTo>
                      <a:lnTo>
                        <a:pt x="10098" y="0"/>
                      </a:lnTo>
                      <a:lnTo>
                        <a:pt x="11167" y="0"/>
                      </a:lnTo>
                      <a:lnTo>
                        <a:pt x="12331" y="38"/>
                      </a:lnTo>
                      <a:lnTo>
                        <a:pt x="12942" y="57"/>
                      </a:lnTo>
                      <a:lnTo>
                        <a:pt x="13553" y="115"/>
                      </a:lnTo>
                      <a:lnTo>
                        <a:pt x="14182" y="172"/>
                      </a:lnTo>
                      <a:lnTo>
                        <a:pt x="14831" y="248"/>
                      </a:lnTo>
                      <a:lnTo>
                        <a:pt x="15461" y="325"/>
                      </a:lnTo>
                      <a:lnTo>
                        <a:pt x="16091" y="439"/>
                      </a:lnTo>
                      <a:lnTo>
                        <a:pt x="16721" y="573"/>
                      </a:lnTo>
                      <a:lnTo>
                        <a:pt x="17332" y="726"/>
                      </a:lnTo>
                      <a:lnTo>
                        <a:pt x="17943" y="878"/>
                      </a:lnTo>
                      <a:lnTo>
                        <a:pt x="18515" y="1088"/>
                      </a:lnTo>
                      <a:lnTo>
                        <a:pt x="19069" y="1298"/>
                      </a:lnTo>
                      <a:lnTo>
                        <a:pt x="19603" y="1546"/>
                      </a:lnTo>
                      <a:lnTo>
                        <a:pt x="20119" y="1814"/>
                      </a:lnTo>
                      <a:lnTo>
                        <a:pt x="20596" y="2119"/>
                      </a:lnTo>
                      <a:lnTo>
                        <a:pt x="20806" y="2272"/>
                      </a:lnTo>
                      <a:lnTo>
                        <a:pt x="21016" y="2444"/>
                      </a:lnTo>
                      <a:lnTo>
                        <a:pt x="21226" y="2615"/>
                      </a:lnTo>
                      <a:lnTo>
                        <a:pt x="21417" y="2806"/>
                      </a:lnTo>
                      <a:lnTo>
                        <a:pt x="21589" y="2997"/>
                      </a:lnTo>
                      <a:lnTo>
                        <a:pt x="21760" y="3188"/>
                      </a:lnTo>
                      <a:lnTo>
                        <a:pt x="21913" y="3398"/>
                      </a:lnTo>
                      <a:lnTo>
                        <a:pt x="22066" y="3627"/>
                      </a:lnTo>
                      <a:lnTo>
                        <a:pt x="22066" y="3627"/>
                      </a:lnTo>
                      <a:lnTo>
                        <a:pt x="22333" y="4104"/>
                      </a:lnTo>
                      <a:lnTo>
                        <a:pt x="22600" y="4639"/>
                      </a:lnTo>
                      <a:lnTo>
                        <a:pt x="22867" y="5192"/>
                      </a:lnTo>
                      <a:lnTo>
                        <a:pt x="23097" y="5765"/>
                      </a:lnTo>
                      <a:lnTo>
                        <a:pt x="23345" y="6376"/>
                      </a:lnTo>
                      <a:lnTo>
                        <a:pt x="23555" y="7006"/>
                      </a:lnTo>
                      <a:lnTo>
                        <a:pt x="23765" y="7655"/>
                      </a:lnTo>
                      <a:lnTo>
                        <a:pt x="23975" y="8323"/>
                      </a:lnTo>
                      <a:lnTo>
                        <a:pt x="24146" y="8991"/>
                      </a:lnTo>
                      <a:lnTo>
                        <a:pt x="24337" y="9678"/>
                      </a:lnTo>
                      <a:lnTo>
                        <a:pt x="24662" y="11071"/>
                      </a:lnTo>
                      <a:lnTo>
                        <a:pt x="24948" y="12446"/>
                      </a:lnTo>
                      <a:lnTo>
                        <a:pt x="25196" y="13801"/>
                      </a:lnTo>
                      <a:lnTo>
                        <a:pt x="25406" y="15099"/>
                      </a:lnTo>
                      <a:lnTo>
                        <a:pt x="25578" y="16302"/>
                      </a:lnTo>
                      <a:lnTo>
                        <a:pt x="25731" y="17390"/>
                      </a:lnTo>
                      <a:lnTo>
                        <a:pt x="25845" y="18344"/>
                      </a:lnTo>
                      <a:lnTo>
                        <a:pt x="25998" y="19737"/>
                      </a:lnTo>
                      <a:lnTo>
                        <a:pt x="26036" y="20253"/>
                      </a:lnTo>
                      <a:lnTo>
                        <a:pt x="18954" y="21303"/>
                      </a:lnTo>
                      <a:lnTo>
                        <a:pt x="18954" y="21303"/>
                      </a:lnTo>
                      <a:lnTo>
                        <a:pt x="18744" y="20062"/>
                      </a:lnTo>
                      <a:lnTo>
                        <a:pt x="18496" y="18668"/>
                      </a:lnTo>
                      <a:lnTo>
                        <a:pt x="18153" y="16912"/>
                      </a:lnTo>
                      <a:lnTo>
                        <a:pt x="17752" y="14851"/>
                      </a:lnTo>
                      <a:lnTo>
                        <a:pt x="17256" y="12637"/>
                      </a:lnTo>
                      <a:lnTo>
                        <a:pt x="16988" y="11491"/>
                      </a:lnTo>
                      <a:lnTo>
                        <a:pt x="16702" y="10346"/>
                      </a:lnTo>
                      <a:lnTo>
                        <a:pt x="16416" y="9201"/>
                      </a:lnTo>
                      <a:lnTo>
                        <a:pt x="16110" y="8075"/>
                      </a:lnTo>
                      <a:lnTo>
                        <a:pt x="16110" y="8075"/>
                      </a:lnTo>
                      <a:lnTo>
                        <a:pt x="15690" y="8017"/>
                      </a:lnTo>
                      <a:lnTo>
                        <a:pt x="15251" y="7979"/>
                      </a:lnTo>
                      <a:lnTo>
                        <a:pt x="14812" y="7941"/>
                      </a:lnTo>
                      <a:lnTo>
                        <a:pt x="14335" y="7922"/>
                      </a:lnTo>
                      <a:lnTo>
                        <a:pt x="13362" y="7922"/>
                      </a:lnTo>
                      <a:lnTo>
                        <a:pt x="12312" y="7941"/>
                      </a:lnTo>
                      <a:lnTo>
                        <a:pt x="12312" y="7941"/>
                      </a:lnTo>
                      <a:lnTo>
                        <a:pt x="11472" y="7941"/>
                      </a:lnTo>
                      <a:lnTo>
                        <a:pt x="10575" y="7960"/>
                      </a:lnTo>
                      <a:lnTo>
                        <a:pt x="9659" y="7941"/>
                      </a:lnTo>
                      <a:lnTo>
                        <a:pt x="8685" y="7884"/>
                      </a:lnTo>
                      <a:lnTo>
                        <a:pt x="7692" y="7807"/>
                      </a:lnTo>
                      <a:lnTo>
                        <a:pt x="7177" y="7750"/>
                      </a:lnTo>
                      <a:lnTo>
                        <a:pt x="6662" y="7674"/>
                      </a:lnTo>
                      <a:lnTo>
                        <a:pt x="6127" y="7597"/>
                      </a:lnTo>
                      <a:lnTo>
                        <a:pt x="5593" y="7483"/>
                      </a:lnTo>
                      <a:lnTo>
                        <a:pt x="5058" y="7368"/>
                      </a:lnTo>
                      <a:lnTo>
                        <a:pt x="4505" y="7235"/>
                      </a:lnTo>
                      <a:lnTo>
                        <a:pt x="4505" y="7235"/>
                      </a:lnTo>
                      <a:lnTo>
                        <a:pt x="4066" y="7101"/>
                      </a:lnTo>
                      <a:lnTo>
                        <a:pt x="3665" y="6986"/>
                      </a:lnTo>
                      <a:lnTo>
                        <a:pt x="3302" y="6834"/>
                      </a:lnTo>
                      <a:lnTo>
                        <a:pt x="2959" y="6700"/>
                      </a:lnTo>
                      <a:lnTo>
                        <a:pt x="2653" y="6528"/>
                      </a:lnTo>
                      <a:lnTo>
                        <a:pt x="2386" y="6376"/>
                      </a:lnTo>
                      <a:lnTo>
                        <a:pt x="2138" y="6204"/>
                      </a:lnTo>
                      <a:lnTo>
                        <a:pt x="1928" y="6032"/>
                      </a:lnTo>
                      <a:lnTo>
                        <a:pt x="1737" y="5841"/>
                      </a:lnTo>
                      <a:lnTo>
                        <a:pt x="1565" y="5669"/>
                      </a:lnTo>
                      <a:lnTo>
                        <a:pt x="1413" y="5459"/>
                      </a:lnTo>
                      <a:lnTo>
                        <a:pt x="1279" y="5269"/>
                      </a:lnTo>
                      <a:lnTo>
                        <a:pt x="1164" y="5059"/>
                      </a:lnTo>
                      <a:lnTo>
                        <a:pt x="1069" y="4849"/>
                      </a:lnTo>
                      <a:lnTo>
                        <a:pt x="993" y="4620"/>
                      </a:lnTo>
                      <a:lnTo>
                        <a:pt x="916" y="4390"/>
                      </a:lnTo>
                      <a:lnTo>
                        <a:pt x="802" y="3932"/>
                      </a:lnTo>
                      <a:lnTo>
                        <a:pt x="725" y="3455"/>
                      </a:lnTo>
                      <a:lnTo>
                        <a:pt x="573" y="2405"/>
                      </a:lnTo>
                      <a:lnTo>
                        <a:pt x="496" y="1871"/>
                      </a:lnTo>
                      <a:lnTo>
                        <a:pt x="382" y="1317"/>
                      </a:lnTo>
                      <a:lnTo>
                        <a:pt x="305" y="1031"/>
                      </a:lnTo>
                      <a:lnTo>
                        <a:pt x="210" y="745"/>
                      </a:lnTo>
                      <a:lnTo>
                        <a:pt x="115" y="439"/>
                      </a:lnTo>
                      <a:lnTo>
                        <a:pt x="0" y="153"/>
                      </a:lnTo>
                      <a:lnTo>
                        <a:pt x="7234" y="15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476;p38"/>
                <p:cNvSpPr/>
                <p:nvPr/>
              </p:nvSpPr>
              <p:spPr>
                <a:xfrm>
                  <a:off x="5322811" y="2455705"/>
                  <a:ext cx="628794" cy="5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6" h="9946" extrusionOk="0">
                      <a:moveTo>
                        <a:pt x="11167" y="1"/>
                      </a:moveTo>
                      <a:lnTo>
                        <a:pt x="5231" y="7254"/>
                      </a:lnTo>
                      <a:lnTo>
                        <a:pt x="4601" y="5689"/>
                      </a:lnTo>
                      <a:lnTo>
                        <a:pt x="688" y="2902"/>
                      </a:lnTo>
                      <a:lnTo>
                        <a:pt x="574" y="3208"/>
                      </a:lnTo>
                      <a:lnTo>
                        <a:pt x="478" y="3532"/>
                      </a:lnTo>
                      <a:lnTo>
                        <a:pt x="364" y="3971"/>
                      </a:lnTo>
                      <a:lnTo>
                        <a:pt x="230" y="4487"/>
                      </a:lnTo>
                      <a:lnTo>
                        <a:pt x="115" y="5059"/>
                      </a:lnTo>
                      <a:lnTo>
                        <a:pt x="39" y="5689"/>
                      </a:lnTo>
                      <a:lnTo>
                        <a:pt x="20" y="6014"/>
                      </a:lnTo>
                      <a:lnTo>
                        <a:pt x="1" y="6338"/>
                      </a:lnTo>
                      <a:lnTo>
                        <a:pt x="1" y="6663"/>
                      </a:lnTo>
                      <a:lnTo>
                        <a:pt x="20" y="6968"/>
                      </a:lnTo>
                      <a:lnTo>
                        <a:pt x="39" y="7293"/>
                      </a:lnTo>
                      <a:lnTo>
                        <a:pt x="96" y="7598"/>
                      </a:lnTo>
                      <a:lnTo>
                        <a:pt x="173" y="7903"/>
                      </a:lnTo>
                      <a:lnTo>
                        <a:pt x="268" y="8190"/>
                      </a:lnTo>
                      <a:lnTo>
                        <a:pt x="383" y="8476"/>
                      </a:lnTo>
                      <a:lnTo>
                        <a:pt x="535" y="8743"/>
                      </a:lnTo>
                      <a:lnTo>
                        <a:pt x="707" y="8972"/>
                      </a:lnTo>
                      <a:lnTo>
                        <a:pt x="917" y="9201"/>
                      </a:lnTo>
                      <a:lnTo>
                        <a:pt x="1165" y="9392"/>
                      </a:lnTo>
                      <a:lnTo>
                        <a:pt x="1432" y="9564"/>
                      </a:lnTo>
                      <a:lnTo>
                        <a:pt x="1738" y="9698"/>
                      </a:lnTo>
                      <a:lnTo>
                        <a:pt x="2081" y="9812"/>
                      </a:lnTo>
                      <a:lnTo>
                        <a:pt x="2482" y="9889"/>
                      </a:lnTo>
                      <a:lnTo>
                        <a:pt x="2902" y="9927"/>
                      </a:lnTo>
                      <a:lnTo>
                        <a:pt x="3131" y="9946"/>
                      </a:lnTo>
                      <a:lnTo>
                        <a:pt x="3379" y="9927"/>
                      </a:lnTo>
                      <a:lnTo>
                        <a:pt x="3609" y="9908"/>
                      </a:lnTo>
                      <a:lnTo>
                        <a:pt x="3838" y="9870"/>
                      </a:lnTo>
                      <a:lnTo>
                        <a:pt x="4067" y="9831"/>
                      </a:lnTo>
                      <a:lnTo>
                        <a:pt x="4296" y="9774"/>
                      </a:lnTo>
                      <a:lnTo>
                        <a:pt x="4754" y="9621"/>
                      </a:lnTo>
                      <a:lnTo>
                        <a:pt x="5193" y="9431"/>
                      </a:lnTo>
                      <a:lnTo>
                        <a:pt x="5632" y="9221"/>
                      </a:lnTo>
                      <a:lnTo>
                        <a:pt x="6071" y="8953"/>
                      </a:lnTo>
                      <a:lnTo>
                        <a:pt x="6491" y="8648"/>
                      </a:lnTo>
                      <a:lnTo>
                        <a:pt x="6911" y="8342"/>
                      </a:lnTo>
                      <a:lnTo>
                        <a:pt x="7312" y="7999"/>
                      </a:lnTo>
                      <a:lnTo>
                        <a:pt x="7693" y="7617"/>
                      </a:lnTo>
                      <a:lnTo>
                        <a:pt x="8075" y="7235"/>
                      </a:lnTo>
                      <a:lnTo>
                        <a:pt x="8457" y="6835"/>
                      </a:lnTo>
                      <a:lnTo>
                        <a:pt x="8800" y="6434"/>
                      </a:lnTo>
                      <a:lnTo>
                        <a:pt x="9144" y="6014"/>
                      </a:lnTo>
                      <a:lnTo>
                        <a:pt x="9469" y="5594"/>
                      </a:lnTo>
                      <a:lnTo>
                        <a:pt x="9793" y="5174"/>
                      </a:lnTo>
                      <a:lnTo>
                        <a:pt x="10079" y="4754"/>
                      </a:lnTo>
                      <a:lnTo>
                        <a:pt x="10633" y="3933"/>
                      </a:lnTo>
                      <a:lnTo>
                        <a:pt x="11110" y="3170"/>
                      </a:lnTo>
                      <a:lnTo>
                        <a:pt x="11511" y="2482"/>
                      </a:lnTo>
                      <a:lnTo>
                        <a:pt x="11816" y="1891"/>
                      </a:lnTo>
                      <a:lnTo>
                        <a:pt x="12065" y="1433"/>
                      </a:lnTo>
                      <a:lnTo>
                        <a:pt x="12255" y="1051"/>
                      </a:lnTo>
                      <a:lnTo>
                        <a:pt x="11167" y="1"/>
                      </a:lnTo>
                      <a:close/>
                    </a:path>
                  </a:pathLst>
                </a:custGeom>
                <a:solidFill>
                  <a:srgbClr val="5885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477;p38"/>
                <p:cNvSpPr/>
                <p:nvPr/>
              </p:nvSpPr>
              <p:spPr>
                <a:xfrm>
                  <a:off x="5723337" y="1924970"/>
                  <a:ext cx="245854" cy="29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" h="5765" extrusionOk="0">
                      <a:moveTo>
                        <a:pt x="3131" y="0"/>
                      </a:moveTo>
                      <a:lnTo>
                        <a:pt x="2979" y="38"/>
                      </a:lnTo>
                      <a:lnTo>
                        <a:pt x="2826" y="77"/>
                      </a:lnTo>
                      <a:lnTo>
                        <a:pt x="2501" y="191"/>
                      </a:lnTo>
                      <a:lnTo>
                        <a:pt x="2158" y="344"/>
                      </a:lnTo>
                      <a:lnTo>
                        <a:pt x="1833" y="516"/>
                      </a:lnTo>
                      <a:lnTo>
                        <a:pt x="1509" y="726"/>
                      </a:lnTo>
                      <a:lnTo>
                        <a:pt x="1203" y="955"/>
                      </a:lnTo>
                      <a:lnTo>
                        <a:pt x="917" y="1184"/>
                      </a:lnTo>
                      <a:lnTo>
                        <a:pt x="669" y="1413"/>
                      </a:lnTo>
                      <a:lnTo>
                        <a:pt x="440" y="1623"/>
                      </a:lnTo>
                      <a:lnTo>
                        <a:pt x="249" y="1814"/>
                      </a:lnTo>
                      <a:lnTo>
                        <a:pt x="115" y="1985"/>
                      </a:lnTo>
                      <a:lnTo>
                        <a:pt x="20" y="2100"/>
                      </a:lnTo>
                      <a:lnTo>
                        <a:pt x="1" y="2195"/>
                      </a:lnTo>
                      <a:lnTo>
                        <a:pt x="1" y="2367"/>
                      </a:lnTo>
                      <a:lnTo>
                        <a:pt x="58" y="2673"/>
                      </a:lnTo>
                      <a:lnTo>
                        <a:pt x="115" y="3073"/>
                      </a:lnTo>
                      <a:lnTo>
                        <a:pt x="211" y="3531"/>
                      </a:lnTo>
                      <a:lnTo>
                        <a:pt x="325" y="3971"/>
                      </a:lnTo>
                      <a:lnTo>
                        <a:pt x="459" y="4410"/>
                      </a:lnTo>
                      <a:lnTo>
                        <a:pt x="535" y="4600"/>
                      </a:lnTo>
                      <a:lnTo>
                        <a:pt x="631" y="4753"/>
                      </a:lnTo>
                      <a:lnTo>
                        <a:pt x="707" y="4906"/>
                      </a:lnTo>
                      <a:lnTo>
                        <a:pt x="803" y="5001"/>
                      </a:lnTo>
                      <a:lnTo>
                        <a:pt x="917" y="5097"/>
                      </a:lnTo>
                      <a:lnTo>
                        <a:pt x="1070" y="5192"/>
                      </a:lnTo>
                      <a:lnTo>
                        <a:pt x="1261" y="5288"/>
                      </a:lnTo>
                      <a:lnTo>
                        <a:pt x="1490" y="5383"/>
                      </a:lnTo>
                      <a:lnTo>
                        <a:pt x="1738" y="5459"/>
                      </a:lnTo>
                      <a:lnTo>
                        <a:pt x="2005" y="5536"/>
                      </a:lnTo>
                      <a:lnTo>
                        <a:pt x="2578" y="5669"/>
                      </a:lnTo>
                      <a:lnTo>
                        <a:pt x="2864" y="5708"/>
                      </a:lnTo>
                      <a:lnTo>
                        <a:pt x="3150" y="5746"/>
                      </a:lnTo>
                      <a:lnTo>
                        <a:pt x="3418" y="5765"/>
                      </a:lnTo>
                      <a:lnTo>
                        <a:pt x="3666" y="5765"/>
                      </a:lnTo>
                      <a:lnTo>
                        <a:pt x="3895" y="5746"/>
                      </a:lnTo>
                      <a:lnTo>
                        <a:pt x="4086" y="5727"/>
                      </a:lnTo>
                      <a:lnTo>
                        <a:pt x="4258" y="5669"/>
                      </a:lnTo>
                      <a:lnTo>
                        <a:pt x="4315" y="5631"/>
                      </a:lnTo>
                      <a:lnTo>
                        <a:pt x="4372" y="5593"/>
                      </a:lnTo>
                      <a:lnTo>
                        <a:pt x="4410" y="5536"/>
                      </a:lnTo>
                      <a:lnTo>
                        <a:pt x="4448" y="5459"/>
                      </a:lnTo>
                      <a:lnTo>
                        <a:pt x="4544" y="5249"/>
                      </a:lnTo>
                      <a:lnTo>
                        <a:pt x="4620" y="4982"/>
                      </a:lnTo>
                      <a:lnTo>
                        <a:pt x="4677" y="4677"/>
                      </a:lnTo>
                      <a:lnTo>
                        <a:pt x="4735" y="4314"/>
                      </a:lnTo>
                      <a:lnTo>
                        <a:pt x="4773" y="3913"/>
                      </a:lnTo>
                      <a:lnTo>
                        <a:pt x="4792" y="3493"/>
                      </a:lnTo>
                      <a:lnTo>
                        <a:pt x="4792" y="3054"/>
                      </a:lnTo>
                      <a:lnTo>
                        <a:pt x="4792" y="2615"/>
                      </a:lnTo>
                      <a:lnTo>
                        <a:pt x="4754" y="2176"/>
                      </a:lnTo>
                      <a:lnTo>
                        <a:pt x="4677" y="1756"/>
                      </a:lnTo>
                      <a:lnTo>
                        <a:pt x="4601" y="1355"/>
                      </a:lnTo>
                      <a:lnTo>
                        <a:pt x="4487" y="993"/>
                      </a:lnTo>
                      <a:lnTo>
                        <a:pt x="4410" y="840"/>
                      </a:lnTo>
                      <a:lnTo>
                        <a:pt x="4334" y="668"/>
                      </a:lnTo>
                      <a:lnTo>
                        <a:pt x="4258" y="535"/>
                      </a:lnTo>
                      <a:lnTo>
                        <a:pt x="4162" y="401"/>
                      </a:lnTo>
                      <a:lnTo>
                        <a:pt x="4067" y="286"/>
                      </a:lnTo>
                      <a:lnTo>
                        <a:pt x="3952" y="191"/>
                      </a:lnTo>
                      <a:lnTo>
                        <a:pt x="3838" y="115"/>
                      </a:lnTo>
                      <a:lnTo>
                        <a:pt x="3704" y="57"/>
                      </a:lnTo>
                      <a:lnTo>
                        <a:pt x="3570" y="19"/>
                      </a:lnTo>
                      <a:lnTo>
                        <a:pt x="3437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478;p38"/>
                <p:cNvSpPr/>
                <p:nvPr/>
              </p:nvSpPr>
              <p:spPr>
                <a:xfrm>
                  <a:off x="5340459" y="2294151"/>
                  <a:ext cx="835399" cy="107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3" h="20902" extrusionOk="0">
                      <a:moveTo>
                        <a:pt x="7216" y="0"/>
                      </a:moveTo>
                      <a:lnTo>
                        <a:pt x="6624" y="58"/>
                      </a:lnTo>
                      <a:lnTo>
                        <a:pt x="6261" y="96"/>
                      </a:lnTo>
                      <a:lnTo>
                        <a:pt x="5880" y="172"/>
                      </a:lnTo>
                      <a:lnTo>
                        <a:pt x="5460" y="268"/>
                      </a:lnTo>
                      <a:lnTo>
                        <a:pt x="5021" y="382"/>
                      </a:lnTo>
                      <a:lnTo>
                        <a:pt x="4562" y="535"/>
                      </a:lnTo>
                      <a:lnTo>
                        <a:pt x="4104" y="707"/>
                      </a:lnTo>
                      <a:lnTo>
                        <a:pt x="3627" y="936"/>
                      </a:lnTo>
                      <a:lnTo>
                        <a:pt x="3150" y="1184"/>
                      </a:lnTo>
                      <a:lnTo>
                        <a:pt x="2692" y="1508"/>
                      </a:lnTo>
                      <a:lnTo>
                        <a:pt x="2463" y="1680"/>
                      </a:lnTo>
                      <a:lnTo>
                        <a:pt x="2234" y="1852"/>
                      </a:lnTo>
                      <a:lnTo>
                        <a:pt x="2024" y="2062"/>
                      </a:lnTo>
                      <a:lnTo>
                        <a:pt x="1814" y="2291"/>
                      </a:lnTo>
                      <a:lnTo>
                        <a:pt x="1623" y="2558"/>
                      </a:lnTo>
                      <a:lnTo>
                        <a:pt x="1451" y="2845"/>
                      </a:lnTo>
                      <a:lnTo>
                        <a:pt x="1298" y="3131"/>
                      </a:lnTo>
                      <a:lnTo>
                        <a:pt x="1146" y="3455"/>
                      </a:lnTo>
                      <a:lnTo>
                        <a:pt x="1012" y="3799"/>
                      </a:lnTo>
                      <a:lnTo>
                        <a:pt x="898" y="4162"/>
                      </a:lnTo>
                      <a:lnTo>
                        <a:pt x="649" y="4906"/>
                      </a:lnTo>
                      <a:lnTo>
                        <a:pt x="439" y="5689"/>
                      </a:lnTo>
                      <a:lnTo>
                        <a:pt x="0" y="7330"/>
                      </a:lnTo>
                      <a:lnTo>
                        <a:pt x="287" y="7693"/>
                      </a:lnTo>
                      <a:lnTo>
                        <a:pt x="535" y="7998"/>
                      </a:lnTo>
                      <a:lnTo>
                        <a:pt x="764" y="8266"/>
                      </a:lnTo>
                      <a:lnTo>
                        <a:pt x="993" y="8476"/>
                      </a:lnTo>
                      <a:lnTo>
                        <a:pt x="1470" y="8896"/>
                      </a:lnTo>
                      <a:lnTo>
                        <a:pt x="2024" y="9392"/>
                      </a:lnTo>
                      <a:lnTo>
                        <a:pt x="2119" y="9984"/>
                      </a:lnTo>
                      <a:lnTo>
                        <a:pt x="2234" y="10613"/>
                      </a:lnTo>
                      <a:lnTo>
                        <a:pt x="2425" y="12045"/>
                      </a:lnTo>
                      <a:lnTo>
                        <a:pt x="2596" y="13591"/>
                      </a:lnTo>
                      <a:lnTo>
                        <a:pt x="2749" y="15195"/>
                      </a:lnTo>
                      <a:lnTo>
                        <a:pt x="3055" y="18268"/>
                      </a:lnTo>
                      <a:lnTo>
                        <a:pt x="3188" y="19642"/>
                      </a:lnTo>
                      <a:lnTo>
                        <a:pt x="3341" y="20768"/>
                      </a:lnTo>
                      <a:lnTo>
                        <a:pt x="4219" y="20845"/>
                      </a:lnTo>
                      <a:lnTo>
                        <a:pt x="5116" y="20883"/>
                      </a:lnTo>
                      <a:lnTo>
                        <a:pt x="6051" y="20902"/>
                      </a:lnTo>
                      <a:lnTo>
                        <a:pt x="6987" y="20883"/>
                      </a:lnTo>
                      <a:lnTo>
                        <a:pt x="7922" y="20826"/>
                      </a:lnTo>
                      <a:lnTo>
                        <a:pt x="8838" y="20730"/>
                      </a:lnTo>
                      <a:lnTo>
                        <a:pt x="9754" y="20597"/>
                      </a:lnTo>
                      <a:lnTo>
                        <a:pt x="10652" y="20444"/>
                      </a:lnTo>
                      <a:lnTo>
                        <a:pt x="11091" y="20329"/>
                      </a:lnTo>
                      <a:lnTo>
                        <a:pt x="11530" y="20234"/>
                      </a:lnTo>
                      <a:lnTo>
                        <a:pt x="11950" y="20119"/>
                      </a:lnTo>
                      <a:lnTo>
                        <a:pt x="12370" y="19986"/>
                      </a:lnTo>
                      <a:lnTo>
                        <a:pt x="12770" y="19833"/>
                      </a:lnTo>
                      <a:lnTo>
                        <a:pt x="13171" y="19699"/>
                      </a:lnTo>
                      <a:lnTo>
                        <a:pt x="13553" y="19528"/>
                      </a:lnTo>
                      <a:lnTo>
                        <a:pt x="13916" y="19356"/>
                      </a:lnTo>
                      <a:lnTo>
                        <a:pt x="14278" y="19165"/>
                      </a:lnTo>
                      <a:lnTo>
                        <a:pt x="14603" y="18974"/>
                      </a:lnTo>
                      <a:lnTo>
                        <a:pt x="14927" y="18764"/>
                      </a:lnTo>
                      <a:lnTo>
                        <a:pt x="15233" y="18554"/>
                      </a:lnTo>
                      <a:lnTo>
                        <a:pt x="15519" y="18325"/>
                      </a:lnTo>
                      <a:lnTo>
                        <a:pt x="15805" y="18077"/>
                      </a:lnTo>
                      <a:lnTo>
                        <a:pt x="16053" y="17829"/>
                      </a:lnTo>
                      <a:lnTo>
                        <a:pt x="16283" y="17542"/>
                      </a:lnTo>
                      <a:lnTo>
                        <a:pt x="15156" y="13171"/>
                      </a:lnTo>
                      <a:lnTo>
                        <a:pt x="13935" y="8418"/>
                      </a:lnTo>
                      <a:lnTo>
                        <a:pt x="12541" y="3035"/>
                      </a:lnTo>
                      <a:lnTo>
                        <a:pt x="11930" y="2596"/>
                      </a:lnTo>
                      <a:lnTo>
                        <a:pt x="11281" y="2138"/>
                      </a:lnTo>
                      <a:lnTo>
                        <a:pt x="10518" y="1604"/>
                      </a:lnTo>
                      <a:lnTo>
                        <a:pt x="9697" y="1050"/>
                      </a:lnTo>
                      <a:lnTo>
                        <a:pt x="8915" y="573"/>
                      </a:lnTo>
                      <a:lnTo>
                        <a:pt x="8552" y="363"/>
                      </a:lnTo>
                      <a:lnTo>
                        <a:pt x="8227" y="191"/>
                      </a:lnTo>
                      <a:lnTo>
                        <a:pt x="7941" y="77"/>
                      </a:lnTo>
                      <a:lnTo>
                        <a:pt x="773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479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extrusionOk="0">
                      <a:moveTo>
                        <a:pt x="12732" y="0"/>
                      </a:moveTo>
                      <a:lnTo>
                        <a:pt x="5612" y="3799"/>
                      </a:lnTo>
                      <a:lnTo>
                        <a:pt x="840" y="554"/>
                      </a:ln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480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fill="none" extrusionOk="0">
                      <a:moveTo>
                        <a:pt x="0" y="5707"/>
                      </a:move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lnTo>
                        <a:pt x="5612" y="3799"/>
                      </a:lnTo>
                      <a:lnTo>
                        <a:pt x="840" y="55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481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extrusionOk="0">
                      <a:moveTo>
                        <a:pt x="0" y="0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482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fill="none" extrusionOk="0">
                      <a:moveTo>
                        <a:pt x="2615" y="6872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lnTo>
                        <a:pt x="15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483;p38"/>
                <p:cNvSpPr/>
                <p:nvPr/>
              </p:nvSpPr>
              <p:spPr>
                <a:xfrm>
                  <a:off x="5870271" y="2645733"/>
                  <a:ext cx="196857" cy="122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2387" extrusionOk="0">
                      <a:moveTo>
                        <a:pt x="19" y="0"/>
                      </a:moveTo>
                      <a:lnTo>
                        <a:pt x="0" y="38"/>
                      </a:lnTo>
                      <a:lnTo>
                        <a:pt x="3818" y="2386"/>
                      </a:lnTo>
                      <a:lnTo>
                        <a:pt x="3837" y="2367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484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extrusionOk="0">
                      <a:moveTo>
                        <a:pt x="1012" y="1"/>
                      </a:moveTo>
                      <a:lnTo>
                        <a:pt x="0" y="3418"/>
                      </a:lnTo>
                      <a:lnTo>
                        <a:pt x="134" y="3513"/>
                      </a:lnTo>
                      <a:lnTo>
                        <a:pt x="248" y="3590"/>
                      </a:lnTo>
                      <a:lnTo>
                        <a:pt x="535" y="3742"/>
                      </a:lnTo>
                      <a:lnTo>
                        <a:pt x="821" y="3838"/>
                      </a:lnTo>
                      <a:lnTo>
                        <a:pt x="1107" y="3914"/>
                      </a:lnTo>
                      <a:lnTo>
                        <a:pt x="1394" y="3952"/>
                      </a:lnTo>
                      <a:lnTo>
                        <a:pt x="1680" y="3952"/>
                      </a:lnTo>
                      <a:lnTo>
                        <a:pt x="1947" y="3933"/>
                      </a:lnTo>
                      <a:lnTo>
                        <a:pt x="2214" y="3914"/>
                      </a:lnTo>
                      <a:lnTo>
                        <a:pt x="2463" y="3876"/>
                      </a:lnTo>
                      <a:lnTo>
                        <a:pt x="2711" y="3819"/>
                      </a:lnTo>
                      <a:lnTo>
                        <a:pt x="3092" y="3704"/>
                      </a:lnTo>
                      <a:lnTo>
                        <a:pt x="3341" y="3628"/>
                      </a:lnTo>
                      <a:lnTo>
                        <a:pt x="3436" y="3590"/>
                      </a:lnTo>
                      <a:lnTo>
                        <a:pt x="3474" y="726"/>
                      </a:lnTo>
                      <a:lnTo>
                        <a:pt x="1012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485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fill="none" extrusionOk="0">
                      <a:moveTo>
                        <a:pt x="3474" y="726"/>
                      </a:moveTo>
                      <a:lnTo>
                        <a:pt x="3436" y="3590"/>
                      </a:lnTo>
                      <a:lnTo>
                        <a:pt x="3436" y="3590"/>
                      </a:lnTo>
                      <a:lnTo>
                        <a:pt x="3341" y="3628"/>
                      </a:lnTo>
                      <a:lnTo>
                        <a:pt x="3092" y="3704"/>
                      </a:lnTo>
                      <a:lnTo>
                        <a:pt x="2711" y="3819"/>
                      </a:lnTo>
                      <a:lnTo>
                        <a:pt x="2463" y="3876"/>
                      </a:lnTo>
                      <a:lnTo>
                        <a:pt x="2214" y="3914"/>
                      </a:lnTo>
                      <a:lnTo>
                        <a:pt x="1947" y="3933"/>
                      </a:lnTo>
                      <a:lnTo>
                        <a:pt x="1680" y="3952"/>
                      </a:lnTo>
                      <a:lnTo>
                        <a:pt x="1394" y="3952"/>
                      </a:lnTo>
                      <a:lnTo>
                        <a:pt x="1107" y="3914"/>
                      </a:lnTo>
                      <a:lnTo>
                        <a:pt x="821" y="3838"/>
                      </a:lnTo>
                      <a:lnTo>
                        <a:pt x="535" y="3742"/>
                      </a:lnTo>
                      <a:lnTo>
                        <a:pt x="248" y="3590"/>
                      </a:lnTo>
                      <a:lnTo>
                        <a:pt x="134" y="3513"/>
                      </a:lnTo>
                      <a:lnTo>
                        <a:pt x="0" y="3418"/>
                      </a:lnTo>
                      <a:lnTo>
                        <a:pt x="101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486;p38"/>
                <p:cNvSpPr/>
                <p:nvPr/>
              </p:nvSpPr>
              <p:spPr>
                <a:xfrm>
                  <a:off x="5416850" y="2588889"/>
                  <a:ext cx="76444" cy="5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0195" extrusionOk="0">
                      <a:moveTo>
                        <a:pt x="0" y="1"/>
                      </a:moveTo>
                      <a:lnTo>
                        <a:pt x="1451" y="10194"/>
                      </a:lnTo>
                      <a:lnTo>
                        <a:pt x="1489" y="10194"/>
                      </a:ln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487;p38"/>
                <p:cNvSpPr/>
                <p:nvPr/>
              </p:nvSpPr>
              <p:spPr>
                <a:xfrm>
                  <a:off x="5571582" y="1889725"/>
                  <a:ext cx="399615" cy="56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" h="10976" extrusionOk="0">
                      <a:moveTo>
                        <a:pt x="4696" y="0"/>
                      </a:moveTo>
                      <a:lnTo>
                        <a:pt x="4429" y="19"/>
                      </a:lnTo>
                      <a:lnTo>
                        <a:pt x="4161" y="76"/>
                      </a:lnTo>
                      <a:lnTo>
                        <a:pt x="3913" y="153"/>
                      </a:lnTo>
                      <a:lnTo>
                        <a:pt x="3665" y="248"/>
                      </a:lnTo>
                      <a:lnTo>
                        <a:pt x="3436" y="382"/>
                      </a:lnTo>
                      <a:lnTo>
                        <a:pt x="3226" y="534"/>
                      </a:lnTo>
                      <a:lnTo>
                        <a:pt x="3092" y="554"/>
                      </a:lnTo>
                      <a:lnTo>
                        <a:pt x="2959" y="573"/>
                      </a:lnTo>
                      <a:lnTo>
                        <a:pt x="2825" y="611"/>
                      </a:lnTo>
                      <a:lnTo>
                        <a:pt x="2673" y="649"/>
                      </a:lnTo>
                      <a:lnTo>
                        <a:pt x="2520" y="725"/>
                      </a:lnTo>
                      <a:lnTo>
                        <a:pt x="2367" y="802"/>
                      </a:lnTo>
                      <a:lnTo>
                        <a:pt x="2214" y="916"/>
                      </a:lnTo>
                      <a:lnTo>
                        <a:pt x="2043" y="1031"/>
                      </a:lnTo>
                      <a:lnTo>
                        <a:pt x="1928" y="1145"/>
                      </a:lnTo>
                      <a:lnTo>
                        <a:pt x="1814" y="1260"/>
                      </a:lnTo>
                      <a:lnTo>
                        <a:pt x="1718" y="1393"/>
                      </a:lnTo>
                      <a:lnTo>
                        <a:pt x="1642" y="1527"/>
                      </a:lnTo>
                      <a:lnTo>
                        <a:pt x="1470" y="1813"/>
                      </a:lnTo>
                      <a:lnTo>
                        <a:pt x="1355" y="2119"/>
                      </a:lnTo>
                      <a:lnTo>
                        <a:pt x="1241" y="2424"/>
                      </a:lnTo>
                      <a:lnTo>
                        <a:pt x="1165" y="2749"/>
                      </a:lnTo>
                      <a:lnTo>
                        <a:pt x="1088" y="3073"/>
                      </a:lnTo>
                      <a:lnTo>
                        <a:pt x="1031" y="3417"/>
                      </a:lnTo>
                      <a:lnTo>
                        <a:pt x="955" y="4066"/>
                      </a:lnTo>
                      <a:lnTo>
                        <a:pt x="878" y="4734"/>
                      </a:lnTo>
                      <a:lnTo>
                        <a:pt x="764" y="5364"/>
                      </a:lnTo>
                      <a:lnTo>
                        <a:pt x="649" y="5994"/>
                      </a:lnTo>
                      <a:lnTo>
                        <a:pt x="497" y="6605"/>
                      </a:lnTo>
                      <a:lnTo>
                        <a:pt x="325" y="7234"/>
                      </a:lnTo>
                      <a:lnTo>
                        <a:pt x="172" y="7769"/>
                      </a:lnTo>
                      <a:lnTo>
                        <a:pt x="96" y="8055"/>
                      </a:lnTo>
                      <a:lnTo>
                        <a:pt x="38" y="8342"/>
                      </a:lnTo>
                      <a:lnTo>
                        <a:pt x="0" y="8609"/>
                      </a:lnTo>
                      <a:lnTo>
                        <a:pt x="0" y="8895"/>
                      </a:lnTo>
                      <a:lnTo>
                        <a:pt x="19" y="9162"/>
                      </a:lnTo>
                      <a:lnTo>
                        <a:pt x="96" y="9430"/>
                      </a:lnTo>
                      <a:lnTo>
                        <a:pt x="172" y="9659"/>
                      </a:lnTo>
                      <a:lnTo>
                        <a:pt x="287" y="9869"/>
                      </a:lnTo>
                      <a:lnTo>
                        <a:pt x="420" y="10059"/>
                      </a:lnTo>
                      <a:lnTo>
                        <a:pt x="592" y="10231"/>
                      </a:lnTo>
                      <a:lnTo>
                        <a:pt x="764" y="10384"/>
                      </a:lnTo>
                      <a:lnTo>
                        <a:pt x="955" y="10518"/>
                      </a:lnTo>
                      <a:lnTo>
                        <a:pt x="1165" y="10632"/>
                      </a:lnTo>
                      <a:lnTo>
                        <a:pt x="1394" y="10728"/>
                      </a:lnTo>
                      <a:lnTo>
                        <a:pt x="1604" y="10823"/>
                      </a:lnTo>
                      <a:lnTo>
                        <a:pt x="1833" y="10880"/>
                      </a:lnTo>
                      <a:lnTo>
                        <a:pt x="2062" y="10918"/>
                      </a:lnTo>
                      <a:lnTo>
                        <a:pt x="2310" y="10957"/>
                      </a:lnTo>
                      <a:lnTo>
                        <a:pt x="2539" y="10976"/>
                      </a:lnTo>
                      <a:lnTo>
                        <a:pt x="2787" y="10976"/>
                      </a:lnTo>
                      <a:lnTo>
                        <a:pt x="3264" y="10957"/>
                      </a:lnTo>
                      <a:lnTo>
                        <a:pt x="3532" y="10938"/>
                      </a:lnTo>
                      <a:lnTo>
                        <a:pt x="3818" y="10899"/>
                      </a:lnTo>
                      <a:lnTo>
                        <a:pt x="4104" y="10823"/>
                      </a:lnTo>
                      <a:lnTo>
                        <a:pt x="4371" y="10747"/>
                      </a:lnTo>
                      <a:lnTo>
                        <a:pt x="4620" y="10632"/>
                      </a:lnTo>
                      <a:lnTo>
                        <a:pt x="4868" y="10479"/>
                      </a:lnTo>
                      <a:lnTo>
                        <a:pt x="5059" y="10308"/>
                      </a:lnTo>
                      <a:lnTo>
                        <a:pt x="5154" y="10193"/>
                      </a:lnTo>
                      <a:lnTo>
                        <a:pt x="5249" y="10098"/>
                      </a:lnTo>
                      <a:lnTo>
                        <a:pt x="5307" y="9983"/>
                      </a:lnTo>
                      <a:lnTo>
                        <a:pt x="5383" y="9849"/>
                      </a:lnTo>
                      <a:lnTo>
                        <a:pt x="5459" y="9601"/>
                      </a:lnTo>
                      <a:lnTo>
                        <a:pt x="5517" y="9353"/>
                      </a:lnTo>
                      <a:lnTo>
                        <a:pt x="5555" y="9086"/>
                      </a:lnTo>
                      <a:lnTo>
                        <a:pt x="5555" y="8819"/>
                      </a:lnTo>
                      <a:lnTo>
                        <a:pt x="5555" y="8532"/>
                      </a:lnTo>
                      <a:lnTo>
                        <a:pt x="5498" y="7979"/>
                      </a:lnTo>
                      <a:lnTo>
                        <a:pt x="5459" y="7463"/>
                      </a:lnTo>
                      <a:lnTo>
                        <a:pt x="5421" y="6948"/>
                      </a:lnTo>
                      <a:lnTo>
                        <a:pt x="5383" y="5898"/>
                      </a:lnTo>
                      <a:lnTo>
                        <a:pt x="5364" y="5345"/>
                      </a:lnTo>
                      <a:lnTo>
                        <a:pt x="5383" y="4810"/>
                      </a:lnTo>
                      <a:lnTo>
                        <a:pt x="5402" y="4543"/>
                      </a:lnTo>
                      <a:lnTo>
                        <a:pt x="5440" y="4276"/>
                      </a:lnTo>
                      <a:lnTo>
                        <a:pt x="5498" y="4009"/>
                      </a:lnTo>
                      <a:lnTo>
                        <a:pt x="5555" y="3741"/>
                      </a:lnTo>
                      <a:lnTo>
                        <a:pt x="5669" y="3398"/>
                      </a:lnTo>
                      <a:lnTo>
                        <a:pt x="5765" y="3054"/>
                      </a:lnTo>
                      <a:lnTo>
                        <a:pt x="5918" y="2711"/>
                      </a:lnTo>
                      <a:lnTo>
                        <a:pt x="5994" y="2558"/>
                      </a:lnTo>
                      <a:lnTo>
                        <a:pt x="6089" y="2386"/>
                      </a:lnTo>
                      <a:lnTo>
                        <a:pt x="6185" y="2462"/>
                      </a:lnTo>
                      <a:lnTo>
                        <a:pt x="6280" y="2501"/>
                      </a:lnTo>
                      <a:lnTo>
                        <a:pt x="6395" y="2520"/>
                      </a:lnTo>
                      <a:lnTo>
                        <a:pt x="6490" y="2501"/>
                      </a:lnTo>
                      <a:lnTo>
                        <a:pt x="6586" y="2424"/>
                      </a:lnTo>
                      <a:lnTo>
                        <a:pt x="6643" y="2348"/>
                      </a:lnTo>
                      <a:lnTo>
                        <a:pt x="6700" y="2252"/>
                      </a:lnTo>
                      <a:lnTo>
                        <a:pt x="6700" y="2138"/>
                      </a:lnTo>
                      <a:lnTo>
                        <a:pt x="6757" y="2233"/>
                      </a:lnTo>
                      <a:lnTo>
                        <a:pt x="6834" y="2310"/>
                      </a:lnTo>
                      <a:lnTo>
                        <a:pt x="6929" y="2348"/>
                      </a:lnTo>
                      <a:lnTo>
                        <a:pt x="7063" y="2348"/>
                      </a:lnTo>
                      <a:lnTo>
                        <a:pt x="7120" y="2310"/>
                      </a:lnTo>
                      <a:lnTo>
                        <a:pt x="7177" y="2233"/>
                      </a:lnTo>
                      <a:lnTo>
                        <a:pt x="7196" y="2195"/>
                      </a:lnTo>
                      <a:lnTo>
                        <a:pt x="7216" y="2138"/>
                      </a:lnTo>
                      <a:lnTo>
                        <a:pt x="7196" y="2100"/>
                      </a:lnTo>
                      <a:lnTo>
                        <a:pt x="7177" y="2042"/>
                      </a:lnTo>
                      <a:lnTo>
                        <a:pt x="7311" y="2138"/>
                      </a:lnTo>
                      <a:lnTo>
                        <a:pt x="7387" y="2176"/>
                      </a:lnTo>
                      <a:lnTo>
                        <a:pt x="7445" y="2214"/>
                      </a:lnTo>
                      <a:lnTo>
                        <a:pt x="7616" y="2214"/>
                      </a:lnTo>
                      <a:lnTo>
                        <a:pt x="7674" y="2176"/>
                      </a:lnTo>
                      <a:lnTo>
                        <a:pt x="7731" y="2119"/>
                      </a:lnTo>
                      <a:lnTo>
                        <a:pt x="7769" y="2042"/>
                      </a:lnTo>
                      <a:lnTo>
                        <a:pt x="7788" y="1966"/>
                      </a:lnTo>
                      <a:lnTo>
                        <a:pt x="7788" y="1852"/>
                      </a:lnTo>
                      <a:lnTo>
                        <a:pt x="7788" y="1756"/>
                      </a:lnTo>
                      <a:lnTo>
                        <a:pt x="7731" y="1546"/>
                      </a:lnTo>
                      <a:lnTo>
                        <a:pt x="7655" y="1336"/>
                      </a:lnTo>
                      <a:lnTo>
                        <a:pt x="7521" y="1164"/>
                      </a:lnTo>
                      <a:lnTo>
                        <a:pt x="7368" y="993"/>
                      </a:lnTo>
                      <a:lnTo>
                        <a:pt x="7196" y="821"/>
                      </a:lnTo>
                      <a:lnTo>
                        <a:pt x="7006" y="668"/>
                      </a:lnTo>
                      <a:lnTo>
                        <a:pt x="6796" y="534"/>
                      </a:lnTo>
                      <a:lnTo>
                        <a:pt x="6567" y="401"/>
                      </a:lnTo>
                      <a:lnTo>
                        <a:pt x="6318" y="305"/>
                      </a:lnTo>
                      <a:lnTo>
                        <a:pt x="6051" y="210"/>
                      </a:lnTo>
                      <a:lnTo>
                        <a:pt x="5803" y="134"/>
                      </a:lnTo>
                      <a:lnTo>
                        <a:pt x="5517" y="57"/>
                      </a:lnTo>
                      <a:lnTo>
                        <a:pt x="5249" y="19"/>
                      </a:lnTo>
                      <a:lnTo>
                        <a:pt x="49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488;p38"/>
                <p:cNvSpPr/>
                <p:nvPr/>
              </p:nvSpPr>
              <p:spPr>
                <a:xfrm>
                  <a:off x="5919214" y="2060104"/>
                  <a:ext cx="14725" cy="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87" extrusionOk="0">
                      <a:moveTo>
                        <a:pt x="134" y="0"/>
                      </a:moveTo>
                      <a:lnTo>
                        <a:pt x="77" y="19"/>
                      </a:lnTo>
                      <a:lnTo>
                        <a:pt x="39" y="58"/>
                      </a:lnTo>
                      <a:lnTo>
                        <a:pt x="20" y="96"/>
                      </a:lnTo>
                      <a:lnTo>
                        <a:pt x="0" y="153"/>
                      </a:lnTo>
                      <a:lnTo>
                        <a:pt x="20" y="210"/>
                      </a:lnTo>
                      <a:lnTo>
                        <a:pt x="58" y="248"/>
                      </a:lnTo>
                      <a:lnTo>
                        <a:pt x="96" y="287"/>
                      </a:lnTo>
                      <a:lnTo>
                        <a:pt x="153" y="287"/>
                      </a:lnTo>
                      <a:lnTo>
                        <a:pt x="210" y="268"/>
                      </a:lnTo>
                      <a:lnTo>
                        <a:pt x="249" y="248"/>
                      </a:lnTo>
                      <a:lnTo>
                        <a:pt x="287" y="191"/>
                      </a:lnTo>
                      <a:lnTo>
                        <a:pt x="287" y="134"/>
                      </a:lnTo>
                      <a:lnTo>
                        <a:pt x="287" y="77"/>
                      </a:lnTo>
                      <a:lnTo>
                        <a:pt x="249" y="39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489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extrusionOk="0">
                      <a:moveTo>
                        <a:pt x="345" y="1"/>
                      </a:moveTo>
                      <a:lnTo>
                        <a:pt x="1" y="1433"/>
                      </a:lnTo>
                      <a:lnTo>
                        <a:pt x="135" y="1413"/>
                      </a:lnTo>
                      <a:lnTo>
                        <a:pt x="402" y="1337"/>
                      </a:lnTo>
                      <a:lnTo>
                        <a:pt x="707" y="1242"/>
                      </a:lnTo>
                      <a:lnTo>
                        <a:pt x="841" y="1184"/>
                      </a:lnTo>
                      <a:lnTo>
                        <a:pt x="917" y="1127"/>
                      </a:lnTo>
                      <a:lnTo>
                        <a:pt x="955" y="1070"/>
                      </a:lnTo>
                      <a:lnTo>
                        <a:pt x="974" y="1013"/>
                      </a:lnTo>
                      <a:lnTo>
                        <a:pt x="955" y="936"/>
                      </a:lnTo>
                      <a:lnTo>
                        <a:pt x="936" y="860"/>
                      </a:lnTo>
                      <a:lnTo>
                        <a:pt x="841" y="669"/>
                      </a:lnTo>
                      <a:lnTo>
                        <a:pt x="726" y="478"/>
                      </a:lnTo>
                      <a:lnTo>
                        <a:pt x="478" y="135"/>
                      </a:ln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490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fill="none" extrusionOk="0">
                      <a:moveTo>
                        <a:pt x="345" y="1"/>
                      </a:moveTo>
                      <a:lnTo>
                        <a:pt x="345" y="1"/>
                      </a:lnTo>
                      <a:lnTo>
                        <a:pt x="478" y="135"/>
                      </a:lnTo>
                      <a:lnTo>
                        <a:pt x="726" y="478"/>
                      </a:lnTo>
                      <a:lnTo>
                        <a:pt x="841" y="669"/>
                      </a:lnTo>
                      <a:lnTo>
                        <a:pt x="936" y="860"/>
                      </a:lnTo>
                      <a:lnTo>
                        <a:pt x="955" y="936"/>
                      </a:lnTo>
                      <a:lnTo>
                        <a:pt x="974" y="1013"/>
                      </a:lnTo>
                      <a:lnTo>
                        <a:pt x="955" y="1070"/>
                      </a:lnTo>
                      <a:lnTo>
                        <a:pt x="917" y="1127"/>
                      </a:lnTo>
                      <a:lnTo>
                        <a:pt x="917" y="1127"/>
                      </a:lnTo>
                      <a:lnTo>
                        <a:pt x="841" y="1184"/>
                      </a:lnTo>
                      <a:lnTo>
                        <a:pt x="707" y="1242"/>
                      </a:lnTo>
                      <a:lnTo>
                        <a:pt x="402" y="1337"/>
                      </a:lnTo>
                      <a:lnTo>
                        <a:pt x="135" y="1413"/>
                      </a:lnTo>
                      <a:lnTo>
                        <a:pt x="1" y="143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491;p38"/>
                <p:cNvSpPr/>
                <p:nvPr/>
              </p:nvSpPr>
              <p:spPr>
                <a:xfrm>
                  <a:off x="5888843" y="2144293"/>
                  <a:ext cx="65670" cy="4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" h="822" extrusionOk="0">
                      <a:moveTo>
                        <a:pt x="1" y="1"/>
                      </a:moveTo>
                      <a:lnTo>
                        <a:pt x="39" y="135"/>
                      </a:lnTo>
                      <a:lnTo>
                        <a:pt x="77" y="268"/>
                      </a:lnTo>
                      <a:lnTo>
                        <a:pt x="134" y="402"/>
                      </a:lnTo>
                      <a:lnTo>
                        <a:pt x="230" y="554"/>
                      </a:lnTo>
                      <a:lnTo>
                        <a:pt x="287" y="631"/>
                      </a:lnTo>
                      <a:lnTo>
                        <a:pt x="344" y="688"/>
                      </a:lnTo>
                      <a:lnTo>
                        <a:pt x="421" y="745"/>
                      </a:lnTo>
                      <a:lnTo>
                        <a:pt x="516" y="784"/>
                      </a:lnTo>
                      <a:lnTo>
                        <a:pt x="612" y="803"/>
                      </a:lnTo>
                      <a:lnTo>
                        <a:pt x="707" y="822"/>
                      </a:lnTo>
                      <a:lnTo>
                        <a:pt x="822" y="803"/>
                      </a:lnTo>
                      <a:lnTo>
                        <a:pt x="917" y="784"/>
                      </a:lnTo>
                      <a:lnTo>
                        <a:pt x="993" y="764"/>
                      </a:lnTo>
                      <a:lnTo>
                        <a:pt x="1051" y="726"/>
                      </a:lnTo>
                      <a:lnTo>
                        <a:pt x="1108" y="669"/>
                      </a:lnTo>
                      <a:lnTo>
                        <a:pt x="1146" y="612"/>
                      </a:lnTo>
                      <a:lnTo>
                        <a:pt x="1222" y="497"/>
                      </a:lnTo>
                      <a:lnTo>
                        <a:pt x="1261" y="383"/>
                      </a:lnTo>
                      <a:lnTo>
                        <a:pt x="1280" y="287"/>
                      </a:lnTo>
                      <a:lnTo>
                        <a:pt x="1280" y="1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492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extrusionOk="0">
                      <a:moveTo>
                        <a:pt x="2177" y="0"/>
                      </a:moveTo>
                      <a:lnTo>
                        <a:pt x="2120" y="19"/>
                      </a:lnTo>
                      <a:lnTo>
                        <a:pt x="2043" y="76"/>
                      </a:lnTo>
                      <a:lnTo>
                        <a:pt x="1967" y="115"/>
                      </a:lnTo>
                      <a:lnTo>
                        <a:pt x="1642" y="401"/>
                      </a:lnTo>
                      <a:lnTo>
                        <a:pt x="1490" y="534"/>
                      </a:lnTo>
                      <a:lnTo>
                        <a:pt x="1337" y="706"/>
                      </a:lnTo>
                      <a:lnTo>
                        <a:pt x="1222" y="897"/>
                      </a:lnTo>
                      <a:lnTo>
                        <a:pt x="1089" y="1126"/>
                      </a:lnTo>
                      <a:lnTo>
                        <a:pt x="974" y="1355"/>
                      </a:lnTo>
                      <a:lnTo>
                        <a:pt x="841" y="1546"/>
                      </a:lnTo>
                      <a:lnTo>
                        <a:pt x="860" y="1470"/>
                      </a:lnTo>
                      <a:lnTo>
                        <a:pt x="879" y="1393"/>
                      </a:lnTo>
                      <a:lnTo>
                        <a:pt x="955" y="1241"/>
                      </a:lnTo>
                      <a:lnTo>
                        <a:pt x="1032" y="1088"/>
                      </a:lnTo>
                      <a:lnTo>
                        <a:pt x="1089" y="916"/>
                      </a:lnTo>
                      <a:lnTo>
                        <a:pt x="1089" y="859"/>
                      </a:lnTo>
                      <a:lnTo>
                        <a:pt x="1070" y="840"/>
                      </a:lnTo>
                      <a:lnTo>
                        <a:pt x="1051" y="802"/>
                      </a:lnTo>
                      <a:lnTo>
                        <a:pt x="974" y="802"/>
                      </a:lnTo>
                      <a:lnTo>
                        <a:pt x="898" y="859"/>
                      </a:lnTo>
                      <a:lnTo>
                        <a:pt x="707" y="1126"/>
                      </a:lnTo>
                      <a:lnTo>
                        <a:pt x="535" y="1393"/>
                      </a:lnTo>
                      <a:lnTo>
                        <a:pt x="383" y="1699"/>
                      </a:lnTo>
                      <a:lnTo>
                        <a:pt x="268" y="2004"/>
                      </a:lnTo>
                      <a:lnTo>
                        <a:pt x="249" y="2138"/>
                      </a:lnTo>
                      <a:lnTo>
                        <a:pt x="211" y="2291"/>
                      </a:lnTo>
                      <a:lnTo>
                        <a:pt x="153" y="2577"/>
                      </a:lnTo>
                      <a:lnTo>
                        <a:pt x="1" y="3283"/>
                      </a:lnTo>
                      <a:lnTo>
                        <a:pt x="306" y="3856"/>
                      </a:lnTo>
                      <a:lnTo>
                        <a:pt x="478" y="3856"/>
                      </a:lnTo>
                      <a:lnTo>
                        <a:pt x="631" y="3837"/>
                      </a:lnTo>
                      <a:lnTo>
                        <a:pt x="802" y="3818"/>
                      </a:lnTo>
                      <a:lnTo>
                        <a:pt x="955" y="3779"/>
                      </a:lnTo>
                      <a:lnTo>
                        <a:pt x="1089" y="3722"/>
                      </a:lnTo>
                      <a:lnTo>
                        <a:pt x="1242" y="3646"/>
                      </a:lnTo>
                      <a:lnTo>
                        <a:pt x="1375" y="3569"/>
                      </a:lnTo>
                      <a:lnTo>
                        <a:pt x="1490" y="3493"/>
                      </a:lnTo>
                      <a:lnTo>
                        <a:pt x="1738" y="3283"/>
                      </a:lnTo>
                      <a:lnTo>
                        <a:pt x="1967" y="3054"/>
                      </a:lnTo>
                      <a:lnTo>
                        <a:pt x="2158" y="2806"/>
                      </a:lnTo>
                      <a:lnTo>
                        <a:pt x="2349" y="2520"/>
                      </a:lnTo>
                      <a:lnTo>
                        <a:pt x="2597" y="2138"/>
                      </a:lnTo>
                      <a:lnTo>
                        <a:pt x="2730" y="1947"/>
                      </a:lnTo>
                      <a:lnTo>
                        <a:pt x="2883" y="1775"/>
                      </a:lnTo>
                      <a:lnTo>
                        <a:pt x="3017" y="1661"/>
                      </a:lnTo>
                      <a:lnTo>
                        <a:pt x="3227" y="1432"/>
                      </a:lnTo>
                      <a:lnTo>
                        <a:pt x="3322" y="1317"/>
                      </a:lnTo>
                      <a:lnTo>
                        <a:pt x="3398" y="1203"/>
                      </a:lnTo>
                      <a:lnTo>
                        <a:pt x="3437" y="1126"/>
                      </a:lnTo>
                      <a:lnTo>
                        <a:pt x="3437" y="1088"/>
                      </a:lnTo>
                      <a:lnTo>
                        <a:pt x="3418" y="1069"/>
                      </a:lnTo>
                      <a:lnTo>
                        <a:pt x="3341" y="1069"/>
                      </a:lnTo>
                      <a:lnTo>
                        <a:pt x="3265" y="1088"/>
                      </a:lnTo>
                      <a:lnTo>
                        <a:pt x="3169" y="1126"/>
                      </a:lnTo>
                      <a:lnTo>
                        <a:pt x="3074" y="1183"/>
                      </a:lnTo>
                      <a:lnTo>
                        <a:pt x="2883" y="1298"/>
                      </a:lnTo>
                      <a:lnTo>
                        <a:pt x="2749" y="1413"/>
                      </a:lnTo>
                      <a:lnTo>
                        <a:pt x="2635" y="1508"/>
                      </a:lnTo>
                      <a:lnTo>
                        <a:pt x="2539" y="1603"/>
                      </a:lnTo>
                      <a:lnTo>
                        <a:pt x="2330" y="1813"/>
                      </a:lnTo>
                      <a:lnTo>
                        <a:pt x="2406" y="1661"/>
                      </a:lnTo>
                      <a:lnTo>
                        <a:pt x="2520" y="1527"/>
                      </a:lnTo>
                      <a:lnTo>
                        <a:pt x="2730" y="1260"/>
                      </a:lnTo>
                      <a:lnTo>
                        <a:pt x="2959" y="993"/>
                      </a:lnTo>
                      <a:lnTo>
                        <a:pt x="3055" y="840"/>
                      </a:lnTo>
                      <a:lnTo>
                        <a:pt x="3150" y="706"/>
                      </a:lnTo>
                      <a:lnTo>
                        <a:pt x="3169" y="630"/>
                      </a:lnTo>
                      <a:lnTo>
                        <a:pt x="3169" y="592"/>
                      </a:lnTo>
                      <a:lnTo>
                        <a:pt x="3150" y="573"/>
                      </a:lnTo>
                      <a:lnTo>
                        <a:pt x="3055" y="573"/>
                      </a:lnTo>
                      <a:lnTo>
                        <a:pt x="2902" y="668"/>
                      </a:lnTo>
                      <a:lnTo>
                        <a:pt x="2749" y="764"/>
                      </a:lnTo>
                      <a:lnTo>
                        <a:pt x="2597" y="878"/>
                      </a:lnTo>
                      <a:lnTo>
                        <a:pt x="2463" y="993"/>
                      </a:lnTo>
                      <a:lnTo>
                        <a:pt x="2215" y="1260"/>
                      </a:lnTo>
                      <a:lnTo>
                        <a:pt x="1967" y="1527"/>
                      </a:lnTo>
                      <a:lnTo>
                        <a:pt x="2177" y="1203"/>
                      </a:lnTo>
                      <a:lnTo>
                        <a:pt x="2444" y="840"/>
                      </a:lnTo>
                      <a:lnTo>
                        <a:pt x="2654" y="554"/>
                      </a:lnTo>
                      <a:lnTo>
                        <a:pt x="2749" y="382"/>
                      </a:lnTo>
                      <a:lnTo>
                        <a:pt x="2826" y="229"/>
                      </a:lnTo>
                      <a:lnTo>
                        <a:pt x="2845" y="191"/>
                      </a:lnTo>
                      <a:lnTo>
                        <a:pt x="2845" y="153"/>
                      </a:lnTo>
                      <a:lnTo>
                        <a:pt x="2826" y="134"/>
                      </a:lnTo>
                      <a:lnTo>
                        <a:pt x="2711" y="134"/>
                      </a:lnTo>
                      <a:lnTo>
                        <a:pt x="2635" y="153"/>
                      </a:lnTo>
                      <a:lnTo>
                        <a:pt x="2520" y="229"/>
                      </a:lnTo>
                      <a:lnTo>
                        <a:pt x="2406" y="305"/>
                      </a:lnTo>
                      <a:lnTo>
                        <a:pt x="2234" y="458"/>
                      </a:lnTo>
                      <a:lnTo>
                        <a:pt x="2062" y="630"/>
                      </a:lnTo>
                      <a:lnTo>
                        <a:pt x="1795" y="935"/>
                      </a:lnTo>
                      <a:lnTo>
                        <a:pt x="1490" y="1279"/>
                      </a:lnTo>
                      <a:lnTo>
                        <a:pt x="1642" y="1012"/>
                      </a:lnTo>
                      <a:lnTo>
                        <a:pt x="1776" y="821"/>
                      </a:lnTo>
                      <a:lnTo>
                        <a:pt x="1871" y="687"/>
                      </a:lnTo>
                      <a:lnTo>
                        <a:pt x="2043" y="477"/>
                      </a:lnTo>
                      <a:lnTo>
                        <a:pt x="2177" y="286"/>
                      </a:lnTo>
                      <a:lnTo>
                        <a:pt x="2253" y="134"/>
                      </a:lnTo>
                      <a:lnTo>
                        <a:pt x="2272" y="76"/>
                      </a:lnTo>
                      <a:lnTo>
                        <a:pt x="2272" y="57"/>
                      </a:lnTo>
                      <a:lnTo>
                        <a:pt x="2253" y="19"/>
                      </a:lnTo>
                      <a:lnTo>
                        <a:pt x="2215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493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fill="none" extrusionOk="0">
                      <a:moveTo>
                        <a:pt x="1" y="3283"/>
                      </a:moveTo>
                      <a:lnTo>
                        <a:pt x="1" y="3283"/>
                      </a:lnTo>
                      <a:lnTo>
                        <a:pt x="153" y="2577"/>
                      </a:lnTo>
                      <a:lnTo>
                        <a:pt x="153" y="2577"/>
                      </a:lnTo>
                      <a:lnTo>
                        <a:pt x="211" y="2291"/>
                      </a:lnTo>
                      <a:lnTo>
                        <a:pt x="249" y="2138"/>
                      </a:lnTo>
                      <a:lnTo>
                        <a:pt x="268" y="2004"/>
                      </a:lnTo>
                      <a:lnTo>
                        <a:pt x="268" y="2004"/>
                      </a:lnTo>
                      <a:lnTo>
                        <a:pt x="383" y="1699"/>
                      </a:lnTo>
                      <a:lnTo>
                        <a:pt x="535" y="1393"/>
                      </a:lnTo>
                      <a:lnTo>
                        <a:pt x="707" y="1126"/>
                      </a:lnTo>
                      <a:lnTo>
                        <a:pt x="898" y="859"/>
                      </a:lnTo>
                      <a:lnTo>
                        <a:pt x="898" y="859"/>
                      </a:lnTo>
                      <a:lnTo>
                        <a:pt x="974" y="802"/>
                      </a:lnTo>
                      <a:lnTo>
                        <a:pt x="1012" y="802"/>
                      </a:lnTo>
                      <a:lnTo>
                        <a:pt x="1051" y="802"/>
                      </a:lnTo>
                      <a:lnTo>
                        <a:pt x="1051" y="802"/>
                      </a:lnTo>
                      <a:lnTo>
                        <a:pt x="1070" y="840"/>
                      </a:lnTo>
                      <a:lnTo>
                        <a:pt x="1089" y="859"/>
                      </a:lnTo>
                      <a:lnTo>
                        <a:pt x="1089" y="916"/>
                      </a:lnTo>
                      <a:lnTo>
                        <a:pt x="1089" y="916"/>
                      </a:lnTo>
                      <a:lnTo>
                        <a:pt x="1032" y="1088"/>
                      </a:lnTo>
                      <a:lnTo>
                        <a:pt x="955" y="1241"/>
                      </a:lnTo>
                      <a:lnTo>
                        <a:pt x="879" y="1393"/>
                      </a:lnTo>
                      <a:lnTo>
                        <a:pt x="860" y="1470"/>
                      </a:lnTo>
                      <a:lnTo>
                        <a:pt x="841" y="1546"/>
                      </a:lnTo>
                      <a:lnTo>
                        <a:pt x="841" y="1546"/>
                      </a:lnTo>
                      <a:lnTo>
                        <a:pt x="974" y="1355"/>
                      </a:lnTo>
                      <a:lnTo>
                        <a:pt x="1089" y="1126"/>
                      </a:lnTo>
                      <a:lnTo>
                        <a:pt x="1222" y="897"/>
                      </a:lnTo>
                      <a:lnTo>
                        <a:pt x="1337" y="706"/>
                      </a:lnTo>
                      <a:lnTo>
                        <a:pt x="1337" y="706"/>
                      </a:lnTo>
                      <a:lnTo>
                        <a:pt x="1490" y="534"/>
                      </a:lnTo>
                      <a:lnTo>
                        <a:pt x="1642" y="401"/>
                      </a:lnTo>
                      <a:lnTo>
                        <a:pt x="1967" y="115"/>
                      </a:lnTo>
                      <a:lnTo>
                        <a:pt x="1967" y="115"/>
                      </a:lnTo>
                      <a:lnTo>
                        <a:pt x="2043" y="76"/>
                      </a:lnTo>
                      <a:lnTo>
                        <a:pt x="2120" y="19"/>
                      </a:lnTo>
                      <a:lnTo>
                        <a:pt x="2177" y="0"/>
                      </a:lnTo>
                      <a:lnTo>
                        <a:pt x="2215" y="0"/>
                      </a:lnTo>
                      <a:lnTo>
                        <a:pt x="2253" y="19"/>
                      </a:lnTo>
                      <a:lnTo>
                        <a:pt x="2272" y="57"/>
                      </a:lnTo>
                      <a:lnTo>
                        <a:pt x="2272" y="57"/>
                      </a:lnTo>
                      <a:lnTo>
                        <a:pt x="2272" y="76"/>
                      </a:lnTo>
                      <a:lnTo>
                        <a:pt x="2253" y="134"/>
                      </a:lnTo>
                      <a:lnTo>
                        <a:pt x="2177" y="286"/>
                      </a:lnTo>
                      <a:lnTo>
                        <a:pt x="2043" y="477"/>
                      </a:lnTo>
                      <a:lnTo>
                        <a:pt x="1871" y="687"/>
                      </a:lnTo>
                      <a:lnTo>
                        <a:pt x="1871" y="687"/>
                      </a:lnTo>
                      <a:lnTo>
                        <a:pt x="1776" y="821"/>
                      </a:lnTo>
                      <a:lnTo>
                        <a:pt x="1642" y="1012"/>
                      </a:lnTo>
                      <a:lnTo>
                        <a:pt x="1490" y="1279"/>
                      </a:lnTo>
                      <a:lnTo>
                        <a:pt x="1490" y="1279"/>
                      </a:lnTo>
                      <a:lnTo>
                        <a:pt x="1795" y="935"/>
                      </a:lnTo>
                      <a:lnTo>
                        <a:pt x="2062" y="630"/>
                      </a:lnTo>
                      <a:lnTo>
                        <a:pt x="2062" y="630"/>
                      </a:lnTo>
                      <a:lnTo>
                        <a:pt x="2234" y="458"/>
                      </a:lnTo>
                      <a:lnTo>
                        <a:pt x="2406" y="305"/>
                      </a:lnTo>
                      <a:lnTo>
                        <a:pt x="2406" y="305"/>
                      </a:lnTo>
                      <a:lnTo>
                        <a:pt x="2520" y="229"/>
                      </a:lnTo>
                      <a:lnTo>
                        <a:pt x="2635" y="153"/>
                      </a:lnTo>
                      <a:lnTo>
                        <a:pt x="2635" y="153"/>
                      </a:lnTo>
                      <a:lnTo>
                        <a:pt x="2711" y="134"/>
                      </a:lnTo>
                      <a:lnTo>
                        <a:pt x="2788" y="134"/>
                      </a:lnTo>
                      <a:lnTo>
                        <a:pt x="2788" y="134"/>
                      </a:lnTo>
                      <a:lnTo>
                        <a:pt x="2826" y="134"/>
                      </a:lnTo>
                      <a:lnTo>
                        <a:pt x="2845" y="153"/>
                      </a:lnTo>
                      <a:lnTo>
                        <a:pt x="2845" y="191"/>
                      </a:lnTo>
                      <a:lnTo>
                        <a:pt x="2826" y="229"/>
                      </a:lnTo>
                      <a:lnTo>
                        <a:pt x="2826" y="229"/>
                      </a:lnTo>
                      <a:lnTo>
                        <a:pt x="2749" y="382"/>
                      </a:lnTo>
                      <a:lnTo>
                        <a:pt x="2654" y="554"/>
                      </a:lnTo>
                      <a:lnTo>
                        <a:pt x="2444" y="840"/>
                      </a:lnTo>
                      <a:lnTo>
                        <a:pt x="2444" y="840"/>
                      </a:lnTo>
                      <a:lnTo>
                        <a:pt x="2177" y="1203"/>
                      </a:lnTo>
                      <a:lnTo>
                        <a:pt x="1967" y="1527"/>
                      </a:lnTo>
                      <a:lnTo>
                        <a:pt x="1967" y="1527"/>
                      </a:lnTo>
                      <a:lnTo>
                        <a:pt x="2215" y="1260"/>
                      </a:lnTo>
                      <a:lnTo>
                        <a:pt x="2463" y="993"/>
                      </a:lnTo>
                      <a:lnTo>
                        <a:pt x="2597" y="878"/>
                      </a:lnTo>
                      <a:lnTo>
                        <a:pt x="2749" y="764"/>
                      </a:lnTo>
                      <a:lnTo>
                        <a:pt x="2902" y="668"/>
                      </a:lnTo>
                      <a:lnTo>
                        <a:pt x="3055" y="573"/>
                      </a:lnTo>
                      <a:lnTo>
                        <a:pt x="3055" y="573"/>
                      </a:lnTo>
                      <a:lnTo>
                        <a:pt x="3112" y="573"/>
                      </a:lnTo>
                      <a:lnTo>
                        <a:pt x="3150" y="573"/>
                      </a:lnTo>
                      <a:lnTo>
                        <a:pt x="3150" y="573"/>
                      </a:lnTo>
                      <a:lnTo>
                        <a:pt x="3169" y="592"/>
                      </a:lnTo>
                      <a:lnTo>
                        <a:pt x="3169" y="630"/>
                      </a:lnTo>
                      <a:lnTo>
                        <a:pt x="3150" y="706"/>
                      </a:lnTo>
                      <a:lnTo>
                        <a:pt x="3150" y="706"/>
                      </a:lnTo>
                      <a:lnTo>
                        <a:pt x="3055" y="840"/>
                      </a:lnTo>
                      <a:lnTo>
                        <a:pt x="2959" y="993"/>
                      </a:lnTo>
                      <a:lnTo>
                        <a:pt x="2730" y="1260"/>
                      </a:lnTo>
                      <a:lnTo>
                        <a:pt x="2520" y="1527"/>
                      </a:lnTo>
                      <a:lnTo>
                        <a:pt x="2406" y="1661"/>
                      </a:lnTo>
                      <a:lnTo>
                        <a:pt x="2330" y="1813"/>
                      </a:lnTo>
                      <a:lnTo>
                        <a:pt x="2330" y="1813"/>
                      </a:lnTo>
                      <a:lnTo>
                        <a:pt x="2539" y="1603"/>
                      </a:lnTo>
                      <a:lnTo>
                        <a:pt x="2635" y="1508"/>
                      </a:lnTo>
                      <a:lnTo>
                        <a:pt x="2749" y="1413"/>
                      </a:lnTo>
                      <a:lnTo>
                        <a:pt x="2749" y="1413"/>
                      </a:lnTo>
                      <a:lnTo>
                        <a:pt x="2883" y="1298"/>
                      </a:lnTo>
                      <a:lnTo>
                        <a:pt x="3074" y="1183"/>
                      </a:lnTo>
                      <a:lnTo>
                        <a:pt x="3169" y="1126"/>
                      </a:lnTo>
                      <a:lnTo>
                        <a:pt x="3265" y="1088"/>
                      </a:lnTo>
                      <a:lnTo>
                        <a:pt x="3341" y="1069"/>
                      </a:lnTo>
                      <a:lnTo>
                        <a:pt x="3418" y="1069"/>
                      </a:lnTo>
                      <a:lnTo>
                        <a:pt x="3418" y="1069"/>
                      </a:lnTo>
                      <a:lnTo>
                        <a:pt x="3437" y="1088"/>
                      </a:lnTo>
                      <a:lnTo>
                        <a:pt x="3437" y="1126"/>
                      </a:lnTo>
                      <a:lnTo>
                        <a:pt x="3398" y="1203"/>
                      </a:lnTo>
                      <a:lnTo>
                        <a:pt x="3322" y="1317"/>
                      </a:lnTo>
                      <a:lnTo>
                        <a:pt x="3227" y="1432"/>
                      </a:lnTo>
                      <a:lnTo>
                        <a:pt x="3017" y="1661"/>
                      </a:lnTo>
                      <a:lnTo>
                        <a:pt x="2883" y="1775"/>
                      </a:lnTo>
                      <a:lnTo>
                        <a:pt x="2883" y="1775"/>
                      </a:lnTo>
                      <a:lnTo>
                        <a:pt x="2730" y="1947"/>
                      </a:lnTo>
                      <a:lnTo>
                        <a:pt x="2597" y="2138"/>
                      </a:lnTo>
                      <a:lnTo>
                        <a:pt x="2349" y="2520"/>
                      </a:lnTo>
                      <a:lnTo>
                        <a:pt x="2349" y="2520"/>
                      </a:lnTo>
                      <a:lnTo>
                        <a:pt x="2158" y="2806"/>
                      </a:lnTo>
                      <a:lnTo>
                        <a:pt x="1967" y="3054"/>
                      </a:lnTo>
                      <a:lnTo>
                        <a:pt x="1738" y="3283"/>
                      </a:lnTo>
                      <a:lnTo>
                        <a:pt x="1490" y="3493"/>
                      </a:lnTo>
                      <a:lnTo>
                        <a:pt x="1375" y="3569"/>
                      </a:lnTo>
                      <a:lnTo>
                        <a:pt x="1242" y="3646"/>
                      </a:lnTo>
                      <a:lnTo>
                        <a:pt x="1089" y="3722"/>
                      </a:lnTo>
                      <a:lnTo>
                        <a:pt x="955" y="3779"/>
                      </a:lnTo>
                      <a:lnTo>
                        <a:pt x="802" y="3818"/>
                      </a:lnTo>
                      <a:lnTo>
                        <a:pt x="631" y="3837"/>
                      </a:lnTo>
                      <a:lnTo>
                        <a:pt x="478" y="3856"/>
                      </a:lnTo>
                      <a:lnTo>
                        <a:pt x="306" y="385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494;p38"/>
                <p:cNvSpPr/>
                <p:nvPr/>
              </p:nvSpPr>
              <p:spPr>
                <a:xfrm>
                  <a:off x="5897667" y="2027783"/>
                  <a:ext cx="44122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230" extrusionOk="0">
                      <a:moveTo>
                        <a:pt x="478" y="0"/>
                      </a:moveTo>
                      <a:lnTo>
                        <a:pt x="344" y="20"/>
                      </a:lnTo>
                      <a:lnTo>
                        <a:pt x="230" y="58"/>
                      </a:lnTo>
                      <a:lnTo>
                        <a:pt x="115" y="115"/>
                      </a:lnTo>
                      <a:lnTo>
                        <a:pt x="1" y="191"/>
                      </a:lnTo>
                      <a:lnTo>
                        <a:pt x="1" y="229"/>
                      </a:lnTo>
                      <a:lnTo>
                        <a:pt x="20" y="229"/>
                      </a:lnTo>
                      <a:lnTo>
                        <a:pt x="134" y="172"/>
                      </a:lnTo>
                      <a:lnTo>
                        <a:pt x="230" y="134"/>
                      </a:lnTo>
                      <a:lnTo>
                        <a:pt x="344" y="77"/>
                      </a:lnTo>
                      <a:lnTo>
                        <a:pt x="459" y="58"/>
                      </a:lnTo>
                      <a:lnTo>
                        <a:pt x="650" y="58"/>
                      </a:lnTo>
                      <a:lnTo>
                        <a:pt x="745" y="96"/>
                      </a:lnTo>
                      <a:lnTo>
                        <a:pt x="821" y="172"/>
                      </a:lnTo>
                      <a:lnTo>
                        <a:pt x="860" y="172"/>
                      </a:lnTo>
                      <a:lnTo>
                        <a:pt x="860" y="153"/>
                      </a:lnTo>
                      <a:lnTo>
                        <a:pt x="860" y="134"/>
                      </a:lnTo>
                      <a:lnTo>
                        <a:pt x="783" y="77"/>
                      </a:lnTo>
                      <a:lnTo>
                        <a:pt x="688" y="20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495;p38"/>
                <p:cNvSpPr/>
                <p:nvPr/>
              </p:nvSpPr>
              <p:spPr>
                <a:xfrm>
                  <a:off x="5004575" y="2632959"/>
                  <a:ext cx="908817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4" h="19643" extrusionOk="0">
                      <a:moveTo>
                        <a:pt x="936" y="1"/>
                      </a:moveTo>
                      <a:lnTo>
                        <a:pt x="821" y="20"/>
                      </a:lnTo>
                      <a:lnTo>
                        <a:pt x="726" y="39"/>
                      </a:lnTo>
                      <a:lnTo>
                        <a:pt x="630" y="58"/>
                      </a:lnTo>
                      <a:lnTo>
                        <a:pt x="516" y="96"/>
                      </a:lnTo>
                      <a:lnTo>
                        <a:pt x="344" y="211"/>
                      </a:lnTo>
                      <a:lnTo>
                        <a:pt x="210" y="364"/>
                      </a:lnTo>
                      <a:lnTo>
                        <a:pt x="96" y="535"/>
                      </a:lnTo>
                      <a:lnTo>
                        <a:pt x="19" y="726"/>
                      </a:lnTo>
                      <a:lnTo>
                        <a:pt x="0" y="822"/>
                      </a:lnTo>
                      <a:lnTo>
                        <a:pt x="0" y="936"/>
                      </a:lnTo>
                      <a:lnTo>
                        <a:pt x="0" y="1032"/>
                      </a:lnTo>
                      <a:lnTo>
                        <a:pt x="19" y="1146"/>
                      </a:lnTo>
                      <a:lnTo>
                        <a:pt x="3532" y="18364"/>
                      </a:lnTo>
                      <a:lnTo>
                        <a:pt x="3570" y="18497"/>
                      </a:lnTo>
                      <a:lnTo>
                        <a:pt x="3608" y="18631"/>
                      </a:lnTo>
                      <a:lnTo>
                        <a:pt x="3665" y="18765"/>
                      </a:lnTo>
                      <a:lnTo>
                        <a:pt x="3742" y="18879"/>
                      </a:lnTo>
                      <a:lnTo>
                        <a:pt x="3894" y="19089"/>
                      </a:lnTo>
                      <a:lnTo>
                        <a:pt x="4085" y="19280"/>
                      </a:lnTo>
                      <a:lnTo>
                        <a:pt x="4295" y="19433"/>
                      </a:lnTo>
                      <a:lnTo>
                        <a:pt x="4543" y="19547"/>
                      </a:lnTo>
                      <a:lnTo>
                        <a:pt x="4677" y="19585"/>
                      </a:lnTo>
                      <a:lnTo>
                        <a:pt x="4810" y="19604"/>
                      </a:lnTo>
                      <a:lnTo>
                        <a:pt x="4944" y="19624"/>
                      </a:lnTo>
                      <a:lnTo>
                        <a:pt x="5078" y="19643"/>
                      </a:lnTo>
                      <a:lnTo>
                        <a:pt x="17714" y="19643"/>
                      </a:lnTo>
                      <a:lnTo>
                        <a:pt x="136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496;p38"/>
                <p:cNvSpPr/>
                <p:nvPr/>
              </p:nvSpPr>
              <p:spPr>
                <a:xfrm>
                  <a:off x="5645972" y="2632959"/>
                  <a:ext cx="817802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0" h="19643" extrusionOk="0">
                      <a:moveTo>
                        <a:pt x="955" y="1"/>
                      </a:moveTo>
                      <a:lnTo>
                        <a:pt x="841" y="20"/>
                      </a:lnTo>
                      <a:lnTo>
                        <a:pt x="726" y="39"/>
                      </a:lnTo>
                      <a:lnTo>
                        <a:pt x="631" y="58"/>
                      </a:lnTo>
                      <a:lnTo>
                        <a:pt x="535" y="96"/>
                      </a:lnTo>
                      <a:lnTo>
                        <a:pt x="364" y="211"/>
                      </a:lnTo>
                      <a:lnTo>
                        <a:pt x="211" y="364"/>
                      </a:lnTo>
                      <a:lnTo>
                        <a:pt x="96" y="535"/>
                      </a:lnTo>
                      <a:lnTo>
                        <a:pt x="39" y="726"/>
                      </a:lnTo>
                      <a:lnTo>
                        <a:pt x="20" y="822"/>
                      </a:lnTo>
                      <a:lnTo>
                        <a:pt x="1" y="936"/>
                      </a:lnTo>
                      <a:lnTo>
                        <a:pt x="1" y="1032"/>
                      </a:lnTo>
                      <a:lnTo>
                        <a:pt x="20" y="1146"/>
                      </a:lnTo>
                      <a:lnTo>
                        <a:pt x="3551" y="18364"/>
                      </a:lnTo>
                      <a:lnTo>
                        <a:pt x="3570" y="18497"/>
                      </a:lnTo>
                      <a:lnTo>
                        <a:pt x="3628" y="18631"/>
                      </a:lnTo>
                      <a:lnTo>
                        <a:pt x="3685" y="18765"/>
                      </a:lnTo>
                      <a:lnTo>
                        <a:pt x="3742" y="18879"/>
                      </a:lnTo>
                      <a:lnTo>
                        <a:pt x="3895" y="19089"/>
                      </a:lnTo>
                      <a:lnTo>
                        <a:pt x="4086" y="19280"/>
                      </a:lnTo>
                      <a:lnTo>
                        <a:pt x="4315" y="19433"/>
                      </a:lnTo>
                      <a:lnTo>
                        <a:pt x="4563" y="19547"/>
                      </a:lnTo>
                      <a:lnTo>
                        <a:pt x="4677" y="19585"/>
                      </a:lnTo>
                      <a:lnTo>
                        <a:pt x="4811" y="19604"/>
                      </a:lnTo>
                      <a:lnTo>
                        <a:pt x="4945" y="19624"/>
                      </a:lnTo>
                      <a:lnTo>
                        <a:pt x="5097" y="19643"/>
                      </a:lnTo>
                      <a:lnTo>
                        <a:pt x="15195" y="19643"/>
                      </a:lnTo>
                      <a:lnTo>
                        <a:pt x="15348" y="19624"/>
                      </a:lnTo>
                      <a:lnTo>
                        <a:pt x="15481" y="19585"/>
                      </a:lnTo>
                      <a:lnTo>
                        <a:pt x="15615" y="19509"/>
                      </a:lnTo>
                      <a:lnTo>
                        <a:pt x="15729" y="19414"/>
                      </a:lnTo>
                      <a:lnTo>
                        <a:pt x="15806" y="19318"/>
                      </a:lnTo>
                      <a:lnTo>
                        <a:pt x="15882" y="19185"/>
                      </a:lnTo>
                      <a:lnTo>
                        <a:pt x="15920" y="19051"/>
                      </a:lnTo>
                      <a:lnTo>
                        <a:pt x="15939" y="18898"/>
                      </a:lnTo>
                      <a:lnTo>
                        <a:pt x="15920" y="18746"/>
                      </a:lnTo>
                      <a:lnTo>
                        <a:pt x="15882" y="18612"/>
                      </a:lnTo>
                      <a:lnTo>
                        <a:pt x="15806" y="18497"/>
                      </a:lnTo>
                      <a:lnTo>
                        <a:pt x="15729" y="18383"/>
                      </a:lnTo>
                      <a:lnTo>
                        <a:pt x="15615" y="18287"/>
                      </a:lnTo>
                      <a:lnTo>
                        <a:pt x="15481" y="18230"/>
                      </a:lnTo>
                      <a:lnTo>
                        <a:pt x="15348" y="18173"/>
                      </a:lnTo>
                      <a:lnTo>
                        <a:pt x="6663" y="18173"/>
                      </a:lnTo>
                      <a:lnTo>
                        <a:pt x="6472" y="18154"/>
                      </a:lnTo>
                      <a:lnTo>
                        <a:pt x="6281" y="18097"/>
                      </a:lnTo>
                      <a:lnTo>
                        <a:pt x="6109" y="18020"/>
                      </a:lnTo>
                      <a:lnTo>
                        <a:pt x="5937" y="17906"/>
                      </a:lnTo>
                      <a:lnTo>
                        <a:pt x="5804" y="17772"/>
                      </a:lnTo>
                      <a:lnTo>
                        <a:pt x="5689" y="17619"/>
                      </a:lnTo>
                      <a:lnTo>
                        <a:pt x="5594" y="17448"/>
                      </a:lnTo>
                      <a:lnTo>
                        <a:pt x="5536" y="17257"/>
                      </a:lnTo>
                      <a:lnTo>
                        <a:pt x="2196" y="879"/>
                      </a:lnTo>
                      <a:lnTo>
                        <a:pt x="2139" y="688"/>
                      </a:lnTo>
                      <a:lnTo>
                        <a:pt x="2062" y="535"/>
                      </a:lnTo>
                      <a:lnTo>
                        <a:pt x="1948" y="383"/>
                      </a:lnTo>
                      <a:lnTo>
                        <a:pt x="1814" y="249"/>
                      </a:lnTo>
                      <a:lnTo>
                        <a:pt x="1662" y="154"/>
                      </a:lnTo>
                      <a:lnTo>
                        <a:pt x="1509" y="77"/>
                      </a:lnTo>
                      <a:lnTo>
                        <a:pt x="1318" y="20"/>
                      </a:lnTo>
                      <a:lnTo>
                        <a:pt x="11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497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498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fill="none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499;p38"/>
                <p:cNvSpPr/>
                <p:nvPr/>
              </p:nvSpPr>
              <p:spPr>
                <a:xfrm>
                  <a:off x="5333584" y="4395696"/>
                  <a:ext cx="853048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7" h="1337" extrusionOk="0">
                      <a:moveTo>
                        <a:pt x="1203" y="1"/>
                      </a:moveTo>
                      <a:lnTo>
                        <a:pt x="1070" y="20"/>
                      </a:lnTo>
                      <a:lnTo>
                        <a:pt x="955" y="58"/>
                      </a:lnTo>
                      <a:lnTo>
                        <a:pt x="822" y="96"/>
                      </a:lnTo>
                      <a:lnTo>
                        <a:pt x="707" y="153"/>
                      </a:lnTo>
                      <a:lnTo>
                        <a:pt x="593" y="230"/>
                      </a:lnTo>
                      <a:lnTo>
                        <a:pt x="497" y="306"/>
                      </a:lnTo>
                      <a:lnTo>
                        <a:pt x="402" y="382"/>
                      </a:lnTo>
                      <a:lnTo>
                        <a:pt x="306" y="478"/>
                      </a:lnTo>
                      <a:lnTo>
                        <a:pt x="230" y="592"/>
                      </a:lnTo>
                      <a:lnTo>
                        <a:pt x="173" y="688"/>
                      </a:lnTo>
                      <a:lnTo>
                        <a:pt x="115" y="821"/>
                      </a:lnTo>
                      <a:lnTo>
                        <a:pt x="58" y="936"/>
                      </a:lnTo>
                      <a:lnTo>
                        <a:pt x="39" y="1070"/>
                      </a:lnTo>
                      <a:lnTo>
                        <a:pt x="20" y="1203"/>
                      </a:lnTo>
                      <a:lnTo>
                        <a:pt x="1" y="1337"/>
                      </a:lnTo>
                      <a:lnTo>
                        <a:pt x="77" y="1337"/>
                      </a:lnTo>
                      <a:lnTo>
                        <a:pt x="96" y="1203"/>
                      </a:lnTo>
                      <a:lnTo>
                        <a:pt x="115" y="1089"/>
                      </a:lnTo>
                      <a:lnTo>
                        <a:pt x="134" y="955"/>
                      </a:lnTo>
                      <a:lnTo>
                        <a:pt x="173" y="841"/>
                      </a:lnTo>
                      <a:lnTo>
                        <a:pt x="230" y="726"/>
                      </a:lnTo>
                      <a:lnTo>
                        <a:pt x="306" y="631"/>
                      </a:lnTo>
                      <a:lnTo>
                        <a:pt x="364" y="535"/>
                      </a:lnTo>
                      <a:lnTo>
                        <a:pt x="459" y="440"/>
                      </a:lnTo>
                      <a:lnTo>
                        <a:pt x="535" y="363"/>
                      </a:lnTo>
                      <a:lnTo>
                        <a:pt x="631" y="287"/>
                      </a:lnTo>
                      <a:lnTo>
                        <a:pt x="745" y="230"/>
                      </a:lnTo>
                      <a:lnTo>
                        <a:pt x="860" y="172"/>
                      </a:lnTo>
                      <a:lnTo>
                        <a:pt x="974" y="134"/>
                      </a:lnTo>
                      <a:lnTo>
                        <a:pt x="1089" y="96"/>
                      </a:lnTo>
                      <a:lnTo>
                        <a:pt x="1222" y="77"/>
                      </a:lnTo>
                      <a:lnTo>
                        <a:pt x="15424" y="77"/>
                      </a:lnTo>
                      <a:lnTo>
                        <a:pt x="15539" y="96"/>
                      </a:lnTo>
                      <a:lnTo>
                        <a:pt x="15653" y="134"/>
                      </a:lnTo>
                      <a:lnTo>
                        <a:pt x="15787" y="172"/>
                      </a:lnTo>
                      <a:lnTo>
                        <a:pt x="15882" y="230"/>
                      </a:lnTo>
                      <a:lnTo>
                        <a:pt x="15997" y="287"/>
                      </a:lnTo>
                      <a:lnTo>
                        <a:pt x="16092" y="363"/>
                      </a:lnTo>
                      <a:lnTo>
                        <a:pt x="16187" y="440"/>
                      </a:lnTo>
                      <a:lnTo>
                        <a:pt x="16264" y="535"/>
                      </a:lnTo>
                      <a:lnTo>
                        <a:pt x="16340" y="631"/>
                      </a:lnTo>
                      <a:lnTo>
                        <a:pt x="16397" y="726"/>
                      </a:lnTo>
                      <a:lnTo>
                        <a:pt x="16455" y="841"/>
                      </a:lnTo>
                      <a:lnTo>
                        <a:pt x="16493" y="955"/>
                      </a:lnTo>
                      <a:lnTo>
                        <a:pt x="16531" y="1089"/>
                      </a:lnTo>
                      <a:lnTo>
                        <a:pt x="16550" y="1203"/>
                      </a:lnTo>
                      <a:lnTo>
                        <a:pt x="16550" y="1337"/>
                      </a:lnTo>
                      <a:lnTo>
                        <a:pt x="16627" y="1337"/>
                      </a:lnTo>
                      <a:lnTo>
                        <a:pt x="16627" y="1203"/>
                      </a:lnTo>
                      <a:lnTo>
                        <a:pt x="16607" y="1070"/>
                      </a:lnTo>
                      <a:lnTo>
                        <a:pt x="16569" y="936"/>
                      </a:lnTo>
                      <a:lnTo>
                        <a:pt x="16531" y="821"/>
                      </a:lnTo>
                      <a:lnTo>
                        <a:pt x="16474" y="688"/>
                      </a:lnTo>
                      <a:lnTo>
                        <a:pt x="16397" y="592"/>
                      </a:lnTo>
                      <a:lnTo>
                        <a:pt x="16321" y="478"/>
                      </a:lnTo>
                      <a:lnTo>
                        <a:pt x="16226" y="382"/>
                      </a:lnTo>
                      <a:lnTo>
                        <a:pt x="16130" y="306"/>
                      </a:lnTo>
                      <a:lnTo>
                        <a:pt x="16035" y="230"/>
                      </a:lnTo>
                      <a:lnTo>
                        <a:pt x="15920" y="153"/>
                      </a:lnTo>
                      <a:lnTo>
                        <a:pt x="15806" y="96"/>
                      </a:lnTo>
                      <a:lnTo>
                        <a:pt x="15691" y="58"/>
                      </a:lnTo>
                      <a:lnTo>
                        <a:pt x="15558" y="20"/>
                      </a:lnTo>
                      <a:lnTo>
                        <a:pt x="154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500;p38"/>
                <p:cNvSpPr/>
                <p:nvPr/>
              </p:nvSpPr>
              <p:spPr>
                <a:xfrm>
                  <a:off x="5685168" y="4395696"/>
                  <a:ext cx="68595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1337" extrusionOk="0">
                      <a:moveTo>
                        <a:pt x="1203" y="1"/>
                      </a:moveTo>
                      <a:lnTo>
                        <a:pt x="1069" y="20"/>
                      </a:lnTo>
                      <a:lnTo>
                        <a:pt x="936" y="58"/>
                      </a:lnTo>
                      <a:lnTo>
                        <a:pt x="821" y="96"/>
                      </a:lnTo>
                      <a:lnTo>
                        <a:pt x="707" y="153"/>
                      </a:lnTo>
                      <a:lnTo>
                        <a:pt x="592" y="230"/>
                      </a:lnTo>
                      <a:lnTo>
                        <a:pt x="478" y="306"/>
                      </a:lnTo>
                      <a:lnTo>
                        <a:pt x="382" y="382"/>
                      </a:lnTo>
                      <a:lnTo>
                        <a:pt x="306" y="478"/>
                      </a:lnTo>
                      <a:lnTo>
                        <a:pt x="229" y="592"/>
                      </a:lnTo>
                      <a:lnTo>
                        <a:pt x="153" y="688"/>
                      </a:lnTo>
                      <a:lnTo>
                        <a:pt x="96" y="821"/>
                      </a:lnTo>
                      <a:lnTo>
                        <a:pt x="58" y="936"/>
                      </a:lnTo>
                      <a:lnTo>
                        <a:pt x="20" y="1070"/>
                      </a:lnTo>
                      <a:lnTo>
                        <a:pt x="0" y="1203"/>
                      </a:lnTo>
                      <a:lnTo>
                        <a:pt x="0" y="1337"/>
                      </a:lnTo>
                      <a:lnTo>
                        <a:pt x="77" y="1337"/>
                      </a:lnTo>
                      <a:lnTo>
                        <a:pt x="77" y="1203"/>
                      </a:lnTo>
                      <a:lnTo>
                        <a:pt x="96" y="1089"/>
                      </a:lnTo>
                      <a:lnTo>
                        <a:pt x="134" y="955"/>
                      </a:lnTo>
                      <a:lnTo>
                        <a:pt x="172" y="841"/>
                      </a:lnTo>
                      <a:lnTo>
                        <a:pt x="229" y="726"/>
                      </a:lnTo>
                      <a:lnTo>
                        <a:pt x="287" y="631"/>
                      </a:lnTo>
                      <a:lnTo>
                        <a:pt x="363" y="535"/>
                      </a:lnTo>
                      <a:lnTo>
                        <a:pt x="439" y="440"/>
                      </a:lnTo>
                      <a:lnTo>
                        <a:pt x="535" y="363"/>
                      </a:lnTo>
                      <a:lnTo>
                        <a:pt x="630" y="287"/>
                      </a:lnTo>
                      <a:lnTo>
                        <a:pt x="745" y="230"/>
                      </a:lnTo>
                      <a:lnTo>
                        <a:pt x="840" y="172"/>
                      </a:lnTo>
                      <a:lnTo>
                        <a:pt x="955" y="134"/>
                      </a:lnTo>
                      <a:lnTo>
                        <a:pt x="1088" y="96"/>
                      </a:lnTo>
                      <a:lnTo>
                        <a:pt x="1203" y="77"/>
                      </a:lnTo>
                      <a:lnTo>
                        <a:pt x="1337" y="77"/>
                      </a:lnTo>
                      <a:lnTo>
                        <a:pt x="13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501;p38"/>
                <p:cNvSpPr/>
                <p:nvPr/>
              </p:nvSpPr>
              <p:spPr>
                <a:xfrm>
                  <a:off x="5267967" y="4464238"/>
                  <a:ext cx="135240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2635" extrusionOk="0">
                      <a:moveTo>
                        <a:pt x="1184" y="1"/>
                      </a:moveTo>
                      <a:lnTo>
                        <a:pt x="1051" y="20"/>
                      </a:lnTo>
                      <a:lnTo>
                        <a:pt x="936" y="58"/>
                      </a:lnTo>
                      <a:lnTo>
                        <a:pt x="803" y="96"/>
                      </a:lnTo>
                      <a:lnTo>
                        <a:pt x="688" y="154"/>
                      </a:lnTo>
                      <a:lnTo>
                        <a:pt x="593" y="230"/>
                      </a:lnTo>
                      <a:lnTo>
                        <a:pt x="478" y="306"/>
                      </a:lnTo>
                      <a:lnTo>
                        <a:pt x="383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7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39" y="1051"/>
                      </a:lnTo>
                      <a:lnTo>
                        <a:pt x="20" y="1184"/>
                      </a:lnTo>
                      <a:lnTo>
                        <a:pt x="1" y="1318"/>
                      </a:lnTo>
                      <a:lnTo>
                        <a:pt x="20" y="1452"/>
                      </a:lnTo>
                      <a:lnTo>
                        <a:pt x="3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7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3" y="2253"/>
                      </a:lnTo>
                      <a:lnTo>
                        <a:pt x="478" y="2330"/>
                      </a:lnTo>
                      <a:lnTo>
                        <a:pt x="593" y="2406"/>
                      </a:lnTo>
                      <a:lnTo>
                        <a:pt x="688" y="2482"/>
                      </a:lnTo>
                      <a:lnTo>
                        <a:pt x="803" y="2520"/>
                      </a:lnTo>
                      <a:lnTo>
                        <a:pt x="936" y="2578"/>
                      </a:lnTo>
                      <a:lnTo>
                        <a:pt x="1051" y="2616"/>
                      </a:lnTo>
                      <a:lnTo>
                        <a:pt x="1184" y="2635"/>
                      </a:lnTo>
                      <a:lnTo>
                        <a:pt x="1452" y="2635"/>
                      </a:lnTo>
                      <a:lnTo>
                        <a:pt x="1585" y="2616"/>
                      </a:lnTo>
                      <a:lnTo>
                        <a:pt x="171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62" y="2406"/>
                      </a:lnTo>
                      <a:lnTo>
                        <a:pt x="2158" y="2330"/>
                      </a:lnTo>
                      <a:lnTo>
                        <a:pt x="2253" y="2253"/>
                      </a:lnTo>
                      <a:lnTo>
                        <a:pt x="2330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40" y="1833"/>
                      </a:lnTo>
                      <a:lnTo>
                        <a:pt x="2578" y="1700"/>
                      </a:lnTo>
                      <a:lnTo>
                        <a:pt x="2616" y="1585"/>
                      </a:lnTo>
                      <a:lnTo>
                        <a:pt x="2635" y="1452"/>
                      </a:lnTo>
                      <a:lnTo>
                        <a:pt x="2635" y="1318"/>
                      </a:lnTo>
                      <a:lnTo>
                        <a:pt x="2635" y="1184"/>
                      </a:lnTo>
                      <a:lnTo>
                        <a:pt x="2616" y="1051"/>
                      </a:lnTo>
                      <a:lnTo>
                        <a:pt x="2578" y="917"/>
                      </a:lnTo>
                      <a:lnTo>
                        <a:pt x="254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30" y="478"/>
                      </a:lnTo>
                      <a:lnTo>
                        <a:pt x="2253" y="383"/>
                      </a:lnTo>
                      <a:lnTo>
                        <a:pt x="2158" y="306"/>
                      </a:lnTo>
                      <a:lnTo>
                        <a:pt x="2062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719" y="58"/>
                      </a:lnTo>
                      <a:lnTo>
                        <a:pt x="1585" y="20"/>
                      </a:lnTo>
                      <a:lnTo>
                        <a:pt x="1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502;p38"/>
                <p:cNvSpPr/>
                <p:nvPr/>
              </p:nvSpPr>
              <p:spPr>
                <a:xfrm>
                  <a:off x="5311062" y="4507333"/>
                  <a:ext cx="50022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956" extrusionOk="0">
                      <a:moveTo>
                        <a:pt x="383" y="1"/>
                      </a:moveTo>
                      <a:lnTo>
                        <a:pt x="287" y="39"/>
                      </a:lnTo>
                      <a:lnTo>
                        <a:pt x="211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1" y="382"/>
                      </a:lnTo>
                      <a:lnTo>
                        <a:pt x="1" y="478"/>
                      </a:lnTo>
                      <a:lnTo>
                        <a:pt x="1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1" y="879"/>
                      </a:lnTo>
                      <a:lnTo>
                        <a:pt x="287" y="917"/>
                      </a:lnTo>
                      <a:lnTo>
                        <a:pt x="383" y="955"/>
                      </a:lnTo>
                      <a:lnTo>
                        <a:pt x="573" y="955"/>
                      </a:lnTo>
                      <a:lnTo>
                        <a:pt x="669" y="917"/>
                      </a:lnTo>
                      <a:lnTo>
                        <a:pt x="745" y="879"/>
                      </a:lnTo>
                      <a:lnTo>
                        <a:pt x="822" y="821"/>
                      </a:lnTo>
                      <a:lnTo>
                        <a:pt x="879" y="745"/>
                      </a:lnTo>
                      <a:lnTo>
                        <a:pt x="936" y="669"/>
                      </a:lnTo>
                      <a:lnTo>
                        <a:pt x="955" y="573"/>
                      </a:lnTo>
                      <a:lnTo>
                        <a:pt x="974" y="478"/>
                      </a:lnTo>
                      <a:lnTo>
                        <a:pt x="955" y="382"/>
                      </a:lnTo>
                      <a:lnTo>
                        <a:pt x="936" y="287"/>
                      </a:lnTo>
                      <a:lnTo>
                        <a:pt x="879" y="211"/>
                      </a:lnTo>
                      <a:lnTo>
                        <a:pt x="822" y="134"/>
                      </a:lnTo>
                      <a:lnTo>
                        <a:pt x="745" y="77"/>
                      </a:lnTo>
                      <a:lnTo>
                        <a:pt x="669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503;p38"/>
                <p:cNvSpPr/>
                <p:nvPr/>
              </p:nvSpPr>
              <p:spPr>
                <a:xfrm>
                  <a:off x="5619550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17" y="58"/>
                      </a:lnTo>
                      <a:lnTo>
                        <a:pt x="802" y="96"/>
                      </a:lnTo>
                      <a:lnTo>
                        <a:pt x="688" y="154"/>
                      </a:lnTo>
                      <a:lnTo>
                        <a:pt x="573" y="230"/>
                      </a:lnTo>
                      <a:lnTo>
                        <a:pt x="478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53" y="688"/>
                      </a:lnTo>
                      <a:lnTo>
                        <a:pt x="96" y="803"/>
                      </a:lnTo>
                      <a:lnTo>
                        <a:pt x="58" y="917"/>
                      </a:lnTo>
                      <a:lnTo>
                        <a:pt x="20" y="1051"/>
                      </a:lnTo>
                      <a:lnTo>
                        <a:pt x="1" y="1184"/>
                      </a:lnTo>
                      <a:lnTo>
                        <a:pt x="1" y="1318"/>
                      </a:lnTo>
                      <a:lnTo>
                        <a:pt x="1" y="1452"/>
                      </a:lnTo>
                      <a:lnTo>
                        <a:pt x="20" y="1585"/>
                      </a:lnTo>
                      <a:lnTo>
                        <a:pt x="58" y="1700"/>
                      </a:lnTo>
                      <a:lnTo>
                        <a:pt x="96" y="1833"/>
                      </a:lnTo>
                      <a:lnTo>
                        <a:pt x="15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8" y="2330"/>
                      </a:lnTo>
                      <a:lnTo>
                        <a:pt x="573" y="2406"/>
                      </a:lnTo>
                      <a:lnTo>
                        <a:pt x="688" y="2482"/>
                      </a:lnTo>
                      <a:lnTo>
                        <a:pt x="802" y="2520"/>
                      </a:lnTo>
                      <a:lnTo>
                        <a:pt x="917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69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43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20" y="1833"/>
                      </a:lnTo>
                      <a:lnTo>
                        <a:pt x="2577" y="1700"/>
                      </a:lnTo>
                      <a:lnTo>
                        <a:pt x="2597" y="1585"/>
                      </a:lnTo>
                      <a:lnTo>
                        <a:pt x="2616" y="1452"/>
                      </a:lnTo>
                      <a:lnTo>
                        <a:pt x="2635" y="1318"/>
                      </a:lnTo>
                      <a:lnTo>
                        <a:pt x="2616" y="1184"/>
                      </a:lnTo>
                      <a:lnTo>
                        <a:pt x="2597" y="1051"/>
                      </a:lnTo>
                      <a:lnTo>
                        <a:pt x="2577" y="917"/>
                      </a:lnTo>
                      <a:lnTo>
                        <a:pt x="252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43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699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504;p38"/>
                <p:cNvSpPr/>
                <p:nvPr/>
              </p:nvSpPr>
              <p:spPr>
                <a:xfrm>
                  <a:off x="5662645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7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7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7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7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505;p38"/>
                <p:cNvSpPr/>
                <p:nvPr/>
              </p:nvSpPr>
              <p:spPr>
                <a:xfrm>
                  <a:off x="6117041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36" y="58"/>
                      </a:lnTo>
                      <a:lnTo>
                        <a:pt x="802" y="96"/>
                      </a:lnTo>
                      <a:lnTo>
                        <a:pt x="687" y="154"/>
                      </a:lnTo>
                      <a:lnTo>
                        <a:pt x="573" y="230"/>
                      </a:lnTo>
                      <a:lnTo>
                        <a:pt x="477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29" y="573"/>
                      </a:lnTo>
                      <a:lnTo>
                        <a:pt x="15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19" y="1051"/>
                      </a:lnTo>
                      <a:lnTo>
                        <a:pt x="0" y="1184"/>
                      </a:lnTo>
                      <a:lnTo>
                        <a:pt x="0" y="1318"/>
                      </a:lnTo>
                      <a:lnTo>
                        <a:pt x="0" y="1452"/>
                      </a:lnTo>
                      <a:lnTo>
                        <a:pt x="1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53" y="1948"/>
                      </a:lnTo>
                      <a:lnTo>
                        <a:pt x="229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7" y="2330"/>
                      </a:lnTo>
                      <a:lnTo>
                        <a:pt x="573" y="2406"/>
                      </a:lnTo>
                      <a:lnTo>
                        <a:pt x="687" y="2482"/>
                      </a:lnTo>
                      <a:lnTo>
                        <a:pt x="802" y="2520"/>
                      </a:lnTo>
                      <a:lnTo>
                        <a:pt x="936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718" y="2578"/>
                      </a:lnTo>
                      <a:lnTo>
                        <a:pt x="1833" y="2520"/>
                      </a:lnTo>
                      <a:lnTo>
                        <a:pt x="1947" y="2482"/>
                      </a:lnTo>
                      <a:lnTo>
                        <a:pt x="2062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5" y="2062"/>
                      </a:lnTo>
                      <a:lnTo>
                        <a:pt x="2482" y="1948"/>
                      </a:lnTo>
                      <a:lnTo>
                        <a:pt x="2539" y="1833"/>
                      </a:lnTo>
                      <a:lnTo>
                        <a:pt x="2577" y="1700"/>
                      </a:lnTo>
                      <a:lnTo>
                        <a:pt x="2615" y="1585"/>
                      </a:lnTo>
                      <a:lnTo>
                        <a:pt x="2634" y="1452"/>
                      </a:lnTo>
                      <a:lnTo>
                        <a:pt x="2634" y="1318"/>
                      </a:lnTo>
                      <a:lnTo>
                        <a:pt x="2634" y="1184"/>
                      </a:lnTo>
                      <a:lnTo>
                        <a:pt x="2615" y="1051"/>
                      </a:lnTo>
                      <a:lnTo>
                        <a:pt x="2577" y="917"/>
                      </a:lnTo>
                      <a:lnTo>
                        <a:pt x="2539" y="803"/>
                      </a:lnTo>
                      <a:lnTo>
                        <a:pt x="2482" y="688"/>
                      </a:lnTo>
                      <a:lnTo>
                        <a:pt x="2405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62" y="230"/>
                      </a:lnTo>
                      <a:lnTo>
                        <a:pt x="1947" y="154"/>
                      </a:lnTo>
                      <a:lnTo>
                        <a:pt x="1833" y="96"/>
                      </a:lnTo>
                      <a:lnTo>
                        <a:pt x="1718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506;p38"/>
                <p:cNvSpPr/>
                <p:nvPr/>
              </p:nvSpPr>
              <p:spPr>
                <a:xfrm>
                  <a:off x="6160136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6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6" y="211"/>
                      </a:lnTo>
                      <a:lnTo>
                        <a:pt x="38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8" y="669"/>
                      </a:lnTo>
                      <a:lnTo>
                        <a:pt x="76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6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6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6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07;p38"/>
              <p:cNvGrpSpPr/>
              <p:nvPr/>
            </p:nvGrpSpPr>
            <p:grpSpPr>
              <a:xfrm>
                <a:off x="6850420" y="1813810"/>
                <a:ext cx="1351513" cy="1279014"/>
                <a:chOff x="7955520" y="2543425"/>
                <a:chExt cx="1426098" cy="1349598"/>
              </a:xfrm>
            </p:grpSpPr>
            <p:sp>
              <p:nvSpPr>
                <p:cNvPr id="153" name="Google Shape;1508;p38"/>
                <p:cNvSpPr/>
                <p:nvPr/>
              </p:nvSpPr>
              <p:spPr>
                <a:xfrm>
                  <a:off x="8515432" y="3445179"/>
                  <a:ext cx="391734" cy="38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0" h="8286" extrusionOk="0">
                      <a:moveTo>
                        <a:pt x="1356" y="1"/>
                      </a:moveTo>
                      <a:lnTo>
                        <a:pt x="1" y="8285"/>
                      </a:lnTo>
                      <a:lnTo>
                        <a:pt x="7063" y="8285"/>
                      </a:lnTo>
                      <a:lnTo>
                        <a:pt x="839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09;p38"/>
                <p:cNvSpPr/>
                <p:nvPr/>
              </p:nvSpPr>
              <p:spPr>
                <a:xfrm>
                  <a:off x="8567059" y="3445179"/>
                  <a:ext cx="340109" cy="11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2483" extrusionOk="0">
                      <a:moveTo>
                        <a:pt x="249" y="1"/>
                      </a:moveTo>
                      <a:lnTo>
                        <a:pt x="1" y="1528"/>
                      </a:lnTo>
                      <a:lnTo>
                        <a:pt x="6892" y="2482"/>
                      </a:lnTo>
                      <a:lnTo>
                        <a:pt x="7292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10;p38"/>
                <p:cNvSpPr/>
                <p:nvPr/>
              </p:nvSpPr>
              <p:spPr>
                <a:xfrm>
                  <a:off x="7955520" y="2543425"/>
                  <a:ext cx="1426098" cy="95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0" h="20406" extrusionOk="0">
                      <a:moveTo>
                        <a:pt x="153" y="1"/>
                      </a:moveTo>
                      <a:lnTo>
                        <a:pt x="96" y="20"/>
                      </a:lnTo>
                      <a:lnTo>
                        <a:pt x="38" y="58"/>
                      </a:lnTo>
                      <a:lnTo>
                        <a:pt x="19" y="96"/>
                      </a:lnTo>
                      <a:lnTo>
                        <a:pt x="0" y="153"/>
                      </a:lnTo>
                      <a:lnTo>
                        <a:pt x="0" y="20253"/>
                      </a:lnTo>
                      <a:lnTo>
                        <a:pt x="19" y="20310"/>
                      </a:lnTo>
                      <a:lnTo>
                        <a:pt x="38" y="20368"/>
                      </a:lnTo>
                      <a:lnTo>
                        <a:pt x="96" y="20406"/>
                      </a:lnTo>
                      <a:lnTo>
                        <a:pt x="30484" y="20406"/>
                      </a:lnTo>
                      <a:lnTo>
                        <a:pt x="30541" y="20368"/>
                      </a:lnTo>
                      <a:lnTo>
                        <a:pt x="30560" y="20310"/>
                      </a:lnTo>
                      <a:lnTo>
                        <a:pt x="30579" y="20253"/>
                      </a:lnTo>
                      <a:lnTo>
                        <a:pt x="30579" y="153"/>
                      </a:lnTo>
                      <a:lnTo>
                        <a:pt x="30560" y="96"/>
                      </a:lnTo>
                      <a:lnTo>
                        <a:pt x="30541" y="58"/>
                      </a:lnTo>
                      <a:lnTo>
                        <a:pt x="30484" y="20"/>
                      </a:lnTo>
                      <a:lnTo>
                        <a:pt x="304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11;p38"/>
                <p:cNvSpPr/>
                <p:nvPr/>
              </p:nvSpPr>
              <p:spPr>
                <a:xfrm>
                  <a:off x="7987559" y="2576350"/>
                  <a:ext cx="1362022" cy="886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6" h="19013" extrusionOk="0">
                      <a:moveTo>
                        <a:pt x="0" y="1"/>
                      </a:moveTo>
                      <a:lnTo>
                        <a:pt x="0" y="19013"/>
                      </a:lnTo>
                      <a:lnTo>
                        <a:pt x="29205" y="19013"/>
                      </a:lnTo>
                      <a:lnTo>
                        <a:pt x="29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12;p38"/>
                <p:cNvSpPr/>
                <p:nvPr/>
              </p:nvSpPr>
              <p:spPr>
                <a:xfrm>
                  <a:off x="8215423" y="3819946"/>
                  <a:ext cx="942773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1567" extrusionOk="0">
                      <a:moveTo>
                        <a:pt x="192" y="1"/>
                      </a:moveTo>
                      <a:lnTo>
                        <a:pt x="116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20215" y="1566"/>
                      </a:lnTo>
                      <a:lnTo>
                        <a:pt x="2021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13;p38"/>
                <p:cNvSpPr/>
                <p:nvPr/>
              </p:nvSpPr>
              <p:spPr>
                <a:xfrm>
                  <a:off x="8680104" y="3819946"/>
                  <a:ext cx="478102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2" h="1567" extrusionOk="0">
                      <a:moveTo>
                        <a:pt x="192" y="1"/>
                      </a:moveTo>
                      <a:lnTo>
                        <a:pt x="115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10251" y="1566"/>
                      </a:lnTo>
                      <a:lnTo>
                        <a:pt x="10251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14;p38"/>
                <p:cNvSpPr/>
                <p:nvPr/>
              </p:nvSpPr>
              <p:spPr>
                <a:xfrm>
                  <a:off x="8519023" y="3816402"/>
                  <a:ext cx="327611" cy="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39" extrusionOk="0">
                      <a:moveTo>
                        <a:pt x="0" y="1"/>
                      </a:moveTo>
                      <a:lnTo>
                        <a:pt x="0" y="39"/>
                      </a:lnTo>
                      <a:lnTo>
                        <a:pt x="7024" y="39"/>
                      </a:lnTo>
                      <a:lnTo>
                        <a:pt x="70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515;p38"/>
                <p:cNvSpPr/>
                <p:nvPr/>
              </p:nvSpPr>
              <p:spPr>
                <a:xfrm>
                  <a:off x="8463806" y="2969818"/>
                  <a:ext cx="706847" cy="42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7" h="9183" extrusionOk="0">
                      <a:moveTo>
                        <a:pt x="15042" y="58"/>
                      </a:moveTo>
                      <a:lnTo>
                        <a:pt x="15080" y="77"/>
                      </a:lnTo>
                      <a:lnTo>
                        <a:pt x="15099" y="115"/>
                      </a:lnTo>
                      <a:lnTo>
                        <a:pt x="15099" y="9068"/>
                      </a:lnTo>
                      <a:lnTo>
                        <a:pt x="15080" y="9106"/>
                      </a:lnTo>
                      <a:lnTo>
                        <a:pt x="15042" y="9125"/>
                      </a:lnTo>
                      <a:lnTo>
                        <a:pt x="115" y="9125"/>
                      </a:lnTo>
                      <a:lnTo>
                        <a:pt x="77" y="9106"/>
                      </a:lnTo>
                      <a:lnTo>
                        <a:pt x="58" y="9068"/>
                      </a:lnTo>
                      <a:lnTo>
                        <a:pt x="58" y="115"/>
                      </a:lnTo>
                      <a:lnTo>
                        <a:pt x="77" y="77"/>
                      </a:lnTo>
                      <a:lnTo>
                        <a:pt x="115" y="58"/>
                      </a:lnTo>
                      <a:close/>
                      <a:moveTo>
                        <a:pt x="77" y="1"/>
                      </a:moveTo>
                      <a:lnTo>
                        <a:pt x="39" y="39"/>
                      </a:lnTo>
                      <a:lnTo>
                        <a:pt x="1" y="77"/>
                      </a:lnTo>
                      <a:lnTo>
                        <a:pt x="1" y="115"/>
                      </a:lnTo>
                      <a:lnTo>
                        <a:pt x="1" y="9068"/>
                      </a:lnTo>
                      <a:lnTo>
                        <a:pt x="1" y="9106"/>
                      </a:lnTo>
                      <a:lnTo>
                        <a:pt x="39" y="9144"/>
                      </a:lnTo>
                      <a:lnTo>
                        <a:pt x="77" y="9163"/>
                      </a:lnTo>
                      <a:lnTo>
                        <a:pt x="115" y="9182"/>
                      </a:lnTo>
                      <a:lnTo>
                        <a:pt x="15042" y="9182"/>
                      </a:lnTo>
                      <a:lnTo>
                        <a:pt x="15080" y="9163"/>
                      </a:lnTo>
                      <a:lnTo>
                        <a:pt x="15118" y="9144"/>
                      </a:lnTo>
                      <a:lnTo>
                        <a:pt x="15137" y="9106"/>
                      </a:lnTo>
                      <a:lnTo>
                        <a:pt x="15156" y="9068"/>
                      </a:lnTo>
                      <a:lnTo>
                        <a:pt x="15156" y="115"/>
                      </a:lnTo>
                      <a:lnTo>
                        <a:pt x="15137" y="77"/>
                      </a:lnTo>
                      <a:lnTo>
                        <a:pt x="15118" y="39"/>
                      </a:lnTo>
                      <a:lnTo>
                        <a:pt x="150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516;p38"/>
                <p:cNvSpPr/>
                <p:nvPr/>
              </p:nvSpPr>
              <p:spPr>
                <a:xfrm>
                  <a:off x="8464692" y="3047281"/>
                  <a:ext cx="704188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0" h="58" extrusionOk="0">
                      <a:moveTo>
                        <a:pt x="1" y="0"/>
                      </a:moveTo>
                      <a:lnTo>
                        <a:pt x="1" y="58"/>
                      </a:lnTo>
                      <a:lnTo>
                        <a:pt x="15099" y="58"/>
                      </a:lnTo>
                      <a:lnTo>
                        <a:pt x="150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517;p38"/>
                <p:cNvSpPr/>
                <p:nvPr/>
              </p:nvSpPr>
              <p:spPr>
                <a:xfrm>
                  <a:off x="9110974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518;p38"/>
                <p:cNvSpPr/>
                <p:nvPr/>
              </p:nvSpPr>
              <p:spPr>
                <a:xfrm>
                  <a:off x="9064665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5" y="77"/>
                      </a:lnTo>
                      <a:lnTo>
                        <a:pt x="421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1" y="420"/>
                      </a:lnTo>
                      <a:lnTo>
                        <a:pt x="345" y="478"/>
                      </a:lnTo>
                      <a:lnTo>
                        <a:pt x="192" y="478"/>
                      </a:lnTo>
                      <a:lnTo>
                        <a:pt x="116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6" y="115"/>
                      </a:lnTo>
                      <a:lnTo>
                        <a:pt x="192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3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3" y="516"/>
                      </a:lnTo>
                      <a:lnTo>
                        <a:pt x="268" y="535"/>
                      </a:lnTo>
                      <a:lnTo>
                        <a:pt x="383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3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519;p38"/>
                <p:cNvSpPr/>
                <p:nvPr/>
              </p:nvSpPr>
              <p:spPr>
                <a:xfrm>
                  <a:off x="9018402" y="2997427"/>
                  <a:ext cx="24950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19" y="172"/>
                      </a:lnTo>
                      <a:lnTo>
                        <a:pt x="0" y="268"/>
                      </a:lnTo>
                      <a:lnTo>
                        <a:pt x="19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520;p38"/>
                <p:cNvSpPr/>
                <p:nvPr/>
              </p:nvSpPr>
              <p:spPr>
                <a:xfrm>
                  <a:off x="8121078" y="2614638"/>
                  <a:ext cx="1109213" cy="39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5" h="8419" extrusionOk="0">
                      <a:moveTo>
                        <a:pt x="1585" y="1"/>
                      </a:moveTo>
                      <a:lnTo>
                        <a:pt x="1394" y="39"/>
                      </a:lnTo>
                      <a:lnTo>
                        <a:pt x="1241" y="77"/>
                      </a:lnTo>
                      <a:lnTo>
                        <a:pt x="1070" y="134"/>
                      </a:lnTo>
                      <a:lnTo>
                        <a:pt x="917" y="211"/>
                      </a:lnTo>
                      <a:lnTo>
                        <a:pt x="783" y="287"/>
                      </a:lnTo>
                      <a:lnTo>
                        <a:pt x="631" y="401"/>
                      </a:lnTo>
                      <a:lnTo>
                        <a:pt x="516" y="516"/>
                      </a:lnTo>
                      <a:lnTo>
                        <a:pt x="402" y="630"/>
                      </a:lnTo>
                      <a:lnTo>
                        <a:pt x="306" y="764"/>
                      </a:lnTo>
                      <a:lnTo>
                        <a:pt x="211" y="917"/>
                      </a:lnTo>
                      <a:lnTo>
                        <a:pt x="134" y="1070"/>
                      </a:lnTo>
                      <a:lnTo>
                        <a:pt x="77" y="1222"/>
                      </a:lnTo>
                      <a:lnTo>
                        <a:pt x="39" y="1394"/>
                      </a:lnTo>
                      <a:lnTo>
                        <a:pt x="20" y="1566"/>
                      </a:lnTo>
                      <a:lnTo>
                        <a:pt x="1" y="1757"/>
                      </a:lnTo>
                      <a:lnTo>
                        <a:pt x="1" y="8418"/>
                      </a:lnTo>
                      <a:lnTo>
                        <a:pt x="2139" y="6510"/>
                      </a:lnTo>
                      <a:lnTo>
                        <a:pt x="22219" y="6510"/>
                      </a:lnTo>
                      <a:lnTo>
                        <a:pt x="22391" y="6471"/>
                      </a:lnTo>
                      <a:lnTo>
                        <a:pt x="22563" y="6433"/>
                      </a:lnTo>
                      <a:lnTo>
                        <a:pt x="22715" y="6376"/>
                      </a:lnTo>
                      <a:lnTo>
                        <a:pt x="22868" y="6300"/>
                      </a:lnTo>
                      <a:lnTo>
                        <a:pt x="23021" y="6204"/>
                      </a:lnTo>
                      <a:lnTo>
                        <a:pt x="23154" y="6109"/>
                      </a:lnTo>
                      <a:lnTo>
                        <a:pt x="23288" y="5994"/>
                      </a:lnTo>
                      <a:lnTo>
                        <a:pt x="23384" y="5880"/>
                      </a:lnTo>
                      <a:lnTo>
                        <a:pt x="23498" y="5746"/>
                      </a:lnTo>
                      <a:lnTo>
                        <a:pt x="23574" y="5593"/>
                      </a:lnTo>
                      <a:lnTo>
                        <a:pt x="23651" y="5441"/>
                      </a:lnTo>
                      <a:lnTo>
                        <a:pt x="23708" y="5288"/>
                      </a:lnTo>
                      <a:lnTo>
                        <a:pt x="23765" y="5116"/>
                      </a:lnTo>
                      <a:lnTo>
                        <a:pt x="23784" y="4944"/>
                      </a:lnTo>
                      <a:lnTo>
                        <a:pt x="23784" y="4754"/>
                      </a:lnTo>
                      <a:lnTo>
                        <a:pt x="23784" y="1757"/>
                      </a:lnTo>
                      <a:lnTo>
                        <a:pt x="23784" y="1566"/>
                      </a:lnTo>
                      <a:lnTo>
                        <a:pt x="23765" y="1394"/>
                      </a:lnTo>
                      <a:lnTo>
                        <a:pt x="23708" y="1222"/>
                      </a:lnTo>
                      <a:lnTo>
                        <a:pt x="23651" y="1070"/>
                      </a:lnTo>
                      <a:lnTo>
                        <a:pt x="23574" y="917"/>
                      </a:lnTo>
                      <a:lnTo>
                        <a:pt x="23498" y="764"/>
                      </a:lnTo>
                      <a:lnTo>
                        <a:pt x="23384" y="630"/>
                      </a:lnTo>
                      <a:lnTo>
                        <a:pt x="23288" y="516"/>
                      </a:lnTo>
                      <a:lnTo>
                        <a:pt x="23154" y="401"/>
                      </a:lnTo>
                      <a:lnTo>
                        <a:pt x="23021" y="287"/>
                      </a:lnTo>
                      <a:lnTo>
                        <a:pt x="22868" y="211"/>
                      </a:lnTo>
                      <a:lnTo>
                        <a:pt x="22715" y="134"/>
                      </a:lnTo>
                      <a:lnTo>
                        <a:pt x="22563" y="77"/>
                      </a:lnTo>
                      <a:lnTo>
                        <a:pt x="22391" y="39"/>
                      </a:lnTo>
                      <a:lnTo>
                        <a:pt x="222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521;p38"/>
                <p:cNvSpPr/>
                <p:nvPr/>
              </p:nvSpPr>
              <p:spPr>
                <a:xfrm>
                  <a:off x="8235943" y="2697417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19" y="1"/>
                      </a:move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522;p38"/>
                <p:cNvSpPr/>
                <p:nvPr/>
              </p:nvSpPr>
              <p:spPr>
                <a:xfrm>
                  <a:off x="8235943" y="2768630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20"/>
                      </a:lnTo>
                      <a:lnTo>
                        <a:pt x="19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523;p38"/>
                <p:cNvSpPr/>
                <p:nvPr/>
              </p:nvSpPr>
              <p:spPr>
                <a:xfrm>
                  <a:off x="8235943" y="2839844"/>
                  <a:ext cx="547495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77"/>
                      </a:lnTo>
                      <a:lnTo>
                        <a:pt x="11739" y="77"/>
                      </a:lnTo>
                      <a:lnTo>
                        <a:pt x="11739" y="39"/>
                      </a:lnTo>
                      <a:lnTo>
                        <a:pt x="11739" y="20"/>
                      </a:lnTo>
                      <a:lnTo>
                        <a:pt x="117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27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fuzeservers.ru/wp-content/uploads/7/3/d/73dcbfda2e324bdd9d06bfad3c61224f.jpeg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2" r="124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Google Shape;1093;p32"/>
          <p:cNvSpPr txBox="1">
            <a:spLocks noGrp="1"/>
          </p:cNvSpPr>
          <p:nvPr>
            <p:ph type="title"/>
          </p:nvPr>
        </p:nvSpPr>
        <p:spPr>
          <a:xfrm flipH="1">
            <a:off x="3834163" y="365750"/>
            <a:ext cx="4554463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Montserrat" panose="00000500000000000000" pitchFamily="2" charset="-52"/>
              </a:rPr>
              <a:t>JavaScript: </a:t>
            </a:r>
            <a:r>
              <a:rPr lang="ru-RU" dirty="0">
                <a:latin typeface="Montserrat" panose="00000500000000000000" pitchFamily="2" charset="-52"/>
              </a:rPr>
              <a:t>главный по </a:t>
            </a:r>
            <a:r>
              <a:rPr lang="ru-RU" dirty="0" err="1">
                <a:latin typeface="Montserrat" panose="00000500000000000000" pitchFamily="2" charset="-52"/>
              </a:rPr>
              <a:t>фронтенду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1094" name="Google Shape;1094;p32"/>
          <p:cNvSpPr txBox="1">
            <a:spLocks noGrp="1"/>
          </p:cNvSpPr>
          <p:nvPr>
            <p:ph type="body" idx="1"/>
          </p:nvPr>
        </p:nvSpPr>
        <p:spPr>
          <a:xfrm flipH="1">
            <a:off x="3869093" y="1363788"/>
            <a:ext cx="4889759" cy="3211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err="1">
                <a:latin typeface="Montserrat" panose="00000500000000000000" pitchFamily="2" charset="-52"/>
              </a:rPr>
              <a:t>JavaScript</a:t>
            </a:r>
            <a:r>
              <a:rPr lang="ru-RU" dirty="0">
                <a:latin typeface="Montserrat" panose="00000500000000000000" pitchFamily="2" charset="-52"/>
              </a:rPr>
              <a:t> сейчас везде. Это один из самых быстроразвивающихся языков современности, и он очень быстро набирает популярность. </a:t>
            </a:r>
            <a:r>
              <a:rPr lang="ru-RU" dirty="0" err="1">
                <a:latin typeface="Montserrat" panose="00000500000000000000" pitchFamily="2" charset="-52"/>
              </a:rPr>
              <a:t>JavaScript</a:t>
            </a:r>
            <a:r>
              <a:rPr lang="ru-RU" dirty="0">
                <a:latin typeface="Montserrat" panose="00000500000000000000" pitchFamily="2" charset="-52"/>
              </a:rPr>
              <a:t> многофункционален, на нём можно разрабатывать программы для любых платформ</a:t>
            </a:r>
            <a:r>
              <a:rPr lang="ru-RU" dirty="0" smtClean="0">
                <a:latin typeface="Montserrat" panose="00000500000000000000" pitchFamily="2" charset="-52"/>
              </a:rPr>
              <a:t>.</a:t>
            </a:r>
          </a:p>
          <a:p>
            <a:pPr marL="0" lvl="0" indent="0">
              <a:buSzPts val="1100"/>
              <a:buNone/>
            </a:pPr>
            <a:endParaRPr lang="ru-RU" dirty="0" smtClean="0">
              <a:latin typeface="Montserrat" panose="00000500000000000000" pitchFamily="2" charset="-52"/>
            </a:endParaRPr>
          </a:p>
          <a:p>
            <a:pPr marL="0" lvl="0" indent="0">
              <a:buSzPts val="1100"/>
              <a:buNone/>
            </a:pPr>
            <a:r>
              <a:rPr lang="ru-RU" dirty="0">
                <a:latin typeface="Montserrat" panose="00000500000000000000" pitchFamily="2" charset="-52"/>
              </a:rPr>
              <a:t>Какие плюсы и минусы есть у этого языка</a:t>
            </a:r>
            <a:r>
              <a:rPr lang="ru-RU" dirty="0" smtClean="0">
                <a:latin typeface="Montserrat" panose="00000500000000000000" pitchFamily="2" charset="-52"/>
              </a:rPr>
              <a:t>:</a:t>
            </a:r>
          </a:p>
          <a:p>
            <a:pPr marL="0" lv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>Плюсы:</a:t>
            </a:r>
          </a:p>
          <a:p>
            <a:pPr marL="228600" indent="-228600">
              <a:buSzPts val="1100"/>
            </a:pPr>
            <a:r>
              <a:rPr lang="ru-RU" dirty="0" smtClean="0">
                <a:latin typeface="Montserrat" panose="00000500000000000000" pitchFamily="2" charset="-52"/>
              </a:rPr>
              <a:t>Простой и понятный синтаксис</a:t>
            </a:r>
            <a:r>
              <a:rPr lang="en-US" dirty="0" smtClean="0">
                <a:latin typeface="Montserrat" panose="00000500000000000000" pitchFamily="2" charset="-52"/>
              </a:rPr>
              <a:t>;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228600" indent="-228600">
              <a:buSzPts val="1100"/>
            </a:pPr>
            <a:r>
              <a:rPr lang="ru-RU" dirty="0" smtClean="0">
                <a:latin typeface="Montserrat" panose="00000500000000000000" pitchFamily="2" charset="-52"/>
              </a:rPr>
              <a:t>Широкая сфера применения</a:t>
            </a:r>
            <a:r>
              <a:rPr lang="en-US" dirty="0" smtClean="0">
                <a:latin typeface="Montserrat" panose="00000500000000000000" pitchFamily="2" charset="-52"/>
              </a:rPr>
              <a:t>;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>Минусы:</a:t>
            </a:r>
            <a:br>
              <a:rPr lang="ru-RU" dirty="0" smtClean="0">
                <a:latin typeface="Montserrat" panose="00000500000000000000" pitchFamily="2" charset="-52"/>
              </a:rPr>
            </a:br>
            <a:r>
              <a:rPr lang="ru-RU" dirty="0" smtClean="0">
                <a:solidFill>
                  <a:srgbClr val="345792"/>
                </a:solidFill>
                <a:latin typeface="Montserrat" panose="00000500000000000000" pitchFamily="2" charset="-52"/>
              </a:rPr>
              <a:t>1.    </a:t>
            </a:r>
            <a:r>
              <a:rPr lang="ru-RU" dirty="0" smtClean="0">
                <a:latin typeface="Montserrat" panose="00000500000000000000" pitchFamily="2" charset="-52"/>
              </a:rPr>
              <a:t>Низкая надёжность из-за типизации</a:t>
            </a:r>
            <a:r>
              <a:rPr lang="en-US" dirty="0" smtClean="0">
                <a:latin typeface="Montserrat" panose="00000500000000000000" pitchFamily="2" charset="-52"/>
              </a:rPr>
              <a:t>;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0" indent="0">
              <a:buSzPts val="1100"/>
              <a:buNone/>
            </a:pPr>
            <a:r>
              <a:rPr lang="ru-RU" dirty="0" smtClean="0">
                <a:solidFill>
                  <a:srgbClr val="345792"/>
                </a:solidFill>
                <a:latin typeface="Montserrat" panose="00000500000000000000" pitchFamily="2" charset="-52"/>
              </a:rPr>
              <a:t>2.   </a:t>
            </a:r>
            <a:r>
              <a:rPr lang="ru-RU" dirty="0" smtClean="0">
                <a:latin typeface="Montserrat" panose="00000500000000000000" pitchFamily="2" charset="-52"/>
              </a:rPr>
              <a:t>Плохо подходит для разработки мобильных приложений.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/>
            </a:r>
            <a:br>
              <a:rPr lang="ru-RU" dirty="0" smtClean="0">
                <a:latin typeface="Montserrat" panose="00000500000000000000" pitchFamily="2" charset="-52"/>
              </a:rPr>
            </a:br>
            <a:endParaRPr dirty="0">
              <a:latin typeface="Montserrat" panose="00000500000000000000" pitchFamily="2" charset="-52"/>
            </a:endParaRPr>
          </a:p>
        </p:txBody>
      </p:sp>
      <p:grpSp>
        <p:nvGrpSpPr>
          <p:cNvPr id="1095" name="Google Shape;1095;p32"/>
          <p:cNvGrpSpPr/>
          <p:nvPr/>
        </p:nvGrpSpPr>
        <p:grpSpPr>
          <a:xfrm flipH="1">
            <a:off x="129583" y="2969788"/>
            <a:ext cx="1167298" cy="1884306"/>
            <a:chOff x="5849258" y="-2134587"/>
            <a:chExt cx="1167298" cy="1884306"/>
          </a:xfrm>
        </p:grpSpPr>
        <p:sp>
          <p:nvSpPr>
            <p:cNvPr id="1096" name="Google Shape;1096;p32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88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5066" b="506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093" name="Google Shape;1093;p32"/>
          <p:cNvSpPr txBox="1">
            <a:spLocks noGrp="1"/>
          </p:cNvSpPr>
          <p:nvPr>
            <p:ph type="title"/>
          </p:nvPr>
        </p:nvSpPr>
        <p:spPr>
          <a:xfrm flipH="1">
            <a:off x="3834163" y="365750"/>
            <a:ext cx="4554463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0"/>
            <a:r>
              <a:rPr lang="en-US" dirty="0">
                <a:latin typeface="Montserrat" panose="00000500000000000000" pitchFamily="2" charset="-52"/>
              </a:rPr>
              <a:t>Python: </a:t>
            </a:r>
            <a:r>
              <a:rPr lang="ru-RU" dirty="0">
                <a:latin typeface="Montserrat" panose="00000500000000000000" pitchFamily="2" charset="-52"/>
              </a:rPr>
              <a:t>сын маминой подруги</a:t>
            </a:r>
          </a:p>
        </p:txBody>
      </p:sp>
      <p:sp>
        <p:nvSpPr>
          <p:cNvPr id="1094" name="Google Shape;1094;p32"/>
          <p:cNvSpPr txBox="1">
            <a:spLocks noGrp="1"/>
          </p:cNvSpPr>
          <p:nvPr>
            <p:ph type="body" idx="1"/>
          </p:nvPr>
        </p:nvSpPr>
        <p:spPr>
          <a:xfrm flipH="1">
            <a:off x="3869093" y="1363788"/>
            <a:ext cx="4889759" cy="3211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err="1">
                <a:latin typeface="Montserrat" panose="00000500000000000000" pitchFamily="2" charset="-52"/>
              </a:rPr>
              <a:t>Python</a:t>
            </a:r>
            <a:r>
              <a:rPr lang="ru-RU" dirty="0">
                <a:latin typeface="Montserrat" panose="00000500000000000000" pitchFamily="2" charset="-52"/>
              </a:rPr>
              <a:t> тоже часто используется в веб-разработке, а ещё это один из самых популярных языков для анализа данных и в </a:t>
            </a:r>
            <a:r>
              <a:rPr lang="ru-RU" dirty="0" err="1">
                <a:latin typeface="Montserrat" panose="00000500000000000000" pitchFamily="2" charset="-52"/>
              </a:rPr>
              <a:t>Data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dirty="0" err="1">
                <a:latin typeface="Montserrat" panose="00000500000000000000" pitchFamily="2" charset="-52"/>
              </a:rPr>
              <a:t>Science</a:t>
            </a:r>
            <a:r>
              <a:rPr lang="ru-RU" dirty="0">
                <a:latin typeface="Montserrat" panose="00000500000000000000" pitchFamily="2" charset="-52"/>
              </a:rPr>
              <a:t>. </a:t>
            </a:r>
          </a:p>
          <a:p>
            <a:pPr marL="0" lvl="0" indent="0">
              <a:buSzPts val="1100"/>
              <a:buNone/>
            </a:pPr>
            <a:r>
              <a:rPr lang="ru-RU" dirty="0">
                <a:latin typeface="Montserrat" panose="00000500000000000000" pitchFamily="2" charset="-52"/>
              </a:rPr>
              <a:t>Это тоже подходящий язык для новичков, его часто рекомендуют для обучения программированию. 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0" lv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>Какие </a:t>
            </a:r>
            <a:r>
              <a:rPr lang="ru-RU" dirty="0">
                <a:latin typeface="Montserrat" panose="00000500000000000000" pitchFamily="2" charset="-52"/>
              </a:rPr>
              <a:t>плюсы и минусы есть у этого языка</a:t>
            </a:r>
            <a:r>
              <a:rPr lang="ru-RU" dirty="0" smtClean="0">
                <a:latin typeface="Montserrat" panose="00000500000000000000" pitchFamily="2" charset="-52"/>
              </a:rPr>
              <a:t>:</a:t>
            </a:r>
          </a:p>
          <a:p>
            <a:pPr marL="0" lv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>Плюсы:</a:t>
            </a:r>
          </a:p>
          <a:p>
            <a:pPr marL="228600" indent="-228600">
              <a:buSzPts val="1100"/>
            </a:pPr>
            <a:r>
              <a:rPr lang="ru-RU" dirty="0" smtClean="0">
                <a:latin typeface="Montserrat" panose="00000500000000000000" pitchFamily="2" charset="-52"/>
              </a:rPr>
              <a:t>Легко освоить</a:t>
            </a:r>
            <a:r>
              <a:rPr lang="en-US" dirty="0" smtClean="0">
                <a:latin typeface="Montserrat" panose="00000500000000000000" pitchFamily="2" charset="-52"/>
              </a:rPr>
              <a:t>;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228600" indent="-228600">
              <a:buSzPts val="1100"/>
            </a:pPr>
            <a:r>
              <a:rPr lang="ru-RU" dirty="0" smtClean="0">
                <a:latin typeface="Montserrat" panose="00000500000000000000" pitchFamily="2" charset="-52"/>
              </a:rPr>
              <a:t>Удобный синтаксис</a:t>
            </a:r>
            <a:r>
              <a:rPr lang="en-US" dirty="0" smtClean="0">
                <a:latin typeface="Montserrat" panose="00000500000000000000" pitchFamily="2" charset="-52"/>
              </a:rPr>
              <a:t>;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228600" indent="-228600">
              <a:buSzPts val="1100"/>
            </a:pPr>
            <a:r>
              <a:rPr lang="ru-RU" dirty="0" smtClean="0">
                <a:latin typeface="Montserrat" panose="00000500000000000000" pitchFamily="2" charset="-52"/>
              </a:rPr>
              <a:t>Подходит для своих задач удобно</a:t>
            </a:r>
          </a:p>
          <a:p>
            <a:pPr mar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>Минусы:</a:t>
            </a:r>
            <a:br>
              <a:rPr lang="ru-RU" dirty="0" smtClean="0">
                <a:latin typeface="Montserrat" panose="00000500000000000000" pitchFamily="2" charset="-52"/>
              </a:rPr>
            </a:br>
            <a:r>
              <a:rPr lang="ru-RU" dirty="0" smtClean="0">
                <a:solidFill>
                  <a:srgbClr val="345792"/>
                </a:solidFill>
                <a:latin typeface="Montserrat" panose="00000500000000000000" pitchFamily="2" charset="-52"/>
              </a:rPr>
              <a:t>1.    </a:t>
            </a:r>
            <a:r>
              <a:rPr lang="ru-RU" dirty="0" smtClean="0">
                <a:latin typeface="Montserrat" panose="00000500000000000000" pitchFamily="2" charset="-52"/>
              </a:rPr>
              <a:t>Неявная типизация</a:t>
            </a:r>
            <a:r>
              <a:rPr lang="en-US" dirty="0" smtClean="0">
                <a:latin typeface="Montserrat" panose="00000500000000000000" pitchFamily="2" charset="-52"/>
              </a:rPr>
              <a:t>;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0" indent="0">
              <a:buSzPts val="1100"/>
              <a:buNone/>
            </a:pPr>
            <a:r>
              <a:rPr lang="ru-RU" dirty="0" smtClean="0">
                <a:solidFill>
                  <a:srgbClr val="345792"/>
                </a:solidFill>
                <a:latin typeface="Montserrat" panose="00000500000000000000" pitchFamily="2" charset="-52"/>
              </a:rPr>
              <a:t>2.   </a:t>
            </a:r>
            <a:r>
              <a:rPr lang="ru-RU" dirty="0" smtClean="0">
                <a:latin typeface="Montserrat" panose="00000500000000000000" pitchFamily="2" charset="-52"/>
              </a:rPr>
              <a:t>Медленный.</a:t>
            </a:r>
            <a:endParaRPr lang="ru-RU" dirty="0" smtClean="0">
              <a:latin typeface="Montserrat" panose="00000500000000000000" pitchFamily="2" charset="-52"/>
            </a:endParaRPr>
          </a:p>
          <a:p>
            <a:pPr marL="0" indent="0">
              <a:buSzPts val="1100"/>
              <a:buNone/>
            </a:pPr>
            <a:r>
              <a:rPr lang="ru-RU" dirty="0" smtClean="0">
                <a:latin typeface="Montserrat" panose="00000500000000000000" pitchFamily="2" charset="-52"/>
              </a:rPr>
              <a:t/>
            </a:r>
            <a:br>
              <a:rPr lang="ru-RU" dirty="0" smtClean="0">
                <a:latin typeface="Montserrat" panose="00000500000000000000" pitchFamily="2" charset="-52"/>
              </a:rPr>
            </a:br>
            <a:endParaRPr dirty="0">
              <a:latin typeface="Montserrat" panose="00000500000000000000" pitchFamily="2" charset="-52"/>
            </a:endParaRPr>
          </a:p>
        </p:txBody>
      </p:sp>
      <p:grpSp>
        <p:nvGrpSpPr>
          <p:cNvPr id="1095" name="Google Shape;1095;p32"/>
          <p:cNvGrpSpPr/>
          <p:nvPr/>
        </p:nvGrpSpPr>
        <p:grpSpPr>
          <a:xfrm flipH="1">
            <a:off x="129583" y="2969788"/>
            <a:ext cx="1167298" cy="1884306"/>
            <a:chOff x="5849258" y="-2134587"/>
            <a:chExt cx="1167298" cy="1884306"/>
          </a:xfrm>
        </p:grpSpPr>
        <p:sp>
          <p:nvSpPr>
            <p:cNvPr id="1096" name="Google Shape;1096;p32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45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place Digitalization Project Proposal by Slidesgo">
  <a:themeElements>
    <a:clrScheme name="Simple Light">
      <a:dk1>
        <a:srgbClr val="345792"/>
      </a:dk1>
      <a:lt1>
        <a:srgbClr val="0A0A0A"/>
      </a:lt1>
      <a:dk2>
        <a:srgbClr val="E8EEFD"/>
      </a:dk2>
      <a:lt2>
        <a:srgbClr val="5484D8"/>
      </a:lt2>
      <a:accent1>
        <a:srgbClr val="90ABF0"/>
      </a:accent1>
      <a:accent2>
        <a:srgbClr val="C0D4F8"/>
      </a:accent2>
      <a:accent3>
        <a:srgbClr val="BBC6EB"/>
      </a:accent3>
      <a:accent4>
        <a:srgbClr val="729AE5"/>
      </a:accent4>
      <a:accent5>
        <a:srgbClr val="4F5872"/>
      </a:accent5>
      <a:accent6>
        <a:srgbClr val="BCDDCB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251</Words>
  <Application>Microsoft Office PowerPoint</Application>
  <PresentationFormat>Экран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Arsenal</vt:lpstr>
      <vt:lpstr>Outfit</vt:lpstr>
      <vt:lpstr>Nunito Light</vt:lpstr>
      <vt:lpstr>Montserrat</vt:lpstr>
      <vt:lpstr>Loved by the King</vt:lpstr>
      <vt:lpstr>Anuphan</vt:lpstr>
      <vt:lpstr>Workplace Digitalization Project Proposal by Slidesgo</vt:lpstr>
      <vt:lpstr>ЯЗЫКИ ПРОГРАММИРОВАНИЯ</vt:lpstr>
      <vt:lpstr>1</vt:lpstr>
      <vt:lpstr>Что такое ЯП?</vt:lpstr>
      <vt:lpstr>ЯП – это…</vt:lpstr>
      <vt:lpstr>Виды ЯП</vt:lpstr>
      <vt:lpstr>Разделение ЯП</vt:lpstr>
      <vt:lpstr>Основные ЯП</vt:lpstr>
      <vt:lpstr>JavaScript: главный по фронтенду</vt:lpstr>
      <vt:lpstr>Python: сын маминой подруги</vt:lpstr>
      <vt:lpstr>Java: консервативный и надёжный</vt:lpstr>
      <vt:lpstr>Итог: Сегодня мы узнали: 1. Что такое языка программирования; 2. Прошлись по видам ЯП; 3. Разобрали каждый язык программирования,  его достоинства и недостатки.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</dc:title>
  <dc:creator>PC</dc:creator>
  <cp:lastModifiedBy>PC</cp:lastModifiedBy>
  <cp:revision>5</cp:revision>
  <dcterms:modified xsi:type="dcterms:W3CDTF">2023-11-07T03:56:16Z</dcterms:modified>
</cp:coreProperties>
</file>