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1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rit.ru/tz-na-programmu.html" TargetMode="External"/><Relationship Id="rId2" Type="http://schemas.openxmlformats.org/officeDocument/2006/relationships/hyperlink" Target="https://www.swrit.ru/tz-na-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writ.ru/tz-na-sai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ru-RU" dirty="0" smtClean="0"/>
              <a:t>технического задания: написание и </a:t>
            </a:r>
            <a:r>
              <a:rPr lang="ru-RU" dirty="0" smtClean="0"/>
              <a:t>оформление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Техническое </a:t>
            </a:r>
            <a:r>
              <a:rPr lang="ru-RU" dirty="0" smtClean="0"/>
              <a:t>задание (ТЗ, </a:t>
            </a:r>
            <a:r>
              <a:rPr lang="ru-RU" dirty="0" err="1" smtClean="0"/>
              <a:t>техзадание</a:t>
            </a:r>
            <a:r>
              <a:rPr lang="ru-RU" dirty="0" smtClean="0"/>
              <a:t>) – основной документ, содержащий требования заказчика к системе, в соответствии с которыми осуществляется создание и разработка конечного продукта.</a:t>
            </a:r>
          </a:p>
          <a:p>
            <a:r>
              <a:rPr lang="ru-RU" dirty="0" smtClean="0"/>
              <a:t>Мы осуществляем разработку следующих видов технического задания:</a:t>
            </a:r>
          </a:p>
          <a:p>
            <a:r>
              <a:rPr lang="ru-RU" dirty="0" smtClean="0"/>
              <a:t> </a:t>
            </a:r>
            <a:r>
              <a:rPr lang="ru-RU" dirty="0" smtClean="0">
                <a:hlinkClick r:id="rId2"/>
              </a:rPr>
              <a:t>ТЗ на АСУ и её составные части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r>
              <a:rPr lang="ru-RU" dirty="0" smtClean="0">
                <a:hlinkClick r:id="rId3"/>
              </a:rPr>
              <a:t>ТЗ на программу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r>
              <a:rPr lang="ru-RU" dirty="0" smtClean="0">
                <a:hlinkClick r:id="rId4"/>
              </a:rPr>
              <a:t>ТЗ на сайт (портал)</a:t>
            </a:r>
            <a:endParaRPr lang="ru-RU" dirty="0" smtClean="0"/>
          </a:p>
          <a:p>
            <a:r>
              <a:rPr lang="ru-RU" dirty="0" smtClean="0"/>
              <a:t>Изначальные требования к конечному продукту выдаются Заказчиком. Причинами, по которым Заказчики чаще </a:t>
            </a:r>
            <a:r>
              <a:rPr lang="ru-RU" dirty="0" err="1" smtClean="0"/>
              <a:t>всегообращаются</a:t>
            </a:r>
            <a:r>
              <a:rPr lang="ru-RU" dirty="0" smtClean="0"/>
              <a:t> к нам за созданием и разработкой технического задания являются: отсутствие соответствующих специальных знаний (специалистов) у Заказчика и ограниченность во времени.</a:t>
            </a:r>
          </a:p>
          <a:p>
            <a:r>
              <a:rPr lang="ru-RU" dirty="0" smtClean="0"/>
              <a:t>Для чего нужно техническое задание</a:t>
            </a:r>
            <a:r>
              <a:rPr lang="ru-RU" dirty="0" smtClean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Заказчику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понять что ему необходимо;</a:t>
            </a:r>
            <a:br>
              <a:rPr lang="ru-RU" dirty="0" smtClean="0"/>
            </a:br>
            <a:r>
              <a:rPr lang="ru-RU" dirty="0" smtClean="0"/>
              <a:t>- принять конечный продукт в соответствии с требованиями ТЗ.</a:t>
            </a:r>
            <a:br>
              <a:rPr lang="ru-RU" dirty="0" smtClean="0"/>
            </a:br>
            <a:r>
              <a:rPr lang="ru-RU" b="1" dirty="0" smtClean="0"/>
              <a:t>Исполнителю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понять и усвоить поставленную задачу;</a:t>
            </a:r>
            <a:br>
              <a:rPr lang="ru-RU" dirty="0" smtClean="0"/>
            </a:br>
            <a:r>
              <a:rPr lang="ru-RU" dirty="0" smtClean="0"/>
              <a:t>- грамотно спланировать ресурсы;</a:t>
            </a:r>
            <a:br>
              <a:rPr lang="ru-RU" dirty="0" smtClean="0"/>
            </a:br>
            <a:r>
              <a:rPr lang="ru-RU" dirty="0" smtClean="0"/>
              <a:t>- избежать излишней работы над проектом.</a:t>
            </a:r>
            <a:br>
              <a:rPr lang="ru-RU" dirty="0" smtClean="0"/>
            </a:br>
            <a:r>
              <a:rPr lang="ru-RU" b="1" dirty="0" smtClean="0"/>
              <a:t>Конечному потребителю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получить удовольствие от пользования качественным продуктом.</a:t>
            </a:r>
          </a:p>
          <a:p>
            <a:r>
              <a:rPr lang="ru-RU" dirty="0" smtClean="0"/>
              <a:t>Подходы к составлению </a:t>
            </a:r>
            <a:r>
              <a:rPr lang="ru-RU" dirty="0" smtClean="0"/>
              <a:t>ТЗ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Разрабатывая техническое задание ГОСТ мы придерживаемся принципов, которые помогут избежать абстракции в описании будущего товара, а также учесть интересы Заказчика, конечного потребителя и исполнителя.</a:t>
            </a:r>
          </a:p>
          <a:p>
            <a:r>
              <a:rPr lang="ru-RU" dirty="0" smtClean="0"/>
              <a:t>Нами выделены следующие принципы:</a:t>
            </a:r>
          </a:p>
          <a:p>
            <a:r>
              <a:rPr lang="ru-RU" dirty="0" smtClean="0"/>
              <a:t> Совместная работа всей проектной команды</a:t>
            </a:r>
            <a:br>
              <a:rPr lang="ru-RU" dirty="0" smtClean="0"/>
            </a:br>
            <a:r>
              <a:rPr lang="ru-RU" dirty="0" smtClean="0"/>
              <a:t> Максимально подробное описание конечного продукта</a:t>
            </a:r>
            <a:br>
              <a:rPr lang="ru-RU" dirty="0" smtClean="0"/>
            </a:br>
            <a:r>
              <a:rPr lang="ru-RU" dirty="0" smtClean="0"/>
              <a:t> Сдача-приёмка конечного продукта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http://it-gost.ru/content/view/101/51/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198" t="8333" r="17146" b="8333"/>
          <a:stretch>
            <a:fillRect/>
          </a:stretch>
        </p:blipFill>
        <p:spPr bwMode="auto">
          <a:xfrm>
            <a:off x="2428860" y="1412861"/>
            <a:ext cx="4714908" cy="52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567" t="14914" r="21019" b="13002"/>
          <a:stretch>
            <a:fillRect/>
          </a:stretch>
        </p:blipFill>
        <p:spPr bwMode="auto">
          <a:xfrm>
            <a:off x="1071538" y="214290"/>
            <a:ext cx="6500858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Чей голос звучит на заставке к «Ералашу» («Мальчишки и девчонки, а также их  родители») | Кира Сокол | Яндекс Дзе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1" y="1142984"/>
            <a:ext cx="9061529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ТЗ</vt:lpstr>
      <vt:lpstr>Разработка технического задания: написание и оформление</vt:lpstr>
      <vt:lpstr>http://it-gost.ru/content/view/101/51/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ТЗ</dc:title>
  <dc:creator>Администратор</dc:creator>
  <cp:lastModifiedBy>Пользователь Windows</cp:lastModifiedBy>
  <cp:revision>1</cp:revision>
  <dcterms:created xsi:type="dcterms:W3CDTF">2020-12-01T07:38:19Z</dcterms:created>
  <dcterms:modified xsi:type="dcterms:W3CDTF">2020-12-01T07:44:09Z</dcterms:modified>
</cp:coreProperties>
</file>