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ADFD6-03CE-4117-9715-5F760B880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660C2-1ED2-4BC2-83BA-102BBA6A0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2509A-B28A-4409-861F-16D9BD5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5F00B-E002-461F-B40C-4FFF8FF6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A529A-3B71-4573-82F8-9C38141E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5C4C6-ECC5-4FE0-AC84-7050267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DC044F-5A1A-4D6A-94B3-F57900B4F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5C19-072B-42E7-B49E-E9AF6659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32685-06F4-49C7-BE19-ABD7550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50A61-30FE-427C-A366-F6BBB14A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4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8B3214-93A9-45D9-8B27-12484E471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11C17B-00B1-4E96-979D-E73C9A06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C07E1-83C0-4972-B186-96AF09D3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CD6ED-9C29-4113-9B20-5E72D513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2F8BE-181A-48FC-AAD3-7CD27F8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4F4A-E81A-4E2F-B0DB-DEBA0433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026D4-86AC-44A8-89ED-117F4D00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DC044-BB2D-4F83-A981-2641D417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A674F-98E3-4C25-B695-D8D81D8D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D8E4E-2E5A-4FD0-A861-11E60060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2B47-552B-4F19-AAD2-BB8D4921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8D94A-6922-4C93-A5AC-D6E2437E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48207-5AC8-4DC7-824F-56561CF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13854-16A1-4B9F-80EF-5C833E11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E9922-006A-456A-BF40-3FB69919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3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1F52-E562-4378-9B0D-46779CF0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E2BD2-D495-4570-9C7D-1449A8CF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E8954-C204-4AB8-B819-F1193A61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80218-1CE9-4E59-A175-40EE945D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93B2A2-CCD8-4A71-BC2C-6F665120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F03C4B-7F77-4234-A453-550BA26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1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738D0-4AFE-43DB-90DD-DF8FFB1D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43CAD-483C-4FEF-B872-8D64D625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286C7-7F14-4D9D-8B98-11855DDD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2F950B-701F-437E-B9AF-0175BB22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3F3790-E760-4E99-9A3A-4B668D80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A78ABC-3614-496B-85DA-3B36E2CE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62641F-F204-408A-AC45-BA7351BF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8655E5-087D-4025-8FF9-1DF2C50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77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8E36A-4B68-4D54-A4D4-8D3375D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63A15E-2C29-48D3-A507-2A7AA2D9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99389-0220-43F3-A87E-B7EA46EE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78D326-E4A1-4F20-8CC1-E2AA8606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4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418DDF-A38F-45F0-9C41-245693DF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43EA06-7DB1-44B4-8FC2-8820AE45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19B841-DEA9-4DF3-9925-89C6392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9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4DCB7-41B0-450D-8357-D378D461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29699-995A-4895-AD3B-AF88DE1C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8C9277-C85C-48E0-BC12-9BB575DE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795A63-D057-4E99-9A18-53D2CFB5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0315B1-CEA3-490A-9DE7-C8EF980B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3BB24-3269-422E-805F-755EA2C4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5FD2-87B8-4A95-8B3C-998F92CA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CD209B-F931-4CD7-914F-B705941C8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96B37D-0268-4FA5-9991-151FE658B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64FC6-BBB5-4969-AA23-3BD73011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B00C8-923A-4904-8C3B-D5BBC056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2CCC0A-ECC4-49C5-8326-256DF85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3093D-EFA2-4E17-80C1-19542C3E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AD15E8-DC30-4F53-825C-81458EC2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1F24E-13B0-4118-BB84-420E79EB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3728-B21D-4AE1-A4D0-EE8D1CC6072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36D02-1823-49C0-A33B-6175437B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EC665-3055-4616-B274-2AC974588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61A-3C36-4228-9588-2D71083CD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FBBC0-9C78-4107-AA4E-6BE038F7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440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b="1" dirty="0"/>
              <a:t>С и С++</a:t>
            </a:r>
          </a:p>
        </p:txBody>
      </p:sp>
    </p:spTree>
    <p:extLst>
      <p:ext uri="{BB962C8B-B14F-4D97-AF65-F5344CB8AC3E}">
        <p14:creationId xmlns:p14="http://schemas.microsoft.com/office/powerpoint/2010/main" val="296166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22E53-F8F9-41F2-942C-73E31F78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900" b="1" dirty="0"/>
              <a:t>C (</a:t>
            </a:r>
            <a:r>
              <a:rPr lang="ru-RU" sz="9900" b="1" dirty="0"/>
              <a:t>Си)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4913-6A8D-4251-A3D2-E8FF8E8F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Мультипарадигмальный</a:t>
            </a:r>
            <a:r>
              <a:rPr lang="ru-RU" dirty="0"/>
              <a:t> императивный структурированный язык программирования разработанный между 1969 и 1973 годами </a:t>
            </a:r>
            <a:r>
              <a:rPr lang="ru-RU" dirty="0" err="1"/>
              <a:t>Деннисом</a:t>
            </a:r>
            <a:r>
              <a:rPr lang="ru-RU" dirty="0"/>
              <a:t> </a:t>
            </a:r>
            <a:r>
              <a:rPr lang="ru-RU" dirty="0" err="1"/>
              <a:t>Ритчи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ECE08-10C9-40A8-9CC7-4AEE6E8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C++</a:t>
            </a:r>
            <a:r>
              <a:rPr lang="ru-RU" sz="8800" b="1" dirty="0"/>
              <a:t> (Си-плюс-плюс)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B04E0-AE7D-432E-9DC6-7BF3640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Мультипарадигмальный</a:t>
            </a:r>
            <a:r>
              <a:rPr lang="ru-RU" dirty="0"/>
              <a:t> обобщенный процедурный язык программирования разработанный </a:t>
            </a:r>
            <a:r>
              <a:rPr lang="ru-RU" dirty="0" err="1"/>
              <a:t>Бьёрном</a:t>
            </a:r>
            <a:r>
              <a:rPr lang="ru-RU" dirty="0"/>
              <a:t> Страуструпом в 1983 году</a:t>
            </a:r>
          </a:p>
        </p:txBody>
      </p:sp>
    </p:spTree>
    <p:extLst>
      <p:ext uri="{BB962C8B-B14F-4D97-AF65-F5344CB8AC3E}">
        <p14:creationId xmlns:p14="http://schemas.microsoft.com/office/powerpoint/2010/main" val="3605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225D1-6E30-45E4-ADFF-98C91792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b="1" dirty="0"/>
              <a:t>Плюсы и минусы </a:t>
            </a:r>
            <a:r>
              <a:rPr lang="en-US" sz="8800" b="1" dirty="0"/>
              <a:t>C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CF430-682A-477B-92E9-6B98174F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Минусы</a:t>
            </a:r>
            <a:r>
              <a:rPr lang="en-US" sz="1800" dirty="0"/>
              <a:t>:</a:t>
            </a:r>
            <a:endParaRPr lang="ru-RU" sz="1800" dirty="0"/>
          </a:p>
          <a:p>
            <a:r>
              <a:rPr lang="ru-RU" sz="1800" dirty="0"/>
              <a:t>Не следует объектно-ориентированным принципам программирования</a:t>
            </a:r>
          </a:p>
          <a:p>
            <a:r>
              <a:rPr lang="ru-RU" sz="1800" dirty="0"/>
              <a:t>Поддерживает только процедурное программирование</a:t>
            </a:r>
          </a:p>
          <a:p>
            <a:r>
              <a:rPr lang="ru-RU" sz="1800" dirty="0"/>
              <a:t>Поддерживает только встроенные типы данных</a:t>
            </a:r>
          </a:p>
          <a:p>
            <a:pPr marL="0" indent="0">
              <a:buNone/>
            </a:pPr>
            <a:r>
              <a:rPr lang="ru-RU" sz="1800" dirty="0"/>
              <a:t>Плюсы</a:t>
            </a:r>
            <a:r>
              <a:rPr lang="en-US" sz="1800" dirty="0"/>
              <a:t>:</a:t>
            </a:r>
          </a:p>
          <a:p>
            <a:r>
              <a:rPr lang="ru-RU" sz="1800" dirty="0"/>
              <a:t>Более простой синтаксис</a:t>
            </a:r>
          </a:p>
          <a:p>
            <a:r>
              <a:rPr lang="ru-RU" sz="1800" dirty="0"/>
              <a:t>Легче </a:t>
            </a:r>
            <a:r>
              <a:rPr lang="en-US" sz="1800" dirty="0"/>
              <a:t>C++</a:t>
            </a:r>
            <a:endParaRPr lang="ru-RU" sz="1800" dirty="0"/>
          </a:p>
          <a:p>
            <a:r>
              <a:rPr lang="ru-RU" sz="1800" dirty="0"/>
              <a:t>Используется в более широком радиусе задач</a:t>
            </a:r>
          </a:p>
        </p:txBody>
      </p:sp>
    </p:spTree>
    <p:extLst>
      <p:ext uri="{BB962C8B-B14F-4D97-AF65-F5344CB8AC3E}">
        <p14:creationId xmlns:p14="http://schemas.microsoft.com/office/powerpoint/2010/main" val="41712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236DC-9E2C-4572-90C7-545E9809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b="1" dirty="0"/>
              <a:t>Плюсы и минусы </a:t>
            </a:r>
            <a:r>
              <a:rPr lang="en-US" sz="8800" b="1" dirty="0"/>
              <a:t>C++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8CFEB-8FEC-475E-8F7C-2CE9C671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Плюсы</a:t>
            </a:r>
            <a:r>
              <a:rPr lang="en-US" sz="1800" dirty="0"/>
              <a:t>:</a:t>
            </a:r>
          </a:p>
          <a:p>
            <a:r>
              <a:rPr lang="ru-RU" sz="1800" dirty="0"/>
              <a:t>Строится на концептах ООП</a:t>
            </a:r>
          </a:p>
          <a:p>
            <a:r>
              <a:rPr lang="ru-RU" sz="1800" dirty="0"/>
              <a:t>Поддерживает множество парадигм программирования</a:t>
            </a:r>
            <a:endParaRPr lang="en-US" sz="1800" dirty="0"/>
          </a:p>
          <a:p>
            <a:r>
              <a:rPr lang="ru-RU" sz="1800" dirty="0"/>
              <a:t>Поддерживает и встроенные и заданные пользователем типы данных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Минусы</a:t>
            </a:r>
            <a:r>
              <a:rPr lang="en-US" sz="1800" dirty="0"/>
              <a:t>:</a:t>
            </a:r>
          </a:p>
          <a:p>
            <a:r>
              <a:rPr lang="ru-RU" sz="1800" dirty="0"/>
              <a:t>Сложный в изучении</a:t>
            </a:r>
          </a:p>
          <a:p>
            <a:r>
              <a:rPr lang="ru-RU" sz="1800" dirty="0"/>
              <a:t>Построение компилятора сопряжено с большим количеством проблем</a:t>
            </a:r>
          </a:p>
          <a:p>
            <a:r>
              <a:rPr lang="ru-RU" sz="1800" dirty="0"/>
              <a:t>Избыточность языка</a:t>
            </a:r>
          </a:p>
        </p:txBody>
      </p:sp>
    </p:spTree>
    <p:extLst>
      <p:ext uri="{BB962C8B-B14F-4D97-AF65-F5344CB8AC3E}">
        <p14:creationId xmlns:p14="http://schemas.microsoft.com/office/powerpoint/2010/main" val="39118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D9417-BEA3-4239-A256-0BF15ADB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5FEB7-07A8-484F-85AA-B6E3ACC2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оба языка используются для схожих вещей но в основном опираются на задачи для которых они </a:t>
            </a:r>
            <a:r>
              <a:rPr lang="ru-RU" dirty="0" err="1"/>
              <a:t>написанны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0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126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 и С++</vt:lpstr>
      <vt:lpstr>C (Си) </vt:lpstr>
      <vt:lpstr>C++ (Си-плюс-плюс)</vt:lpstr>
      <vt:lpstr>Плюсы и минусы C</vt:lpstr>
      <vt:lpstr>Плюсы и минусы C++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и С++</dc:title>
  <dc:creator>Student</dc:creator>
  <cp:lastModifiedBy>Student</cp:lastModifiedBy>
  <cp:revision>2</cp:revision>
  <dcterms:created xsi:type="dcterms:W3CDTF">2023-11-20T11:37:17Z</dcterms:created>
  <dcterms:modified xsi:type="dcterms:W3CDTF">2023-11-20T11:56:00Z</dcterms:modified>
</cp:coreProperties>
</file>