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handoutMasterIdLst>
    <p:handoutMasterId r:id="rId13"/>
  </p:handoutMasterIdLst>
  <p:sldIdLst>
    <p:sldId id="256" r:id="rId2"/>
    <p:sldId id="257" r:id="rId3"/>
    <p:sldId id="258" r:id="rId4"/>
    <p:sldId id="262" r:id="rId5"/>
    <p:sldId id="264" r:id="rId6"/>
    <p:sldId id="259" r:id="rId7"/>
    <p:sldId id="260" r:id="rId8"/>
    <p:sldId id="261" r:id="rId9"/>
    <p:sldId id="266" r:id="rId10"/>
    <p:sldId id="265" r:id="rId11"/>
    <p:sldId id="26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1BFDA1-49F3-421E-B873-63E9CFB285E8}" v="3" dt="2020-12-15T02:51:33.322"/>
    <p1510:client id="{6F27BDB9-3352-4C01-987D-B194BA7CF076}" v="1" dt="2020-12-16T02:18:41.6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62" autoAdjust="0"/>
    <p:restoredTop sz="94660"/>
  </p:normalViewPr>
  <p:slideViewPr>
    <p:cSldViewPr>
      <p:cViewPr>
        <p:scale>
          <a:sx n="68" d="100"/>
          <a:sy n="68" d="100"/>
        </p:scale>
        <p:origin x="1350" y="60"/>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 OD" userId="ad7e20eb69824bae" providerId="LiveId" clId="{6F27BDB9-3352-4C01-987D-B194BA7CF076}"/>
    <pc:docChg chg="custSel modSld">
      <pc:chgData name="mila OD" userId="ad7e20eb69824bae" providerId="LiveId" clId="{6F27BDB9-3352-4C01-987D-B194BA7CF076}" dt="2020-12-16T02:18:49.657" v="15" actId="1037"/>
      <pc:docMkLst>
        <pc:docMk/>
      </pc:docMkLst>
      <pc:sldChg chg="addSp delSp modSp mod">
        <pc:chgData name="mila OD" userId="ad7e20eb69824bae" providerId="LiveId" clId="{6F27BDB9-3352-4C01-987D-B194BA7CF076}" dt="2020-12-16T02:18:49.657" v="15" actId="1037"/>
        <pc:sldMkLst>
          <pc:docMk/>
          <pc:sldMk cId="0" sldId="258"/>
        </pc:sldMkLst>
        <pc:picChg chg="add mod">
          <ac:chgData name="mila OD" userId="ad7e20eb69824bae" providerId="LiveId" clId="{6F27BDB9-3352-4C01-987D-B194BA7CF076}" dt="2020-12-16T02:18:49.657" v="15" actId="1037"/>
          <ac:picMkLst>
            <pc:docMk/>
            <pc:sldMk cId="0" sldId="258"/>
            <ac:picMk id="3" creationId="{BD715FCA-6230-4157-A6E1-65861954746F}"/>
          </ac:picMkLst>
        </pc:picChg>
        <pc:picChg chg="del">
          <ac:chgData name="mila OD" userId="ad7e20eb69824bae" providerId="LiveId" clId="{6F27BDB9-3352-4C01-987D-B194BA7CF076}" dt="2020-12-16T02:18:03.271" v="0" actId="478"/>
          <ac:picMkLst>
            <pc:docMk/>
            <pc:sldMk cId="0" sldId="258"/>
            <ac:picMk id="9" creationId="{B9682A9F-B911-4B0D-A68C-BA5C2F5B0B10}"/>
          </ac:picMkLst>
        </pc:picChg>
      </pc:sldChg>
    </pc:docChg>
  </pc:docChgLst>
  <pc:docChgLst>
    <pc:chgData name="Gretchen A" userId="4382f5d14c652603" providerId="LiveId" clId="{231BFDA1-49F3-421E-B873-63E9CFB285E8}"/>
    <pc:docChg chg="undo custSel mod addSld modSld">
      <pc:chgData name="Gretchen A" userId="4382f5d14c652603" providerId="LiveId" clId="{231BFDA1-49F3-421E-B873-63E9CFB285E8}" dt="2020-12-16T01:20:51.012" v="1124" actId="20577"/>
      <pc:docMkLst>
        <pc:docMk/>
      </pc:docMkLst>
      <pc:sldChg chg="addSp delSp modSp mod chgLayout">
        <pc:chgData name="Gretchen A" userId="4382f5d14c652603" providerId="LiveId" clId="{231BFDA1-49F3-421E-B873-63E9CFB285E8}" dt="2020-12-16T01:00:49.904" v="784" actId="6264"/>
        <pc:sldMkLst>
          <pc:docMk/>
          <pc:sldMk cId="0" sldId="256"/>
        </pc:sldMkLst>
        <pc:spChg chg="add del mod">
          <ac:chgData name="Gretchen A" userId="4382f5d14c652603" providerId="LiveId" clId="{231BFDA1-49F3-421E-B873-63E9CFB285E8}" dt="2020-12-16T00:59:13.512" v="772" actId="6264"/>
          <ac:spMkLst>
            <pc:docMk/>
            <pc:sldMk cId="0" sldId="256"/>
            <ac:spMk id="2" creationId="{6F56411D-03DE-4BF5-B72A-22D6B69FCE83}"/>
          </ac:spMkLst>
        </pc:spChg>
        <pc:spChg chg="add del mod">
          <ac:chgData name="Gretchen A" userId="4382f5d14c652603" providerId="LiveId" clId="{231BFDA1-49F3-421E-B873-63E9CFB285E8}" dt="2020-12-16T00:59:13.512" v="772" actId="6264"/>
          <ac:spMkLst>
            <pc:docMk/>
            <pc:sldMk cId="0" sldId="256"/>
            <ac:spMk id="3" creationId="{D233F640-3BC2-4D7B-9ABF-0A7DB8D9910B}"/>
          </ac:spMkLst>
        </pc:spChg>
        <pc:spChg chg="add del mod">
          <ac:chgData name="Gretchen A" userId="4382f5d14c652603" providerId="LiveId" clId="{231BFDA1-49F3-421E-B873-63E9CFB285E8}" dt="2020-12-16T01:00:23.236" v="778" actId="478"/>
          <ac:spMkLst>
            <pc:docMk/>
            <pc:sldMk cId="0" sldId="256"/>
            <ac:spMk id="4" creationId="{EDEED1F3-5EF2-4EF7-ABE1-9A96709D6461}"/>
          </ac:spMkLst>
        </pc:spChg>
        <pc:spChg chg="add del mod">
          <ac:chgData name="Gretchen A" userId="4382f5d14c652603" providerId="LiveId" clId="{231BFDA1-49F3-421E-B873-63E9CFB285E8}" dt="2020-12-16T01:00:25.440" v="779" actId="6264"/>
          <ac:spMkLst>
            <pc:docMk/>
            <pc:sldMk cId="0" sldId="256"/>
            <ac:spMk id="5" creationId="{20409055-D03F-40BA-9596-3DE2F51854EB}"/>
          </ac:spMkLst>
        </pc:spChg>
        <pc:spChg chg="add del mod">
          <ac:chgData name="Gretchen A" userId="4382f5d14c652603" providerId="LiveId" clId="{231BFDA1-49F3-421E-B873-63E9CFB285E8}" dt="2020-12-16T01:00:25.440" v="779" actId="6264"/>
          <ac:spMkLst>
            <pc:docMk/>
            <pc:sldMk cId="0" sldId="256"/>
            <ac:spMk id="6" creationId="{1619F12B-8063-4323-8FD6-3ADAE24334EE}"/>
          </ac:spMkLst>
        </pc:spChg>
        <pc:spChg chg="add del mod">
          <ac:chgData name="Gretchen A" userId="4382f5d14c652603" providerId="LiveId" clId="{231BFDA1-49F3-421E-B873-63E9CFB285E8}" dt="2020-12-16T01:00:49.904" v="784" actId="6264"/>
          <ac:spMkLst>
            <pc:docMk/>
            <pc:sldMk cId="0" sldId="256"/>
            <ac:spMk id="7" creationId="{BDFB6B76-70EE-4A01-9093-A8EC3DE53C8F}"/>
          </ac:spMkLst>
        </pc:spChg>
        <pc:spChg chg="add del mod">
          <ac:chgData name="Gretchen A" userId="4382f5d14c652603" providerId="LiveId" clId="{231BFDA1-49F3-421E-B873-63E9CFB285E8}" dt="2020-12-16T01:00:49.904" v="784" actId="6264"/>
          <ac:spMkLst>
            <pc:docMk/>
            <pc:sldMk cId="0" sldId="256"/>
            <ac:spMk id="8" creationId="{9457FE39-A252-4EBB-BF6E-59C6C042A597}"/>
          </ac:spMkLst>
        </pc:spChg>
        <pc:spChg chg="mod ord">
          <ac:chgData name="Gretchen A" userId="4382f5d14c652603" providerId="LiveId" clId="{231BFDA1-49F3-421E-B873-63E9CFB285E8}" dt="2020-12-16T01:00:49.904" v="784" actId="6264"/>
          <ac:spMkLst>
            <pc:docMk/>
            <pc:sldMk cId="0" sldId="256"/>
            <ac:spMk id="3074" creationId="{00000000-0000-0000-0000-000000000000}"/>
          </ac:spMkLst>
        </pc:spChg>
        <pc:spChg chg="mod ord">
          <ac:chgData name="Gretchen A" userId="4382f5d14c652603" providerId="LiveId" clId="{231BFDA1-49F3-421E-B873-63E9CFB285E8}" dt="2020-12-16T01:00:49.904" v="784" actId="6264"/>
          <ac:spMkLst>
            <pc:docMk/>
            <pc:sldMk cId="0" sldId="256"/>
            <ac:spMk id="3075" creationId="{00000000-0000-0000-0000-000000000000}"/>
          </ac:spMkLst>
        </pc:spChg>
      </pc:sldChg>
      <pc:sldChg chg="addSp delSp modSp mod chgLayout">
        <pc:chgData name="Gretchen A" userId="4382f5d14c652603" providerId="LiveId" clId="{231BFDA1-49F3-421E-B873-63E9CFB285E8}" dt="2020-12-16T01:11:26.075" v="867" actId="20577"/>
        <pc:sldMkLst>
          <pc:docMk/>
          <pc:sldMk cId="0" sldId="257"/>
        </pc:sldMkLst>
        <pc:spChg chg="add del mod">
          <ac:chgData name="Gretchen A" userId="4382f5d14c652603" providerId="LiveId" clId="{231BFDA1-49F3-421E-B873-63E9CFB285E8}" dt="2020-12-16T00:50:16.337" v="333" actId="6264"/>
          <ac:spMkLst>
            <pc:docMk/>
            <pc:sldMk cId="0" sldId="257"/>
            <ac:spMk id="2" creationId="{7FFDC436-2DA1-4ACF-B6DC-FADE6B9EDB3E}"/>
          </ac:spMkLst>
        </pc:spChg>
        <pc:spChg chg="add del mod ord">
          <ac:chgData name="Gretchen A" userId="4382f5d14c652603" providerId="LiveId" clId="{231BFDA1-49F3-421E-B873-63E9CFB285E8}" dt="2020-12-16T00:59:22.345" v="773" actId="6264"/>
          <ac:spMkLst>
            <pc:docMk/>
            <pc:sldMk cId="0" sldId="257"/>
            <ac:spMk id="3" creationId="{CE4F1528-F966-44DE-B79B-CFA539D12AC4}"/>
          </ac:spMkLst>
        </pc:spChg>
        <pc:spChg chg="add del mod">
          <ac:chgData name="Gretchen A" userId="4382f5d14c652603" providerId="LiveId" clId="{231BFDA1-49F3-421E-B873-63E9CFB285E8}" dt="2020-12-16T00:59:22.345" v="773" actId="6264"/>
          <ac:spMkLst>
            <pc:docMk/>
            <pc:sldMk cId="0" sldId="257"/>
            <ac:spMk id="4" creationId="{656EFDED-221D-40E3-9B78-BF9D4662C62F}"/>
          </ac:spMkLst>
        </pc:spChg>
        <pc:spChg chg="add mod ord">
          <ac:chgData name="Gretchen A" userId="4382f5d14c652603" providerId="LiveId" clId="{231BFDA1-49F3-421E-B873-63E9CFB285E8}" dt="2020-12-16T00:59:54.580" v="777"/>
          <ac:spMkLst>
            <pc:docMk/>
            <pc:sldMk cId="0" sldId="257"/>
            <ac:spMk id="5" creationId="{5EFDC5D9-FFBE-4B30-BE30-89209FCAE5FC}"/>
          </ac:spMkLst>
        </pc:spChg>
        <pc:spChg chg="mod ord">
          <ac:chgData name="Gretchen A" userId="4382f5d14c652603" providerId="LiveId" clId="{231BFDA1-49F3-421E-B873-63E9CFB285E8}" dt="2020-12-16T01:11:26.075" v="867" actId="20577"/>
          <ac:spMkLst>
            <pc:docMk/>
            <pc:sldMk cId="0" sldId="257"/>
            <ac:spMk id="4098" creationId="{00000000-0000-0000-0000-000000000000}"/>
          </ac:spMkLst>
        </pc:spChg>
        <pc:spChg chg="del mod">
          <ac:chgData name="Gretchen A" userId="4382f5d14c652603" providerId="LiveId" clId="{231BFDA1-49F3-421E-B873-63E9CFB285E8}" dt="2020-12-16T00:50:16.337" v="333" actId="6264"/>
          <ac:spMkLst>
            <pc:docMk/>
            <pc:sldMk cId="0" sldId="257"/>
            <ac:spMk id="4099" creationId="{00000000-0000-0000-0000-000000000000}"/>
          </ac:spMkLst>
        </pc:spChg>
      </pc:sldChg>
      <pc:sldChg chg="addSp delSp modSp mod setBg modClrScheme chgLayout">
        <pc:chgData name="Gretchen A" userId="4382f5d14c652603" providerId="LiveId" clId="{231BFDA1-49F3-421E-B873-63E9CFB285E8}" dt="2020-12-16T01:02:42.888" v="789" actId="1076"/>
        <pc:sldMkLst>
          <pc:docMk/>
          <pc:sldMk cId="0" sldId="258"/>
        </pc:sldMkLst>
        <pc:spChg chg="add del mod">
          <ac:chgData name="Gretchen A" userId="4382f5d14c652603" providerId="LiveId" clId="{231BFDA1-49F3-421E-B873-63E9CFB285E8}" dt="2020-12-15T02:40:49.638" v="184" actId="700"/>
          <ac:spMkLst>
            <pc:docMk/>
            <pc:sldMk cId="0" sldId="258"/>
            <ac:spMk id="3" creationId="{E72F91C8-D0EB-41A1-AF60-EC6D76078323}"/>
          </ac:spMkLst>
        </pc:spChg>
        <pc:spChg chg="add del mod ord">
          <ac:chgData name="Gretchen A" userId="4382f5d14c652603" providerId="LiveId" clId="{231BFDA1-49F3-421E-B873-63E9CFB285E8}" dt="2020-12-15T02:41:00.578" v="195" actId="26606"/>
          <ac:spMkLst>
            <pc:docMk/>
            <pc:sldMk cId="0" sldId="258"/>
            <ac:spMk id="4" creationId="{76489A83-026B-4FC1-BCE2-46419213F5FE}"/>
          </ac:spMkLst>
        </pc:spChg>
        <pc:spChg chg="add del mod ord">
          <ac:chgData name="Gretchen A" userId="4382f5d14c652603" providerId="LiveId" clId="{231BFDA1-49F3-421E-B873-63E9CFB285E8}" dt="2020-12-15T02:41:25.359" v="213" actId="478"/>
          <ac:spMkLst>
            <pc:docMk/>
            <pc:sldMk cId="0" sldId="258"/>
            <ac:spMk id="5" creationId="{850138E6-12CA-41FB-B371-547016C4E7F2}"/>
          </ac:spMkLst>
        </pc:spChg>
        <pc:spChg chg="add del mod">
          <ac:chgData name="Gretchen A" userId="4382f5d14c652603" providerId="LiveId" clId="{231BFDA1-49F3-421E-B873-63E9CFB285E8}" dt="2020-12-16T00:59:26.464" v="774" actId="6264"/>
          <ac:spMkLst>
            <pc:docMk/>
            <pc:sldMk cId="0" sldId="258"/>
            <ac:spMk id="10" creationId="{782BCAF0-C2A9-4930-979A-4A0DCBD6030F}"/>
          </ac:spMkLst>
        </pc:spChg>
        <pc:spChg chg="add del mod ord">
          <ac:chgData name="Gretchen A" userId="4382f5d14c652603" providerId="LiveId" clId="{231BFDA1-49F3-421E-B873-63E9CFB285E8}" dt="2020-12-16T00:59:30.192" v="775" actId="478"/>
          <ac:spMkLst>
            <pc:docMk/>
            <pc:sldMk cId="0" sldId="258"/>
            <ac:spMk id="11" creationId="{36FB9309-3586-489D-91DD-FCB928EBA91A}"/>
          </ac:spMkLst>
        </pc:spChg>
        <pc:spChg chg="add del mod">
          <ac:chgData name="Gretchen A" userId="4382f5d14c652603" providerId="LiveId" clId="{231BFDA1-49F3-421E-B873-63E9CFB285E8}" dt="2020-12-15T02:40:55.044" v="186" actId="26606"/>
          <ac:spMkLst>
            <pc:docMk/>
            <pc:sldMk cId="0" sldId="258"/>
            <ac:spMk id="71" creationId="{7FF3FD76-72C1-4863-97C3-7C51BBD87CA2}"/>
          </ac:spMkLst>
        </pc:spChg>
        <pc:spChg chg="add del mod">
          <ac:chgData name="Gretchen A" userId="4382f5d14c652603" providerId="LiveId" clId="{231BFDA1-49F3-421E-B873-63E9CFB285E8}" dt="2020-12-15T02:40:55.044" v="186" actId="26606"/>
          <ac:spMkLst>
            <pc:docMk/>
            <pc:sldMk cId="0" sldId="258"/>
            <ac:spMk id="73" creationId="{14A36595-E813-4E40-9C15-1571F8FB72AC}"/>
          </ac:spMkLst>
        </pc:spChg>
        <pc:spChg chg="mod ord">
          <ac:chgData name="Gretchen A" userId="4382f5d14c652603" providerId="LiveId" clId="{231BFDA1-49F3-421E-B873-63E9CFB285E8}" dt="2020-12-16T00:59:54.580" v="777"/>
          <ac:spMkLst>
            <pc:docMk/>
            <pc:sldMk cId="0" sldId="258"/>
            <ac:spMk id="5122" creationId="{00000000-0000-0000-0000-000000000000}"/>
          </ac:spMkLst>
        </pc:spChg>
        <pc:spChg chg="del mod">
          <ac:chgData name="Gretchen A" userId="4382f5d14c652603" providerId="LiveId" clId="{231BFDA1-49F3-421E-B873-63E9CFB285E8}" dt="2020-12-15T02:34:15.576" v="156" actId="21"/>
          <ac:spMkLst>
            <pc:docMk/>
            <pc:sldMk cId="0" sldId="258"/>
            <ac:spMk id="5123" creationId="{00000000-0000-0000-0000-000000000000}"/>
          </ac:spMkLst>
        </pc:spChg>
        <pc:spChg chg="add del mod">
          <ac:chgData name="Gretchen A" userId="4382f5d14c652603" providerId="LiveId" clId="{231BFDA1-49F3-421E-B873-63E9CFB285E8}" dt="2020-12-15T02:40:58.688" v="190" actId="26606"/>
          <ac:spMkLst>
            <pc:docMk/>
            <pc:sldMk cId="0" sldId="258"/>
            <ac:spMk id="5124" creationId="{7FF3FD76-72C1-4863-97C3-7C51BBD87CA2}"/>
          </ac:spMkLst>
        </pc:spChg>
        <pc:spChg chg="add del mod">
          <ac:chgData name="Gretchen A" userId="4382f5d14c652603" providerId="LiveId" clId="{231BFDA1-49F3-421E-B873-63E9CFB285E8}" dt="2020-12-15T02:40:58.688" v="190" actId="26606"/>
          <ac:spMkLst>
            <pc:docMk/>
            <pc:sldMk cId="0" sldId="258"/>
            <ac:spMk id="5125" creationId="{14A36595-E813-4E40-9C15-1571F8FB72AC}"/>
          </ac:spMkLst>
        </pc:spChg>
        <pc:spChg chg="add del mod">
          <ac:chgData name="Gretchen A" userId="4382f5d14c652603" providerId="LiveId" clId="{231BFDA1-49F3-421E-B873-63E9CFB285E8}" dt="2020-12-15T02:41:00.569" v="194" actId="26606"/>
          <ac:spMkLst>
            <pc:docMk/>
            <pc:sldMk cId="0" sldId="258"/>
            <ac:spMk id="5126" creationId="{7FF3FD76-72C1-4863-97C3-7C51BBD87CA2}"/>
          </ac:spMkLst>
        </pc:spChg>
        <pc:spChg chg="add del mod">
          <ac:chgData name="Gretchen A" userId="4382f5d14c652603" providerId="LiveId" clId="{231BFDA1-49F3-421E-B873-63E9CFB285E8}" dt="2020-12-15T02:41:00.569" v="194" actId="26606"/>
          <ac:spMkLst>
            <pc:docMk/>
            <pc:sldMk cId="0" sldId="258"/>
            <ac:spMk id="5127" creationId="{14A36595-E813-4E40-9C15-1571F8FB72AC}"/>
          </ac:spMkLst>
        </pc:spChg>
        <pc:picChg chg="add del mod">
          <ac:chgData name="Gretchen A" userId="4382f5d14c652603" providerId="LiveId" clId="{231BFDA1-49F3-421E-B873-63E9CFB285E8}" dt="2020-12-15T02:51:36.165" v="269" actId="478"/>
          <ac:picMkLst>
            <pc:docMk/>
            <pc:sldMk cId="0" sldId="258"/>
            <ac:picMk id="7" creationId="{5F1FB405-3709-41C8-8C76-0777B4400989}"/>
          </ac:picMkLst>
        </pc:picChg>
        <pc:picChg chg="add mod">
          <ac:chgData name="Gretchen A" userId="4382f5d14c652603" providerId="LiveId" clId="{231BFDA1-49F3-421E-B873-63E9CFB285E8}" dt="2020-12-16T01:02:42.888" v="789" actId="1076"/>
          <ac:picMkLst>
            <pc:docMk/>
            <pc:sldMk cId="0" sldId="258"/>
            <ac:picMk id="9" creationId="{B9682A9F-B911-4B0D-A68C-BA5C2F5B0B10}"/>
          </ac:picMkLst>
        </pc:picChg>
      </pc:sldChg>
      <pc:sldChg chg="modSp new mod">
        <pc:chgData name="Gretchen A" userId="4382f5d14c652603" providerId="LiveId" clId="{231BFDA1-49F3-421E-B873-63E9CFB285E8}" dt="2020-12-16T01:20:51.012" v="1124" actId="20577"/>
        <pc:sldMkLst>
          <pc:docMk/>
          <pc:sldMk cId="3912895893" sldId="259"/>
        </pc:sldMkLst>
        <pc:spChg chg="mod">
          <ac:chgData name="Gretchen A" userId="4382f5d14c652603" providerId="LiveId" clId="{231BFDA1-49F3-421E-B873-63E9CFB285E8}" dt="2020-12-16T00:59:54.580" v="777"/>
          <ac:spMkLst>
            <pc:docMk/>
            <pc:sldMk cId="3912895893" sldId="259"/>
            <ac:spMk id="2" creationId="{02CA8DBE-4796-4D10-87EB-44B5902BFBDE}"/>
          </ac:spMkLst>
        </pc:spChg>
        <pc:spChg chg="mod">
          <ac:chgData name="Gretchen A" userId="4382f5d14c652603" providerId="LiveId" clId="{231BFDA1-49F3-421E-B873-63E9CFB285E8}" dt="2020-12-16T01:20:51.012" v="1124" actId="20577"/>
          <ac:spMkLst>
            <pc:docMk/>
            <pc:sldMk cId="3912895893" sldId="259"/>
            <ac:spMk id="3" creationId="{09BD8360-A7AA-4D4A-A57B-3F2C52D0AC9B}"/>
          </ac:spMkLst>
        </pc:spChg>
      </pc:sldChg>
      <pc:sldChg chg="modSp new mod">
        <pc:chgData name="Gretchen A" userId="4382f5d14c652603" providerId="LiveId" clId="{231BFDA1-49F3-421E-B873-63E9CFB285E8}" dt="2020-12-16T00:59:54.580" v="777"/>
        <pc:sldMkLst>
          <pc:docMk/>
          <pc:sldMk cId="967770461" sldId="260"/>
        </pc:sldMkLst>
        <pc:spChg chg="mod">
          <ac:chgData name="Gretchen A" userId="4382f5d14c652603" providerId="LiveId" clId="{231BFDA1-49F3-421E-B873-63E9CFB285E8}" dt="2020-12-16T00:59:54.580" v="777"/>
          <ac:spMkLst>
            <pc:docMk/>
            <pc:sldMk cId="967770461" sldId="260"/>
            <ac:spMk id="2" creationId="{C4FA9982-4DA7-461D-916E-924D91FE2EAB}"/>
          </ac:spMkLst>
        </pc:spChg>
        <pc:spChg chg="mod">
          <ac:chgData name="Gretchen A" userId="4382f5d14c652603" providerId="LiveId" clId="{231BFDA1-49F3-421E-B873-63E9CFB285E8}" dt="2020-12-16T00:59:54.580" v="777"/>
          <ac:spMkLst>
            <pc:docMk/>
            <pc:sldMk cId="967770461" sldId="260"/>
            <ac:spMk id="3" creationId="{80F2A584-40C4-4C9C-A3D9-C733FC68A24E}"/>
          </ac:spMkLst>
        </pc:spChg>
      </pc:sldChg>
      <pc:sldChg chg="modSp new mod">
        <pc:chgData name="Gretchen A" userId="4382f5d14c652603" providerId="LiveId" clId="{231BFDA1-49F3-421E-B873-63E9CFB285E8}" dt="2020-12-16T00:59:54.580" v="777"/>
        <pc:sldMkLst>
          <pc:docMk/>
          <pc:sldMk cId="3818547044" sldId="261"/>
        </pc:sldMkLst>
        <pc:spChg chg="mod">
          <ac:chgData name="Gretchen A" userId="4382f5d14c652603" providerId="LiveId" clId="{231BFDA1-49F3-421E-B873-63E9CFB285E8}" dt="2020-12-16T00:59:54.580" v="777"/>
          <ac:spMkLst>
            <pc:docMk/>
            <pc:sldMk cId="3818547044" sldId="261"/>
            <ac:spMk id="2" creationId="{5416FF5C-9FE6-473A-B059-81B0D7A94953}"/>
          </ac:spMkLst>
        </pc:spChg>
        <pc:spChg chg="mod">
          <ac:chgData name="Gretchen A" userId="4382f5d14c652603" providerId="LiveId" clId="{231BFDA1-49F3-421E-B873-63E9CFB285E8}" dt="2020-12-16T00:59:54.580" v="777"/>
          <ac:spMkLst>
            <pc:docMk/>
            <pc:sldMk cId="3818547044" sldId="261"/>
            <ac:spMk id="3" creationId="{A5D35D04-C497-41E2-95B7-9B0B71D20A0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a:xfrm>
            <a:off x="1921934" y="5054602"/>
            <a:ext cx="4064860" cy="279400"/>
          </a:xfrm>
        </p:spPr>
        <p:txBody>
          <a:bodyPr/>
          <a:lstStyle/>
          <a:p>
            <a:endParaRPr lang="en-US" dirty="0"/>
          </a:p>
        </p:txBody>
      </p:sp>
      <p:sp>
        <p:nvSpPr>
          <p:cNvPr id="6" name="Slide Number Placeholder 5"/>
          <p:cNvSpPr>
            <a:spLocks noGrp="1"/>
          </p:cNvSpPr>
          <p:nvPr>
            <p:ph type="sldNum" sz="quarter" idx="12"/>
          </p:nvPr>
        </p:nvSpPr>
        <p:spPr>
          <a:xfrm>
            <a:off x="6817317" y="5054602"/>
            <a:ext cx="413483"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6328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7359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8737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8643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1298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9209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4011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9423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261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141841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852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8370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23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8641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843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4427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2038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12/16/2020</a:t>
            </a:fld>
            <a:endParaRPr lang="en-US" dirty="0"/>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1261098"/>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ED1E80-99EC-41DA-AC7C-B54440714533}"/>
              </a:ext>
            </a:extLst>
          </p:cNvPr>
          <p:cNvPicPr>
            <a:picLocks noChangeAspect="1"/>
          </p:cNvPicPr>
          <p:nvPr/>
        </p:nvPicPr>
        <p:blipFill rotWithShape="1">
          <a:blip r:embed="rId3">
            <a:duotone>
              <a:prstClr val="black"/>
              <a:prstClr val="white"/>
            </a:duotone>
            <a:extLst>
              <a:ext uri="{28A0092B-C50C-407E-A947-70E740481C1C}">
                <a14:useLocalDpi xmlns:a14="http://schemas.microsoft.com/office/drawing/2010/main" val="0"/>
              </a:ext>
            </a:extLst>
          </a:blip>
          <a:srcRect l="8115" r="47359" b="-1"/>
          <a:stretch/>
        </p:blipFill>
        <p:spPr>
          <a:xfrm>
            <a:off x="20" y="10"/>
            <a:ext cx="4574619" cy="6857990"/>
          </a:xfrm>
          <a:prstGeom prst="rect">
            <a:avLst/>
          </a:prstGeom>
        </p:spPr>
      </p:pic>
      <p:pic>
        <p:nvPicPr>
          <p:cNvPr id="3" name="Picture 2" descr="Logo&#10;&#10;Description automatically generated">
            <a:extLst>
              <a:ext uri="{FF2B5EF4-FFF2-40B4-BE49-F238E27FC236}">
                <a16:creationId xmlns:a16="http://schemas.microsoft.com/office/drawing/2014/main" id="{82A5ABCD-69A8-4B95-A7C4-371E9FB5BB70}"/>
              </a:ext>
            </a:extLst>
          </p:cNvPr>
          <p:cNvPicPr>
            <a:picLocks noChangeAspect="1"/>
          </p:cNvPicPr>
          <p:nvPr/>
        </p:nvPicPr>
        <p:blipFill rotWithShape="1">
          <a:blip r:embed="rId4">
            <a:extLst>
              <a:ext uri="{28A0092B-C50C-407E-A947-70E740481C1C}">
                <a14:useLocalDpi xmlns:a14="http://schemas.microsoft.com/office/drawing/2010/main" val="0"/>
              </a:ext>
            </a:extLst>
          </a:blip>
          <a:srcRect l="13609" r="12971"/>
          <a:stretch/>
        </p:blipFill>
        <p:spPr>
          <a:xfrm>
            <a:off x="4574639" y="10"/>
            <a:ext cx="4569361" cy="6857990"/>
          </a:xfrm>
          <a:prstGeom prst="rect">
            <a:avLst/>
          </a:prstGeom>
        </p:spPr>
      </p:pic>
      <p:sp>
        <p:nvSpPr>
          <p:cNvPr id="72" name="Rectangle 71">
            <a:extLst>
              <a:ext uri="{FF2B5EF4-FFF2-40B4-BE49-F238E27FC236}">
                <a16:creationId xmlns:a16="http://schemas.microsoft.com/office/drawing/2014/main" id="{54C9B12F-0B3E-4655-85C2-C4ABD3103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1962" y="1411015"/>
            <a:ext cx="5856119" cy="4103960"/>
          </a:xfrm>
          <a:prstGeom prst="rect">
            <a:avLst/>
          </a:prstGeom>
          <a:blipFill dpi="0" rotWithShape="1">
            <a:blip r:embed="rId5">
              <a:alphaModFix amt="83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4FBE9C8-CE41-46DD-8E49-3CA4BF22A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46249" y="1540931"/>
            <a:ext cx="5657851"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76" name="Group 75">
            <a:extLst>
              <a:ext uri="{FF2B5EF4-FFF2-40B4-BE49-F238E27FC236}">
                <a16:creationId xmlns:a16="http://schemas.microsoft.com/office/drawing/2014/main" id="{89D63831-72A5-4678-B3A3-0366102A2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9173373" cy="659658"/>
            <a:chOff x="-16934" y="3123631"/>
            <a:chExt cx="12231160" cy="659658"/>
          </a:xfrm>
        </p:grpSpPr>
        <p:sp>
          <p:nvSpPr>
            <p:cNvPr id="77" name="Rounded Rectangle 16">
              <a:extLst>
                <a:ext uri="{FF2B5EF4-FFF2-40B4-BE49-F238E27FC236}">
                  <a16:creationId xmlns:a16="http://schemas.microsoft.com/office/drawing/2014/main" id="{918C0462-39D6-42B4-B888-6E5910C3B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5B76C3A1-8844-42C3-80D8-5443E78FDE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79" name="Rounded Rectangle 18">
              <a:extLst>
                <a:ext uri="{FF2B5EF4-FFF2-40B4-BE49-F238E27FC236}">
                  <a16:creationId xmlns:a16="http://schemas.microsoft.com/office/drawing/2014/main" id="{B099190E-B8DF-4F20-9965-C7271FA61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a:extLst>
                <a:ext uri="{FF2B5EF4-FFF2-40B4-BE49-F238E27FC236}">
                  <a16:creationId xmlns:a16="http://schemas.microsoft.com/office/drawing/2014/main" id="{8CC02769-CF96-4483-91B9-659848F8906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3074" name="Rectangle 2"/>
          <p:cNvSpPr>
            <a:spLocks noGrp="1" noChangeArrowheads="1"/>
          </p:cNvSpPr>
          <p:nvPr>
            <p:ph type="ctrTitle"/>
          </p:nvPr>
        </p:nvSpPr>
        <p:spPr>
          <a:xfrm>
            <a:off x="2019298" y="1871131"/>
            <a:ext cx="5111752" cy="1515533"/>
          </a:xfrm>
        </p:spPr>
        <p:txBody>
          <a:bodyPr>
            <a:normAutofit/>
          </a:bodyPr>
          <a:lstStyle/>
          <a:p>
            <a:pPr>
              <a:lnSpc>
                <a:spcPct val="90000"/>
              </a:lnSpc>
            </a:pPr>
            <a:r>
              <a:rPr lang="en-US" dirty="0"/>
              <a:t>ETL Project: FIFA 2018 Team Analysis</a:t>
            </a:r>
            <a:endParaRPr lang="uk-UA"/>
          </a:p>
        </p:txBody>
      </p:sp>
      <p:sp>
        <p:nvSpPr>
          <p:cNvPr id="3075" name="Rectangle 3"/>
          <p:cNvSpPr>
            <a:spLocks noGrp="1" noChangeArrowheads="1"/>
          </p:cNvSpPr>
          <p:nvPr>
            <p:ph type="subTitle" idx="1"/>
          </p:nvPr>
        </p:nvSpPr>
        <p:spPr>
          <a:xfrm>
            <a:off x="2019298" y="3657597"/>
            <a:ext cx="5111752" cy="1320802"/>
          </a:xfrm>
        </p:spPr>
        <p:txBody>
          <a:bodyPr>
            <a:normAutofit/>
          </a:bodyPr>
          <a:lstStyle/>
          <a:p>
            <a:r>
              <a:rPr lang="en-US" dirty="0"/>
              <a:t>Gretchen Anderson, Ludmilla Garcia, Ashish Kumar, Richard Lee, Jamal and Charles</a:t>
            </a:r>
            <a:endParaRPr lang="uk-UA" dirty="0"/>
          </a:p>
        </p:txBody>
      </p:sp>
      <p:cxnSp>
        <p:nvCxnSpPr>
          <p:cNvPr id="82" name="Straight Connector 81">
            <a:extLst>
              <a:ext uri="{FF2B5EF4-FFF2-40B4-BE49-F238E27FC236}">
                <a16:creationId xmlns:a16="http://schemas.microsoft.com/office/drawing/2014/main" id="{AEF45363-5B42-4E13-9F25-F8B50C12D1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9299" y="3522131"/>
            <a:ext cx="5111751"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B0A1-6B62-4398-93D4-85D99F4F927D}"/>
              </a:ext>
            </a:extLst>
          </p:cNvPr>
          <p:cNvSpPr>
            <a:spLocks noGrp="1"/>
          </p:cNvSpPr>
          <p:nvPr>
            <p:ph type="title"/>
          </p:nvPr>
        </p:nvSpPr>
        <p:spPr>
          <a:xfrm>
            <a:off x="836082" y="914400"/>
            <a:ext cx="2937934" cy="1076204"/>
          </a:xfrm>
        </p:spPr>
        <p:txBody>
          <a:bodyPr>
            <a:normAutofit fontScale="90000"/>
          </a:bodyPr>
          <a:lstStyle/>
          <a:p>
            <a:r>
              <a:rPr lang="en-US" dirty="0"/>
              <a:t>Loading into </a:t>
            </a:r>
            <a:r>
              <a:rPr lang="en-US" dirty="0" err="1"/>
              <a:t>PostgresSQL</a:t>
            </a:r>
            <a:endParaRPr lang="en-US"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BA9F6B75-51D3-4A73-9E8B-2839295EA3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9119" y="2571068"/>
            <a:ext cx="5326006" cy="3590922"/>
          </a:xfrm>
        </p:spPr>
      </p:pic>
      <p:pic>
        <p:nvPicPr>
          <p:cNvPr id="7" name="Picture 6" descr="Table&#10;&#10;Description automatically generated">
            <a:extLst>
              <a:ext uri="{FF2B5EF4-FFF2-40B4-BE49-F238E27FC236}">
                <a16:creationId xmlns:a16="http://schemas.microsoft.com/office/drawing/2014/main" id="{7054994C-6DBF-4C46-BC97-495ADFF92B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2626" y="794460"/>
            <a:ext cx="4177186" cy="2631023"/>
          </a:xfrm>
          <a:prstGeom prst="rect">
            <a:avLst/>
          </a:prstGeom>
        </p:spPr>
      </p:pic>
    </p:spTree>
    <p:extLst>
      <p:ext uri="{BB962C8B-B14F-4D97-AF65-F5344CB8AC3E}">
        <p14:creationId xmlns:p14="http://schemas.microsoft.com/office/powerpoint/2010/main" val="116843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63489-433C-4F68-9324-0DAEF08895EF}"/>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C8FF37D1-54AF-4E64-A08C-35165B7E2F38}"/>
              </a:ext>
            </a:extLst>
          </p:cNvPr>
          <p:cNvSpPr>
            <a:spLocks noGrp="1"/>
          </p:cNvSpPr>
          <p:nvPr>
            <p:ph idx="1"/>
          </p:nvPr>
        </p:nvSpPr>
        <p:spPr>
          <a:xfrm>
            <a:off x="762000" y="2490135"/>
            <a:ext cx="7620000" cy="3444997"/>
          </a:xfrm>
        </p:spPr>
        <p:txBody>
          <a:bodyPr>
            <a:normAutofit lnSpcReduction="10000"/>
          </a:bodyPr>
          <a:lstStyle/>
          <a:p>
            <a:r>
              <a:rPr lang="en-US" dirty="0"/>
              <a:t>Formatting player names to match</a:t>
            </a:r>
          </a:p>
          <a:p>
            <a:r>
              <a:rPr lang="en-US" sz="1800" dirty="0"/>
              <a:t>Splitting the ‘</a:t>
            </a:r>
            <a:r>
              <a:rPr lang="en-US" sz="1800" dirty="0" err="1"/>
              <a:t>name_of_player</a:t>
            </a:r>
            <a:r>
              <a:rPr lang="en-US" sz="1800" dirty="0"/>
              <a:t>’ column in the 2018_Fifa_players table into first, middle, and last name</a:t>
            </a:r>
          </a:p>
          <a:p>
            <a:r>
              <a:rPr lang="en-US" sz="1800" dirty="0"/>
              <a:t>Realized this was too difficult, moved on to joining based on birthdate. Some players had special characters in their name which were present in one data source but not the other.</a:t>
            </a:r>
          </a:p>
          <a:p>
            <a:r>
              <a:rPr lang="en-US" dirty="0"/>
              <a:t>Not all players were found in all datasets</a:t>
            </a:r>
          </a:p>
          <a:p>
            <a:r>
              <a:rPr lang="en-US" dirty="0"/>
              <a:t>Joining by nationality and birthdate was not unique so we had to drop few countries from our analysis</a:t>
            </a:r>
          </a:p>
          <a:p>
            <a:endParaRPr lang="en-US" sz="1800" dirty="0"/>
          </a:p>
          <a:p>
            <a:endParaRPr lang="en-US" sz="1800"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3003695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Project Proposal</a:t>
            </a:r>
            <a:endParaRPr lang="uk-UA" dirty="0"/>
          </a:p>
        </p:txBody>
      </p:sp>
      <p:sp>
        <p:nvSpPr>
          <p:cNvPr id="5" name="Content Placeholder 4">
            <a:extLst>
              <a:ext uri="{FF2B5EF4-FFF2-40B4-BE49-F238E27FC236}">
                <a16:creationId xmlns:a16="http://schemas.microsoft.com/office/drawing/2014/main" id="{5EFDC5D9-FFBE-4B30-BE30-89209FCAE5FC}"/>
              </a:ext>
            </a:extLst>
          </p:cNvPr>
          <p:cNvSpPr>
            <a:spLocks noGrp="1"/>
          </p:cNvSpPr>
          <p:nvPr>
            <p:ph idx="1"/>
          </p:nvPr>
        </p:nvSpPr>
        <p:spPr>
          <a:xfrm>
            <a:off x="762000" y="2490135"/>
            <a:ext cx="7543800" cy="3444997"/>
          </a:xfrm>
        </p:spPr>
        <p:txBody>
          <a:bodyPr/>
          <a:lstStyle/>
          <a:p>
            <a:pPr marL="0" indent="0">
              <a:buNone/>
            </a:pPr>
            <a:r>
              <a:rPr lang="en-US" b="1" dirty="0">
                <a:cs typeface="Aparajita" panose="020B0502040204020203" pitchFamily="18" charset="0"/>
              </a:rPr>
              <a:t>Calculate the Players overall score of each team and compare it to the number of team’s wins in FIFA.</a:t>
            </a:r>
          </a:p>
          <a:p>
            <a:pPr marL="0" indent="0">
              <a:buNone/>
            </a:pPr>
            <a:r>
              <a:rPr lang="en-US" dirty="0">
                <a:cs typeface="Aparajita" panose="020B0502040204020203" pitchFamily="18" charset="0"/>
              </a:rPr>
              <a:t>Sources : Kaggle.com</a:t>
            </a:r>
          </a:p>
          <a:p>
            <a:pPr marL="0" indent="0">
              <a:buNone/>
            </a:pPr>
            <a:r>
              <a:rPr lang="en-US" dirty="0">
                <a:cs typeface="Aparajita" panose="020B0502040204020203" pitchFamily="18" charset="0"/>
              </a:rPr>
              <a:t>1) FIFA 2018 world cup results</a:t>
            </a:r>
          </a:p>
          <a:p>
            <a:pPr marL="0" indent="0">
              <a:buNone/>
            </a:pPr>
            <a:r>
              <a:rPr lang="en-US" dirty="0">
                <a:cs typeface="Aparajita" panose="020B0502040204020203" pitchFamily="18" charset="0"/>
              </a:rPr>
              <a:t>2) Complete Dataset of all Players</a:t>
            </a:r>
          </a:p>
          <a:p>
            <a:pPr marL="0" indent="0">
              <a:buNone/>
            </a:pPr>
            <a:r>
              <a:rPr lang="en-US" dirty="0">
                <a:cs typeface="Aparajita" panose="020B0502040204020203" pitchFamily="18" charset="0"/>
              </a:rPr>
              <a:t>3) World Cup 2018 Players</a:t>
            </a:r>
          </a:p>
          <a:p>
            <a:pPr marL="0" indent="0">
              <a:buNone/>
            </a:pPr>
            <a:endParaRPr lang="en-US" dirty="0">
              <a:cs typeface="Aparajita" panose="020B0502040204020203" pitchFamily="18" charset="0"/>
            </a:endParaRPr>
          </a:p>
          <a:p>
            <a:pPr marL="0" indent="0">
              <a:buNone/>
            </a:pPr>
            <a:endParaRPr lang="en-US" dirty="0">
              <a:latin typeface="Biome" panose="020B0502040204020203" pitchFamily="34" charset="0"/>
              <a:cs typeface="Biome" panose="020B0502040204020203" pitchFamily="34" charset="0"/>
            </a:endParaRPr>
          </a:p>
        </p:txBody>
      </p:sp>
      <p:pic>
        <p:nvPicPr>
          <p:cNvPr id="3" name="Picture 2">
            <a:extLst>
              <a:ext uri="{FF2B5EF4-FFF2-40B4-BE49-F238E27FC236}">
                <a16:creationId xmlns:a16="http://schemas.microsoft.com/office/drawing/2014/main" id="{6088A72B-87E1-4FC1-8FBE-43BF7ABCD8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9200" y="3886200"/>
            <a:ext cx="3489260" cy="19645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wrap="square" anchor="ctr">
            <a:normAutofit/>
          </a:bodyPr>
          <a:lstStyle/>
          <a:p>
            <a:r>
              <a:rPr lang="en-US" dirty="0"/>
              <a:t>Data Modeling</a:t>
            </a:r>
            <a:endParaRPr lang="ru-RU" dirty="0"/>
          </a:p>
        </p:txBody>
      </p:sp>
      <p:pic>
        <p:nvPicPr>
          <p:cNvPr id="4" name="Picture 3">
            <a:extLst>
              <a:ext uri="{FF2B5EF4-FFF2-40B4-BE49-F238E27FC236}">
                <a16:creationId xmlns:a16="http://schemas.microsoft.com/office/drawing/2014/main" id="{5EB3DA2B-F3D6-4188-9EF9-99D72886B4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17429" y="915337"/>
            <a:ext cx="1981200" cy="914400"/>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7D315A6D-BF7E-43AC-AE45-EE6B45D724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12" y="2396872"/>
            <a:ext cx="7572375" cy="35528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6B591-B71E-41CD-B4BD-458E09DCB901}"/>
              </a:ext>
            </a:extLst>
          </p:cNvPr>
          <p:cNvSpPr>
            <a:spLocks noGrp="1"/>
          </p:cNvSpPr>
          <p:nvPr>
            <p:ph type="title"/>
          </p:nvPr>
        </p:nvSpPr>
        <p:spPr/>
        <p:txBody>
          <a:bodyPr>
            <a:normAutofit/>
          </a:bodyPr>
          <a:lstStyle/>
          <a:p>
            <a:r>
              <a:rPr lang="en-US" dirty="0"/>
              <a:t>Steps Involved- ETL Process</a:t>
            </a:r>
          </a:p>
        </p:txBody>
      </p:sp>
      <p:sp>
        <p:nvSpPr>
          <p:cNvPr id="3" name="Content Placeholder 2">
            <a:extLst>
              <a:ext uri="{FF2B5EF4-FFF2-40B4-BE49-F238E27FC236}">
                <a16:creationId xmlns:a16="http://schemas.microsoft.com/office/drawing/2014/main" id="{F69EF797-6A80-4FCD-A1E5-190210F6AE13}"/>
              </a:ext>
            </a:extLst>
          </p:cNvPr>
          <p:cNvSpPr>
            <a:spLocks noGrp="1"/>
          </p:cNvSpPr>
          <p:nvPr>
            <p:ph idx="1"/>
          </p:nvPr>
        </p:nvSpPr>
        <p:spPr>
          <a:xfrm>
            <a:off x="838200" y="2490135"/>
            <a:ext cx="7137401" cy="3444997"/>
          </a:xfrm>
        </p:spPr>
        <p:txBody>
          <a:bodyPr>
            <a:normAutofit/>
          </a:bodyPr>
          <a:lstStyle/>
          <a:p>
            <a:r>
              <a:rPr lang="en-US" dirty="0"/>
              <a:t>Importing the data into Pandas from 3 csv files</a:t>
            </a:r>
          </a:p>
          <a:p>
            <a:r>
              <a:rPr lang="en-US" dirty="0"/>
              <a:t>Data Cleaning </a:t>
            </a:r>
          </a:p>
          <a:p>
            <a:r>
              <a:rPr lang="en-US" dirty="0"/>
              <a:t>Selecting only the players that played for the world cup with their overall scores</a:t>
            </a:r>
          </a:p>
          <a:p>
            <a:r>
              <a:rPr lang="en-US" dirty="0"/>
              <a:t>Calculating the number of wins for each country </a:t>
            </a:r>
          </a:p>
          <a:p>
            <a:r>
              <a:rPr lang="en-US" dirty="0"/>
              <a:t>Merging the two datasets with final dataset resulting in nation with their players score and number of wins.</a:t>
            </a:r>
          </a:p>
          <a:p>
            <a:endParaRPr lang="en-US" dirty="0"/>
          </a:p>
          <a:p>
            <a:endParaRPr lang="en-US" dirty="0"/>
          </a:p>
          <a:p>
            <a:endParaRPr lang="en-US" dirty="0"/>
          </a:p>
        </p:txBody>
      </p:sp>
    </p:spTree>
    <p:extLst>
      <p:ext uri="{BB962C8B-B14F-4D97-AF65-F5344CB8AC3E}">
        <p14:creationId xmlns:p14="http://schemas.microsoft.com/office/powerpoint/2010/main" val="1542769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169D45D2-43BA-47BD-BC09-B0362B80AF2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14400" y="635733"/>
            <a:ext cx="6797675" cy="2822575"/>
          </a:xfrm>
        </p:spPr>
      </p:pic>
      <p:pic>
        <p:nvPicPr>
          <p:cNvPr id="7" name="Picture 6">
            <a:extLst>
              <a:ext uri="{FF2B5EF4-FFF2-40B4-BE49-F238E27FC236}">
                <a16:creationId xmlns:a16="http://schemas.microsoft.com/office/drawing/2014/main" id="{31ADE792-2B67-4D46-963F-8272270ED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657600"/>
            <a:ext cx="7924800" cy="2564667"/>
          </a:xfrm>
          <a:prstGeom prst="rect">
            <a:avLst/>
          </a:prstGeom>
        </p:spPr>
      </p:pic>
    </p:spTree>
    <p:extLst>
      <p:ext uri="{BB962C8B-B14F-4D97-AF65-F5344CB8AC3E}">
        <p14:creationId xmlns:p14="http://schemas.microsoft.com/office/powerpoint/2010/main" val="3259844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DBE-4796-4D10-87EB-44B5902BFBDE}"/>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09BD8360-A7AA-4D4A-A57B-3F2C52D0AC9B}"/>
              </a:ext>
            </a:extLst>
          </p:cNvPr>
          <p:cNvSpPr>
            <a:spLocks noGrp="1"/>
          </p:cNvSpPr>
          <p:nvPr>
            <p:ph idx="1"/>
          </p:nvPr>
        </p:nvSpPr>
        <p:spPr>
          <a:xfrm>
            <a:off x="1179211" y="2667000"/>
            <a:ext cx="6798736" cy="3444997"/>
          </a:xfrm>
        </p:spPr>
        <p:txBody>
          <a:bodyPr>
            <a:normAutofit/>
          </a:bodyPr>
          <a:lstStyle/>
          <a:p>
            <a:r>
              <a:rPr lang="en-US" dirty="0"/>
              <a:t>Selecting just the fields required for our analysis</a:t>
            </a:r>
          </a:p>
          <a:p>
            <a:r>
              <a:rPr lang="en-US" dirty="0"/>
              <a:t>Picking 2018 as the year for information on players overall score</a:t>
            </a:r>
          </a:p>
          <a:p>
            <a:r>
              <a:rPr lang="en-US" dirty="0"/>
              <a:t>Changing the Birth date format so its consistent </a:t>
            </a:r>
          </a:p>
          <a:p>
            <a:r>
              <a:rPr lang="en-US" dirty="0"/>
              <a:t>Removing duplicates if any </a:t>
            </a:r>
          </a:p>
          <a:p>
            <a:r>
              <a:rPr lang="en-US" dirty="0"/>
              <a:t>Changing column titles for consistency </a:t>
            </a:r>
          </a:p>
          <a:p>
            <a:r>
              <a:rPr lang="en-US" dirty="0"/>
              <a:t>Replacing country names such as “IR Iran” to “Iran”</a:t>
            </a:r>
          </a:p>
        </p:txBody>
      </p:sp>
    </p:spTree>
    <p:extLst>
      <p:ext uri="{BB962C8B-B14F-4D97-AF65-F5344CB8AC3E}">
        <p14:creationId xmlns:p14="http://schemas.microsoft.com/office/powerpoint/2010/main" val="391289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A9982-4DA7-461D-916E-924D91FE2EAB}"/>
              </a:ext>
            </a:extLst>
          </p:cNvPr>
          <p:cNvSpPr>
            <a:spLocks noGrp="1"/>
          </p:cNvSpPr>
          <p:nvPr>
            <p:ph type="title"/>
          </p:nvPr>
        </p:nvSpPr>
        <p:spPr/>
        <p:txBody>
          <a:bodyPr/>
          <a:lstStyle/>
          <a:p>
            <a:r>
              <a:rPr lang="en-US" dirty="0"/>
              <a:t>Merging Data</a:t>
            </a:r>
          </a:p>
        </p:txBody>
      </p:sp>
      <p:sp>
        <p:nvSpPr>
          <p:cNvPr id="3" name="Content Placeholder 2">
            <a:extLst>
              <a:ext uri="{FF2B5EF4-FFF2-40B4-BE49-F238E27FC236}">
                <a16:creationId xmlns:a16="http://schemas.microsoft.com/office/drawing/2014/main" id="{80F2A584-40C4-4C9C-A3D9-C733FC68A24E}"/>
              </a:ext>
            </a:extLst>
          </p:cNvPr>
          <p:cNvSpPr>
            <a:spLocks noGrp="1"/>
          </p:cNvSpPr>
          <p:nvPr>
            <p:ph idx="1"/>
          </p:nvPr>
        </p:nvSpPr>
        <p:spPr>
          <a:xfrm>
            <a:off x="838200" y="2490135"/>
            <a:ext cx="7467600" cy="3444997"/>
          </a:xfrm>
        </p:spPr>
        <p:txBody>
          <a:bodyPr/>
          <a:lstStyle/>
          <a:p>
            <a:r>
              <a:rPr lang="en-US" b="0" i="0" dirty="0">
                <a:solidFill>
                  <a:srgbClr val="1D1C1D"/>
                </a:solidFill>
                <a:effectLst/>
                <a:latin typeface="Slack-Lato"/>
              </a:rPr>
              <a:t>Performed </a:t>
            </a:r>
            <a:r>
              <a:rPr lang="en-US" b="0" i="1" dirty="0">
                <a:solidFill>
                  <a:srgbClr val="1D1C1D"/>
                </a:solidFill>
                <a:effectLst/>
                <a:latin typeface="Slack-Lato"/>
              </a:rPr>
              <a:t>left join </a:t>
            </a:r>
            <a:r>
              <a:rPr lang="en-US" b="0" i="0" dirty="0">
                <a:solidFill>
                  <a:srgbClr val="1D1C1D"/>
                </a:solidFill>
                <a:effectLst/>
                <a:latin typeface="Slack-Lato"/>
              </a:rPr>
              <a:t>between </a:t>
            </a:r>
            <a:r>
              <a:rPr lang="en-US" b="0" i="0" dirty="0" err="1">
                <a:solidFill>
                  <a:srgbClr val="1D1C1D"/>
                </a:solidFill>
                <a:effectLst/>
                <a:latin typeface="Slack-Lato"/>
              </a:rPr>
              <a:t>WC_Player</a:t>
            </a:r>
            <a:r>
              <a:rPr lang="en-US" b="0" i="0" dirty="0">
                <a:solidFill>
                  <a:srgbClr val="1D1C1D"/>
                </a:solidFill>
                <a:effectLst/>
                <a:latin typeface="Slack-Lato"/>
              </a:rPr>
              <a:t> and </a:t>
            </a:r>
            <a:r>
              <a:rPr lang="en-US" b="0" i="0" dirty="0" err="1">
                <a:solidFill>
                  <a:srgbClr val="1D1C1D"/>
                </a:solidFill>
                <a:effectLst/>
                <a:latin typeface="Slack-Lato"/>
              </a:rPr>
              <a:t>CompletePlayer</a:t>
            </a:r>
            <a:r>
              <a:rPr lang="en-US" b="0" i="0" dirty="0">
                <a:solidFill>
                  <a:srgbClr val="1D1C1D"/>
                </a:solidFill>
                <a:effectLst/>
                <a:latin typeface="Slack-Lato"/>
              </a:rPr>
              <a:t> on nationality and birthdate. </a:t>
            </a:r>
            <a:r>
              <a:rPr lang="en-US" b="1" i="0" dirty="0">
                <a:solidFill>
                  <a:srgbClr val="1D1C1D"/>
                </a:solidFill>
                <a:effectLst/>
                <a:latin typeface="Slack-Lato"/>
              </a:rPr>
              <a:t>Now we have the world cup players and their performance score</a:t>
            </a:r>
            <a:r>
              <a:rPr lang="en-US" b="0" i="0" dirty="0">
                <a:solidFill>
                  <a:srgbClr val="1D1C1D"/>
                </a:solidFill>
                <a:effectLst/>
                <a:latin typeface="Slack-Lato"/>
              </a:rPr>
              <a:t>.</a:t>
            </a:r>
          </a:p>
          <a:p>
            <a:r>
              <a:rPr lang="en-US" dirty="0">
                <a:solidFill>
                  <a:srgbClr val="1D1C1D"/>
                </a:solidFill>
                <a:latin typeface="Slack-Lato"/>
              </a:rPr>
              <a:t>Group by players based on their nationality and add their score. </a:t>
            </a:r>
          </a:p>
          <a:p>
            <a:r>
              <a:rPr lang="en-US" b="0" i="0" dirty="0">
                <a:solidFill>
                  <a:srgbClr val="1D1C1D"/>
                </a:solidFill>
                <a:effectLst/>
                <a:latin typeface="Slack-Lato"/>
              </a:rPr>
              <a:t>The resulting dataset</a:t>
            </a:r>
            <a:r>
              <a:rPr lang="en-US" dirty="0">
                <a:solidFill>
                  <a:srgbClr val="1D1C1D"/>
                </a:solidFill>
                <a:latin typeface="Slack-Lato"/>
              </a:rPr>
              <a:t> is joined with our FIFA dataset which has number of wins by country. </a:t>
            </a:r>
            <a:endParaRPr lang="en-US" b="0" i="0" dirty="0">
              <a:solidFill>
                <a:srgbClr val="1D1C1D"/>
              </a:solidFill>
              <a:effectLst/>
              <a:latin typeface="Slack-Lato"/>
            </a:endParaRPr>
          </a:p>
          <a:p>
            <a:endParaRPr lang="en-US" b="0" i="0" dirty="0">
              <a:solidFill>
                <a:srgbClr val="1D1C1D"/>
              </a:solidFill>
              <a:effectLst/>
              <a:latin typeface="Slack-Lato"/>
            </a:endParaRPr>
          </a:p>
          <a:p>
            <a:endParaRPr lang="en-US" dirty="0"/>
          </a:p>
        </p:txBody>
      </p:sp>
    </p:spTree>
    <p:extLst>
      <p:ext uri="{BB962C8B-B14F-4D97-AF65-F5344CB8AC3E}">
        <p14:creationId xmlns:p14="http://schemas.microsoft.com/office/powerpoint/2010/main" val="967770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FF5C-9FE6-473A-B059-81B0D7A94953}"/>
              </a:ext>
            </a:extLst>
          </p:cNvPr>
          <p:cNvSpPr>
            <a:spLocks noGrp="1"/>
          </p:cNvSpPr>
          <p:nvPr>
            <p:ph type="title"/>
          </p:nvPr>
        </p:nvSpPr>
        <p:spPr/>
        <p:txBody>
          <a:bodyPr/>
          <a:lstStyle/>
          <a:p>
            <a:r>
              <a:rPr lang="en-US" dirty="0"/>
              <a:t>Final Dataset</a:t>
            </a:r>
          </a:p>
        </p:txBody>
      </p:sp>
      <p:pic>
        <p:nvPicPr>
          <p:cNvPr id="5" name="Content Placeholder 4" descr="A picture containing text&#10;&#10;Description automatically generated">
            <a:extLst>
              <a:ext uri="{FF2B5EF4-FFF2-40B4-BE49-F238E27FC236}">
                <a16:creationId xmlns:a16="http://schemas.microsoft.com/office/drawing/2014/main" id="{4B4500FE-0D4C-4F4D-BEF7-0D4EE8F169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323" y="2438400"/>
            <a:ext cx="8283354" cy="4038600"/>
          </a:xfrm>
        </p:spPr>
      </p:pic>
      <p:pic>
        <p:nvPicPr>
          <p:cNvPr id="7" name="Picture 6">
            <a:extLst>
              <a:ext uri="{FF2B5EF4-FFF2-40B4-BE49-F238E27FC236}">
                <a16:creationId xmlns:a16="http://schemas.microsoft.com/office/drawing/2014/main" id="{FB7F31C4-922A-4ECC-A682-D7B4D2AB30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4600" y="915337"/>
            <a:ext cx="1799196" cy="1149096"/>
          </a:xfrm>
          <a:prstGeom prst="rect">
            <a:avLst/>
          </a:prstGeom>
        </p:spPr>
      </p:pic>
    </p:spTree>
    <p:extLst>
      <p:ext uri="{BB962C8B-B14F-4D97-AF65-F5344CB8AC3E}">
        <p14:creationId xmlns:p14="http://schemas.microsoft.com/office/powerpoint/2010/main" val="381854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40E7C6-9E14-47F0-A748-665838E17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639945"/>
            <a:ext cx="2295675" cy="5532255"/>
          </a:xfrm>
          <a:prstGeom prst="rect">
            <a:avLst/>
          </a:prstGeom>
        </p:spPr>
      </p:pic>
      <p:sp>
        <p:nvSpPr>
          <p:cNvPr id="6" name="Title 5">
            <a:extLst>
              <a:ext uri="{FF2B5EF4-FFF2-40B4-BE49-F238E27FC236}">
                <a16:creationId xmlns:a16="http://schemas.microsoft.com/office/drawing/2014/main" id="{9E064787-0CE6-4818-9522-44123E9085A1}"/>
              </a:ext>
            </a:extLst>
          </p:cNvPr>
          <p:cNvSpPr>
            <a:spLocks noGrp="1"/>
          </p:cNvSpPr>
          <p:nvPr>
            <p:ph type="title"/>
          </p:nvPr>
        </p:nvSpPr>
        <p:spPr>
          <a:xfrm>
            <a:off x="1176865" y="915337"/>
            <a:ext cx="1871135" cy="1599263"/>
          </a:xfrm>
        </p:spPr>
        <p:txBody>
          <a:bodyPr/>
          <a:lstStyle/>
          <a:p>
            <a:r>
              <a:rPr lang="en-US" dirty="0"/>
              <a:t>Analysis</a:t>
            </a:r>
          </a:p>
        </p:txBody>
      </p:sp>
    </p:spTree>
    <p:extLst>
      <p:ext uri="{BB962C8B-B14F-4D97-AF65-F5344CB8AC3E}">
        <p14:creationId xmlns:p14="http://schemas.microsoft.com/office/powerpoint/2010/main" val="42517394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333</Words>
  <Application>Microsoft Office PowerPoint</Application>
  <PresentationFormat>On-screen Show (4:3)</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Biome</vt:lpstr>
      <vt:lpstr>Garamond</vt:lpstr>
      <vt:lpstr>Slack-Lato</vt:lpstr>
      <vt:lpstr>Organic</vt:lpstr>
      <vt:lpstr>ETL Project: FIFA 2018 Team Analysis</vt:lpstr>
      <vt:lpstr>Project Proposal</vt:lpstr>
      <vt:lpstr>Data Modeling</vt:lpstr>
      <vt:lpstr>Steps Involved- ETL Process</vt:lpstr>
      <vt:lpstr>PowerPoint Presentation</vt:lpstr>
      <vt:lpstr>Data Cleaning</vt:lpstr>
      <vt:lpstr>Merging Data</vt:lpstr>
      <vt:lpstr>Final Dataset</vt:lpstr>
      <vt:lpstr>Analysis</vt:lpstr>
      <vt:lpstr>Loading into PostgresSQL</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 Project: FIFA 2018 Team Analysis</dc:title>
  <dc:creator>Shikha Saggi</dc:creator>
  <cp:lastModifiedBy>Shikha Saggi</cp:lastModifiedBy>
  <cp:revision>13</cp:revision>
  <dcterms:created xsi:type="dcterms:W3CDTF">2020-12-16T21:28:47Z</dcterms:created>
  <dcterms:modified xsi:type="dcterms:W3CDTF">2020-12-17T02:57:11Z</dcterms:modified>
</cp:coreProperties>
</file>