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0436-05D9-41A2-BEF6-66CF9CDD7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9B30E-7A4F-4D3B-8955-174271892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49DAF-328D-4F9A-AAA8-09C9574F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435-0CE8-441B-99E7-4693C99332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4482-6235-448B-9885-7DB656D6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975C3-9A4F-4DA5-AA06-33643BA3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B601-6FB4-4507-BF52-8AED6988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2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1860-A9BC-4C3B-8121-4C7341DD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09F5C-1005-4152-8112-6EE009095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8D0DD-C5B0-44E3-A85F-89F1903E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435-0CE8-441B-99E7-4693C99332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AC3B2-C2E6-4D0F-BE43-E99D162A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932B-5BD7-4A40-BAFF-3543FE53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B601-6FB4-4507-BF52-8AED6988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8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8B2DE-EFCC-44E3-9CD7-3F7915455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1BF38-F620-4F8D-8AEF-0D6F071A8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E3EEC-87DF-4D0C-B14C-BA98CE69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435-0CE8-441B-99E7-4693C99332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AE7F-E2EC-4D12-83AC-2F30034E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A9F0-2DD3-447E-BBCC-15E14291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B601-6FB4-4507-BF52-8AED6988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3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245E-9549-4901-BE2C-C0117671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1D37-929A-4A03-9C17-CBA31D8C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0E5D0-4288-49D6-9A55-F30DCB08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435-0CE8-441B-99E7-4693C99332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A21A9-D462-4BAD-9977-614FB449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19015-C13A-4D92-AFF4-EE658158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B601-6FB4-4507-BF52-8AED6988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9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AF8E-F238-4D74-94DD-69DD318F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21DEF-8018-40F1-B4A3-383AAC25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F2F8E-1C11-4FCB-86EC-45F2028E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435-0CE8-441B-99E7-4693C99332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7DFCC-4F5E-4436-8863-F132B021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50C3-E318-41CA-A72E-0752090C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B601-6FB4-4507-BF52-8AED6988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0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C555-8C44-4A26-AB2D-2D0EFF38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4AB1-A91C-414A-A765-154FA0738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106-D68B-4E74-874E-D96043281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E8CC9-333B-4D59-95C5-C1A4BC7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435-0CE8-441B-99E7-4693C99332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6172F-9D4F-4275-AEEC-A8E3B15A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A4C23-489C-48FD-A74F-EA8A2546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B601-6FB4-4507-BF52-8AED6988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4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2C11-E74B-426D-9F23-955F6AD0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DBE15-2BC5-4FC2-AD7A-0D08CAAE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811F2-AE07-4B4B-A4F4-171704552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A16AB-A8E4-4D07-BB96-D786C17DE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74BF9-4EA8-40FD-A94E-7B293C06F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AB8C9-E7C3-4364-A610-78A930B2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435-0CE8-441B-99E7-4693C99332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37B84-7C55-4891-AA86-06FC88A1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7FB6B-6423-413F-A523-C30A3AE8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B601-6FB4-4507-BF52-8AED6988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6B58-BE41-414E-AABC-707EE01B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6CA92-9C3C-48A4-998B-BD383ABE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435-0CE8-441B-99E7-4693C99332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7C23C-45C4-40FA-BE9B-45A1FCCA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2625E-3E89-4723-A225-BC6F1C59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B601-6FB4-4507-BF52-8AED6988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8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BABEA-2C1F-4FCB-81F2-48B648F0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435-0CE8-441B-99E7-4693C99332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3DC03-FEB7-4C2D-82D1-B54C8C48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8A23B-738F-4D0F-AFFE-3DA49F7E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B601-6FB4-4507-BF52-8AED6988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2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8C93-2F2A-4788-A5CD-B1FE49E3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98825-8464-42C6-BF80-BAA10BA8D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F3E87-90B6-440A-AE99-B98808208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00EE5-C48F-44E4-A9B3-D6656B31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435-0CE8-441B-99E7-4693C99332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D4A0A-D289-43F2-AA8B-AFDCE9A7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2CBC9-1496-4638-AE33-EAC4182A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B601-6FB4-4507-BF52-8AED6988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C414-2405-4BD2-B8F2-0656F460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7BACF-1FE7-4B07-B461-4DF246547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774CF-27E9-4BE3-A5BA-4073EDD9E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94CD7-2EA6-4ABC-A9ED-0D73AF0F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435-0CE8-441B-99E7-4693C99332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605D8-2300-4041-B352-F24F5C55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A7014-A6D2-4BE3-9846-D9302A62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B601-6FB4-4507-BF52-8AED6988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4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7DC46-4609-477F-9593-595F6E15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57C10-47DD-4FEB-9ABD-5F812497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3160-FB61-4418-BF14-4555E1C0D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CE435-0CE8-441B-99E7-4693C99332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9004-3752-4E0D-973B-CD696D486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B2F57-E540-452A-9E1D-3C26AE53B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B601-6FB4-4507-BF52-8AED6988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2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D79EBF-9E6D-4FA0-B1ED-619BABBF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0" y="486122"/>
            <a:ext cx="10895860" cy="456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5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273ED7-EB61-4087-9E32-D98481CA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684998"/>
            <a:ext cx="11610975" cy="421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0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64CC00-61AC-4597-ACC7-BB0532D3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406239"/>
            <a:ext cx="11515725" cy="362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2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260B14-7CA4-49AF-BB77-631DA60B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860"/>
            <a:ext cx="12192000" cy="54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1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1A6154-6906-4676-A783-D69C7394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1" y="1047750"/>
            <a:ext cx="11971217" cy="42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2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 OD</dc:creator>
  <cp:lastModifiedBy>mila OD</cp:lastModifiedBy>
  <cp:revision>1</cp:revision>
  <dcterms:created xsi:type="dcterms:W3CDTF">2021-05-25T18:18:23Z</dcterms:created>
  <dcterms:modified xsi:type="dcterms:W3CDTF">2021-05-25T18:30:09Z</dcterms:modified>
</cp:coreProperties>
</file>