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EADB-021B-4CAE-98A2-926DC354A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D796D-0DF9-4010-BEF7-EB4C60050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EC93-F629-411D-BD86-8E71EA9A2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2757-A943-4DD1-94C9-1A1DFA7811C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F7F0F-81C0-411F-AEC3-207B76121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6BD9E-7D29-417C-A485-376BE0D6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C9A5-B274-4242-B0B7-AB89E905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1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D610B-1FDB-4BFC-8884-100F734A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0C8B5-93AB-41AC-B079-836662C87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B8FB0-70BE-452D-B63C-814D7919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2757-A943-4DD1-94C9-1A1DFA7811C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E4A8B-EFB3-43FF-B852-385BE376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EBD3C-3FEF-4203-A371-7360481BD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C9A5-B274-4242-B0B7-AB89E905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3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A9B965-45E9-458B-A508-CA2FD3CDA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BC139-E244-419A-A0D4-7702209F2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5397D-B51B-4E6B-AFA8-2CB7BDBC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2757-A943-4DD1-94C9-1A1DFA7811C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5F50D-92FC-4EFE-B645-AADE0364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87F60-6998-4A32-AF19-0099DF355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C9A5-B274-4242-B0B7-AB89E905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2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3DA1-7FAC-48A7-8372-D3C396786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53604-CA6F-4C13-880C-9A4E4CF1B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FB92C-D80C-41F3-A7FA-1D4174D98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2757-A943-4DD1-94C9-1A1DFA7811C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2B75C-640F-47CB-B92B-9DC315BA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BD34E-DA59-49A5-968A-1981D763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C9A5-B274-4242-B0B7-AB89E905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1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47C2-5D79-40AB-8922-B0058EA6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48400-9399-477F-809E-F91276E3E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2F516-8334-4A52-AFAE-950861151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2757-A943-4DD1-94C9-1A1DFA7811C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E4F8F-3150-4018-ADFA-A4C56375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5ED11-9AA3-4CED-81C7-2415FBC9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C9A5-B274-4242-B0B7-AB89E905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3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2F0D6-E55E-4BFF-8207-B86EF2639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6DF9F-5AA8-4D59-8AF3-0A46C724F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ED215-FB2E-4C5A-ADDD-2921F013E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DB980-0858-4CDD-8A8B-FE725139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2757-A943-4DD1-94C9-1A1DFA7811C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91EEA-84F1-491C-8A2D-60EC8095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5961D-B0E6-4534-9FF1-74AFF72C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C9A5-B274-4242-B0B7-AB89E905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7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1A351-B256-478D-A7E8-7A45EBB3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8E678-A1D1-43D6-B852-9C5E65E60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9A319-7856-46F2-B537-EEAF52DA8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58639C-66EC-4223-A955-C6FD39012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88A38B-1A01-43EE-A0BF-511A5A832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37F5FD-912F-4763-B38D-AEA433A02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2757-A943-4DD1-94C9-1A1DFA7811C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38808-730A-4164-B459-4784247D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A24115-9BC2-474B-9C3D-EDAD590D9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C9A5-B274-4242-B0B7-AB89E905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7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D3FE-BA59-4016-9896-27D6D8258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16B927-8281-4D60-92B0-F5BFC146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2757-A943-4DD1-94C9-1A1DFA7811C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EE11B-3069-4523-BE97-EF1166D00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7FDC7-9842-44B8-9355-20AE0D53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C9A5-B274-4242-B0B7-AB89E905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8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0BCBE3-D50A-45D2-A08D-F7EB9B27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2757-A943-4DD1-94C9-1A1DFA7811C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81162A-EB81-426B-B306-D86B80F5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9698F-EB8D-4261-8E04-01F91E5C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C9A5-B274-4242-B0B7-AB89E905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6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AE8B-B548-4BC1-B2F7-482CE8F2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7F966-1A57-4B02-BFD7-210D1EFCB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8790D-B446-40B6-98AA-506004E2B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96660-5A4B-4526-AC24-E226F20F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2757-A943-4DD1-94C9-1A1DFA7811C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B19D2-556C-4306-8EB9-05694CC3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BD778-003B-407C-998C-9CC78DF5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C9A5-B274-4242-B0B7-AB89E905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9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780D-8ED5-4E58-B9C0-50B6827A4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3C5FDF-1F18-4538-9E63-F237666DF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4363F-2DAF-4DD4-AEB2-402B800D7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DA058-82DC-410E-A0DD-168C6B63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2757-A943-4DD1-94C9-1A1DFA7811C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04949-2E35-4D9F-A16F-2111A628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DB761-C2AF-4E22-886E-74D096AC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C9A5-B274-4242-B0B7-AB89E905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3EE4D0-A1A5-4A24-BA2C-8A69C5D98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5CE1C-E24C-45BA-B22D-14C4FF874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21539-6F5F-4000-A3B7-ED525A257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82757-A943-4DD1-94C9-1A1DFA7811C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024CB-E00D-41B1-824D-BFC2C6E6D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3E108-12A1-48CC-A246-D17E026F1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8C9A5-B274-4242-B0B7-AB89E905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CF239A-949B-483D-9FC0-3EFB42AA2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50" y="0"/>
            <a:ext cx="11530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1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D9A1A7-B8D9-49C7-85EE-869FCB26F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0411"/>
            <a:ext cx="12192000" cy="579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4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 OD</dc:creator>
  <cp:lastModifiedBy>mila OD</cp:lastModifiedBy>
  <cp:revision>1</cp:revision>
  <dcterms:created xsi:type="dcterms:W3CDTF">2021-06-01T17:15:56Z</dcterms:created>
  <dcterms:modified xsi:type="dcterms:W3CDTF">2021-06-01T17:17:03Z</dcterms:modified>
</cp:coreProperties>
</file>