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60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445F2-930A-4831-BDA0-65F8D4719138}" v="52" dt="2020-11-06T00:37:1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50" autoAdjust="0"/>
  </p:normalViewPr>
  <p:slideViewPr>
    <p:cSldViewPr snapToGrid="0">
      <p:cViewPr>
        <p:scale>
          <a:sx n="65" d="100"/>
          <a:sy n="65" d="100"/>
        </p:scale>
        <p:origin x="131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379F4-732E-47E6-A50D-B2D7A2499D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1572E-6909-4D0B-A792-AC8EB7459B79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1"/>
            </a:rPr>
            <a:t>https://www.kaggle.com/datasets</a:t>
          </a:r>
          <a:endParaRPr lang="en-US" sz="2400" dirty="0"/>
        </a:p>
      </dgm:t>
    </dgm:pt>
    <dgm:pt modelId="{FF62FCDA-FEAB-44C2-9824-89DEFB50BAE9}" type="parTrans" cxnId="{BB43CBC7-6B33-443D-87CB-DDDAA11935E9}">
      <dgm:prSet/>
      <dgm:spPr/>
      <dgm:t>
        <a:bodyPr/>
        <a:lstStyle/>
        <a:p>
          <a:endParaRPr lang="en-US"/>
        </a:p>
      </dgm:t>
    </dgm:pt>
    <dgm:pt modelId="{B04ACD70-8D47-461E-A185-9C18143F5FE5}" type="sibTrans" cxnId="{BB43CBC7-6B33-443D-87CB-DDDAA11935E9}">
      <dgm:prSet/>
      <dgm:spPr/>
      <dgm:t>
        <a:bodyPr/>
        <a:lstStyle/>
        <a:p>
          <a:endParaRPr lang="en-US"/>
        </a:p>
      </dgm:t>
    </dgm:pt>
    <dgm:pt modelId="{39353FAA-633B-4B0C-8FD8-42C043719B41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2"/>
            </a:rPr>
            <a:t>https://ourworldindata.org/</a:t>
          </a:r>
          <a:endParaRPr lang="en-US" sz="2400" dirty="0"/>
        </a:p>
      </dgm:t>
    </dgm:pt>
    <dgm:pt modelId="{D6598D4B-5C17-48F4-ACFA-0A613B51E99C}" type="parTrans" cxnId="{AD18A68C-9C81-4A6C-AC4C-9856B42E1037}">
      <dgm:prSet/>
      <dgm:spPr/>
      <dgm:t>
        <a:bodyPr/>
        <a:lstStyle/>
        <a:p>
          <a:endParaRPr lang="en-US"/>
        </a:p>
      </dgm:t>
    </dgm:pt>
    <dgm:pt modelId="{47C4DC21-C546-4787-A7E0-D20D2F602391}" type="sibTrans" cxnId="{AD18A68C-9C81-4A6C-AC4C-9856B42E1037}">
      <dgm:prSet/>
      <dgm:spPr/>
      <dgm:t>
        <a:bodyPr/>
        <a:lstStyle/>
        <a:p>
          <a:endParaRPr lang="en-US"/>
        </a:p>
      </dgm:t>
    </dgm:pt>
    <dgm:pt modelId="{00E300DA-B07C-4B9E-8C49-C899F1A0FC56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dirty="0"/>
        </a:p>
      </dgm:t>
    </dgm:pt>
    <dgm:pt modelId="{8ACE45C3-6E96-4694-B507-21D53603FE9F}" type="parTrans" cxnId="{A72F66C0-F351-4801-B1B3-52E6F4C0E1BD}">
      <dgm:prSet/>
      <dgm:spPr/>
      <dgm:t>
        <a:bodyPr/>
        <a:lstStyle/>
        <a:p>
          <a:endParaRPr lang="en-US"/>
        </a:p>
      </dgm:t>
    </dgm:pt>
    <dgm:pt modelId="{9F47E70D-4AEE-4740-9CF4-331517AE8AF8}" type="sibTrans" cxnId="{A72F66C0-F351-4801-B1B3-52E6F4C0E1BD}">
      <dgm:prSet/>
      <dgm:spPr/>
      <dgm:t>
        <a:bodyPr/>
        <a:lstStyle/>
        <a:p>
          <a:endParaRPr lang="en-US"/>
        </a:p>
      </dgm:t>
    </dgm:pt>
    <dgm:pt modelId="{D03601D2-4E33-42B8-82AB-D05B313D9895}" type="pres">
      <dgm:prSet presAssocID="{4B0379F4-732E-47E6-A50D-B2D7A2499D27}" presName="vert0" presStyleCnt="0">
        <dgm:presLayoutVars>
          <dgm:dir/>
          <dgm:animOne val="branch"/>
          <dgm:animLvl val="lvl"/>
        </dgm:presLayoutVars>
      </dgm:prSet>
      <dgm:spPr/>
    </dgm:pt>
    <dgm:pt modelId="{ACB2C606-9106-4BEF-9B10-2B3E039FA58E}" type="pres">
      <dgm:prSet presAssocID="{E4D1572E-6909-4D0B-A792-AC8EB7459B79}" presName="thickLine" presStyleLbl="alignNode1" presStyleIdx="0" presStyleCnt="3"/>
      <dgm:spPr/>
    </dgm:pt>
    <dgm:pt modelId="{84982965-A2CA-4D25-B391-EC084FDF86ED}" type="pres">
      <dgm:prSet presAssocID="{E4D1572E-6909-4D0B-A792-AC8EB7459B79}" presName="horz1" presStyleCnt="0"/>
      <dgm:spPr/>
    </dgm:pt>
    <dgm:pt modelId="{7975EF9B-EAD5-4108-9148-59DAC273EC4D}" type="pres">
      <dgm:prSet presAssocID="{E4D1572E-6909-4D0B-A792-AC8EB7459B79}" presName="tx1" presStyleLbl="revTx" presStyleIdx="0" presStyleCnt="3"/>
      <dgm:spPr/>
    </dgm:pt>
    <dgm:pt modelId="{F6300D3D-03B9-4C39-9173-772BAD1117E7}" type="pres">
      <dgm:prSet presAssocID="{E4D1572E-6909-4D0B-A792-AC8EB7459B79}" presName="vert1" presStyleCnt="0"/>
      <dgm:spPr/>
    </dgm:pt>
    <dgm:pt modelId="{1CFAD579-EE18-4CDE-A368-3AE63A3275C7}" type="pres">
      <dgm:prSet presAssocID="{39353FAA-633B-4B0C-8FD8-42C043719B41}" presName="thickLine" presStyleLbl="alignNode1" presStyleIdx="1" presStyleCnt="3"/>
      <dgm:spPr/>
    </dgm:pt>
    <dgm:pt modelId="{C6A7A80C-FAFE-4F4E-A636-33EF1095F533}" type="pres">
      <dgm:prSet presAssocID="{39353FAA-633B-4B0C-8FD8-42C043719B41}" presName="horz1" presStyleCnt="0"/>
      <dgm:spPr/>
    </dgm:pt>
    <dgm:pt modelId="{029EC635-CC2A-4861-B60B-CBB75642BDCE}" type="pres">
      <dgm:prSet presAssocID="{39353FAA-633B-4B0C-8FD8-42C043719B41}" presName="tx1" presStyleLbl="revTx" presStyleIdx="1" presStyleCnt="3"/>
      <dgm:spPr/>
    </dgm:pt>
    <dgm:pt modelId="{86C1FBFC-E03A-4E90-87D4-E267DA721B7C}" type="pres">
      <dgm:prSet presAssocID="{39353FAA-633B-4B0C-8FD8-42C043719B41}" presName="vert1" presStyleCnt="0"/>
      <dgm:spPr/>
    </dgm:pt>
    <dgm:pt modelId="{42527DBF-49FD-4BFE-83C8-4E2F1C89A13E}" type="pres">
      <dgm:prSet presAssocID="{00E300DA-B07C-4B9E-8C49-C899F1A0FC56}" presName="thickLine" presStyleLbl="alignNode1" presStyleIdx="2" presStyleCnt="3"/>
      <dgm:spPr/>
    </dgm:pt>
    <dgm:pt modelId="{BE9C4C44-6C27-4DCA-91A5-04AC8F23EE67}" type="pres">
      <dgm:prSet presAssocID="{00E300DA-B07C-4B9E-8C49-C899F1A0FC56}" presName="horz1" presStyleCnt="0"/>
      <dgm:spPr/>
    </dgm:pt>
    <dgm:pt modelId="{C24253FA-BDBA-4D99-98CA-E670E54D4633}" type="pres">
      <dgm:prSet presAssocID="{00E300DA-B07C-4B9E-8C49-C899F1A0FC56}" presName="tx1" presStyleLbl="revTx" presStyleIdx="2" presStyleCnt="3"/>
      <dgm:spPr/>
    </dgm:pt>
    <dgm:pt modelId="{BF171E04-58E9-4F39-B21E-4815F1EC47BA}" type="pres">
      <dgm:prSet presAssocID="{00E300DA-B07C-4B9E-8C49-C899F1A0FC56}" presName="vert1" presStyleCnt="0"/>
      <dgm:spPr/>
    </dgm:pt>
  </dgm:ptLst>
  <dgm:cxnLst>
    <dgm:cxn modelId="{1B5F7640-9D21-4C11-9BEE-3691496D47F0}" type="presOf" srcId="{39353FAA-633B-4B0C-8FD8-42C043719B41}" destId="{029EC635-CC2A-4861-B60B-CBB75642BDCE}" srcOrd="0" destOrd="0" presId="urn:microsoft.com/office/officeart/2008/layout/LinedList"/>
    <dgm:cxn modelId="{45729D46-6BAB-4378-9AAE-B6B3FCBFDFED}" type="presOf" srcId="{E4D1572E-6909-4D0B-A792-AC8EB7459B79}" destId="{7975EF9B-EAD5-4108-9148-59DAC273EC4D}" srcOrd="0" destOrd="0" presId="urn:microsoft.com/office/officeart/2008/layout/LinedList"/>
    <dgm:cxn modelId="{AD18A68C-9C81-4A6C-AC4C-9856B42E1037}" srcId="{4B0379F4-732E-47E6-A50D-B2D7A2499D27}" destId="{39353FAA-633B-4B0C-8FD8-42C043719B41}" srcOrd="1" destOrd="0" parTransId="{D6598D4B-5C17-48F4-ACFA-0A613B51E99C}" sibTransId="{47C4DC21-C546-4787-A7E0-D20D2F602391}"/>
    <dgm:cxn modelId="{5F8E1994-5881-49A7-A345-A2A6914389D9}" type="presOf" srcId="{4B0379F4-732E-47E6-A50D-B2D7A2499D27}" destId="{D03601D2-4E33-42B8-82AB-D05B313D9895}" srcOrd="0" destOrd="0" presId="urn:microsoft.com/office/officeart/2008/layout/LinedList"/>
    <dgm:cxn modelId="{CD0EE5BB-B210-4BCA-9E96-A4BE8BBA6146}" type="presOf" srcId="{00E300DA-B07C-4B9E-8C49-C899F1A0FC56}" destId="{C24253FA-BDBA-4D99-98CA-E670E54D4633}" srcOrd="0" destOrd="0" presId="urn:microsoft.com/office/officeart/2008/layout/LinedList"/>
    <dgm:cxn modelId="{A72F66C0-F351-4801-B1B3-52E6F4C0E1BD}" srcId="{4B0379F4-732E-47E6-A50D-B2D7A2499D27}" destId="{00E300DA-B07C-4B9E-8C49-C899F1A0FC56}" srcOrd="2" destOrd="0" parTransId="{8ACE45C3-6E96-4694-B507-21D53603FE9F}" sibTransId="{9F47E70D-4AEE-4740-9CF4-331517AE8AF8}"/>
    <dgm:cxn modelId="{BB43CBC7-6B33-443D-87CB-DDDAA11935E9}" srcId="{4B0379F4-732E-47E6-A50D-B2D7A2499D27}" destId="{E4D1572E-6909-4D0B-A792-AC8EB7459B79}" srcOrd="0" destOrd="0" parTransId="{FF62FCDA-FEAB-44C2-9824-89DEFB50BAE9}" sibTransId="{B04ACD70-8D47-461E-A185-9C18143F5FE5}"/>
    <dgm:cxn modelId="{F33177EB-9ACA-4E9F-9F60-B06E6C8E2E36}" type="presParOf" srcId="{D03601D2-4E33-42B8-82AB-D05B313D9895}" destId="{ACB2C606-9106-4BEF-9B10-2B3E039FA58E}" srcOrd="0" destOrd="0" presId="urn:microsoft.com/office/officeart/2008/layout/LinedList"/>
    <dgm:cxn modelId="{644F0938-87AB-4E34-A95D-44B2DE6748B9}" type="presParOf" srcId="{D03601D2-4E33-42B8-82AB-D05B313D9895}" destId="{84982965-A2CA-4D25-B391-EC084FDF86ED}" srcOrd="1" destOrd="0" presId="urn:microsoft.com/office/officeart/2008/layout/LinedList"/>
    <dgm:cxn modelId="{E0504595-1C5E-476E-8A19-C9E3623FCC06}" type="presParOf" srcId="{84982965-A2CA-4D25-B391-EC084FDF86ED}" destId="{7975EF9B-EAD5-4108-9148-59DAC273EC4D}" srcOrd="0" destOrd="0" presId="urn:microsoft.com/office/officeart/2008/layout/LinedList"/>
    <dgm:cxn modelId="{9CEBFD28-8F91-4D74-8031-A26D94ECFDA2}" type="presParOf" srcId="{84982965-A2CA-4D25-B391-EC084FDF86ED}" destId="{F6300D3D-03B9-4C39-9173-772BAD1117E7}" srcOrd="1" destOrd="0" presId="urn:microsoft.com/office/officeart/2008/layout/LinedList"/>
    <dgm:cxn modelId="{9EF83FB8-B399-4B79-B661-56E0792584A8}" type="presParOf" srcId="{D03601D2-4E33-42B8-82AB-D05B313D9895}" destId="{1CFAD579-EE18-4CDE-A368-3AE63A3275C7}" srcOrd="2" destOrd="0" presId="urn:microsoft.com/office/officeart/2008/layout/LinedList"/>
    <dgm:cxn modelId="{091DD621-6E77-44B3-AC73-C9448B20BD02}" type="presParOf" srcId="{D03601D2-4E33-42B8-82AB-D05B313D9895}" destId="{C6A7A80C-FAFE-4F4E-A636-33EF1095F533}" srcOrd="3" destOrd="0" presId="urn:microsoft.com/office/officeart/2008/layout/LinedList"/>
    <dgm:cxn modelId="{3EA6419B-030B-47A4-9C58-67EB22A5C5C7}" type="presParOf" srcId="{C6A7A80C-FAFE-4F4E-A636-33EF1095F533}" destId="{029EC635-CC2A-4861-B60B-CBB75642BDCE}" srcOrd="0" destOrd="0" presId="urn:microsoft.com/office/officeart/2008/layout/LinedList"/>
    <dgm:cxn modelId="{E6A30AAD-5EFC-4D49-9535-2DA03341FF00}" type="presParOf" srcId="{C6A7A80C-FAFE-4F4E-A636-33EF1095F533}" destId="{86C1FBFC-E03A-4E90-87D4-E267DA721B7C}" srcOrd="1" destOrd="0" presId="urn:microsoft.com/office/officeart/2008/layout/LinedList"/>
    <dgm:cxn modelId="{AC1FA83B-104E-42AF-90DA-F907A387E89F}" type="presParOf" srcId="{D03601D2-4E33-42B8-82AB-D05B313D9895}" destId="{42527DBF-49FD-4BFE-83C8-4E2F1C89A13E}" srcOrd="4" destOrd="0" presId="urn:microsoft.com/office/officeart/2008/layout/LinedList"/>
    <dgm:cxn modelId="{3B354CD8-2AEE-498C-8102-BC9A59546E73}" type="presParOf" srcId="{D03601D2-4E33-42B8-82AB-D05B313D9895}" destId="{BE9C4C44-6C27-4DCA-91A5-04AC8F23EE67}" srcOrd="5" destOrd="0" presId="urn:microsoft.com/office/officeart/2008/layout/LinedList"/>
    <dgm:cxn modelId="{B9A26D6D-B113-4D1E-AE5B-CD3770ED034D}" type="presParOf" srcId="{BE9C4C44-6C27-4DCA-91A5-04AC8F23EE67}" destId="{C24253FA-BDBA-4D99-98CA-E670E54D4633}" srcOrd="0" destOrd="0" presId="urn:microsoft.com/office/officeart/2008/layout/LinedList"/>
    <dgm:cxn modelId="{BE8FD53A-5F54-49AD-A1F3-40B289CE54CA}" type="presParOf" srcId="{BE9C4C44-6C27-4DCA-91A5-04AC8F23EE67}" destId="{BF171E04-58E9-4F39-B21E-4815F1EC47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992EE-592B-496F-BD31-12A1338C0CA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1D2847EB-2DAF-479A-AA66-FEFB6029B318}">
      <dgm:prSet phldrT="[Text]" custT="1"/>
      <dgm:spPr/>
      <dgm:t>
        <a:bodyPr/>
        <a:lstStyle/>
        <a:p>
          <a:endParaRPr lang="en-US" sz="1400"/>
        </a:p>
        <a:p>
          <a:r>
            <a:rPr lang="en-US" sz="1400"/>
            <a:t>Utilize pandas to save and manipulate data</a:t>
          </a:r>
        </a:p>
        <a:p>
          <a:endParaRPr lang="en-US" sz="1400"/>
        </a:p>
        <a:p>
          <a:r>
            <a:rPr lang="en-US" sz="1400"/>
            <a:t>Utilize Python to select representative data</a:t>
          </a:r>
        </a:p>
        <a:p>
          <a:endParaRPr lang="en-US" sz="1400"/>
        </a:p>
        <a:p>
          <a:r>
            <a:rPr lang="en-US" sz="1400"/>
            <a:t>Use Matplotlibs to plot information</a:t>
          </a:r>
          <a:endParaRPr lang="en-US" sz="1400" dirty="0"/>
        </a:p>
      </dgm:t>
    </dgm:pt>
    <dgm:pt modelId="{00E55E81-FC29-4CAA-AB77-DD3F2435884F}" type="parTrans" cxnId="{C4234E89-213E-4E1F-B633-0D12A503226D}">
      <dgm:prSet/>
      <dgm:spPr/>
      <dgm:t>
        <a:bodyPr/>
        <a:lstStyle/>
        <a:p>
          <a:endParaRPr lang="en-US"/>
        </a:p>
      </dgm:t>
    </dgm:pt>
    <dgm:pt modelId="{1C91ABE1-BE31-4237-8A7E-F33FC50F41BC}" type="sibTrans" cxnId="{C4234E89-213E-4E1F-B633-0D12A503226D}">
      <dgm:prSet/>
      <dgm:spPr/>
      <dgm:t>
        <a:bodyPr/>
        <a:lstStyle/>
        <a:p>
          <a:endParaRPr lang="en-US"/>
        </a:p>
      </dgm:t>
    </dgm:pt>
    <dgm:pt modelId="{69A02558-35D0-4998-A461-4034D9DEA5BA}">
      <dgm:prSet phldrT="[Text]" custT="1"/>
      <dgm:spPr/>
      <dgm:t>
        <a:bodyPr/>
        <a:lstStyle/>
        <a:p>
          <a:endParaRPr lang="en-US" sz="1000"/>
        </a:p>
        <a:p>
          <a:r>
            <a:rPr lang="en-US" sz="1200"/>
            <a:t>Pull information about suicide rates by country and demographics to analyze </a:t>
          </a:r>
          <a:endParaRPr lang="en-US" sz="1200" dirty="0"/>
        </a:p>
      </dgm:t>
    </dgm:pt>
    <dgm:pt modelId="{5C06745A-AC4D-42BB-82EB-3AAB97193A05}" type="parTrans" cxnId="{7603AA91-6566-4E31-94D0-9B0F69100D40}">
      <dgm:prSet/>
      <dgm:spPr/>
      <dgm:t>
        <a:bodyPr/>
        <a:lstStyle/>
        <a:p>
          <a:endParaRPr lang="en-US"/>
        </a:p>
      </dgm:t>
    </dgm:pt>
    <dgm:pt modelId="{A3D7DE6C-362A-45E7-A388-08780C5ACFEF}" type="sibTrans" cxnId="{7603AA91-6566-4E31-94D0-9B0F69100D40}">
      <dgm:prSet/>
      <dgm:spPr/>
      <dgm:t>
        <a:bodyPr/>
        <a:lstStyle/>
        <a:p>
          <a:endParaRPr lang="en-US"/>
        </a:p>
      </dgm:t>
    </dgm:pt>
    <dgm:pt modelId="{12E6701F-A147-4643-AEBC-4550F5E2F648}">
      <dgm:prSet phldrT="[Text]"/>
      <dgm:spPr/>
      <dgm:t>
        <a:bodyPr/>
        <a:lstStyle/>
        <a:p>
          <a:r>
            <a:rPr lang="en-US" dirty="0"/>
            <a:t>Social media Usage- pull number users by platform and clean</a:t>
          </a:r>
        </a:p>
      </dgm:t>
    </dgm:pt>
    <dgm:pt modelId="{D29868F5-7151-468B-87B7-424526669995}" type="parTrans" cxnId="{66A82D0F-4473-4C67-B081-A3E811B34F39}">
      <dgm:prSet/>
      <dgm:spPr/>
      <dgm:t>
        <a:bodyPr/>
        <a:lstStyle/>
        <a:p>
          <a:endParaRPr lang="en-US"/>
        </a:p>
      </dgm:t>
    </dgm:pt>
    <dgm:pt modelId="{08506C73-5A47-4677-9050-310C931C6903}" type="sibTrans" cxnId="{66A82D0F-4473-4C67-B081-A3E811B34F39}">
      <dgm:prSet/>
      <dgm:spPr/>
      <dgm:t>
        <a:bodyPr/>
        <a:lstStyle/>
        <a:p>
          <a:endParaRPr lang="en-US"/>
        </a:p>
      </dgm:t>
    </dgm:pt>
    <dgm:pt modelId="{5FF494E0-DA2F-4E40-8189-94461397257D}" type="pres">
      <dgm:prSet presAssocID="{A3E992EE-592B-496F-BD31-12A1338C0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08B765-820B-4A94-967D-30B70E39088A}" type="pres">
      <dgm:prSet presAssocID="{1D2847EB-2DAF-479A-AA66-FEFB6029B318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C0E1FB-3E2F-48BC-88EB-09CEFE88E4A4}" type="pres">
      <dgm:prSet presAssocID="{1D2847EB-2DAF-479A-AA66-FEFB6029B318}" presName="gear1srcNode" presStyleLbl="node1" presStyleIdx="0" presStyleCnt="3"/>
      <dgm:spPr/>
    </dgm:pt>
    <dgm:pt modelId="{5A6FA5D2-43A9-445F-9283-214AB5F27897}" type="pres">
      <dgm:prSet presAssocID="{1D2847EB-2DAF-479A-AA66-FEFB6029B318}" presName="gear1dstNode" presStyleLbl="node1" presStyleIdx="0" presStyleCnt="3"/>
      <dgm:spPr/>
    </dgm:pt>
    <dgm:pt modelId="{33ACE251-E1E4-415A-9973-989C89AC86D0}" type="pres">
      <dgm:prSet presAssocID="{69A02558-35D0-4998-A461-4034D9DEA5BA}" presName="gear2" presStyleLbl="node1" presStyleIdx="1" presStyleCnt="3">
        <dgm:presLayoutVars>
          <dgm:chMax val="1"/>
          <dgm:bulletEnabled val="1"/>
        </dgm:presLayoutVars>
      </dgm:prSet>
      <dgm:spPr/>
    </dgm:pt>
    <dgm:pt modelId="{EC9E13E5-8882-4556-BCCF-EA5A432B760E}" type="pres">
      <dgm:prSet presAssocID="{69A02558-35D0-4998-A461-4034D9DEA5BA}" presName="gear2srcNode" presStyleLbl="node1" presStyleIdx="1" presStyleCnt="3"/>
      <dgm:spPr/>
    </dgm:pt>
    <dgm:pt modelId="{5E5D883F-D748-479B-806F-19F128A09B65}" type="pres">
      <dgm:prSet presAssocID="{69A02558-35D0-4998-A461-4034D9DEA5BA}" presName="gear2dstNode" presStyleLbl="node1" presStyleIdx="1" presStyleCnt="3"/>
      <dgm:spPr/>
    </dgm:pt>
    <dgm:pt modelId="{DFB8BBD4-F305-4E77-9A1F-B32D26C2DCA0}" type="pres">
      <dgm:prSet presAssocID="{12E6701F-A147-4643-AEBC-4550F5E2F648}" presName="gear3" presStyleLbl="node1" presStyleIdx="2" presStyleCnt="3"/>
      <dgm:spPr/>
    </dgm:pt>
    <dgm:pt modelId="{DA292176-0299-411E-B2B2-BC907BDEEEEB}" type="pres">
      <dgm:prSet presAssocID="{12E6701F-A147-4643-AEBC-4550F5E2F6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C222420-5C8C-4D96-8483-233068C426C6}" type="pres">
      <dgm:prSet presAssocID="{12E6701F-A147-4643-AEBC-4550F5E2F648}" presName="gear3srcNode" presStyleLbl="node1" presStyleIdx="2" presStyleCnt="3"/>
      <dgm:spPr/>
    </dgm:pt>
    <dgm:pt modelId="{74EA8A49-1670-40BB-B3E9-2C2B146974E3}" type="pres">
      <dgm:prSet presAssocID="{12E6701F-A147-4643-AEBC-4550F5E2F648}" presName="gear3dstNode" presStyleLbl="node1" presStyleIdx="2" presStyleCnt="3"/>
      <dgm:spPr/>
    </dgm:pt>
    <dgm:pt modelId="{2E1AE685-5F0D-4DBA-83AF-D6EAA21EFD9B}" type="pres">
      <dgm:prSet presAssocID="{1C91ABE1-BE31-4237-8A7E-F33FC50F41BC}" presName="connector1" presStyleLbl="sibTrans2D1" presStyleIdx="0" presStyleCnt="3"/>
      <dgm:spPr/>
    </dgm:pt>
    <dgm:pt modelId="{359BE129-6344-4953-86F7-641B579AA5F3}" type="pres">
      <dgm:prSet presAssocID="{A3D7DE6C-362A-45E7-A388-08780C5ACFEF}" presName="connector2" presStyleLbl="sibTrans2D1" presStyleIdx="1" presStyleCnt="3"/>
      <dgm:spPr/>
    </dgm:pt>
    <dgm:pt modelId="{36D2608C-3E51-431E-ABB3-CDB91B51E93A}" type="pres">
      <dgm:prSet presAssocID="{08506C73-5A47-4677-9050-310C931C6903}" presName="connector3" presStyleLbl="sibTrans2D1" presStyleIdx="2" presStyleCnt="3"/>
      <dgm:spPr/>
    </dgm:pt>
  </dgm:ptLst>
  <dgm:cxnLst>
    <dgm:cxn modelId="{66A82D0F-4473-4C67-B081-A3E811B34F39}" srcId="{A3E992EE-592B-496F-BD31-12A1338C0CAD}" destId="{12E6701F-A147-4643-AEBC-4550F5E2F648}" srcOrd="2" destOrd="0" parTransId="{D29868F5-7151-468B-87B7-424526669995}" sibTransId="{08506C73-5A47-4677-9050-310C931C6903}"/>
    <dgm:cxn modelId="{B0269413-16E1-491F-88AC-258235D7EC00}" type="presOf" srcId="{1C91ABE1-BE31-4237-8A7E-F33FC50F41BC}" destId="{2E1AE685-5F0D-4DBA-83AF-D6EAA21EFD9B}" srcOrd="0" destOrd="0" presId="urn:microsoft.com/office/officeart/2005/8/layout/gear1"/>
    <dgm:cxn modelId="{F19D1016-ECF6-4EE5-9A1C-0CF01C8EBA06}" type="presOf" srcId="{08506C73-5A47-4677-9050-310C931C6903}" destId="{36D2608C-3E51-431E-ABB3-CDB91B51E93A}" srcOrd="0" destOrd="0" presId="urn:microsoft.com/office/officeart/2005/8/layout/gear1"/>
    <dgm:cxn modelId="{0B950A18-B459-46FE-A121-8F89E64603D7}" type="presOf" srcId="{A3D7DE6C-362A-45E7-A388-08780C5ACFEF}" destId="{359BE129-6344-4953-86F7-641B579AA5F3}" srcOrd="0" destOrd="0" presId="urn:microsoft.com/office/officeart/2005/8/layout/gear1"/>
    <dgm:cxn modelId="{77152A1F-0A55-432A-9414-FF7930F3A3D7}" type="presOf" srcId="{69A02558-35D0-4998-A461-4034D9DEA5BA}" destId="{33ACE251-E1E4-415A-9973-989C89AC86D0}" srcOrd="0" destOrd="0" presId="urn:microsoft.com/office/officeart/2005/8/layout/gear1"/>
    <dgm:cxn modelId="{69347C3E-983A-4E84-BA97-533D7D342199}" type="presOf" srcId="{12E6701F-A147-4643-AEBC-4550F5E2F648}" destId="{5C222420-5C8C-4D96-8483-233068C426C6}" srcOrd="2" destOrd="0" presId="urn:microsoft.com/office/officeart/2005/8/layout/gear1"/>
    <dgm:cxn modelId="{15488C6F-4CDB-457F-852C-F33CC037B3FF}" type="presOf" srcId="{A3E992EE-592B-496F-BD31-12A1338C0CAD}" destId="{5FF494E0-DA2F-4E40-8189-94461397257D}" srcOrd="0" destOrd="0" presId="urn:microsoft.com/office/officeart/2005/8/layout/gear1"/>
    <dgm:cxn modelId="{C391D478-8E04-465B-9ADF-880BC8E8D5FD}" type="presOf" srcId="{12E6701F-A147-4643-AEBC-4550F5E2F648}" destId="{74EA8A49-1670-40BB-B3E9-2C2B146974E3}" srcOrd="3" destOrd="0" presId="urn:microsoft.com/office/officeart/2005/8/layout/gear1"/>
    <dgm:cxn modelId="{B8C31581-1C89-4CAD-A9C9-759370AD94FE}" type="presOf" srcId="{1D2847EB-2DAF-479A-AA66-FEFB6029B318}" destId="{F408B765-820B-4A94-967D-30B70E39088A}" srcOrd="0" destOrd="0" presId="urn:microsoft.com/office/officeart/2005/8/layout/gear1"/>
    <dgm:cxn modelId="{C4234E89-213E-4E1F-B633-0D12A503226D}" srcId="{A3E992EE-592B-496F-BD31-12A1338C0CAD}" destId="{1D2847EB-2DAF-479A-AA66-FEFB6029B318}" srcOrd="0" destOrd="0" parTransId="{00E55E81-FC29-4CAA-AB77-DD3F2435884F}" sibTransId="{1C91ABE1-BE31-4237-8A7E-F33FC50F41BC}"/>
    <dgm:cxn modelId="{F63F688F-7C2D-436F-B829-3817DA2C2867}" type="presOf" srcId="{12E6701F-A147-4643-AEBC-4550F5E2F648}" destId="{DFB8BBD4-F305-4E77-9A1F-B32D26C2DCA0}" srcOrd="0" destOrd="0" presId="urn:microsoft.com/office/officeart/2005/8/layout/gear1"/>
    <dgm:cxn modelId="{7603AA91-6566-4E31-94D0-9B0F69100D40}" srcId="{A3E992EE-592B-496F-BD31-12A1338C0CAD}" destId="{69A02558-35D0-4998-A461-4034D9DEA5BA}" srcOrd="1" destOrd="0" parTransId="{5C06745A-AC4D-42BB-82EB-3AAB97193A05}" sibTransId="{A3D7DE6C-362A-45E7-A388-08780C5ACFEF}"/>
    <dgm:cxn modelId="{5D9C18AA-C9FE-4B19-B8FD-216A0106290D}" type="presOf" srcId="{12E6701F-A147-4643-AEBC-4550F5E2F648}" destId="{DA292176-0299-411E-B2B2-BC907BDEEEEB}" srcOrd="1" destOrd="0" presId="urn:microsoft.com/office/officeart/2005/8/layout/gear1"/>
    <dgm:cxn modelId="{B62B86B1-2CB4-42FD-AACD-B0CCA90455C1}" type="presOf" srcId="{69A02558-35D0-4998-A461-4034D9DEA5BA}" destId="{5E5D883F-D748-479B-806F-19F128A09B65}" srcOrd="2" destOrd="0" presId="urn:microsoft.com/office/officeart/2005/8/layout/gear1"/>
    <dgm:cxn modelId="{15A6E2B3-F6CD-4466-B56B-2805414A7C0E}" type="presOf" srcId="{1D2847EB-2DAF-479A-AA66-FEFB6029B318}" destId="{F0C0E1FB-3E2F-48BC-88EB-09CEFE88E4A4}" srcOrd="1" destOrd="0" presId="urn:microsoft.com/office/officeart/2005/8/layout/gear1"/>
    <dgm:cxn modelId="{535AF9B6-F6A7-4F9C-94E8-38E16F354F83}" type="presOf" srcId="{1D2847EB-2DAF-479A-AA66-FEFB6029B318}" destId="{5A6FA5D2-43A9-445F-9283-214AB5F27897}" srcOrd="2" destOrd="0" presId="urn:microsoft.com/office/officeart/2005/8/layout/gear1"/>
    <dgm:cxn modelId="{74F5F9DD-6F8C-4426-92E2-B7DB445410F5}" type="presOf" srcId="{69A02558-35D0-4998-A461-4034D9DEA5BA}" destId="{EC9E13E5-8882-4556-BCCF-EA5A432B760E}" srcOrd="1" destOrd="0" presId="urn:microsoft.com/office/officeart/2005/8/layout/gear1"/>
    <dgm:cxn modelId="{4E2A712F-77DD-49C8-AB92-025D71A69448}" type="presParOf" srcId="{5FF494E0-DA2F-4E40-8189-94461397257D}" destId="{F408B765-820B-4A94-967D-30B70E39088A}" srcOrd="0" destOrd="0" presId="urn:microsoft.com/office/officeart/2005/8/layout/gear1"/>
    <dgm:cxn modelId="{8A6B7757-154E-45C8-AF50-10E8CF1E0C6E}" type="presParOf" srcId="{5FF494E0-DA2F-4E40-8189-94461397257D}" destId="{F0C0E1FB-3E2F-48BC-88EB-09CEFE88E4A4}" srcOrd="1" destOrd="0" presId="urn:microsoft.com/office/officeart/2005/8/layout/gear1"/>
    <dgm:cxn modelId="{C322A4E2-A205-494E-A124-BE206CF0D469}" type="presParOf" srcId="{5FF494E0-DA2F-4E40-8189-94461397257D}" destId="{5A6FA5D2-43A9-445F-9283-214AB5F27897}" srcOrd="2" destOrd="0" presId="urn:microsoft.com/office/officeart/2005/8/layout/gear1"/>
    <dgm:cxn modelId="{230DEAA0-6DE1-409C-96EE-B67796152AFD}" type="presParOf" srcId="{5FF494E0-DA2F-4E40-8189-94461397257D}" destId="{33ACE251-E1E4-415A-9973-989C89AC86D0}" srcOrd="3" destOrd="0" presId="urn:microsoft.com/office/officeart/2005/8/layout/gear1"/>
    <dgm:cxn modelId="{D9636F27-E2BF-4A05-9EA6-3DB9469AF81B}" type="presParOf" srcId="{5FF494E0-DA2F-4E40-8189-94461397257D}" destId="{EC9E13E5-8882-4556-BCCF-EA5A432B760E}" srcOrd="4" destOrd="0" presId="urn:microsoft.com/office/officeart/2005/8/layout/gear1"/>
    <dgm:cxn modelId="{F26D1EB9-67A7-4914-A568-CE436E6DBA98}" type="presParOf" srcId="{5FF494E0-DA2F-4E40-8189-94461397257D}" destId="{5E5D883F-D748-479B-806F-19F128A09B65}" srcOrd="5" destOrd="0" presId="urn:microsoft.com/office/officeart/2005/8/layout/gear1"/>
    <dgm:cxn modelId="{36AB2061-B6D5-44C8-9436-C2A09F215FC1}" type="presParOf" srcId="{5FF494E0-DA2F-4E40-8189-94461397257D}" destId="{DFB8BBD4-F305-4E77-9A1F-B32D26C2DCA0}" srcOrd="6" destOrd="0" presId="urn:microsoft.com/office/officeart/2005/8/layout/gear1"/>
    <dgm:cxn modelId="{AC0F751C-6ED0-4FCC-9116-22F17DDD058E}" type="presParOf" srcId="{5FF494E0-DA2F-4E40-8189-94461397257D}" destId="{DA292176-0299-411E-B2B2-BC907BDEEEEB}" srcOrd="7" destOrd="0" presId="urn:microsoft.com/office/officeart/2005/8/layout/gear1"/>
    <dgm:cxn modelId="{23421C20-9414-400B-B584-85A899CEFDF5}" type="presParOf" srcId="{5FF494E0-DA2F-4E40-8189-94461397257D}" destId="{5C222420-5C8C-4D96-8483-233068C426C6}" srcOrd="8" destOrd="0" presId="urn:microsoft.com/office/officeart/2005/8/layout/gear1"/>
    <dgm:cxn modelId="{DF33E619-1AEE-498E-900B-DFE436F4B7A3}" type="presParOf" srcId="{5FF494E0-DA2F-4E40-8189-94461397257D}" destId="{74EA8A49-1670-40BB-B3E9-2C2B146974E3}" srcOrd="9" destOrd="0" presId="urn:microsoft.com/office/officeart/2005/8/layout/gear1"/>
    <dgm:cxn modelId="{0E6347CC-75CE-44D6-A2CD-808CF98307D1}" type="presParOf" srcId="{5FF494E0-DA2F-4E40-8189-94461397257D}" destId="{2E1AE685-5F0D-4DBA-83AF-D6EAA21EFD9B}" srcOrd="10" destOrd="0" presId="urn:microsoft.com/office/officeart/2005/8/layout/gear1"/>
    <dgm:cxn modelId="{7966E773-A54A-4187-9340-C14092A03357}" type="presParOf" srcId="{5FF494E0-DA2F-4E40-8189-94461397257D}" destId="{359BE129-6344-4953-86F7-641B579AA5F3}" srcOrd="11" destOrd="0" presId="urn:microsoft.com/office/officeart/2005/8/layout/gear1"/>
    <dgm:cxn modelId="{736CAB26-F56B-4096-9824-1305339DACF9}" type="presParOf" srcId="{5FF494E0-DA2F-4E40-8189-94461397257D}" destId="{36D2608C-3E51-431E-ABB3-CDB91B51E9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2C606-9106-4BEF-9B10-2B3E039FA58E}">
      <dsp:nvSpPr>
        <dsp:cNvPr id="0" name=""/>
        <dsp:cNvSpPr/>
      </dsp:nvSpPr>
      <dsp:spPr>
        <a:xfrm>
          <a:off x="0" y="1756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5EF9B-EAD5-4108-9148-59DAC273EC4D}">
      <dsp:nvSpPr>
        <dsp:cNvPr id="0" name=""/>
        <dsp:cNvSpPr/>
      </dsp:nvSpPr>
      <dsp:spPr>
        <a:xfrm>
          <a:off x="0" y="1756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1"/>
            </a:rPr>
            <a:t>https://www.kaggle.com/datasets</a:t>
          </a:r>
          <a:endParaRPr lang="en-US" sz="2400" kern="1200" dirty="0"/>
        </a:p>
      </dsp:txBody>
      <dsp:txXfrm>
        <a:off x="0" y="1756"/>
        <a:ext cx="10405672" cy="1198194"/>
      </dsp:txXfrm>
    </dsp:sp>
    <dsp:sp modelId="{1CFAD579-EE18-4CDE-A368-3AE63A3275C7}">
      <dsp:nvSpPr>
        <dsp:cNvPr id="0" name=""/>
        <dsp:cNvSpPr/>
      </dsp:nvSpPr>
      <dsp:spPr>
        <a:xfrm>
          <a:off x="0" y="1199951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C635-CC2A-4861-B60B-CBB75642BDCE}">
      <dsp:nvSpPr>
        <dsp:cNvPr id="0" name=""/>
        <dsp:cNvSpPr/>
      </dsp:nvSpPr>
      <dsp:spPr>
        <a:xfrm>
          <a:off x="0" y="1199951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2"/>
            </a:rPr>
            <a:t>https://ourworldindata.org/</a:t>
          </a:r>
          <a:endParaRPr lang="en-US" sz="2400" kern="1200" dirty="0"/>
        </a:p>
      </dsp:txBody>
      <dsp:txXfrm>
        <a:off x="0" y="1199951"/>
        <a:ext cx="10405672" cy="1198194"/>
      </dsp:txXfrm>
    </dsp:sp>
    <dsp:sp modelId="{42527DBF-49FD-4BFE-83C8-4E2F1C89A13E}">
      <dsp:nvSpPr>
        <dsp:cNvPr id="0" name=""/>
        <dsp:cNvSpPr/>
      </dsp:nvSpPr>
      <dsp:spPr>
        <a:xfrm>
          <a:off x="0" y="2398145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253FA-BDBA-4D99-98CA-E670E54D4633}">
      <dsp:nvSpPr>
        <dsp:cNvPr id="0" name=""/>
        <dsp:cNvSpPr/>
      </dsp:nvSpPr>
      <dsp:spPr>
        <a:xfrm>
          <a:off x="0" y="2398145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kern="1200" dirty="0"/>
        </a:p>
      </dsp:txBody>
      <dsp:txXfrm>
        <a:off x="0" y="2398145"/>
        <a:ext cx="10405672" cy="119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8B765-820B-4A94-967D-30B70E39088A}">
      <dsp:nvSpPr>
        <dsp:cNvPr id="0" name=""/>
        <dsp:cNvSpPr/>
      </dsp:nvSpPr>
      <dsp:spPr>
        <a:xfrm>
          <a:off x="4714812" y="2658039"/>
          <a:ext cx="3248715" cy="324871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pandas to save and manipulate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Python to select representative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Matplotlibs to plot information</a:t>
          </a:r>
          <a:endParaRPr lang="en-US" sz="1400" kern="1200" dirty="0"/>
        </a:p>
      </dsp:txBody>
      <dsp:txXfrm>
        <a:off x="5367948" y="3419035"/>
        <a:ext cx="1942443" cy="1669907"/>
      </dsp:txXfrm>
    </dsp:sp>
    <dsp:sp modelId="{33ACE251-E1E4-415A-9973-989C89AC86D0}">
      <dsp:nvSpPr>
        <dsp:cNvPr id="0" name=""/>
        <dsp:cNvSpPr/>
      </dsp:nvSpPr>
      <dsp:spPr>
        <a:xfrm>
          <a:off x="2824650" y="1890161"/>
          <a:ext cx="2362702" cy="2362702"/>
        </a:xfrm>
        <a:prstGeom prst="gear6">
          <a:avLst/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Pull information about suicide rates by country and demographics to analyze </a:t>
          </a:r>
          <a:endParaRPr lang="en-US" sz="1200" kern="1200" dirty="0"/>
        </a:p>
      </dsp:txBody>
      <dsp:txXfrm>
        <a:off x="3419467" y="2488573"/>
        <a:ext cx="1173068" cy="1165878"/>
      </dsp:txXfrm>
    </dsp:sp>
    <dsp:sp modelId="{DFB8BBD4-F305-4E77-9A1F-B32D26C2DCA0}">
      <dsp:nvSpPr>
        <dsp:cNvPr id="0" name=""/>
        <dsp:cNvSpPr/>
      </dsp:nvSpPr>
      <dsp:spPr>
        <a:xfrm rot="20700000">
          <a:off x="4148004" y="260138"/>
          <a:ext cx="2314965" cy="2314965"/>
        </a:xfrm>
        <a:prstGeom prst="gear6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 Usage- pull number users by platform and clean</a:t>
          </a:r>
        </a:p>
      </dsp:txBody>
      <dsp:txXfrm rot="-20700000">
        <a:off x="4655744" y="767878"/>
        <a:ext cx="1299486" cy="1299486"/>
      </dsp:txXfrm>
    </dsp:sp>
    <dsp:sp modelId="{2E1AE685-5F0D-4DBA-83AF-D6EAA21EFD9B}">
      <dsp:nvSpPr>
        <dsp:cNvPr id="0" name=""/>
        <dsp:cNvSpPr/>
      </dsp:nvSpPr>
      <dsp:spPr>
        <a:xfrm>
          <a:off x="4484243" y="2156796"/>
          <a:ext cx="4158355" cy="4158355"/>
        </a:xfrm>
        <a:prstGeom prst="circularArrow">
          <a:avLst>
            <a:gd name="adj1" fmla="val 4687"/>
            <a:gd name="adj2" fmla="val 299029"/>
            <a:gd name="adj3" fmla="val 2546073"/>
            <a:gd name="adj4" fmla="val 1579829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E129-6344-4953-86F7-641B579AA5F3}">
      <dsp:nvSpPr>
        <dsp:cNvPr id="0" name=""/>
        <dsp:cNvSpPr/>
      </dsp:nvSpPr>
      <dsp:spPr>
        <a:xfrm>
          <a:off x="2406220" y="1360035"/>
          <a:ext cx="3021305" cy="30213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2608C-3E51-431E-ABB3-CDB91B51E93A}">
      <dsp:nvSpPr>
        <dsp:cNvPr id="0" name=""/>
        <dsp:cNvSpPr/>
      </dsp:nvSpPr>
      <dsp:spPr>
        <a:xfrm>
          <a:off x="3612529" y="-254275"/>
          <a:ext cx="3257575" cy="32575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7FD4-DAA6-473C-867F-830C29EE4A0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C3B9-E44C-469B-A4D5-51020FA7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-social media is proved to cause anxiety and depression in society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has more columns that are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21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0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9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D3241D-925F-4065-9B33-EB22BCC0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236" y="447870"/>
            <a:ext cx="10184363" cy="5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Social media use increased exponentially starting around 2016.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A06225E-A719-42C5-963B-B556F29F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612369"/>
            <a:ext cx="5449889" cy="363325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51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06369" cy="243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F9E720A3-E852-4BDC-8EC2-2FFE1FC8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C4FFA-E27E-4645-9D4F-A4486672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A4E7961-DC65-4F72-8E77-CAE8F28B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8EFA41-2814-4B92-ADCD-81CB25CE4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37825D-809A-4413-9F47-214C24CF4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60" y="1141407"/>
            <a:ext cx="3703319" cy="2468880"/>
          </a:xfrm>
          <a:prstGeom prst="rect">
            <a:avLst/>
          </a:prstGeom>
          <a:effectLst/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9956CE8-43AD-4936-91DD-BCEA3EAC48B8}"/>
              </a:ext>
            </a:extLst>
          </p:cNvPr>
          <p:cNvSpPr txBox="1">
            <a:spLocks/>
          </p:cNvSpPr>
          <p:nvPr/>
        </p:nvSpPr>
        <p:spPr>
          <a:xfrm>
            <a:off x="4937515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Z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0.93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CBA4DF5-3C30-4B80-81E8-AC686FC00660}"/>
              </a:ext>
            </a:extLst>
          </p:cNvPr>
          <p:cNvSpPr txBox="1">
            <a:spLocks/>
          </p:cNvSpPr>
          <p:nvPr/>
        </p:nvSpPr>
        <p:spPr>
          <a:xfrm>
            <a:off x="8561893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0.88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0.69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0.78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Picture 48" descr="Chart, scatter chart&#10;&#10;Description automatically generated">
            <a:extLst>
              <a:ext uri="{FF2B5EF4-FFF2-40B4-BE49-F238E27FC236}">
                <a16:creationId xmlns:a16="http://schemas.microsoft.com/office/drawing/2014/main" id="{2C496B59-15F2-497E-BDBA-5463D0680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79" y="1141407"/>
            <a:ext cx="3703320" cy="2468880"/>
          </a:xfrm>
          <a:prstGeom prst="rect">
            <a:avLst/>
          </a:prstGeom>
        </p:spPr>
      </p:pic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2A6050B1-A874-42DB-8746-6A24355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4" y="2669685"/>
            <a:ext cx="3490121" cy="3785419"/>
          </a:xfrm>
        </p:spPr>
        <p:txBody>
          <a:bodyPr>
            <a:normAutofit/>
          </a:bodyPr>
          <a:lstStyle/>
          <a:p>
            <a:r>
              <a:rPr lang="en-US" dirty="0"/>
              <a:t>Excluding everything prior to the start of our social media data, Generation Z and Generation X showed the highest correlation factors.</a:t>
            </a:r>
          </a:p>
        </p:txBody>
      </p:sp>
    </p:spTree>
    <p:extLst>
      <p:ext uri="{BB962C8B-B14F-4D97-AF65-F5344CB8AC3E}">
        <p14:creationId xmlns:p14="http://schemas.microsoft.com/office/powerpoint/2010/main" val="130996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Analyze for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3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Acknowledge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3B4C-0435-4527-B8C4-825D142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Social Media Usage and Its Impact on Society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6" name="Graphic 6" descr="Group">
            <a:extLst>
              <a:ext uri="{FF2B5EF4-FFF2-40B4-BE49-F238E27FC236}">
                <a16:creationId xmlns:a16="http://schemas.microsoft.com/office/drawing/2014/main" id="{9FF6C224-9552-403E-B08E-B1C843559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AD856C-2ABC-4BD3-B2A2-B0047D9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14277"/>
            <a:ext cx="9252154" cy="101665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Social Media and Mental Health</a:t>
            </a:r>
          </a:p>
        </p:txBody>
      </p: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74CD-1AE7-45B0-A3EA-6D413BF053ED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is proven that social media can cause anxiety and depression.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much of an impact does social media have on society?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B86E4-62B8-4310-BF5F-49492EDE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393" y="2548281"/>
            <a:ext cx="4948672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509AD-3BB2-436B-BE41-2AC7A9A0DA8F}"/>
              </a:ext>
            </a:extLst>
          </p:cNvPr>
          <p:cNvSpPr txBox="1"/>
          <p:nvPr/>
        </p:nvSpPr>
        <p:spPr>
          <a:xfrm>
            <a:off x="9983901" y="2587999"/>
            <a:ext cx="130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0000"/>
                </a:highlight>
              </a:rPr>
              <a:t>(Getty Images)</a:t>
            </a:r>
          </a:p>
        </p:txBody>
      </p:sp>
    </p:spTree>
    <p:extLst>
      <p:ext uri="{BB962C8B-B14F-4D97-AF65-F5344CB8AC3E}">
        <p14:creationId xmlns:p14="http://schemas.microsoft.com/office/powerpoint/2010/main" val="16092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Decompose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Is the negative impact of social media leading people to commit suicide?</a:t>
            </a:r>
          </a:p>
          <a:p>
            <a:pPr>
              <a:lnSpc>
                <a:spcPct val="90000"/>
              </a:lnSpc>
            </a:pPr>
            <a:r>
              <a:rPr lang="en-US" sz="1500"/>
              <a:t>Is there a correlation between suicide rate and media usage?</a:t>
            </a:r>
          </a:p>
          <a:p>
            <a:pPr>
              <a:lnSpc>
                <a:spcPct val="90000"/>
              </a:lnSpc>
            </a:pPr>
            <a:r>
              <a:rPr lang="en-US" sz="1500"/>
              <a:t>What can be a Social Media usage metric?</a:t>
            </a:r>
          </a:p>
          <a:p>
            <a:pPr>
              <a:lnSpc>
                <a:spcPct val="90000"/>
              </a:lnSpc>
            </a:pPr>
            <a:r>
              <a:rPr lang="en-US" sz="1500"/>
              <a:t>Which are the more representative social media platform? Should be consider just one platform or multiple platforms?</a:t>
            </a:r>
          </a:p>
          <a:p>
            <a:pPr>
              <a:lnSpc>
                <a:spcPct val="90000"/>
              </a:lnSpc>
            </a:pPr>
            <a:r>
              <a:rPr lang="en-US" sz="1500"/>
              <a:t>Who is Society?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Which countries seem to show higher impact by social media? 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United States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group age/generation?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gender?</a:t>
            </a:r>
          </a:p>
        </p:txBody>
      </p:sp>
    </p:spTree>
    <p:extLst>
      <p:ext uri="{BB962C8B-B14F-4D97-AF65-F5344CB8AC3E}">
        <p14:creationId xmlns:p14="http://schemas.microsoft.com/office/powerpoint/2010/main" val="391257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6762"/>
            <a:ext cx="9144000" cy="1263649"/>
          </a:xfrm>
        </p:spPr>
        <p:txBody>
          <a:bodyPr/>
          <a:lstStyle/>
          <a:p>
            <a:r>
              <a:rPr lang="en-US" dirty="0"/>
              <a:t>Identify Data Sources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1E8F048-2029-49F5-BC28-39F65B255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8173"/>
              </p:ext>
            </p:extLst>
          </p:nvPr>
        </p:nvGraphicFramePr>
        <p:xfrm>
          <a:off x="762000" y="2397969"/>
          <a:ext cx="10405672" cy="359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61458-A309-4BA2-96B9-8ACA3F327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71220"/>
            <a:ext cx="9715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7166-696B-4DC4-AAEB-C31C9E0F0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40781"/>
            <a:ext cx="1524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D50C2-EE5A-45EF-BB6A-EBBD1B8BD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13259"/>
            <a:ext cx="9715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5337F-3E61-43A0-A438-0991CDB54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26475"/>
            <a:ext cx="15240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D4137-AD65-463F-A73B-1EA5A55DB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463" y="1315111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Define Strategy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Start with a high-level overview </a:t>
            </a:r>
          </a:p>
          <a:p>
            <a:pPr lvl="1"/>
            <a:r>
              <a:rPr lang="en-US" dirty="0"/>
              <a:t>Drill down to find answers to our questions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Social media usage metrics</a:t>
            </a:r>
          </a:p>
          <a:p>
            <a:pPr lvl="2"/>
            <a:r>
              <a:rPr lang="en-US" dirty="0"/>
              <a:t>Average monthly users per year</a:t>
            </a:r>
          </a:p>
          <a:p>
            <a:pPr lvl="1"/>
            <a:r>
              <a:rPr lang="en-US" dirty="0"/>
              <a:t>Suicide rate</a:t>
            </a:r>
          </a:p>
          <a:p>
            <a:pPr lvl="2"/>
            <a:r>
              <a:rPr lang="en-US" dirty="0"/>
              <a:t>Suicides per 100K Population</a:t>
            </a:r>
          </a:p>
          <a:p>
            <a:pPr lvl="1"/>
            <a:r>
              <a:rPr lang="en-US" dirty="0"/>
              <a:t>Society</a:t>
            </a:r>
          </a:p>
          <a:p>
            <a:pPr lvl="2"/>
            <a:r>
              <a:rPr lang="en-US" dirty="0"/>
              <a:t>Narrow down to  gender, age group and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4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Build Data Retrieval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Kaggle</a:t>
            </a:r>
          </a:p>
          <a:p>
            <a:pPr lvl="1"/>
            <a:r>
              <a:rPr lang="en-US" dirty="0">
                <a:latin typeface="+mn-lt"/>
              </a:rPr>
              <a:t>Found a CSV file of suicide rate for 101 Countries from 1985 to 2016.  The table includes some demographics data.</a:t>
            </a:r>
          </a:p>
          <a:p>
            <a:r>
              <a:rPr lang="en-US" dirty="0" err="1">
                <a:latin typeface="+mn-lt"/>
              </a:rPr>
              <a:t>OurWorldData</a:t>
            </a:r>
            <a:endParaRPr lang="en-US" dirty="0">
              <a:latin typeface="+mn-lt"/>
            </a:endParaRPr>
          </a:p>
          <a:p>
            <a:pPr lvl="1"/>
            <a:r>
              <a:rPr lang="en-US" dirty="0"/>
              <a:t>Website had a CSV file that showed average monthly users for 19 different social media sites per year from 2002 – 2019</a:t>
            </a:r>
            <a:r>
              <a:rPr lang="en-US" dirty="0">
                <a:latin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Retrieve Plan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8AA4B-C5B1-44AB-84E8-CB440310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62356"/>
              </p:ext>
            </p:extLst>
          </p:nvPr>
        </p:nvGraphicFramePr>
        <p:xfrm>
          <a:off x="1535724" y="190919"/>
          <a:ext cx="10020300" cy="590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3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5771103"/>
          </a:xfrm>
        </p:spPr>
        <p:txBody>
          <a:bodyPr anchor="ctr">
            <a:normAutofit/>
          </a:bodyPr>
          <a:lstStyle/>
          <a:p>
            <a:r>
              <a:rPr lang="en-US" dirty="0"/>
              <a:t>Assemble and clean data</a:t>
            </a:r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0E9B5E50-510C-45E3-B81D-B60392D7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D5605A8-5643-445C-A934-FE3151CF5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D46DD90-18F9-42BF-B7EA-377AE1C9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84E1E-A495-440C-83BC-AC5FF862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23" y="1325419"/>
            <a:ext cx="6491057" cy="2674648"/>
          </a:xfrm>
        </p:spPr>
        <p:txBody>
          <a:bodyPr>
            <a:normAutofit/>
          </a:bodyPr>
          <a:lstStyle/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B922-5DD2-4EF5-BB0C-539202B9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82" y="1530670"/>
            <a:ext cx="5064026" cy="644797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8978F-AA61-4C70-BA20-3E575927E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2" y="2380718"/>
            <a:ext cx="7512653" cy="563448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D8C0FE-D146-4145-BB7B-1B63EAED7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582" y="3215439"/>
            <a:ext cx="5400093" cy="836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0AA69-A5E3-4919-B5C8-CBB0192139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99"/>
          <a:stretch/>
        </p:blipFill>
        <p:spPr>
          <a:xfrm>
            <a:off x="4507581" y="4142738"/>
            <a:ext cx="7329377" cy="23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397</Words>
  <Application>Microsoft Office PowerPoint</Application>
  <PresentationFormat>Widescreen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Slack-Lato</vt:lpstr>
      <vt:lpstr>Wingdings 3</vt:lpstr>
      <vt:lpstr>Ion</vt:lpstr>
      <vt:lpstr>PowerPoint Presentation</vt:lpstr>
      <vt:lpstr>Social Media Usage and Its Impact on Society </vt:lpstr>
      <vt:lpstr>Social Media and Mental Health</vt:lpstr>
      <vt:lpstr>Decompose the Ask</vt:lpstr>
      <vt:lpstr>Identify Data Sources</vt:lpstr>
      <vt:lpstr>Define Strategy and Metrics</vt:lpstr>
      <vt:lpstr>Build Data Retrieval Plan </vt:lpstr>
      <vt:lpstr>Retrieve Plan </vt:lpstr>
      <vt:lpstr>Assemble and clean data</vt:lpstr>
      <vt:lpstr>Analyze for Trends</vt:lpstr>
      <vt:lpstr>Analyze for Trends</vt:lpstr>
      <vt:lpstr>Analyze for Trends</vt:lpstr>
      <vt:lpstr>Acknowledge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Gretchen A</dc:creator>
  <cp:lastModifiedBy>Gretchen A</cp:lastModifiedBy>
  <cp:revision>1</cp:revision>
  <dcterms:created xsi:type="dcterms:W3CDTF">2020-11-06T00:34:44Z</dcterms:created>
  <dcterms:modified xsi:type="dcterms:W3CDTF">2020-11-06T00:55:57Z</dcterms:modified>
</cp:coreProperties>
</file>