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9"/>
  </p:notesMasterIdLst>
  <p:sldIdLst>
    <p:sldId id="260" r:id="rId2"/>
    <p:sldId id="257" r:id="rId3"/>
    <p:sldId id="269" r:id="rId4"/>
    <p:sldId id="258" r:id="rId5"/>
    <p:sldId id="259" r:id="rId6"/>
    <p:sldId id="261" r:id="rId7"/>
    <p:sldId id="262" r:id="rId8"/>
    <p:sldId id="263" r:id="rId9"/>
    <p:sldId id="264" r:id="rId10"/>
    <p:sldId id="271" r:id="rId11"/>
    <p:sldId id="270" r:id="rId12"/>
    <p:sldId id="273" r:id="rId13"/>
    <p:sldId id="274" r:id="rId14"/>
    <p:sldId id="272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445F2-930A-4831-BDA0-65F8D4719138}" v="52" dt="2020-11-06T00:37:17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50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outsocial.com/insights/new-social-media-demographics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hyperlink" Target="https://www.kaggle.com/dataset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outsocial.com/insights/new-social-media-demographics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hyperlink" Target="https://www.kaggle.com/datase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379F4-732E-47E6-A50D-B2D7A2499D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1572E-6909-4D0B-A792-AC8EB7459B79}">
      <dgm:prSet custT="1"/>
      <dgm:spPr/>
      <dgm:t>
        <a:bodyPr/>
        <a:lstStyle/>
        <a:p>
          <a:r>
            <a:rPr lang="en-US" sz="2400" b="0" i="0" dirty="0">
              <a:hlinkClick xmlns:r="http://schemas.openxmlformats.org/officeDocument/2006/relationships" r:id="rId1"/>
            </a:rPr>
            <a:t>https://www.kaggle.com/datasets</a:t>
          </a:r>
          <a:endParaRPr lang="en-US" sz="2400" dirty="0"/>
        </a:p>
      </dgm:t>
    </dgm:pt>
    <dgm:pt modelId="{FF62FCDA-FEAB-44C2-9824-89DEFB50BAE9}" type="parTrans" cxnId="{BB43CBC7-6B33-443D-87CB-DDDAA11935E9}">
      <dgm:prSet/>
      <dgm:spPr/>
      <dgm:t>
        <a:bodyPr/>
        <a:lstStyle/>
        <a:p>
          <a:endParaRPr lang="en-US"/>
        </a:p>
      </dgm:t>
    </dgm:pt>
    <dgm:pt modelId="{B04ACD70-8D47-461E-A185-9C18143F5FE5}" type="sibTrans" cxnId="{BB43CBC7-6B33-443D-87CB-DDDAA11935E9}">
      <dgm:prSet/>
      <dgm:spPr/>
      <dgm:t>
        <a:bodyPr/>
        <a:lstStyle/>
        <a:p>
          <a:endParaRPr lang="en-US"/>
        </a:p>
      </dgm:t>
    </dgm:pt>
    <dgm:pt modelId="{39353FAA-633B-4B0C-8FD8-42C043719B41}">
      <dgm:prSet custT="1"/>
      <dgm:spPr/>
      <dgm:t>
        <a:bodyPr/>
        <a:lstStyle/>
        <a:p>
          <a:r>
            <a:rPr lang="en-US" sz="2400" b="0" i="0" dirty="0">
              <a:hlinkClick xmlns:r="http://schemas.openxmlformats.org/officeDocument/2006/relationships" r:id="rId2"/>
            </a:rPr>
            <a:t>https://ourworldindata.org/</a:t>
          </a:r>
          <a:endParaRPr lang="en-US" sz="2400" dirty="0"/>
        </a:p>
      </dgm:t>
    </dgm:pt>
    <dgm:pt modelId="{D6598D4B-5C17-48F4-ACFA-0A613B51E99C}" type="parTrans" cxnId="{AD18A68C-9C81-4A6C-AC4C-9856B42E1037}">
      <dgm:prSet/>
      <dgm:spPr/>
      <dgm:t>
        <a:bodyPr/>
        <a:lstStyle/>
        <a:p>
          <a:endParaRPr lang="en-US"/>
        </a:p>
      </dgm:t>
    </dgm:pt>
    <dgm:pt modelId="{47C4DC21-C546-4787-A7E0-D20D2F602391}" type="sibTrans" cxnId="{AD18A68C-9C81-4A6C-AC4C-9856B42E1037}">
      <dgm:prSet/>
      <dgm:spPr/>
      <dgm:t>
        <a:bodyPr/>
        <a:lstStyle/>
        <a:p>
          <a:endParaRPr lang="en-US"/>
        </a:p>
      </dgm:t>
    </dgm:pt>
    <dgm:pt modelId="{00E300DA-B07C-4B9E-8C49-C899F1A0FC56}">
      <dgm:prSet custT="1"/>
      <dgm:spPr/>
      <dgm:t>
        <a:bodyPr/>
        <a:lstStyle/>
        <a:p>
          <a:r>
            <a:rPr lang="en-US" sz="2400" b="0" i="0" dirty="0">
              <a:hlinkClick xmlns:r="http://schemas.openxmlformats.org/officeDocument/2006/relationships" r:id="rId3"/>
            </a:rPr>
            <a:t>https://sproutsocial.com/insights/new-social-media-demographics</a:t>
          </a:r>
          <a:endParaRPr lang="en-US" sz="2400" dirty="0"/>
        </a:p>
      </dgm:t>
    </dgm:pt>
    <dgm:pt modelId="{8ACE45C3-6E96-4694-B507-21D53603FE9F}" type="parTrans" cxnId="{A72F66C0-F351-4801-B1B3-52E6F4C0E1BD}">
      <dgm:prSet/>
      <dgm:spPr/>
      <dgm:t>
        <a:bodyPr/>
        <a:lstStyle/>
        <a:p>
          <a:endParaRPr lang="en-US"/>
        </a:p>
      </dgm:t>
    </dgm:pt>
    <dgm:pt modelId="{9F47E70D-4AEE-4740-9CF4-331517AE8AF8}" type="sibTrans" cxnId="{A72F66C0-F351-4801-B1B3-52E6F4C0E1BD}">
      <dgm:prSet/>
      <dgm:spPr/>
      <dgm:t>
        <a:bodyPr/>
        <a:lstStyle/>
        <a:p>
          <a:endParaRPr lang="en-US"/>
        </a:p>
      </dgm:t>
    </dgm:pt>
    <dgm:pt modelId="{D03601D2-4E33-42B8-82AB-D05B313D9895}" type="pres">
      <dgm:prSet presAssocID="{4B0379F4-732E-47E6-A50D-B2D7A2499D27}" presName="vert0" presStyleCnt="0">
        <dgm:presLayoutVars>
          <dgm:dir/>
          <dgm:animOne val="branch"/>
          <dgm:animLvl val="lvl"/>
        </dgm:presLayoutVars>
      </dgm:prSet>
      <dgm:spPr/>
    </dgm:pt>
    <dgm:pt modelId="{ACB2C606-9106-4BEF-9B10-2B3E039FA58E}" type="pres">
      <dgm:prSet presAssocID="{E4D1572E-6909-4D0B-A792-AC8EB7459B79}" presName="thickLine" presStyleLbl="alignNode1" presStyleIdx="0" presStyleCnt="3"/>
      <dgm:spPr/>
    </dgm:pt>
    <dgm:pt modelId="{84982965-A2CA-4D25-B391-EC084FDF86ED}" type="pres">
      <dgm:prSet presAssocID="{E4D1572E-6909-4D0B-A792-AC8EB7459B79}" presName="horz1" presStyleCnt="0"/>
      <dgm:spPr/>
    </dgm:pt>
    <dgm:pt modelId="{7975EF9B-EAD5-4108-9148-59DAC273EC4D}" type="pres">
      <dgm:prSet presAssocID="{E4D1572E-6909-4D0B-A792-AC8EB7459B79}" presName="tx1" presStyleLbl="revTx" presStyleIdx="0" presStyleCnt="3"/>
      <dgm:spPr/>
    </dgm:pt>
    <dgm:pt modelId="{F6300D3D-03B9-4C39-9173-772BAD1117E7}" type="pres">
      <dgm:prSet presAssocID="{E4D1572E-6909-4D0B-A792-AC8EB7459B79}" presName="vert1" presStyleCnt="0"/>
      <dgm:spPr/>
    </dgm:pt>
    <dgm:pt modelId="{1CFAD579-EE18-4CDE-A368-3AE63A3275C7}" type="pres">
      <dgm:prSet presAssocID="{39353FAA-633B-4B0C-8FD8-42C043719B41}" presName="thickLine" presStyleLbl="alignNode1" presStyleIdx="1" presStyleCnt="3"/>
      <dgm:spPr/>
    </dgm:pt>
    <dgm:pt modelId="{C6A7A80C-FAFE-4F4E-A636-33EF1095F533}" type="pres">
      <dgm:prSet presAssocID="{39353FAA-633B-4B0C-8FD8-42C043719B41}" presName="horz1" presStyleCnt="0"/>
      <dgm:spPr/>
    </dgm:pt>
    <dgm:pt modelId="{029EC635-CC2A-4861-B60B-CBB75642BDCE}" type="pres">
      <dgm:prSet presAssocID="{39353FAA-633B-4B0C-8FD8-42C043719B41}" presName="tx1" presStyleLbl="revTx" presStyleIdx="1" presStyleCnt="3"/>
      <dgm:spPr/>
    </dgm:pt>
    <dgm:pt modelId="{86C1FBFC-E03A-4E90-87D4-E267DA721B7C}" type="pres">
      <dgm:prSet presAssocID="{39353FAA-633B-4B0C-8FD8-42C043719B41}" presName="vert1" presStyleCnt="0"/>
      <dgm:spPr/>
    </dgm:pt>
    <dgm:pt modelId="{42527DBF-49FD-4BFE-83C8-4E2F1C89A13E}" type="pres">
      <dgm:prSet presAssocID="{00E300DA-B07C-4B9E-8C49-C899F1A0FC56}" presName="thickLine" presStyleLbl="alignNode1" presStyleIdx="2" presStyleCnt="3"/>
      <dgm:spPr/>
    </dgm:pt>
    <dgm:pt modelId="{BE9C4C44-6C27-4DCA-91A5-04AC8F23EE67}" type="pres">
      <dgm:prSet presAssocID="{00E300DA-B07C-4B9E-8C49-C899F1A0FC56}" presName="horz1" presStyleCnt="0"/>
      <dgm:spPr/>
    </dgm:pt>
    <dgm:pt modelId="{C24253FA-BDBA-4D99-98CA-E670E54D4633}" type="pres">
      <dgm:prSet presAssocID="{00E300DA-B07C-4B9E-8C49-C899F1A0FC56}" presName="tx1" presStyleLbl="revTx" presStyleIdx="2" presStyleCnt="3"/>
      <dgm:spPr/>
    </dgm:pt>
    <dgm:pt modelId="{BF171E04-58E9-4F39-B21E-4815F1EC47BA}" type="pres">
      <dgm:prSet presAssocID="{00E300DA-B07C-4B9E-8C49-C899F1A0FC56}" presName="vert1" presStyleCnt="0"/>
      <dgm:spPr/>
    </dgm:pt>
  </dgm:ptLst>
  <dgm:cxnLst>
    <dgm:cxn modelId="{1B5F7640-9D21-4C11-9BEE-3691496D47F0}" type="presOf" srcId="{39353FAA-633B-4B0C-8FD8-42C043719B41}" destId="{029EC635-CC2A-4861-B60B-CBB75642BDCE}" srcOrd="0" destOrd="0" presId="urn:microsoft.com/office/officeart/2008/layout/LinedList"/>
    <dgm:cxn modelId="{45729D46-6BAB-4378-9AAE-B6B3FCBFDFED}" type="presOf" srcId="{E4D1572E-6909-4D0B-A792-AC8EB7459B79}" destId="{7975EF9B-EAD5-4108-9148-59DAC273EC4D}" srcOrd="0" destOrd="0" presId="urn:microsoft.com/office/officeart/2008/layout/LinedList"/>
    <dgm:cxn modelId="{AD18A68C-9C81-4A6C-AC4C-9856B42E1037}" srcId="{4B0379F4-732E-47E6-A50D-B2D7A2499D27}" destId="{39353FAA-633B-4B0C-8FD8-42C043719B41}" srcOrd="1" destOrd="0" parTransId="{D6598D4B-5C17-48F4-ACFA-0A613B51E99C}" sibTransId="{47C4DC21-C546-4787-A7E0-D20D2F602391}"/>
    <dgm:cxn modelId="{5F8E1994-5881-49A7-A345-A2A6914389D9}" type="presOf" srcId="{4B0379F4-732E-47E6-A50D-B2D7A2499D27}" destId="{D03601D2-4E33-42B8-82AB-D05B313D9895}" srcOrd="0" destOrd="0" presId="urn:microsoft.com/office/officeart/2008/layout/LinedList"/>
    <dgm:cxn modelId="{CD0EE5BB-B210-4BCA-9E96-A4BE8BBA6146}" type="presOf" srcId="{00E300DA-B07C-4B9E-8C49-C899F1A0FC56}" destId="{C24253FA-BDBA-4D99-98CA-E670E54D4633}" srcOrd="0" destOrd="0" presId="urn:microsoft.com/office/officeart/2008/layout/LinedList"/>
    <dgm:cxn modelId="{A72F66C0-F351-4801-B1B3-52E6F4C0E1BD}" srcId="{4B0379F4-732E-47E6-A50D-B2D7A2499D27}" destId="{00E300DA-B07C-4B9E-8C49-C899F1A0FC56}" srcOrd="2" destOrd="0" parTransId="{8ACE45C3-6E96-4694-B507-21D53603FE9F}" sibTransId="{9F47E70D-4AEE-4740-9CF4-331517AE8AF8}"/>
    <dgm:cxn modelId="{BB43CBC7-6B33-443D-87CB-DDDAA11935E9}" srcId="{4B0379F4-732E-47E6-A50D-B2D7A2499D27}" destId="{E4D1572E-6909-4D0B-A792-AC8EB7459B79}" srcOrd="0" destOrd="0" parTransId="{FF62FCDA-FEAB-44C2-9824-89DEFB50BAE9}" sibTransId="{B04ACD70-8D47-461E-A185-9C18143F5FE5}"/>
    <dgm:cxn modelId="{F33177EB-9ACA-4E9F-9F60-B06E6C8E2E36}" type="presParOf" srcId="{D03601D2-4E33-42B8-82AB-D05B313D9895}" destId="{ACB2C606-9106-4BEF-9B10-2B3E039FA58E}" srcOrd="0" destOrd="0" presId="urn:microsoft.com/office/officeart/2008/layout/LinedList"/>
    <dgm:cxn modelId="{644F0938-87AB-4E34-A95D-44B2DE6748B9}" type="presParOf" srcId="{D03601D2-4E33-42B8-82AB-D05B313D9895}" destId="{84982965-A2CA-4D25-B391-EC084FDF86ED}" srcOrd="1" destOrd="0" presId="urn:microsoft.com/office/officeart/2008/layout/LinedList"/>
    <dgm:cxn modelId="{E0504595-1C5E-476E-8A19-C9E3623FCC06}" type="presParOf" srcId="{84982965-A2CA-4D25-B391-EC084FDF86ED}" destId="{7975EF9B-EAD5-4108-9148-59DAC273EC4D}" srcOrd="0" destOrd="0" presId="urn:microsoft.com/office/officeart/2008/layout/LinedList"/>
    <dgm:cxn modelId="{9CEBFD28-8F91-4D74-8031-A26D94ECFDA2}" type="presParOf" srcId="{84982965-A2CA-4D25-B391-EC084FDF86ED}" destId="{F6300D3D-03B9-4C39-9173-772BAD1117E7}" srcOrd="1" destOrd="0" presId="urn:microsoft.com/office/officeart/2008/layout/LinedList"/>
    <dgm:cxn modelId="{9EF83FB8-B399-4B79-B661-56E0792584A8}" type="presParOf" srcId="{D03601D2-4E33-42B8-82AB-D05B313D9895}" destId="{1CFAD579-EE18-4CDE-A368-3AE63A3275C7}" srcOrd="2" destOrd="0" presId="urn:microsoft.com/office/officeart/2008/layout/LinedList"/>
    <dgm:cxn modelId="{091DD621-6E77-44B3-AC73-C9448B20BD02}" type="presParOf" srcId="{D03601D2-4E33-42B8-82AB-D05B313D9895}" destId="{C6A7A80C-FAFE-4F4E-A636-33EF1095F533}" srcOrd="3" destOrd="0" presId="urn:microsoft.com/office/officeart/2008/layout/LinedList"/>
    <dgm:cxn modelId="{3EA6419B-030B-47A4-9C58-67EB22A5C5C7}" type="presParOf" srcId="{C6A7A80C-FAFE-4F4E-A636-33EF1095F533}" destId="{029EC635-CC2A-4861-B60B-CBB75642BDCE}" srcOrd="0" destOrd="0" presId="urn:microsoft.com/office/officeart/2008/layout/LinedList"/>
    <dgm:cxn modelId="{E6A30AAD-5EFC-4D49-9535-2DA03341FF00}" type="presParOf" srcId="{C6A7A80C-FAFE-4F4E-A636-33EF1095F533}" destId="{86C1FBFC-E03A-4E90-87D4-E267DA721B7C}" srcOrd="1" destOrd="0" presId="urn:microsoft.com/office/officeart/2008/layout/LinedList"/>
    <dgm:cxn modelId="{AC1FA83B-104E-42AF-90DA-F907A387E89F}" type="presParOf" srcId="{D03601D2-4E33-42B8-82AB-D05B313D9895}" destId="{42527DBF-49FD-4BFE-83C8-4E2F1C89A13E}" srcOrd="4" destOrd="0" presId="urn:microsoft.com/office/officeart/2008/layout/LinedList"/>
    <dgm:cxn modelId="{3B354CD8-2AEE-498C-8102-BC9A59546E73}" type="presParOf" srcId="{D03601D2-4E33-42B8-82AB-D05B313D9895}" destId="{BE9C4C44-6C27-4DCA-91A5-04AC8F23EE67}" srcOrd="5" destOrd="0" presId="urn:microsoft.com/office/officeart/2008/layout/LinedList"/>
    <dgm:cxn modelId="{B9A26D6D-B113-4D1E-AE5B-CD3770ED034D}" type="presParOf" srcId="{BE9C4C44-6C27-4DCA-91A5-04AC8F23EE67}" destId="{C24253FA-BDBA-4D99-98CA-E670E54D4633}" srcOrd="0" destOrd="0" presId="urn:microsoft.com/office/officeart/2008/layout/LinedList"/>
    <dgm:cxn modelId="{BE8FD53A-5F54-49AD-A1F3-40B289CE54CA}" type="presParOf" srcId="{BE9C4C44-6C27-4DCA-91A5-04AC8F23EE67}" destId="{BF171E04-58E9-4F39-B21E-4815F1EC47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992EE-592B-496F-BD31-12A1338C0CAD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1D2847EB-2DAF-479A-AA66-FEFB6029B318}">
      <dgm:prSet phldrT="[Text]" custT="1"/>
      <dgm:spPr/>
      <dgm:t>
        <a:bodyPr/>
        <a:lstStyle/>
        <a:p>
          <a:endParaRPr lang="en-US" sz="1400"/>
        </a:p>
        <a:p>
          <a:r>
            <a:rPr lang="en-US" sz="1400"/>
            <a:t>Utilize pandas to save and manipulate data</a:t>
          </a:r>
        </a:p>
        <a:p>
          <a:endParaRPr lang="en-US" sz="1400"/>
        </a:p>
        <a:p>
          <a:r>
            <a:rPr lang="en-US" sz="1400"/>
            <a:t>Utilize Python to select representative data</a:t>
          </a:r>
        </a:p>
        <a:p>
          <a:endParaRPr lang="en-US" sz="1400"/>
        </a:p>
        <a:p>
          <a:r>
            <a:rPr lang="en-US" sz="1400"/>
            <a:t>Use Matplotlibs to plot information</a:t>
          </a:r>
          <a:endParaRPr lang="en-US" sz="1400" dirty="0"/>
        </a:p>
      </dgm:t>
    </dgm:pt>
    <dgm:pt modelId="{00E55E81-FC29-4CAA-AB77-DD3F2435884F}" type="parTrans" cxnId="{C4234E89-213E-4E1F-B633-0D12A503226D}">
      <dgm:prSet/>
      <dgm:spPr/>
      <dgm:t>
        <a:bodyPr/>
        <a:lstStyle/>
        <a:p>
          <a:endParaRPr lang="en-US"/>
        </a:p>
      </dgm:t>
    </dgm:pt>
    <dgm:pt modelId="{1C91ABE1-BE31-4237-8A7E-F33FC50F41BC}" type="sibTrans" cxnId="{C4234E89-213E-4E1F-B633-0D12A503226D}">
      <dgm:prSet/>
      <dgm:spPr/>
      <dgm:t>
        <a:bodyPr/>
        <a:lstStyle/>
        <a:p>
          <a:endParaRPr lang="en-US"/>
        </a:p>
      </dgm:t>
    </dgm:pt>
    <dgm:pt modelId="{69A02558-35D0-4998-A461-4034D9DEA5BA}">
      <dgm:prSet phldrT="[Text]" custT="1"/>
      <dgm:spPr/>
      <dgm:t>
        <a:bodyPr/>
        <a:lstStyle/>
        <a:p>
          <a:endParaRPr lang="en-US" sz="1000"/>
        </a:p>
        <a:p>
          <a:r>
            <a:rPr lang="en-US" sz="1200"/>
            <a:t>Pull information about suicide rates by country and demographics to analyze </a:t>
          </a:r>
          <a:endParaRPr lang="en-US" sz="1200" dirty="0"/>
        </a:p>
      </dgm:t>
    </dgm:pt>
    <dgm:pt modelId="{5C06745A-AC4D-42BB-82EB-3AAB97193A05}" type="parTrans" cxnId="{7603AA91-6566-4E31-94D0-9B0F69100D40}">
      <dgm:prSet/>
      <dgm:spPr/>
      <dgm:t>
        <a:bodyPr/>
        <a:lstStyle/>
        <a:p>
          <a:endParaRPr lang="en-US"/>
        </a:p>
      </dgm:t>
    </dgm:pt>
    <dgm:pt modelId="{A3D7DE6C-362A-45E7-A388-08780C5ACFEF}" type="sibTrans" cxnId="{7603AA91-6566-4E31-94D0-9B0F69100D40}">
      <dgm:prSet/>
      <dgm:spPr/>
      <dgm:t>
        <a:bodyPr/>
        <a:lstStyle/>
        <a:p>
          <a:endParaRPr lang="en-US"/>
        </a:p>
      </dgm:t>
    </dgm:pt>
    <dgm:pt modelId="{12E6701F-A147-4643-AEBC-4550F5E2F648}">
      <dgm:prSet phldrT="[Text]"/>
      <dgm:spPr/>
      <dgm:t>
        <a:bodyPr/>
        <a:lstStyle/>
        <a:p>
          <a:r>
            <a:rPr lang="en-US" dirty="0"/>
            <a:t>Social media Usage- pull number users by platform and clean</a:t>
          </a:r>
        </a:p>
      </dgm:t>
    </dgm:pt>
    <dgm:pt modelId="{D29868F5-7151-468B-87B7-424526669995}" type="parTrans" cxnId="{66A82D0F-4473-4C67-B081-A3E811B34F39}">
      <dgm:prSet/>
      <dgm:spPr/>
      <dgm:t>
        <a:bodyPr/>
        <a:lstStyle/>
        <a:p>
          <a:endParaRPr lang="en-US"/>
        </a:p>
      </dgm:t>
    </dgm:pt>
    <dgm:pt modelId="{08506C73-5A47-4677-9050-310C931C6903}" type="sibTrans" cxnId="{66A82D0F-4473-4C67-B081-A3E811B34F39}">
      <dgm:prSet/>
      <dgm:spPr/>
      <dgm:t>
        <a:bodyPr/>
        <a:lstStyle/>
        <a:p>
          <a:endParaRPr lang="en-US"/>
        </a:p>
      </dgm:t>
    </dgm:pt>
    <dgm:pt modelId="{5FF494E0-DA2F-4E40-8189-94461397257D}" type="pres">
      <dgm:prSet presAssocID="{A3E992EE-592B-496F-BD31-12A1338C0CA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408B765-820B-4A94-967D-30B70E39088A}" type="pres">
      <dgm:prSet presAssocID="{1D2847EB-2DAF-479A-AA66-FEFB6029B318}" presName="gear1" presStyleLbl="node1" presStyleIdx="0" presStyleCnt="3">
        <dgm:presLayoutVars>
          <dgm:chMax val="1"/>
          <dgm:bulletEnabled val="1"/>
        </dgm:presLayoutVars>
      </dgm:prSet>
      <dgm:spPr/>
    </dgm:pt>
    <dgm:pt modelId="{F0C0E1FB-3E2F-48BC-88EB-09CEFE88E4A4}" type="pres">
      <dgm:prSet presAssocID="{1D2847EB-2DAF-479A-AA66-FEFB6029B318}" presName="gear1srcNode" presStyleLbl="node1" presStyleIdx="0" presStyleCnt="3"/>
      <dgm:spPr/>
    </dgm:pt>
    <dgm:pt modelId="{5A6FA5D2-43A9-445F-9283-214AB5F27897}" type="pres">
      <dgm:prSet presAssocID="{1D2847EB-2DAF-479A-AA66-FEFB6029B318}" presName="gear1dstNode" presStyleLbl="node1" presStyleIdx="0" presStyleCnt="3"/>
      <dgm:spPr/>
    </dgm:pt>
    <dgm:pt modelId="{33ACE251-E1E4-415A-9973-989C89AC86D0}" type="pres">
      <dgm:prSet presAssocID="{69A02558-35D0-4998-A461-4034D9DEA5BA}" presName="gear2" presStyleLbl="node1" presStyleIdx="1" presStyleCnt="3">
        <dgm:presLayoutVars>
          <dgm:chMax val="1"/>
          <dgm:bulletEnabled val="1"/>
        </dgm:presLayoutVars>
      </dgm:prSet>
      <dgm:spPr/>
    </dgm:pt>
    <dgm:pt modelId="{EC9E13E5-8882-4556-BCCF-EA5A432B760E}" type="pres">
      <dgm:prSet presAssocID="{69A02558-35D0-4998-A461-4034D9DEA5BA}" presName="gear2srcNode" presStyleLbl="node1" presStyleIdx="1" presStyleCnt="3"/>
      <dgm:spPr/>
    </dgm:pt>
    <dgm:pt modelId="{5E5D883F-D748-479B-806F-19F128A09B65}" type="pres">
      <dgm:prSet presAssocID="{69A02558-35D0-4998-A461-4034D9DEA5BA}" presName="gear2dstNode" presStyleLbl="node1" presStyleIdx="1" presStyleCnt="3"/>
      <dgm:spPr/>
    </dgm:pt>
    <dgm:pt modelId="{DFB8BBD4-F305-4E77-9A1F-B32D26C2DCA0}" type="pres">
      <dgm:prSet presAssocID="{12E6701F-A147-4643-AEBC-4550F5E2F648}" presName="gear3" presStyleLbl="node1" presStyleIdx="2" presStyleCnt="3"/>
      <dgm:spPr/>
    </dgm:pt>
    <dgm:pt modelId="{DA292176-0299-411E-B2B2-BC907BDEEEEB}" type="pres">
      <dgm:prSet presAssocID="{12E6701F-A147-4643-AEBC-4550F5E2F64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C222420-5C8C-4D96-8483-233068C426C6}" type="pres">
      <dgm:prSet presAssocID="{12E6701F-A147-4643-AEBC-4550F5E2F648}" presName="gear3srcNode" presStyleLbl="node1" presStyleIdx="2" presStyleCnt="3"/>
      <dgm:spPr/>
    </dgm:pt>
    <dgm:pt modelId="{74EA8A49-1670-40BB-B3E9-2C2B146974E3}" type="pres">
      <dgm:prSet presAssocID="{12E6701F-A147-4643-AEBC-4550F5E2F648}" presName="gear3dstNode" presStyleLbl="node1" presStyleIdx="2" presStyleCnt="3"/>
      <dgm:spPr/>
    </dgm:pt>
    <dgm:pt modelId="{2E1AE685-5F0D-4DBA-83AF-D6EAA21EFD9B}" type="pres">
      <dgm:prSet presAssocID="{1C91ABE1-BE31-4237-8A7E-F33FC50F41BC}" presName="connector1" presStyleLbl="sibTrans2D1" presStyleIdx="0" presStyleCnt="3"/>
      <dgm:spPr/>
    </dgm:pt>
    <dgm:pt modelId="{359BE129-6344-4953-86F7-641B579AA5F3}" type="pres">
      <dgm:prSet presAssocID="{A3D7DE6C-362A-45E7-A388-08780C5ACFEF}" presName="connector2" presStyleLbl="sibTrans2D1" presStyleIdx="1" presStyleCnt="3"/>
      <dgm:spPr/>
    </dgm:pt>
    <dgm:pt modelId="{36D2608C-3E51-431E-ABB3-CDB91B51E93A}" type="pres">
      <dgm:prSet presAssocID="{08506C73-5A47-4677-9050-310C931C6903}" presName="connector3" presStyleLbl="sibTrans2D1" presStyleIdx="2" presStyleCnt="3"/>
      <dgm:spPr/>
    </dgm:pt>
  </dgm:ptLst>
  <dgm:cxnLst>
    <dgm:cxn modelId="{66A82D0F-4473-4C67-B081-A3E811B34F39}" srcId="{A3E992EE-592B-496F-BD31-12A1338C0CAD}" destId="{12E6701F-A147-4643-AEBC-4550F5E2F648}" srcOrd="2" destOrd="0" parTransId="{D29868F5-7151-468B-87B7-424526669995}" sibTransId="{08506C73-5A47-4677-9050-310C931C6903}"/>
    <dgm:cxn modelId="{B0269413-16E1-491F-88AC-258235D7EC00}" type="presOf" srcId="{1C91ABE1-BE31-4237-8A7E-F33FC50F41BC}" destId="{2E1AE685-5F0D-4DBA-83AF-D6EAA21EFD9B}" srcOrd="0" destOrd="0" presId="urn:microsoft.com/office/officeart/2005/8/layout/gear1"/>
    <dgm:cxn modelId="{F19D1016-ECF6-4EE5-9A1C-0CF01C8EBA06}" type="presOf" srcId="{08506C73-5A47-4677-9050-310C931C6903}" destId="{36D2608C-3E51-431E-ABB3-CDB91B51E93A}" srcOrd="0" destOrd="0" presId="urn:microsoft.com/office/officeart/2005/8/layout/gear1"/>
    <dgm:cxn modelId="{0B950A18-B459-46FE-A121-8F89E64603D7}" type="presOf" srcId="{A3D7DE6C-362A-45E7-A388-08780C5ACFEF}" destId="{359BE129-6344-4953-86F7-641B579AA5F3}" srcOrd="0" destOrd="0" presId="urn:microsoft.com/office/officeart/2005/8/layout/gear1"/>
    <dgm:cxn modelId="{77152A1F-0A55-432A-9414-FF7930F3A3D7}" type="presOf" srcId="{69A02558-35D0-4998-A461-4034D9DEA5BA}" destId="{33ACE251-E1E4-415A-9973-989C89AC86D0}" srcOrd="0" destOrd="0" presId="urn:microsoft.com/office/officeart/2005/8/layout/gear1"/>
    <dgm:cxn modelId="{69347C3E-983A-4E84-BA97-533D7D342199}" type="presOf" srcId="{12E6701F-A147-4643-AEBC-4550F5E2F648}" destId="{5C222420-5C8C-4D96-8483-233068C426C6}" srcOrd="2" destOrd="0" presId="urn:microsoft.com/office/officeart/2005/8/layout/gear1"/>
    <dgm:cxn modelId="{15488C6F-4CDB-457F-852C-F33CC037B3FF}" type="presOf" srcId="{A3E992EE-592B-496F-BD31-12A1338C0CAD}" destId="{5FF494E0-DA2F-4E40-8189-94461397257D}" srcOrd="0" destOrd="0" presId="urn:microsoft.com/office/officeart/2005/8/layout/gear1"/>
    <dgm:cxn modelId="{C391D478-8E04-465B-9ADF-880BC8E8D5FD}" type="presOf" srcId="{12E6701F-A147-4643-AEBC-4550F5E2F648}" destId="{74EA8A49-1670-40BB-B3E9-2C2B146974E3}" srcOrd="3" destOrd="0" presId="urn:microsoft.com/office/officeart/2005/8/layout/gear1"/>
    <dgm:cxn modelId="{B8C31581-1C89-4CAD-A9C9-759370AD94FE}" type="presOf" srcId="{1D2847EB-2DAF-479A-AA66-FEFB6029B318}" destId="{F408B765-820B-4A94-967D-30B70E39088A}" srcOrd="0" destOrd="0" presId="urn:microsoft.com/office/officeart/2005/8/layout/gear1"/>
    <dgm:cxn modelId="{C4234E89-213E-4E1F-B633-0D12A503226D}" srcId="{A3E992EE-592B-496F-BD31-12A1338C0CAD}" destId="{1D2847EB-2DAF-479A-AA66-FEFB6029B318}" srcOrd="0" destOrd="0" parTransId="{00E55E81-FC29-4CAA-AB77-DD3F2435884F}" sibTransId="{1C91ABE1-BE31-4237-8A7E-F33FC50F41BC}"/>
    <dgm:cxn modelId="{F63F688F-7C2D-436F-B829-3817DA2C2867}" type="presOf" srcId="{12E6701F-A147-4643-AEBC-4550F5E2F648}" destId="{DFB8BBD4-F305-4E77-9A1F-B32D26C2DCA0}" srcOrd="0" destOrd="0" presId="urn:microsoft.com/office/officeart/2005/8/layout/gear1"/>
    <dgm:cxn modelId="{7603AA91-6566-4E31-94D0-9B0F69100D40}" srcId="{A3E992EE-592B-496F-BD31-12A1338C0CAD}" destId="{69A02558-35D0-4998-A461-4034D9DEA5BA}" srcOrd="1" destOrd="0" parTransId="{5C06745A-AC4D-42BB-82EB-3AAB97193A05}" sibTransId="{A3D7DE6C-362A-45E7-A388-08780C5ACFEF}"/>
    <dgm:cxn modelId="{5D9C18AA-C9FE-4B19-B8FD-216A0106290D}" type="presOf" srcId="{12E6701F-A147-4643-AEBC-4550F5E2F648}" destId="{DA292176-0299-411E-B2B2-BC907BDEEEEB}" srcOrd="1" destOrd="0" presId="urn:microsoft.com/office/officeart/2005/8/layout/gear1"/>
    <dgm:cxn modelId="{B62B86B1-2CB4-42FD-AACD-B0CCA90455C1}" type="presOf" srcId="{69A02558-35D0-4998-A461-4034D9DEA5BA}" destId="{5E5D883F-D748-479B-806F-19F128A09B65}" srcOrd="2" destOrd="0" presId="urn:microsoft.com/office/officeart/2005/8/layout/gear1"/>
    <dgm:cxn modelId="{15A6E2B3-F6CD-4466-B56B-2805414A7C0E}" type="presOf" srcId="{1D2847EB-2DAF-479A-AA66-FEFB6029B318}" destId="{F0C0E1FB-3E2F-48BC-88EB-09CEFE88E4A4}" srcOrd="1" destOrd="0" presId="urn:microsoft.com/office/officeart/2005/8/layout/gear1"/>
    <dgm:cxn modelId="{535AF9B6-F6A7-4F9C-94E8-38E16F354F83}" type="presOf" srcId="{1D2847EB-2DAF-479A-AA66-FEFB6029B318}" destId="{5A6FA5D2-43A9-445F-9283-214AB5F27897}" srcOrd="2" destOrd="0" presId="urn:microsoft.com/office/officeart/2005/8/layout/gear1"/>
    <dgm:cxn modelId="{74F5F9DD-6F8C-4426-92E2-B7DB445410F5}" type="presOf" srcId="{69A02558-35D0-4998-A461-4034D9DEA5BA}" destId="{EC9E13E5-8882-4556-BCCF-EA5A432B760E}" srcOrd="1" destOrd="0" presId="urn:microsoft.com/office/officeart/2005/8/layout/gear1"/>
    <dgm:cxn modelId="{4E2A712F-77DD-49C8-AB92-025D71A69448}" type="presParOf" srcId="{5FF494E0-DA2F-4E40-8189-94461397257D}" destId="{F408B765-820B-4A94-967D-30B70E39088A}" srcOrd="0" destOrd="0" presId="urn:microsoft.com/office/officeart/2005/8/layout/gear1"/>
    <dgm:cxn modelId="{8A6B7757-154E-45C8-AF50-10E8CF1E0C6E}" type="presParOf" srcId="{5FF494E0-DA2F-4E40-8189-94461397257D}" destId="{F0C0E1FB-3E2F-48BC-88EB-09CEFE88E4A4}" srcOrd="1" destOrd="0" presId="urn:microsoft.com/office/officeart/2005/8/layout/gear1"/>
    <dgm:cxn modelId="{C322A4E2-A205-494E-A124-BE206CF0D469}" type="presParOf" srcId="{5FF494E0-DA2F-4E40-8189-94461397257D}" destId="{5A6FA5D2-43A9-445F-9283-214AB5F27897}" srcOrd="2" destOrd="0" presId="urn:microsoft.com/office/officeart/2005/8/layout/gear1"/>
    <dgm:cxn modelId="{230DEAA0-6DE1-409C-96EE-B67796152AFD}" type="presParOf" srcId="{5FF494E0-DA2F-4E40-8189-94461397257D}" destId="{33ACE251-E1E4-415A-9973-989C89AC86D0}" srcOrd="3" destOrd="0" presId="urn:microsoft.com/office/officeart/2005/8/layout/gear1"/>
    <dgm:cxn modelId="{D9636F27-E2BF-4A05-9EA6-3DB9469AF81B}" type="presParOf" srcId="{5FF494E0-DA2F-4E40-8189-94461397257D}" destId="{EC9E13E5-8882-4556-BCCF-EA5A432B760E}" srcOrd="4" destOrd="0" presId="urn:microsoft.com/office/officeart/2005/8/layout/gear1"/>
    <dgm:cxn modelId="{F26D1EB9-67A7-4914-A568-CE436E6DBA98}" type="presParOf" srcId="{5FF494E0-DA2F-4E40-8189-94461397257D}" destId="{5E5D883F-D748-479B-806F-19F128A09B65}" srcOrd="5" destOrd="0" presId="urn:microsoft.com/office/officeart/2005/8/layout/gear1"/>
    <dgm:cxn modelId="{36AB2061-B6D5-44C8-9436-C2A09F215FC1}" type="presParOf" srcId="{5FF494E0-DA2F-4E40-8189-94461397257D}" destId="{DFB8BBD4-F305-4E77-9A1F-B32D26C2DCA0}" srcOrd="6" destOrd="0" presId="urn:microsoft.com/office/officeart/2005/8/layout/gear1"/>
    <dgm:cxn modelId="{AC0F751C-6ED0-4FCC-9116-22F17DDD058E}" type="presParOf" srcId="{5FF494E0-DA2F-4E40-8189-94461397257D}" destId="{DA292176-0299-411E-B2B2-BC907BDEEEEB}" srcOrd="7" destOrd="0" presId="urn:microsoft.com/office/officeart/2005/8/layout/gear1"/>
    <dgm:cxn modelId="{23421C20-9414-400B-B584-85A899CEFDF5}" type="presParOf" srcId="{5FF494E0-DA2F-4E40-8189-94461397257D}" destId="{5C222420-5C8C-4D96-8483-233068C426C6}" srcOrd="8" destOrd="0" presId="urn:microsoft.com/office/officeart/2005/8/layout/gear1"/>
    <dgm:cxn modelId="{DF33E619-1AEE-498E-900B-DFE436F4B7A3}" type="presParOf" srcId="{5FF494E0-DA2F-4E40-8189-94461397257D}" destId="{74EA8A49-1670-40BB-B3E9-2C2B146974E3}" srcOrd="9" destOrd="0" presId="urn:microsoft.com/office/officeart/2005/8/layout/gear1"/>
    <dgm:cxn modelId="{0E6347CC-75CE-44D6-A2CD-808CF98307D1}" type="presParOf" srcId="{5FF494E0-DA2F-4E40-8189-94461397257D}" destId="{2E1AE685-5F0D-4DBA-83AF-D6EAA21EFD9B}" srcOrd="10" destOrd="0" presId="urn:microsoft.com/office/officeart/2005/8/layout/gear1"/>
    <dgm:cxn modelId="{7966E773-A54A-4187-9340-C14092A03357}" type="presParOf" srcId="{5FF494E0-DA2F-4E40-8189-94461397257D}" destId="{359BE129-6344-4953-86F7-641B579AA5F3}" srcOrd="11" destOrd="0" presId="urn:microsoft.com/office/officeart/2005/8/layout/gear1"/>
    <dgm:cxn modelId="{736CAB26-F56B-4096-9824-1305339DACF9}" type="presParOf" srcId="{5FF494E0-DA2F-4E40-8189-94461397257D}" destId="{36D2608C-3E51-431E-ABB3-CDB91B51E9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99FAE8-B507-457A-B232-C86B4D9C271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279A6-84E3-48E8-8FC5-1808D5005039}">
      <dgm:prSet phldrT="[Text]"/>
      <dgm:spPr/>
      <dgm:t>
        <a:bodyPr/>
        <a:lstStyle/>
        <a:p>
          <a:r>
            <a:rPr lang="en-US" dirty="0"/>
            <a:t>Facebook Started</a:t>
          </a:r>
        </a:p>
      </dgm:t>
    </dgm:pt>
    <dgm:pt modelId="{95CBB320-CD22-4EC0-B5F0-1D5439D973D7}" type="parTrans" cxnId="{6E3590CE-DCC7-457F-BBB9-467EA08B444E}">
      <dgm:prSet/>
      <dgm:spPr/>
      <dgm:t>
        <a:bodyPr/>
        <a:lstStyle/>
        <a:p>
          <a:endParaRPr lang="en-US"/>
        </a:p>
      </dgm:t>
    </dgm:pt>
    <dgm:pt modelId="{4EE294D4-E6FF-4FB8-A748-887AA4A7B866}" type="sibTrans" cxnId="{6E3590CE-DCC7-457F-BBB9-467EA08B444E}">
      <dgm:prSet/>
      <dgm:spPr/>
      <dgm:t>
        <a:bodyPr/>
        <a:lstStyle/>
        <a:p>
          <a:endParaRPr lang="en-US"/>
        </a:p>
      </dgm:t>
    </dgm:pt>
    <dgm:pt modelId="{343E9A53-A34C-40CC-B070-389AE1391705}">
      <dgm:prSet phldrT="[Text]"/>
      <dgm:spPr/>
      <dgm:t>
        <a:bodyPr/>
        <a:lstStyle/>
        <a:p>
          <a:r>
            <a:rPr lang="en-US" dirty="0"/>
            <a:t>YouTube</a:t>
          </a:r>
        </a:p>
      </dgm:t>
    </dgm:pt>
    <dgm:pt modelId="{95309DE5-7D5D-4BCC-A112-67E89578EEF4}" type="parTrans" cxnId="{54156285-59D8-4148-9CB5-E4ADE574BF60}">
      <dgm:prSet/>
      <dgm:spPr/>
      <dgm:t>
        <a:bodyPr/>
        <a:lstStyle/>
        <a:p>
          <a:endParaRPr lang="en-US"/>
        </a:p>
      </dgm:t>
    </dgm:pt>
    <dgm:pt modelId="{3E250A3B-7DD1-4F6C-B169-69E5E5C36AF7}" type="sibTrans" cxnId="{54156285-59D8-4148-9CB5-E4ADE574BF60}">
      <dgm:prSet/>
      <dgm:spPr/>
      <dgm:t>
        <a:bodyPr/>
        <a:lstStyle/>
        <a:p>
          <a:endParaRPr lang="en-US"/>
        </a:p>
      </dgm:t>
    </dgm:pt>
    <dgm:pt modelId="{6B5FCCCC-855A-4C5A-9652-08F91804D4EE}">
      <dgm:prSet phldrT="[Text]"/>
      <dgm:spPr/>
      <dgm:t>
        <a:bodyPr/>
        <a:lstStyle/>
        <a:p>
          <a:r>
            <a:rPr lang="en-US" dirty="0"/>
            <a:t>Twitter</a:t>
          </a:r>
        </a:p>
      </dgm:t>
    </dgm:pt>
    <dgm:pt modelId="{EC66CC01-308B-46D0-AABF-0E338E822C8E}" type="parTrans" cxnId="{F1A1F4C0-5A3F-4D05-9C77-F729D8488C71}">
      <dgm:prSet/>
      <dgm:spPr/>
      <dgm:t>
        <a:bodyPr/>
        <a:lstStyle/>
        <a:p>
          <a:endParaRPr lang="en-US"/>
        </a:p>
      </dgm:t>
    </dgm:pt>
    <dgm:pt modelId="{17C13744-F4E1-4FFA-8D93-B2B2C29698BF}" type="sibTrans" cxnId="{F1A1F4C0-5A3F-4D05-9C77-F729D8488C71}">
      <dgm:prSet/>
      <dgm:spPr/>
      <dgm:t>
        <a:bodyPr/>
        <a:lstStyle/>
        <a:p>
          <a:endParaRPr lang="en-US"/>
        </a:p>
      </dgm:t>
    </dgm:pt>
    <dgm:pt modelId="{7CEC7546-7EB7-4461-8BBD-F8C9C5BD0F17}">
      <dgm:prSet phldrT="[Text]"/>
      <dgm:spPr/>
      <dgm:t>
        <a:bodyPr/>
        <a:lstStyle/>
        <a:p>
          <a:r>
            <a:rPr lang="en-US" dirty="0"/>
            <a:t>Facebook Popular</a:t>
          </a:r>
        </a:p>
      </dgm:t>
    </dgm:pt>
    <dgm:pt modelId="{0AFE00AB-B60D-407E-BA16-CF5A2EC25266}" type="parTrans" cxnId="{A8CEE30D-2C77-4C3A-A182-A7EC83E3C00D}">
      <dgm:prSet/>
      <dgm:spPr/>
      <dgm:t>
        <a:bodyPr/>
        <a:lstStyle/>
        <a:p>
          <a:endParaRPr lang="en-US"/>
        </a:p>
      </dgm:t>
    </dgm:pt>
    <dgm:pt modelId="{9D616774-86B0-4BDF-BC77-D201E2D4A8FD}" type="sibTrans" cxnId="{A8CEE30D-2C77-4C3A-A182-A7EC83E3C00D}">
      <dgm:prSet/>
      <dgm:spPr/>
      <dgm:t>
        <a:bodyPr/>
        <a:lstStyle/>
        <a:p>
          <a:endParaRPr lang="en-US"/>
        </a:p>
      </dgm:t>
    </dgm:pt>
    <dgm:pt modelId="{51259444-CC72-4755-8901-EA50917207F5}">
      <dgm:prSet phldrT="[Text]"/>
      <dgm:spPr/>
      <dgm:t>
        <a:bodyPr/>
        <a:lstStyle/>
        <a:p>
          <a:endParaRPr lang="en-US" dirty="0"/>
        </a:p>
      </dgm:t>
    </dgm:pt>
    <dgm:pt modelId="{5E00EA64-7FCA-4175-8753-D47792FE78AE}" type="parTrans" cxnId="{17699243-A5C8-4CE5-814A-528EB36C4C13}">
      <dgm:prSet/>
      <dgm:spPr/>
      <dgm:t>
        <a:bodyPr/>
        <a:lstStyle/>
        <a:p>
          <a:endParaRPr lang="en-US"/>
        </a:p>
      </dgm:t>
    </dgm:pt>
    <dgm:pt modelId="{1181100B-48C3-401C-BC84-A9A91D3BA3BB}" type="sibTrans" cxnId="{17699243-A5C8-4CE5-814A-528EB36C4C13}">
      <dgm:prSet/>
      <dgm:spPr/>
      <dgm:t>
        <a:bodyPr/>
        <a:lstStyle/>
        <a:p>
          <a:endParaRPr lang="en-US"/>
        </a:p>
      </dgm:t>
    </dgm:pt>
    <dgm:pt modelId="{1A79C8BD-81EF-47DB-98AA-EDADE95A7B94}" type="pres">
      <dgm:prSet presAssocID="{1099FAE8-B507-457A-B232-C86B4D9C271F}" presName="Name0" presStyleCnt="0">
        <dgm:presLayoutVars>
          <dgm:dir/>
          <dgm:resizeHandles val="exact"/>
        </dgm:presLayoutVars>
      </dgm:prSet>
      <dgm:spPr/>
    </dgm:pt>
    <dgm:pt modelId="{CEE85A93-2388-47A2-B969-C540EE123789}" type="pres">
      <dgm:prSet presAssocID="{A1B279A6-84E3-48E8-8FC5-1808D5005039}" presName="composite" presStyleCnt="0"/>
      <dgm:spPr/>
    </dgm:pt>
    <dgm:pt modelId="{92014638-0F22-4B8A-9F36-66E696BC9A7B}" type="pres">
      <dgm:prSet presAssocID="{A1B279A6-84E3-48E8-8FC5-1808D5005039}" presName="bgChev" presStyleLbl="node1" presStyleIdx="0" presStyleCnt="5"/>
      <dgm:spPr/>
    </dgm:pt>
    <dgm:pt modelId="{9BC603D7-1136-4818-B9CA-D260B614C0E7}" type="pres">
      <dgm:prSet presAssocID="{A1B279A6-84E3-48E8-8FC5-1808D5005039}" presName="txNode" presStyleLbl="fgAcc1" presStyleIdx="0" presStyleCnt="5" custLinFactNeighborX="-18114" custLinFactNeighborY="62908">
        <dgm:presLayoutVars>
          <dgm:bulletEnabled val="1"/>
        </dgm:presLayoutVars>
      </dgm:prSet>
      <dgm:spPr/>
    </dgm:pt>
    <dgm:pt modelId="{C9FCAE31-F30E-4DFE-932F-CB00E215131C}" type="pres">
      <dgm:prSet presAssocID="{4EE294D4-E6FF-4FB8-A748-887AA4A7B866}" presName="compositeSpace" presStyleCnt="0"/>
      <dgm:spPr/>
    </dgm:pt>
    <dgm:pt modelId="{310FBE6A-4DF7-4D70-8B1B-B21F85122496}" type="pres">
      <dgm:prSet presAssocID="{343E9A53-A34C-40CC-B070-389AE1391705}" presName="composite" presStyleCnt="0"/>
      <dgm:spPr/>
    </dgm:pt>
    <dgm:pt modelId="{96979294-620D-4DD2-8DB6-4DAAB553102B}" type="pres">
      <dgm:prSet presAssocID="{343E9A53-A34C-40CC-B070-389AE1391705}" presName="bgChev" presStyleLbl="node1" presStyleIdx="1" presStyleCnt="5"/>
      <dgm:spPr/>
    </dgm:pt>
    <dgm:pt modelId="{84A7316D-6349-45F2-ADEB-01732F484063}" type="pres">
      <dgm:prSet presAssocID="{343E9A53-A34C-40CC-B070-389AE1391705}" presName="txNode" presStyleLbl="fgAcc1" presStyleIdx="1" presStyleCnt="5" custLinFactNeighborX="-18114" custLinFactNeighborY="62908">
        <dgm:presLayoutVars>
          <dgm:bulletEnabled val="1"/>
        </dgm:presLayoutVars>
      </dgm:prSet>
      <dgm:spPr/>
    </dgm:pt>
    <dgm:pt modelId="{F85012AE-DB5A-425B-B238-37F5A34B3E52}" type="pres">
      <dgm:prSet presAssocID="{3E250A3B-7DD1-4F6C-B169-69E5E5C36AF7}" presName="compositeSpace" presStyleCnt="0"/>
      <dgm:spPr/>
    </dgm:pt>
    <dgm:pt modelId="{D4514B69-51EF-410D-997A-618E98F3F062}" type="pres">
      <dgm:prSet presAssocID="{6B5FCCCC-855A-4C5A-9652-08F91804D4EE}" presName="composite" presStyleCnt="0"/>
      <dgm:spPr/>
    </dgm:pt>
    <dgm:pt modelId="{D99AECEF-2E85-4F05-9318-48B798CFC28B}" type="pres">
      <dgm:prSet presAssocID="{6B5FCCCC-855A-4C5A-9652-08F91804D4EE}" presName="bgChev" presStyleLbl="node1" presStyleIdx="2" presStyleCnt="5"/>
      <dgm:spPr/>
    </dgm:pt>
    <dgm:pt modelId="{E312AF69-5387-4F4B-874C-DC680BAD0512}" type="pres">
      <dgm:prSet presAssocID="{6B5FCCCC-855A-4C5A-9652-08F91804D4EE}" presName="txNode" presStyleLbl="fgAcc1" presStyleIdx="2" presStyleCnt="5" custLinFactNeighborX="-18114" custLinFactNeighborY="62908">
        <dgm:presLayoutVars>
          <dgm:bulletEnabled val="1"/>
        </dgm:presLayoutVars>
      </dgm:prSet>
      <dgm:spPr/>
    </dgm:pt>
    <dgm:pt modelId="{4A0C56AA-4D84-4DCD-B3CA-F91966116204}" type="pres">
      <dgm:prSet presAssocID="{17C13744-F4E1-4FFA-8D93-B2B2C29698BF}" presName="compositeSpace" presStyleCnt="0"/>
      <dgm:spPr/>
    </dgm:pt>
    <dgm:pt modelId="{8B8DECFC-C4BC-417B-A5EC-E272FF2D5905}" type="pres">
      <dgm:prSet presAssocID="{7CEC7546-7EB7-4461-8BBD-F8C9C5BD0F17}" presName="composite" presStyleCnt="0"/>
      <dgm:spPr/>
    </dgm:pt>
    <dgm:pt modelId="{EBE0BE11-0C3E-4128-9B36-945EA5B933D0}" type="pres">
      <dgm:prSet presAssocID="{7CEC7546-7EB7-4461-8BBD-F8C9C5BD0F17}" presName="bgChev" presStyleLbl="node1" presStyleIdx="3" presStyleCnt="5"/>
      <dgm:spPr/>
    </dgm:pt>
    <dgm:pt modelId="{F9512E5A-A50C-427C-849E-B761B1EAEAC1}" type="pres">
      <dgm:prSet presAssocID="{7CEC7546-7EB7-4461-8BBD-F8C9C5BD0F17}" presName="txNode" presStyleLbl="fgAcc1" presStyleIdx="3" presStyleCnt="5" custLinFactNeighborX="-4775" custLinFactNeighborY="69228">
        <dgm:presLayoutVars>
          <dgm:bulletEnabled val="1"/>
        </dgm:presLayoutVars>
      </dgm:prSet>
      <dgm:spPr/>
    </dgm:pt>
    <dgm:pt modelId="{E5B3C3BA-735A-4F42-A3D2-FE26731DFFAC}" type="pres">
      <dgm:prSet presAssocID="{9D616774-86B0-4BDF-BC77-D201E2D4A8FD}" presName="compositeSpace" presStyleCnt="0"/>
      <dgm:spPr/>
    </dgm:pt>
    <dgm:pt modelId="{C9FFD9A9-75DB-48D9-BF14-372C92299A12}" type="pres">
      <dgm:prSet presAssocID="{51259444-CC72-4755-8901-EA50917207F5}" presName="composite" presStyleCnt="0"/>
      <dgm:spPr/>
    </dgm:pt>
    <dgm:pt modelId="{43A3A41A-9A0D-4D40-B1CE-8C33171D46A4}" type="pres">
      <dgm:prSet presAssocID="{51259444-CC72-4755-8901-EA50917207F5}" presName="bgChev" presStyleLbl="node1" presStyleIdx="4" presStyleCnt="5"/>
      <dgm:spPr/>
    </dgm:pt>
    <dgm:pt modelId="{4B9C4CE7-641A-447C-9692-73D3945F5648}" type="pres">
      <dgm:prSet presAssocID="{51259444-CC72-4755-8901-EA50917207F5}" presName="txNode" presStyleLbl="fgAcc1" presStyleIdx="4" presStyleCnt="5" custLinFactNeighborY="69228">
        <dgm:presLayoutVars>
          <dgm:bulletEnabled val="1"/>
        </dgm:presLayoutVars>
      </dgm:prSet>
      <dgm:spPr/>
    </dgm:pt>
  </dgm:ptLst>
  <dgm:cxnLst>
    <dgm:cxn modelId="{F3834902-1D62-48FA-AF15-D0D727800610}" type="presOf" srcId="{7CEC7546-7EB7-4461-8BBD-F8C9C5BD0F17}" destId="{F9512E5A-A50C-427C-849E-B761B1EAEAC1}" srcOrd="0" destOrd="0" presId="urn:microsoft.com/office/officeart/2005/8/layout/chevronAccent+Icon"/>
    <dgm:cxn modelId="{A8CEE30D-2C77-4C3A-A182-A7EC83E3C00D}" srcId="{1099FAE8-B507-457A-B232-C86B4D9C271F}" destId="{7CEC7546-7EB7-4461-8BBD-F8C9C5BD0F17}" srcOrd="3" destOrd="0" parTransId="{0AFE00AB-B60D-407E-BA16-CF5A2EC25266}" sibTransId="{9D616774-86B0-4BDF-BC77-D201E2D4A8FD}"/>
    <dgm:cxn modelId="{17699243-A5C8-4CE5-814A-528EB36C4C13}" srcId="{1099FAE8-B507-457A-B232-C86B4D9C271F}" destId="{51259444-CC72-4755-8901-EA50917207F5}" srcOrd="4" destOrd="0" parTransId="{5E00EA64-7FCA-4175-8753-D47792FE78AE}" sibTransId="{1181100B-48C3-401C-BC84-A9A91D3BA3BB}"/>
    <dgm:cxn modelId="{5AA3395A-77AE-459C-8E7B-6FF507490450}" type="presOf" srcId="{6B5FCCCC-855A-4C5A-9652-08F91804D4EE}" destId="{E312AF69-5387-4F4B-874C-DC680BAD0512}" srcOrd="0" destOrd="0" presId="urn:microsoft.com/office/officeart/2005/8/layout/chevronAccent+Icon"/>
    <dgm:cxn modelId="{54156285-59D8-4148-9CB5-E4ADE574BF60}" srcId="{1099FAE8-B507-457A-B232-C86B4D9C271F}" destId="{343E9A53-A34C-40CC-B070-389AE1391705}" srcOrd="1" destOrd="0" parTransId="{95309DE5-7D5D-4BCC-A112-67E89578EEF4}" sibTransId="{3E250A3B-7DD1-4F6C-B169-69E5E5C36AF7}"/>
    <dgm:cxn modelId="{044D6ABC-6DFA-41EC-8328-6077851BDB1B}" type="presOf" srcId="{A1B279A6-84E3-48E8-8FC5-1808D5005039}" destId="{9BC603D7-1136-4818-B9CA-D260B614C0E7}" srcOrd="0" destOrd="0" presId="urn:microsoft.com/office/officeart/2005/8/layout/chevronAccent+Icon"/>
    <dgm:cxn modelId="{F1A1F4C0-5A3F-4D05-9C77-F729D8488C71}" srcId="{1099FAE8-B507-457A-B232-C86B4D9C271F}" destId="{6B5FCCCC-855A-4C5A-9652-08F91804D4EE}" srcOrd="2" destOrd="0" parTransId="{EC66CC01-308B-46D0-AABF-0E338E822C8E}" sibTransId="{17C13744-F4E1-4FFA-8D93-B2B2C29698BF}"/>
    <dgm:cxn modelId="{08D49ECA-4E64-46DE-B165-710E145473FF}" type="presOf" srcId="{343E9A53-A34C-40CC-B070-389AE1391705}" destId="{84A7316D-6349-45F2-ADEB-01732F484063}" srcOrd="0" destOrd="0" presId="urn:microsoft.com/office/officeart/2005/8/layout/chevronAccent+Icon"/>
    <dgm:cxn modelId="{6E3590CE-DCC7-457F-BBB9-467EA08B444E}" srcId="{1099FAE8-B507-457A-B232-C86B4D9C271F}" destId="{A1B279A6-84E3-48E8-8FC5-1808D5005039}" srcOrd="0" destOrd="0" parTransId="{95CBB320-CD22-4EC0-B5F0-1D5439D973D7}" sibTransId="{4EE294D4-E6FF-4FB8-A748-887AA4A7B866}"/>
    <dgm:cxn modelId="{28EC28D5-E56A-4FC4-B09D-55F2E20EF626}" type="presOf" srcId="{1099FAE8-B507-457A-B232-C86B4D9C271F}" destId="{1A79C8BD-81EF-47DB-98AA-EDADE95A7B94}" srcOrd="0" destOrd="0" presId="urn:microsoft.com/office/officeart/2005/8/layout/chevronAccent+Icon"/>
    <dgm:cxn modelId="{672FF7DC-5268-4D10-8E78-830767FFE99E}" type="presOf" srcId="{51259444-CC72-4755-8901-EA50917207F5}" destId="{4B9C4CE7-641A-447C-9692-73D3945F5648}" srcOrd="0" destOrd="0" presId="urn:microsoft.com/office/officeart/2005/8/layout/chevronAccent+Icon"/>
    <dgm:cxn modelId="{D31D0D1B-11D7-4FE4-BFAB-1E194097045B}" type="presParOf" srcId="{1A79C8BD-81EF-47DB-98AA-EDADE95A7B94}" destId="{CEE85A93-2388-47A2-B969-C540EE123789}" srcOrd="0" destOrd="0" presId="urn:microsoft.com/office/officeart/2005/8/layout/chevronAccent+Icon"/>
    <dgm:cxn modelId="{4689762E-1DB0-42C6-AFA8-1993A2B57A73}" type="presParOf" srcId="{CEE85A93-2388-47A2-B969-C540EE123789}" destId="{92014638-0F22-4B8A-9F36-66E696BC9A7B}" srcOrd="0" destOrd="0" presId="urn:microsoft.com/office/officeart/2005/8/layout/chevronAccent+Icon"/>
    <dgm:cxn modelId="{39E8C211-1D13-454F-A72F-90F82923A581}" type="presParOf" srcId="{CEE85A93-2388-47A2-B969-C540EE123789}" destId="{9BC603D7-1136-4818-B9CA-D260B614C0E7}" srcOrd="1" destOrd="0" presId="urn:microsoft.com/office/officeart/2005/8/layout/chevronAccent+Icon"/>
    <dgm:cxn modelId="{04FA3086-52F1-4717-BB08-84E147D78A01}" type="presParOf" srcId="{1A79C8BD-81EF-47DB-98AA-EDADE95A7B94}" destId="{C9FCAE31-F30E-4DFE-932F-CB00E215131C}" srcOrd="1" destOrd="0" presId="urn:microsoft.com/office/officeart/2005/8/layout/chevronAccent+Icon"/>
    <dgm:cxn modelId="{214519C0-1AC2-4B12-AE00-AA24160DFB91}" type="presParOf" srcId="{1A79C8BD-81EF-47DB-98AA-EDADE95A7B94}" destId="{310FBE6A-4DF7-4D70-8B1B-B21F85122496}" srcOrd="2" destOrd="0" presId="urn:microsoft.com/office/officeart/2005/8/layout/chevronAccent+Icon"/>
    <dgm:cxn modelId="{F4A92103-CC7E-452C-8B1F-372666378B2F}" type="presParOf" srcId="{310FBE6A-4DF7-4D70-8B1B-B21F85122496}" destId="{96979294-620D-4DD2-8DB6-4DAAB553102B}" srcOrd="0" destOrd="0" presId="urn:microsoft.com/office/officeart/2005/8/layout/chevronAccent+Icon"/>
    <dgm:cxn modelId="{364471D3-C5BB-4983-9DE6-BDC509FBD2D7}" type="presParOf" srcId="{310FBE6A-4DF7-4D70-8B1B-B21F85122496}" destId="{84A7316D-6349-45F2-ADEB-01732F484063}" srcOrd="1" destOrd="0" presId="urn:microsoft.com/office/officeart/2005/8/layout/chevronAccent+Icon"/>
    <dgm:cxn modelId="{8EB7D615-7746-4D93-B81D-D458AC4EB313}" type="presParOf" srcId="{1A79C8BD-81EF-47DB-98AA-EDADE95A7B94}" destId="{F85012AE-DB5A-425B-B238-37F5A34B3E52}" srcOrd="3" destOrd="0" presId="urn:microsoft.com/office/officeart/2005/8/layout/chevronAccent+Icon"/>
    <dgm:cxn modelId="{761DC749-A21E-4083-960B-771FADC15622}" type="presParOf" srcId="{1A79C8BD-81EF-47DB-98AA-EDADE95A7B94}" destId="{D4514B69-51EF-410D-997A-618E98F3F062}" srcOrd="4" destOrd="0" presId="urn:microsoft.com/office/officeart/2005/8/layout/chevronAccent+Icon"/>
    <dgm:cxn modelId="{B3A6ADAE-2A17-4982-8856-B8CD32F1976D}" type="presParOf" srcId="{D4514B69-51EF-410D-997A-618E98F3F062}" destId="{D99AECEF-2E85-4F05-9318-48B798CFC28B}" srcOrd="0" destOrd="0" presId="urn:microsoft.com/office/officeart/2005/8/layout/chevronAccent+Icon"/>
    <dgm:cxn modelId="{DB512E67-B9F5-40BD-AF6A-FD5B85922327}" type="presParOf" srcId="{D4514B69-51EF-410D-997A-618E98F3F062}" destId="{E312AF69-5387-4F4B-874C-DC680BAD0512}" srcOrd="1" destOrd="0" presId="urn:microsoft.com/office/officeart/2005/8/layout/chevronAccent+Icon"/>
    <dgm:cxn modelId="{F62A2FB5-8E69-466F-B5AF-63D7136FF215}" type="presParOf" srcId="{1A79C8BD-81EF-47DB-98AA-EDADE95A7B94}" destId="{4A0C56AA-4D84-4DCD-B3CA-F91966116204}" srcOrd="5" destOrd="0" presId="urn:microsoft.com/office/officeart/2005/8/layout/chevronAccent+Icon"/>
    <dgm:cxn modelId="{F6018847-BF6B-45CA-8573-A10C01CE0ED3}" type="presParOf" srcId="{1A79C8BD-81EF-47DB-98AA-EDADE95A7B94}" destId="{8B8DECFC-C4BC-417B-A5EC-E272FF2D5905}" srcOrd="6" destOrd="0" presId="urn:microsoft.com/office/officeart/2005/8/layout/chevronAccent+Icon"/>
    <dgm:cxn modelId="{E849F4B1-E467-46B7-A824-368DB80C3953}" type="presParOf" srcId="{8B8DECFC-C4BC-417B-A5EC-E272FF2D5905}" destId="{EBE0BE11-0C3E-4128-9B36-945EA5B933D0}" srcOrd="0" destOrd="0" presId="urn:microsoft.com/office/officeart/2005/8/layout/chevronAccent+Icon"/>
    <dgm:cxn modelId="{8C6BFAB3-A310-403D-964F-FE414F98EB55}" type="presParOf" srcId="{8B8DECFC-C4BC-417B-A5EC-E272FF2D5905}" destId="{F9512E5A-A50C-427C-849E-B761B1EAEAC1}" srcOrd="1" destOrd="0" presId="urn:microsoft.com/office/officeart/2005/8/layout/chevronAccent+Icon"/>
    <dgm:cxn modelId="{1A4FC576-5043-4620-BAFF-E247A590303F}" type="presParOf" srcId="{1A79C8BD-81EF-47DB-98AA-EDADE95A7B94}" destId="{E5B3C3BA-735A-4F42-A3D2-FE26731DFFAC}" srcOrd="7" destOrd="0" presId="urn:microsoft.com/office/officeart/2005/8/layout/chevronAccent+Icon"/>
    <dgm:cxn modelId="{ED39F139-EBDF-4B0A-ADCE-D0D2BC0CC703}" type="presParOf" srcId="{1A79C8BD-81EF-47DB-98AA-EDADE95A7B94}" destId="{C9FFD9A9-75DB-48D9-BF14-372C92299A12}" srcOrd="8" destOrd="0" presId="urn:microsoft.com/office/officeart/2005/8/layout/chevronAccent+Icon"/>
    <dgm:cxn modelId="{9472DD3C-DFE3-4343-B6FC-E592ED71AA4D}" type="presParOf" srcId="{C9FFD9A9-75DB-48D9-BF14-372C92299A12}" destId="{43A3A41A-9A0D-4D40-B1CE-8C33171D46A4}" srcOrd="0" destOrd="0" presId="urn:microsoft.com/office/officeart/2005/8/layout/chevronAccent+Icon"/>
    <dgm:cxn modelId="{447FB92E-48FB-4825-BC0B-560CD08EFC5A}" type="presParOf" srcId="{C9FFD9A9-75DB-48D9-BF14-372C92299A12}" destId="{4B9C4CE7-641A-447C-9692-73D3945F56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2C606-9106-4BEF-9B10-2B3E039FA58E}">
      <dsp:nvSpPr>
        <dsp:cNvPr id="0" name=""/>
        <dsp:cNvSpPr/>
      </dsp:nvSpPr>
      <dsp:spPr>
        <a:xfrm>
          <a:off x="0" y="1756"/>
          <a:ext cx="10405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5EF9B-EAD5-4108-9148-59DAC273EC4D}">
      <dsp:nvSpPr>
        <dsp:cNvPr id="0" name=""/>
        <dsp:cNvSpPr/>
      </dsp:nvSpPr>
      <dsp:spPr>
        <a:xfrm>
          <a:off x="0" y="1756"/>
          <a:ext cx="10405672" cy="119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1"/>
            </a:rPr>
            <a:t>https://www.kaggle.com/datasets</a:t>
          </a:r>
          <a:endParaRPr lang="en-US" sz="2400" kern="1200" dirty="0"/>
        </a:p>
      </dsp:txBody>
      <dsp:txXfrm>
        <a:off x="0" y="1756"/>
        <a:ext cx="10405672" cy="1198194"/>
      </dsp:txXfrm>
    </dsp:sp>
    <dsp:sp modelId="{1CFAD579-EE18-4CDE-A368-3AE63A3275C7}">
      <dsp:nvSpPr>
        <dsp:cNvPr id="0" name=""/>
        <dsp:cNvSpPr/>
      </dsp:nvSpPr>
      <dsp:spPr>
        <a:xfrm>
          <a:off x="0" y="1199951"/>
          <a:ext cx="10405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EC635-CC2A-4861-B60B-CBB75642BDCE}">
      <dsp:nvSpPr>
        <dsp:cNvPr id="0" name=""/>
        <dsp:cNvSpPr/>
      </dsp:nvSpPr>
      <dsp:spPr>
        <a:xfrm>
          <a:off x="0" y="1199951"/>
          <a:ext cx="10405672" cy="119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2"/>
            </a:rPr>
            <a:t>https://ourworldindata.org/</a:t>
          </a:r>
          <a:endParaRPr lang="en-US" sz="2400" kern="1200" dirty="0"/>
        </a:p>
      </dsp:txBody>
      <dsp:txXfrm>
        <a:off x="0" y="1199951"/>
        <a:ext cx="10405672" cy="1198194"/>
      </dsp:txXfrm>
    </dsp:sp>
    <dsp:sp modelId="{42527DBF-49FD-4BFE-83C8-4E2F1C89A13E}">
      <dsp:nvSpPr>
        <dsp:cNvPr id="0" name=""/>
        <dsp:cNvSpPr/>
      </dsp:nvSpPr>
      <dsp:spPr>
        <a:xfrm>
          <a:off x="0" y="2398145"/>
          <a:ext cx="10405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253FA-BDBA-4D99-98CA-E670E54D4633}">
      <dsp:nvSpPr>
        <dsp:cNvPr id="0" name=""/>
        <dsp:cNvSpPr/>
      </dsp:nvSpPr>
      <dsp:spPr>
        <a:xfrm>
          <a:off x="0" y="2398145"/>
          <a:ext cx="10405672" cy="119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3"/>
            </a:rPr>
            <a:t>https://sproutsocial.com/insights/new-social-media-demographics</a:t>
          </a:r>
          <a:endParaRPr lang="en-US" sz="2400" kern="1200" dirty="0"/>
        </a:p>
      </dsp:txBody>
      <dsp:txXfrm>
        <a:off x="0" y="2398145"/>
        <a:ext cx="10405672" cy="1198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8B765-820B-4A94-967D-30B70E39088A}">
      <dsp:nvSpPr>
        <dsp:cNvPr id="0" name=""/>
        <dsp:cNvSpPr/>
      </dsp:nvSpPr>
      <dsp:spPr>
        <a:xfrm>
          <a:off x="4714812" y="2658039"/>
          <a:ext cx="3248715" cy="3248715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Utilize pandas to save and manipulate data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Utilize Python to select representative data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Matplotlibs to plot information</a:t>
          </a:r>
          <a:endParaRPr lang="en-US" sz="1400" kern="1200" dirty="0"/>
        </a:p>
      </dsp:txBody>
      <dsp:txXfrm>
        <a:off x="5367948" y="3419035"/>
        <a:ext cx="1942443" cy="1669907"/>
      </dsp:txXfrm>
    </dsp:sp>
    <dsp:sp modelId="{33ACE251-E1E4-415A-9973-989C89AC86D0}">
      <dsp:nvSpPr>
        <dsp:cNvPr id="0" name=""/>
        <dsp:cNvSpPr/>
      </dsp:nvSpPr>
      <dsp:spPr>
        <a:xfrm>
          <a:off x="2824650" y="1890161"/>
          <a:ext cx="2362702" cy="2362702"/>
        </a:xfrm>
        <a:prstGeom prst="gear6">
          <a:avLst/>
        </a:prstGeom>
        <a:solidFill>
          <a:schemeClr val="accent5">
            <a:hueOff val="-1313969"/>
            <a:satOff val="-8924"/>
            <a:lumOff val="-37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Pull information about suicide rates by country and demographics to analyze </a:t>
          </a:r>
          <a:endParaRPr lang="en-US" sz="1200" kern="1200" dirty="0"/>
        </a:p>
      </dsp:txBody>
      <dsp:txXfrm>
        <a:off x="3419467" y="2488573"/>
        <a:ext cx="1173068" cy="1165878"/>
      </dsp:txXfrm>
    </dsp:sp>
    <dsp:sp modelId="{DFB8BBD4-F305-4E77-9A1F-B32D26C2DCA0}">
      <dsp:nvSpPr>
        <dsp:cNvPr id="0" name=""/>
        <dsp:cNvSpPr/>
      </dsp:nvSpPr>
      <dsp:spPr>
        <a:xfrm rot="20700000">
          <a:off x="4148004" y="260138"/>
          <a:ext cx="2314965" cy="2314965"/>
        </a:xfrm>
        <a:prstGeom prst="gear6">
          <a:avLst/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Social media Usage- pull number users by platform and clean</a:t>
          </a:r>
        </a:p>
      </dsp:txBody>
      <dsp:txXfrm rot="-20700000">
        <a:off x="4655744" y="767878"/>
        <a:ext cx="1299486" cy="1299486"/>
      </dsp:txXfrm>
    </dsp:sp>
    <dsp:sp modelId="{2E1AE685-5F0D-4DBA-83AF-D6EAA21EFD9B}">
      <dsp:nvSpPr>
        <dsp:cNvPr id="0" name=""/>
        <dsp:cNvSpPr/>
      </dsp:nvSpPr>
      <dsp:spPr>
        <a:xfrm>
          <a:off x="4484243" y="2156796"/>
          <a:ext cx="4158355" cy="4158355"/>
        </a:xfrm>
        <a:prstGeom prst="circularArrow">
          <a:avLst>
            <a:gd name="adj1" fmla="val 4687"/>
            <a:gd name="adj2" fmla="val 299029"/>
            <a:gd name="adj3" fmla="val 2546073"/>
            <a:gd name="adj4" fmla="val 15798291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BE129-6344-4953-86F7-641B579AA5F3}">
      <dsp:nvSpPr>
        <dsp:cNvPr id="0" name=""/>
        <dsp:cNvSpPr/>
      </dsp:nvSpPr>
      <dsp:spPr>
        <a:xfrm>
          <a:off x="2406220" y="1360035"/>
          <a:ext cx="3021305" cy="30213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1313969"/>
            <a:satOff val="-8924"/>
            <a:lumOff val="-3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2608C-3E51-431E-ABB3-CDB91B51E93A}">
      <dsp:nvSpPr>
        <dsp:cNvPr id="0" name=""/>
        <dsp:cNvSpPr/>
      </dsp:nvSpPr>
      <dsp:spPr>
        <a:xfrm>
          <a:off x="3612529" y="-254275"/>
          <a:ext cx="3257575" cy="325757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14638-0F22-4B8A-9F36-66E696BC9A7B}">
      <dsp:nvSpPr>
        <dsp:cNvPr id="0" name=""/>
        <dsp:cNvSpPr/>
      </dsp:nvSpPr>
      <dsp:spPr>
        <a:xfrm>
          <a:off x="1089" y="794345"/>
          <a:ext cx="1219618" cy="470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603D7-1136-4818-B9CA-D260B614C0E7}">
      <dsp:nvSpPr>
        <dsp:cNvPr id="0" name=""/>
        <dsp:cNvSpPr/>
      </dsp:nvSpPr>
      <dsp:spPr>
        <a:xfrm>
          <a:off x="139765" y="1208192"/>
          <a:ext cx="1029900" cy="470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Facebook Started</a:t>
          </a:r>
        </a:p>
      </dsp:txBody>
      <dsp:txXfrm>
        <a:off x="153553" y="1221980"/>
        <a:ext cx="1002324" cy="443196"/>
      </dsp:txXfrm>
    </dsp:sp>
    <dsp:sp modelId="{96979294-620D-4DD2-8DB6-4DAAB553102B}">
      <dsp:nvSpPr>
        <dsp:cNvPr id="0" name=""/>
        <dsp:cNvSpPr/>
      </dsp:nvSpPr>
      <dsp:spPr>
        <a:xfrm>
          <a:off x="1394165" y="794345"/>
          <a:ext cx="1219618" cy="470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7316D-6349-45F2-ADEB-01732F484063}">
      <dsp:nvSpPr>
        <dsp:cNvPr id="0" name=""/>
        <dsp:cNvSpPr/>
      </dsp:nvSpPr>
      <dsp:spPr>
        <a:xfrm>
          <a:off x="1532840" y="1208192"/>
          <a:ext cx="1029900" cy="470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YouTube</a:t>
          </a:r>
        </a:p>
      </dsp:txBody>
      <dsp:txXfrm>
        <a:off x="1546628" y="1221980"/>
        <a:ext cx="1002324" cy="443196"/>
      </dsp:txXfrm>
    </dsp:sp>
    <dsp:sp modelId="{D99AECEF-2E85-4F05-9318-48B798CFC28B}">
      <dsp:nvSpPr>
        <dsp:cNvPr id="0" name=""/>
        <dsp:cNvSpPr/>
      </dsp:nvSpPr>
      <dsp:spPr>
        <a:xfrm>
          <a:off x="2787240" y="794345"/>
          <a:ext cx="1219618" cy="470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2AF69-5387-4F4B-874C-DC680BAD0512}">
      <dsp:nvSpPr>
        <dsp:cNvPr id="0" name=""/>
        <dsp:cNvSpPr/>
      </dsp:nvSpPr>
      <dsp:spPr>
        <a:xfrm>
          <a:off x="2925916" y="1208192"/>
          <a:ext cx="1029900" cy="470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Twitter</a:t>
          </a:r>
        </a:p>
      </dsp:txBody>
      <dsp:txXfrm>
        <a:off x="2939704" y="1221980"/>
        <a:ext cx="1002324" cy="443196"/>
      </dsp:txXfrm>
    </dsp:sp>
    <dsp:sp modelId="{EBE0BE11-0C3E-4128-9B36-945EA5B933D0}">
      <dsp:nvSpPr>
        <dsp:cNvPr id="0" name=""/>
        <dsp:cNvSpPr/>
      </dsp:nvSpPr>
      <dsp:spPr>
        <a:xfrm>
          <a:off x="4180316" y="794345"/>
          <a:ext cx="1219618" cy="470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12E5A-A50C-427C-849E-B761B1EAEAC1}">
      <dsp:nvSpPr>
        <dsp:cNvPr id="0" name=""/>
        <dsp:cNvSpPr/>
      </dsp:nvSpPr>
      <dsp:spPr>
        <a:xfrm>
          <a:off x="4456370" y="1237945"/>
          <a:ext cx="1029900" cy="470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Facebook Popular</a:t>
          </a:r>
        </a:p>
      </dsp:txBody>
      <dsp:txXfrm>
        <a:off x="4470158" y="1251733"/>
        <a:ext cx="1002324" cy="443196"/>
      </dsp:txXfrm>
    </dsp:sp>
    <dsp:sp modelId="{43A3A41A-9A0D-4D40-B1CE-8C33171D46A4}">
      <dsp:nvSpPr>
        <dsp:cNvPr id="0" name=""/>
        <dsp:cNvSpPr/>
      </dsp:nvSpPr>
      <dsp:spPr>
        <a:xfrm>
          <a:off x="5573391" y="794345"/>
          <a:ext cx="1219618" cy="470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C4CE7-641A-447C-9692-73D3945F5648}">
      <dsp:nvSpPr>
        <dsp:cNvPr id="0" name=""/>
        <dsp:cNvSpPr/>
      </dsp:nvSpPr>
      <dsp:spPr>
        <a:xfrm>
          <a:off x="5898623" y="1237945"/>
          <a:ext cx="1029900" cy="470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5912411" y="1251733"/>
        <a:ext cx="1002324" cy="443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C7FD4-DAA6-473C-867F-830C29EE4A0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C3B9-E44C-469B-A4D5-51020FA7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9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-social media is proved to cause anxiety and depression in society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C3B9-E44C-469B-A4D5-51020FA7B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has more columns that are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C3B9-E44C-469B-A4D5-51020FA7B3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C3B9-E44C-469B-A4D5-51020FA7B3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7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9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19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21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5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7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07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94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7.jpeg"/><Relationship Id="rId1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3.xm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3.xml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D3241D-925F-4065-9B33-EB22BCC03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5236" y="447870"/>
            <a:ext cx="10184363" cy="59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8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20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22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4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106369" cy="243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F9E720A3-E852-4BDC-8EC2-2FFE1FC8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7C4FFA-E27E-4645-9D4F-A4486672B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4A4E7961-DC65-4F72-8E77-CAE8F28B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8EFA41-2814-4B92-ADCD-81CB25CE4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Content Placeholder 8">
            <a:extLst>
              <a:ext uri="{FF2B5EF4-FFF2-40B4-BE49-F238E27FC236}">
                <a16:creationId xmlns:a16="http://schemas.microsoft.com/office/drawing/2014/main" id="{2A6050B1-A874-42DB-8746-6A24355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24" y="2669685"/>
            <a:ext cx="3490121" cy="3785419"/>
          </a:xfrm>
        </p:spPr>
        <p:txBody>
          <a:bodyPr>
            <a:normAutofit/>
          </a:bodyPr>
          <a:lstStyle/>
          <a:p>
            <a:r>
              <a:rPr lang="en-US" dirty="0"/>
              <a:t>Suicides trend was going down for United States and other Countries (101) from 1995 up to mid 2004, when United States made a turn and trend started going up while other countries kept their down trending numbers.</a:t>
            </a:r>
          </a:p>
          <a:p>
            <a:r>
              <a:rPr lang="en-US" dirty="0"/>
              <a:t>What happened?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54717D-3A2D-4468-B3D1-EE9DCC0B5EE8}"/>
              </a:ext>
            </a:extLst>
          </p:cNvPr>
          <p:cNvGrpSpPr/>
          <p:nvPr/>
        </p:nvGrpSpPr>
        <p:grpSpPr>
          <a:xfrm>
            <a:off x="4181005" y="3781555"/>
            <a:ext cx="7540745" cy="2208516"/>
            <a:chOff x="4141677" y="3643904"/>
            <a:chExt cx="7540745" cy="2208516"/>
          </a:xfrm>
        </p:grpSpPr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9956CE8-43AD-4936-91DD-BCEA3EAC48B8}"/>
                </a:ext>
              </a:extLst>
            </p:cNvPr>
            <p:cNvSpPr txBox="1">
              <a:spLocks/>
            </p:cNvSpPr>
            <p:nvPr/>
          </p:nvSpPr>
          <p:spPr>
            <a:xfrm>
              <a:off x="4821728" y="3643904"/>
              <a:ext cx="3992374" cy="3611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Social Media Timeline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2E8329B-9D7D-472B-89D3-4E44DD9B458E}"/>
                </a:ext>
              </a:extLst>
            </p:cNvPr>
            <p:cNvGrpSpPr/>
            <p:nvPr/>
          </p:nvGrpSpPr>
          <p:grpSpPr>
            <a:xfrm>
              <a:off x="4141677" y="3675263"/>
              <a:ext cx="7540745" cy="2177157"/>
              <a:chOff x="4223495" y="3848433"/>
              <a:chExt cx="7540745" cy="21771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07754C-8F4F-4811-BF0D-EA74F6AF52C1}"/>
                  </a:ext>
                </a:extLst>
              </p:cNvPr>
              <p:cNvGrpSpPr/>
              <p:nvPr/>
            </p:nvGrpSpPr>
            <p:grpSpPr>
              <a:xfrm>
                <a:off x="4223495" y="3848433"/>
                <a:ext cx="7540745" cy="2177157"/>
                <a:chOff x="4223495" y="1659883"/>
                <a:chExt cx="7381560" cy="4359375"/>
              </a:xfrm>
            </p:grpSpPr>
            <p:graphicFrame>
              <p:nvGraphicFramePr>
                <p:cNvPr id="7" name="Diagram 6">
                  <a:extLst>
                    <a:ext uri="{FF2B5EF4-FFF2-40B4-BE49-F238E27FC236}">
                      <a16:creationId xmlns:a16="http://schemas.microsoft.com/office/drawing/2014/main" id="{C513224B-E0E8-43C2-AE32-76CA2D83F22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611907284"/>
                    </p:ext>
                  </p:extLst>
                </p:nvPr>
              </p:nvGraphicFramePr>
              <p:xfrm>
                <a:off x="4821726" y="1659883"/>
                <a:ext cx="6783329" cy="435937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E9A91E6-AFDD-4A32-A1E5-67FC93C05857}"/>
                    </a:ext>
                  </a:extLst>
                </p:cNvPr>
                <p:cNvGrpSpPr/>
                <p:nvPr/>
              </p:nvGrpSpPr>
              <p:grpSpPr>
                <a:xfrm>
                  <a:off x="5206418" y="3266123"/>
                  <a:ext cx="3859545" cy="1146898"/>
                  <a:chOff x="3959461" y="1704105"/>
                  <a:chExt cx="625397" cy="255650"/>
                </a:xfrm>
                <a:blipFill dpi="0" rotWithShape="1">
                  <a:blip r:embed="rId13">
                    <a:alphaModFix amt="0"/>
                  </a:blip>
                  <a:srcRect/>
                  <a:tile tx="0" ty="0" sx="100000" sy="100000" flip="none" algn="tl"/>
                </a:blipFill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E7E263E-014C-40C4-A487-A13FA1D258E9}"/>
                      </a:ext>
                    </a:extLst>
                  </p:cNvPr>
                  <p:cNvSpPr/>
                  <p:nvPr/>
                </p:nvSpPr>
                <p:spPr>
                  <a:xfrm>
                    <a:off x="3959461" y="1704105"/>
                    <a:ext cx="559280" cy="255650"/>
                  </a:xfrm>
                  <a:prstGeom prst="roundRect">
                    <a:avLst>
                      <a:gd name="adj" fmla="val 1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4" name="Rectangle: Rounded Corners 4">
                    <a:extLst>
                      <a:ext uri="{FF2B5EF4-FFF2-40B4-BE49-F238E27FC236}">
                        <a16:creationId xmlns:a16="http://schemas.microsoft.com/office/drawing/2014/main" id="{356D882C-C830-46C7-9FB8-4D4569F868D0}"/>
                      </a:ext>
                    </a:extLst>
                  </p:cNvPr>
                  <p:cNvSpPr txBox="1"/>
                  <p:nvPr/>
                </p:nvSpPr>
                <p:spPr>
                  <a:xfrm>
                    <a:off x="4308558" y="1711294"/>
                    <a:ext cx="276300" cy="22070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49784" tIns="49784" rIns="49784" bIns="49784" numCol="1" spcCol="1270" anchor="ctr" anchorCtr="0">
                    <a:noAutofit/>
                  </a:bodyPr>
                  <a:lstStyle/>
                  <a:p>
                    <a:pPr marL="0" lvl="0" indent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000" kern="1200" dirty="0">
                        <a:solidFill>
                          <a:schemeClr val="dk1">
                            <a:hueOff val="0"/>
                            <a:satOff val="0"/>
                            <a:lumOff val="0"/>
                          </a:schemeClr>
                        </a:solidFill>
                      </a:rPr>
                      <a:t>2006</a:t>
                    </a: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E73F86-A82D-458A-AD74-E3DDA9B03828}"/>
                    </a:ext>
                  </a:extLst>
                </p:cNvPr>
                <p:cNvGrpSpPr/>
                <p:nvPr/>
              </p:nvGrpSpPr>
              <p:grpSpPr>
                <a:xfrm>
                  <a:off x="4223495" y="3273497"/>
                  <a:ext cx="2406500" cy="1085572"/>
                  <a:chOff x="3923977" y="1704079"/>
                  <a:chExt cx="389947" cy="241980"/>
                </a:xfrm>
                <a:blipFill dpi="0" rotWithShape="1">
                  <a:blip r:embed="rId13">
                    <a:alphaModFix amt="0"/>
                  </a:blip>
                  <a:srcRect/>
                  <a:tile tx="0" ty="0" sx="100000" sy="100000" flip="none" algn="tl"/>
                </a:blipFill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29BC035B-D2E6-4735-B329-8949132D0A38}"/>
                      </a:ext>
                    </a:extLst>
                  </p:cNvPr>
                  <p:cNvSpPr/>
                  <p:nvPr/>
                </p:nvSpPr>
                <p:spPr>
                  <a:xfrm>
                    <a:off x="4084283" y="1704079"/>
                    <a:ext cx="203870" cy="241980"/>
                  </a:xfrm>
                  <a:prstGeom prst="roundRect">
                    <a:avLst>
                      <a:gd name="adj" fmla="val 1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8" name="Rectangle: Rounded Corners 4">
                    <a:extLst>
                      <a:ext uri="{FF2B5EF4-FFF2-40B4-BE49-F238E27FC236}">
                        <a16:creationId xmlns:a16="http://schemas.microsoft.com/office/drawing/2014/main" id="{28D85A06-7270-4E01-A214-C4116B4CEBA1}"/>
                      </a:ext>
                    </a:extLst>
                  </p:cNvPr>
                  <p:cNvSpPr txBox="1"/>
                  <p:nvPr/>
                </p:nvSpPr>
                <p:spPr>
                  <a:xfrm>
                    <a:off x="3923977" y="1743170"/>
                    <a:ext cx="389947" cy="15096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49784" tIns="49784" rIns="49784" bIns="49784" numCol="1" spcCol="1270" anchor="ctr" anchorCtr="0">
                    <a:noAutofit/>
                  </a:bodyPr>
                  <a:lstStyle/>
                  <a:p>
                    <a:pPr marL="0" lvl="0" indent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000" kern="1200" dirty="0">
                        <a:solidFill>
                          <a:schemeClr val="dk1">
                            <a:hueOff val="0"/>
                            <a:satOff val="0"/>
                            <a:lumOff val="0"/>
                          </a:schemeClr>
                        </a:solidFill>
                      </a:rPr>
                      <a:t>2004</a:t>
                    </a: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78FA20E-3E41-416B-BFE6-5E1181499813}"/>
                    </a:ext>
                  </a:extLst>
                </p:cNvPr>
                <p:cNvGrpSpPr/>
                <p:nvPr/>
              </p:nvGrpSpPr>
              <p:grpSpPr>
                <a:xfrm>
                  <a:off x="6128421" y="3194153"/>
                  <a:ext cx="1462069" cy="1173002"/>
                  <a:chOff x="3942991" y="1704105"/>
                  <a:chExt cx="575750" cy="255650"/>
                </a:xfrm>
                <a:blipFill dpi="0" rotWithShape="1">
                  <a:blip r:embed="rId13">
                    <a:alphaModFix amt="0"/>
                  </a:blip>
                  <a:srcRect/>
                  <a:tile tx="0" ty="0" sx="100000" sy="100000" flip="none" algn="tl"/>
                </a:blipFill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E854B155-3C82-4049-89F1-91984414DF1C}"/>
                      </a:ext>
                    </a:extLst>
                  </p:cNvPr>
                  <p:cNvSpPr/>
                  <p:nvPr/>
                </p:nvSpPr>
                <p:spPr>
                  <a:xfrm>
                    <a:off x="3959461" y="1704105"/>
                    <a:ext cx="559280" cy="255650"/>
                  </a:xfrm>
                  <a:prstGeom prst="roundRect">
                    <a:avLst>
                      <a:gd name="adj" fmla="val 1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41" name="Rectangle: Rounded Corners 4">
                    <a:extLst>
                      <a:ext uri="{FF2B5EF4-FFF2-40B4-BE49-F238E27FC236}">
                        <a16:creationId xmlns:a16="http://schemas.microsoft.com/office/drawing/2014/main" id="{EB6B541C-4ECC-4C1C-A2C1-F45A598A1FD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991" y="1711593"/>
                    <a:ext cx="544304" cy="2406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49784" tIns="49784" rIns="49784" bIns="49784" numCol="1" spcCol="1270" anchor="ctr" anchorCtr="0">
                    <a:noAutofit/>
                  </a:bodyPr>
                  <a:lstStyle/>
                  <a:p>
                    <a:pPr marL="0" lvl="0" indent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000" kern="1200" dirty="0">
                        <a:solidFill>
                          <a:schemeClr val="dk1">
                            <a:hueOff val="0"/>
                            <a:satOff val="0"/>
                            <a:lumOff val="0"/>
                          </a:schemeClr>
                        </a:solidFill>
                      </a:rPr>
                      <a:t>2005</a:t>
                    </a:r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FD8EE72-6752-4496-B722-0867AD05DE1E}"/>
                    </a:ext>
                  </a:extLst>
                </p:cNvPr>
                <p:cNvGrpSpPr/>
                <p:nvPr/>
              </p:nvGrpSpPr>
              <p:grpSpPr>
                <a:xfrm>
                  <a:off x="9097379" y="3307204"/>
                  <a:ext cx="845032" cy="946901"/>
                  <a:chOff x="3959461" y="1704105"/>
                  <a:chExt cx="559280" cy="255650"/>
                </a:xfrm>
                <a:blipFill dpi="0" rotWithShape="1">
                  <a:blip r:embed="rId13">
                    <a:alphaModFix amt="0"/>
                  </a:blip>
                  <a:srcRect/>
                  <a:tile tx="0" ty="0" sx="100000" sy="100000" flip="none" algn="tl"/>
                </a:blipFill>
              </p:grpSpPr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9F9D32EC-A331-4FB3-852A-3D63F4DF916C}"/>
                      </a:ext>
                    </a:extLst>
                  </p:cNvPr>
                  <p:cNvSpPr/>
                  <p:nvPr/>
                </p:nvSpPr>
                <p:spPr>
                  <a:xfrm>
                    <a:off x="3959461" y="1704105"/>
                    <a:ext cx="559280" cy="255650"/>
                  </a:xfrm>
                  <a:prstGeom prst="roundRect">
                    <a:avLst>
                      <a:gd name="adj" fmla="val 1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45" name="Rectangle: Rounded Corners 4">
                    <a:extLst>
                      <a:ext uri="{FF2B5EF4-FFF2-40B4-BE49-F238E27FC236}">
                        <a16:creationId xmlns:a16="http://schemas.microsoft.com/office/drawing/2014/main" id="{2F8DD2C6-AB65-441F-ABEC-33349E276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966949" y="1711593"/>
                    <a:ext cx="544304" cy="2406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49784" tIns="49784" rIns="49784" bIns="49784" numCol="1" spcCol="1270" anchor="ctr" anchorCtr="0">
                    <a:noAutofit/>
                  </a:bodyPr>
                  <a:lstStyle/>
                  <a:p>
                    <a:pPr marL="0" lvl="0" indent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000" kern="1200" dirty="0">
                        <a:solidFill>
                          <a:schemeClr val="dk1">
                            <a:hueOff val="0"/>
                            <a:satOff val="0"/>
                            <a:lumOff val="0"/>
                          </a:schemeClr>
                        </a:solidFill>
                      </a:rPr>
                      <a:t>2008</a:t>
                    </a: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045C2A6-9747-4B5B-9A8C-D6A15FA04E53}"/>
                    </a:ext>
                  </a:extLst>
                </p:cNvPr>
                <p:cNvGrpSpPr/>
                <p:nvPr/>
              </p:nvGrpSpPr>
              <p:grpSpPr>
                <a:xfrm>
                  <a:off x="10274091" y="3235106"/>
                  <a:ext cx="1148145" cy="1146898"/>
                  <a:chOff x="3959461" y="1704105"/>
                  <a:chExt cx="559280" cy="255650"/>
                </a:xfrm>
                <a:blipFill dpi="0" rotWithShape="1">
                  <a:blip r:embed="rId13">
                    <a:alphaModFix amt="0"/>
                  </a:blip>
                  <a:srcRect/>
                  <a:tile tx="0" ty="0" sx="100000" sy="100000" flip="none" algn="tl"/>
                </a:blipFill>
              </p:grpSpPr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BAF94C21-6578-4CEA-8938-E00C4A6B5BB5}"/>
                      </a:ext>
                    </a:extLst>
                  </p:cNvPr>
                  <p:cNvSpPr/>
                  <p:nvPr/>
                </p:nvSpPr>
                <p:spPr>
                  <a:xfrm>
                    <a:off x="3959461" y="1704105"/>
                    <a:ext cx="559280" cy="255650"/>
                  </a:xfrm>
                  <a:prstGeom prst="roundRect">
                    <a:avLst>
                      <a:gd name="adj" fmla="val 1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48" name="Rectangle: Rounded Corners 4">
                    <a:extLst>
                      <a:ext uri="{FF2B5EF4-FFF2-40B4-BE49-F238E27FC236}">
                        <a16:creationId xmlns:a16="http://schemas.microsoft.com/office/drawing/2014/main" id="{A6F336C3-D871-4DA7-89DC-D509A6163B0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6949" y="1711593"/>
                    <a:ext cx="544304" cy="2406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49784" tIns="49784" rIns="49784" bIns="49784" numCol="1" spcCol="1270" anchor="ctr" anchorCtr="0">
                    <a:noAutofit/>
                  </a:bodyPr>
                  <a:lstStyle/>
                  <a:p>
                    <a:pPr marL="0" lvl="0" indent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000" kern="1200" dirty="0">
                        <a:solidFill>
                          <a:schemeClr val="dk1">
                            <a:hueOff val="0"/>
                            <a:satOff val="0"/>
                            <a:lumOff val="0"/>
                          </a:schemeClr>
                        </a:solidFill>
                      </a:rPr>
                      <a:t>2010</a:t>
                    </a: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04CC35C-9036-40A5-8713-282172507EF0}"/>
                  </a:ext>
                </a:extLst>
              </p:cNvPr>
              <p:cNvGrpSpPr/>
              <p:nvPr/>
            </p:nvGrpSpPr>
            <p:grpSpPr>
              <a:xfrm>
                <a:off x="4962578" y="5065456"/>
                <a:ext cx="6474996" cy="460756"/>
                <a:chOff x="4962578" y="5065456"/>
                <a:chExt cx="6474996" cy="460756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68C5F6B-0241-47FF-9FF0-F900951D61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99719" y="5151286"/>
                  <a:ext cx="992834" cy="341620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905C66B7-81B0-41E4-B050-F24C1A0292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55773" y="5113334"/>
                  <a:ext cx="381801" cy="412878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E389FD70-DB1F-4171-824E-32DF8A79D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2578" y="5113334"/>
                  <a:ext cx="992834" cy="341620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ECEE48A5-526F-44A5-B190-ABB9E0859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21646" y="5102471"/>
                  <a:ext cx="780995" cy="394482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63D3A60A-1819-45CD-B5EC-F6BAB7C8B4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29165" y="5065456"/>
                  <a:ext cx="437154" cy="45081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9B9A76-4FDD-4F83-9D5B-84260875245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93426" y="383534"/>
            <a:ext cx="4114286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6B29A-C51A-4451-BBE8-51170E6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Social media use increased exponentially starting around 2016.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A06225E-A719-42C5-963B-B556F29F9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612369"/>
            <a:ext cx="5449889" cy="3633259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51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6B29A-C51A-4451-BBE8-51170E6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Suicide /100 k people by Generation. Comparing United States with other Countries.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38D317-5BDC-4E1F-83C7-943EF2C6F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72972"/>
              </p:ext>
            </p:extLst>
          </p:nvPr>
        </p:nvGraphicFramePr>
        <p:xfrm>
          <a:off x="648931" y="4160351"/>
          <a:ext cx="4089400" cy="1219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96555410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55689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9983977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3200454"/>
                    </a:ext>
                  </a:extLst>
                </a:gridCol>
              </a:tblGrid>
              <a:tr h="219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Generation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Oldest 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Youngest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Age in 2005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8446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Today*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Age Today*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999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The Silent Generation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(80 ,60)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264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Boomers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74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(59 ,41)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703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Gen 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(40 ,26)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8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Millennials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(25 ,11)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153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D3E5F72-4C28-41D8-BA06-17D540D80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620" y="3853321"/>
            <a:ext cx="4943475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05246-6173-4D90-9472-0B4581E16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92" y="752474"/>
            <a:ext cx="48482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6B29A-C51A-4451-BBE8-51170E6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Suicide /100 k people by Age Group. Comparing United States with other Countries.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FD656-41B7-4893-9EC6-D88270CF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173" y="3801242"/>
            <a:ext cx="4905375" cy="26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F954-C752-49CB-812D-927CAC868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173" y="677809"/>
            <a:ext cx="4867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7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6B29A-C51A-4451-BBE8-51170E6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Close Up Millennials 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C63CE-28B0-4432-80E0-1D34ADEF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457" y="3480962"/>
            <a:ext cx="4114286" cy="27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2C9F2-4324-48D4-A9DA-0EABDCBC2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457" y="306286"/>
            <a:ext cx="4114286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2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8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20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22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4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106369" cy="243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F9E720A3-E852-4BDC-8EC2-2FFE1FC8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7C4FFA-E27E-4645-9D4F-A4486672B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4A4E7961-DC65-4F72-8E77-CAE8F28B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8EFA41-2814-4B92-ADCD-81CB25CE4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A37825D-809A-4413-9F47-214C24CF41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60" y="1141407"/>
            <a:ext cx="3703319" cy="2468880"/>
          </a:xfrm>
          <a:prstGeom prst="rect">
            <a:avLst/>
          </a:prstGeom>
          <a:effectLst/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9956CE8-43AD-4936-91DD-BCEA3EAC48B8}"/>
              </a:ext>
            </a:extLst>
          </p:cNvPr>
          <p:cNvSpPr txBox="1">
            <a:spLocks/>
          </p:cNvSpPr>
          <p:nvPr/>
        </p:nvSpPr>
        <p:spPr>
          <a:xfrm>
            <a:off x="4937515" y="3802352"/>
            <a:ext cx="2561719" cy="267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Generation Z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Correlation: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0.93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0.95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R-squared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0.86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CBA4DF5-3C30-4B80-81E8-AC686FC00660}"/>
              </a:ext>
            </a:extLst>
          </p:cNvPr>
          <p:cNvSpPr txBox="1">
            <a:spLocks/>
          </p:cNvSpPr>
          <p:nvPr/>
        </p:nvSpPr>
        <p:spPr>
          <a:xfrm>
            <a:off x="8561893" y="3802352"/>
            <a:ext cx="2561719" cy="267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Generation 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Correlation: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0.83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0.88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R-squared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0.69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0.78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Picture 48" descr="Chart, scatter chart&#10;&#10;Description automatically generated">
            <a:extLst>
              <a:ext uri="{FF2B5EF4-FFF2-40B4-BE49-F238E27FC236}">
                <a16:creationId xmlns:a16="http://schemas.microsoft.com/office/drawing/2014/main" id="{2C496B59-15F2-497E-BDBA-5463D06801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79" y="1141407"/>
            <a:ext cx="3703320" cy="2468880"/>
          </a:xfrm>
          <a:prstGeom prst="rect">
            <a:avLst/>
          </a:prstGeom>
        </p:spPr>
      </p:pic>
      <p:sp>
        <p:nvSpPr>
          <p:cNvPr id="53" name="Content Placeholder 8">
            <a:extLst>
              <a:ext uri="{FF2B5EF4-FFF2-40B4-BE49-F238E27FC236}">
                <a16:creationId xmlns:a16="http://schemas.microsoft.com/office/drawing/2014/main" id="{2A6050B1-A874-42DB-8746-6A24355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24" y="2669685"/>
            <a:ext cx="3490121" cy="3785419"/>
          </a:xfrm>
        </p:spPr>
        <p:txBody>
          <a:bodyPr>
            <a:normAutofit/>
          </a:bodyPr>
          <a:lstStyle/>
          <a:p>
            <a:r>
              <a:rPr lang="en-US" dirty="0"/>
              <a:t>Excluding everything prior to the start of our social media data, Generation Z and Generation X showed the highest correlation factors.</a:t>
            </a:r>
          </a:p>
        </p:txBody>
      </p:sp>
    </p:spTree>
    <p:extLst>
      <p:ext uri="{BB962C8B-B14F-4D97-AF65-F5344CB8AC3E}">
        <p14:creationId xmlns:p14="http://schemas.microsoft.com/office/powerpoint/2010/main" val="130996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Acknowledge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7E2B76-E67E-4ED9-B602-F5CE6C11AD29}"/>
              </a:ext>
            </a:extLst>
          </p:cNvPr>
          <p:cNvSpPr txBox="1">
            <a:spLocks/>
          </p:cNvSpPr>
          <p:nvPr/>
        </p:nvSpPr>
        <p:spPr>
          <a:xfrm>
            <a:off x="5330537" y="1854821"/>
            <a:ext cx="600627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Even though there is trend and correlation of Suicide Rates and Usage or Social Media, there are other many factors that impact Suicides in a society that are not part of the scope of this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80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15D61F9F-EA96-48C7-81E7-A8EA084B4823}"/>
              </a:ext>
            </a:extLst>
          </p:cNvPr>
          <p:cNvSpPr txBox="1">
            <a:spLocks/>
          </p:cNvSpPr>
          <p:nvPr/>
        </p:nvSpPr>
        <p:spPr>
          <a:xfrm>
            <a:off x="5330537" y="1854821"/>
            <a:ext cx="600627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There are numerous psychological studies that link social media with anxiety and depression. With the information presented in this project the effects of social media might be taking a fata </a:t>
            </a:r>
            <a:r>
              <a:rPr lang="en-US"/>
              <a:t>toll in United States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5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73B4C-0435-4527-B8C4-825D1426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Social Media Usage and Its Impact on Society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6" name="Graphic 6" descr="Group">
            <a:extLst>
              <a:ext uri="{FF2B5EF4-FFF2-40B4-BE49-F238E27FC236}">
                <a16:creationId xmlns:a16="http://schemas.microsoft.com/office/drawing/2014/main" id="{9FF6C224-9552-403E-B08E-B1C843559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80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AD856C-2ABC-4BD3-B2A2-B0047D94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14277"/>
            <a:ext cx="9252154" cy="101665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Social Media and Mental Health</a:t>
            </a:r>
          </a:p>
        </p:txBody>
      </p:sp>
      <p:sp>
        <p:nvSpPr>
          <p:cNvPr id="1033" name="Rectangle 136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74CD-1AE7-45B0-A3EA-6D413BF053ED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 is proven that social media can cause anxiety and depression.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much of an impact does social media have on society?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B86E4-62B8-4310-BF5F-49492EDE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393" y="2548281"/>
            <a:ext cx="4948672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A509AD-3BB2-436B-BE41-2AC7A9A0DA8F}"/>
              </a:ext>
            </a:extLst>
          </p:cNvPr>
          <p:cNvSpPr txBox="1"/>
          <p:nvPr/>
        </p:nvSpPr>
        <p:spPr>
          <a:xfrm>
            <a:off x="9983901" y="2587999"/>
            <a:ext cx="130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0000"/>
                </a:highlight>
              </a:rPr>
              <a:t>(Getty Images)</a:t>
            </a:r>
          </a:p>
        </p:txBody>
      </p:sp>
    </p:spTree>
    <p:extLst>
      <p:ext uri="{BB962C8B-B14F-4D97-AF65-F5344CB8AC3E}">
        <p14:creationId xmlns:p14="http://schemas.microsoft.com/office/powerpoint/2010/main" val="16092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Decompose 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Is the negative impact of social media leading people to commit suicide?</a:t>
            </a:r>
          </a:p>
          <a:p>
            <a:pPr>
              <a:lnSpc>
                <a:spcPct val="90000"/>
              </a:lnSpc>
            </a:pPr>
            <a:r>
              <a:rPr lang="en-US" sz="1500"/>
              <a:t>Is there a correlation between suicide rate and media usage?</a:t>
            </a:r>
          </a:p>
          <a:p>
            <a:pPr>
              <a:lnSpc>
                <a:spcPct val="90000"/>
              </a:lnSpc>
            </a:pPr>
            <a:r>
              <a:rPr lang="en-US" sz="1500"/>
              <a:t>What can be a Social Media usage metric?</a:t>
            </a:r>
          </a:p>
          <a:p>
            <a:pPr>
              <a:lnSpc>
                <a:spcPct val="90000"/>
              </a:lnSpc>
            </a:pPr>
            <a:r>
              <a:rPr lang="en-US" sz="1500"/>
              <a:t>Which are the more representative social media platform? Should be consider just one platform or multiple platforms?</a:t>
            </a:r>
          </a:p>
          <a:p>
            <a:pPr>
              <a:lnSpc>
                <a:spcPct val="90000"/>
              </a:lnSpc>
            </a:pPr>
            <a:r>
              <a:rPr lang="en-US" sz="1500"/>
              <a:t>Who is Society?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Which countries seem to show higher impact by social media? 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United States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Is it different by group age/generation?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Is it different by gender?</a:t>
            </a:r>
          </a:p>
        </p:txBody>
      </p:sp>
    </p:spTree>
    <p:extLst>
      <p:ext uri="{BB962C8B-B14F-4D97-AF65-F5344CB8AC3E}">
        <p14:creationId xmlns:p14="http://schemas.microsoft.com/office/powerpoint/2010/main" val="391257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46762"/>
            <a:ext cx="9144000" cy="1263649"/>
          </a:xfrm>
        </p:spPr>
        <p:txBody>
          <a:bodyPr/>
          <a:lstStyle/>
          <a:p>
            <a:r>
              <a:rPr lang="en-US" dirty="0"/>
              <a:t>Identify Data Sources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1E8F048-2029-49F5-BC28-39F65B255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38173"/>
              </p:ext>
            </p:extLst>
          </p:nvPr>
        </p:nvGraphicFramePr>
        <p:xfrm>
          <a:off x="762000" y="2397969"/>
          <a:ext cx="10405672" cy="359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AE61458-A309-4BA2-96B9-8ACA3F327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463" y="2971220"/>
            <a:ext cx="97155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87166-696B-4DC4-AAEB-C31C9E0F0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7463" y="2040781"/>
            <a:ext cx="15240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D50C2-EE5A-45EF-BB6A-EBBD1B8BD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463" y="2913259"/>
            <a:ext cx="97155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5337F-3E61-43A0-A438-0991CDB54E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7463" y="2026475"/>
            <a:ext cx="15240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1D4137-AD65-463F-A73B-1EA5A55DB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7463" y="1315111"/>
            <a:ext cx="2286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4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Define Strategy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Start with a high-level overview </a:t>
            </a:r>
          </a:p>
          <a:p>
            <a:pPr lvl="1"/>
            <a:r>
              <a:rPr lang="en-US" dirty="0"/>
              <a:t>Drill down to find answers to our questions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Social media usage metrics</a:t>
            </a:r>
          </a:p>
          <a:p>
            <a:pPr lvl="2"/>
            <a:r>
              <a:rPr lang="en-US" dirty="0"/>
              <a:t>Average monthly users per year</a:t>
            </a:r>
          </a:p>
          <a:p>
            <a:pPr lvl="1"/>
            <a:r>
              <a:rPr lang="en-US" dirty="0"/>
              <a:t>Suicide rate</a:t>
            </a:r>
          </a:p>
          <a:p>
            <a:pPr lvl="2"/>
            <a:r>
              <a:rPr lang="en-US" dirty="0"/>
              <a:t>Suicides per 100K Population</a:t>
            </a:r>
          </a:p>
          <a:p>
            <a:pPr lvl="1"/>
            <a:r>
              <a:rPr lang="en-US" dirty="0"/>
              <a:t>Society</a:t>
            </a:r>
          </a:p>
          <a:p>
            <a:pPr lvl="2"/>
            <a:r>
              <a:rPr lang="en-US" dirty="0"/>
              <a:t>Narrow down to  gender, age group and country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44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Build Data Retrieval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Kaggle</a:t>
            </a:r>
          </a:p>
          <a:p>
            <a:pPr lvl="1"/>
            <a:r>
              <a:rPr lang="en-US" dirty="0">
                <a:latin typeface="+mn-lt"/>
              </a:rPr>
              <a:t>Found a CSV file of suicide rate for 101 Countries from 1985 to 2016.  The table includes some demographics data.</a:t>
            </a:r>
          </a:p>
          <a:p>
            <a:r>
              <a:rPr lang="en-US" dirty="0" err="1">
                <a:latin typeface="+mn-lt"/>
              </a:rPr>
              <a:t>OurWorldData</a:t>
            </a:r>
            <a:endParaRPr lang="en-US" dirty="0">
              <a:latin typeface="+mn-lt"/>
            </a:endParaRPr>
          </a:p>
          <a:p>
            <a:pPr lvl="1"/>
            <a:r>
              <a:rPr lang="en-US" dirty="0"/>
              <a:t>Website had a CSV file that showed average monthly users for 19 different social media sites per year from 2002 – 2019</a:t>
            </a:r>
            <a:r>
              <a:rPr lang="en-US" dirty="0">
                <a:latin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4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Retrieve Plan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18AA4B-C5B1-44AB-84E8-CB440310A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562356"/>
              </p:ext>
            </p:extLst>
          </p:nvPr>
        </p:nvGraphicFramePr>
        <p:xfrm>
          <a:off x="1535724" y="190919"/>
          <a:ext cx="10020300" cy="5906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33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106369" cy="5771103"/>
          </a:xfrm>
        </p:spPr>
        <p:txBody>
          <a:bodyPr anchor="ctr">
            <a:normAutofit/>
          </a:bodyPr>
          <a:lstStyle/>
          <a:p>
            <a:r>
              <a:rPr lang="en-US" dirty="0"/>
              <a:t>Assemble and clean data</a:t>
            </a:r>
          </a:p>
        </p:txBody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0E9B5E50-510C-45E3-B81D-B60392D7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3D5605A8-5643-445C-A934-FE3151CF5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D46DD90-18F9-42BF-B7EA-377AE1C9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184E1E-A495-440C-83BC-AC5FF8625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823" y="1325419"/>
            <a:ext cx="6491057" cy="2674648"/>
          </a:xfrm>
        </p:spPr>
        <p:txBody>
          <a:bodyPr>
            <a:normAutofit/>
          </a:bodyPr>
          <a:lstStyle/>
          <a:p>
            <a:endParaRPr lang="en-US" b="0" i="0" u="none" strike="noStrike">
              <a:solidFill>
                <a:schemeClr val="bg1"/>
              </a:solidFill>
              <a:effectLst/>
              <a:latin typeface="Slack-Lato"/>
            </a:endParaRPr>
          </a:p>
          <a:p>
            <a:endParaRPr lang="en-US" b="0" i="0" u="none" strike="noStrike">
              <a:solidFill>
                <a:schemeClr val="bg1"/>
              </a:solidFill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>
              <a:solidFill>
                <a:schemeClr val="bg1"/>
              </a:solidFill>
              <a:effectLst/>
              <a:latin typeface="Slack-Lato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8B922-5DD2-4EF5-BB0C-539202B9A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582" y="1530670"/>
            <a:ext cx="5064026" cy="644797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8978F-AA61-4C70-BA20-3E575927E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582" y="2380718"/>
            <a:ext cx="7512653" cy="563448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D8C0FE-D146-4145-BB7B-1B63EAED7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582" y="3215439"/>
            <a:ext cx="5400093" cy="8365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0AA69-A5E3-4919-B5C8-CBB0192139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99"/>
          <a:stretch/>
        </p:blipFill>
        <p:spPr>
          <a:xfrm>
            <a:off x="4507581" y="4142738"/>
            <a:ext cx="7329377" cy="23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619</Words>
  <Application>Microsoft Office PowerPoint</Application>
  <PresentationFormat>Widescreen</PresentationFormat>
  <Paragraphs>121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Slack-Lato</vt:lpstr>
      <vt:lpstr>Wingdings 3</vt:lpstr>
      <vt:lpstr>Ion</vt:lpstr>
      <vt:lpstr>PowerPoint Presentation</vt:lpstr>
      <vt:lpstr>Social Media Usage and Its Impact on Society </vt:lpstr>
      <vt:lpstr>Social Media and Mental Health</vt:lpstr>
      <vt:lpstr>Decompose the Ask</vt:lpstr>
      <vt:lpstr>Identify Data Sources</vt:lpstr>
      <vt:lpstr>Define Strategy and Metrics</vt:lpstr>
      <vt:lpstr>Build Data Retrieval Plan </vt:lpstr>
      <vt:lpstr>Retrieve Plan </vt:lpstr>
      <vt:lpstr>Assemble and clean data</vt:lpstr>
      <vt:lpstr>Analyze for Trends</vt:lpstr>
      <vt:lpstr>Analyze for Trends</vt:lpstr>
      <vt:lpstr>Analyze for Trends</vt:lpstr>
      <vt:lpstr>Analyze for Trends</vt:lpstr>
      <vt:lpstr>Analyze for Trends</vt:lpstr>
      <vt:lpstr>Analyze for Trends</vt:lpstr>
      <vt:lpstr>Acknowledge 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Gretchen A</dc:creator>
  <cp:lastModifiedBy>Ludmila Garcia</cp:lastModifiedBy>
  <cp:revision>18</cp:revision>
  <dcterms:created xsi:type="dcterms:W3CDTF">2020-11-06T00:34:44Z</dcterms:created>
  <dcterms:modified xsi:type="dcterms:W3CDTF">2020-11-07T00:39:21Z</dcterms:modified>
</cp:coreProperties>
</file>