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 OD" userId="ad7e20eb69824bae" providerId="LiveId" clId="{CC928431-E12B-470A-A383-5BC3793FC33C}"/>
    <pc:docChg chg="undo custSel addSld modSld">
      <pc:chgData name="mila OD" userId="ad7e20eb69824bae" providerId="LiveId" clId="{CC928431-E12B-470A-A383-5BC3793FC33C}" dt="2021-05-27T21:17:16.350" v="26" actId="26606"/>
      <pc:docMkLst>
        <pc:docMk/>
      </pc:docMkLst>
      <pc:sldChg chg="addSp delSp modSp new mod setBg">
        <pc:chgData name="mila OD" userId="ad7e20eb69824bae" providerId="LiveId" clId="{CC928431-E12B-470A-A383-5BC3793FC33C}" dt="2021-05-27T21:17:16.350" v="26" actId="26606"/>
        <pc:sldMkLst>
          <pc:docMk/>
          <pc:sldMk cId="3141534025" sldId="263"/>
        </pc:sldMkLst>
        <pc:spChg chg="del">
          <ac:chgData name="mila OD" userId="ad7e20eb69824bae" providerId="LiveId" clId="{CC928431-E12B-470A-A383-5BC3793FC33C}" dt="2021-05-27T21:16:41.967" v="1" actId="478"/>
          <ac:spMkLst>
            <pc:docMk/>
            <pc:sldMk cId="3141534025" sldId="263"/>
            <ac:spMk id="2" creationId="{343363B1-8FFF-4A22-B597-4D3BD2BAC3ED}"/>
          </ac:spMkLst>
        </pc:spChg>
        <pc:spChg chg="del">
          <ac:chgData name="mila OD" userId="ad7e20eb69824bae" providerId="LiveId" clId="{CC928431-E12B-470A-A383-5BC3793FC33C}" dt="2021-05-27T21:16:44.156" v="2" actId="478"/>
          <ac:spMkLst>
            <pc:docMk/>
            <pc:sldMk cId="3141534025" sldId="263"/>
            <ac:spMk id="3" creationId="{397BDBBD-4A80-4CD3-9596-1F9BE0A68C2B}"/>
          </ac:spMkLst>
        </pc:spChg>
        <pc:spChg chg="add del">
          <ac:chgData name="mila OD" userId="ad7e20eb69824bae" providerId="LiveId" clId="{CC928431-E12B-470A-A383-5BC3793FC33C}" dt="2021-05-27T21:16:57.160" v="13" actId="26606"/>
          <ac:spMkLst>
            <pc:docMk/>
            <pc:sldMk cId="3141534025" sldId="263"/>
            <ac:spMk id="7" creationId="{F3060C83-F051-4F0E-ABAD-AA0DFC48B218}"/>
          </ac:spMkLst>
        </pc:spChg>
        <pc:spChg chg="add del">
          <ac:chgData name="mila OD" userId="ad7e20eb69824bae" providerId="LiveId" clId="{CC928431-E12B-470A-A383-5BC3793FC33C}" dt="2021-05-27T21:16:57.160" v="13" actId="26606"/>
          <ac:spMkLst>
            <pc:docMk/>
            <pc:sldMk cId="3141534025" sldId="263"/>
            <ac:spMk id="8" creationId="{83C98ABE-055B-441F-B07E-44F97F083C39}"/>
          </ac:spMkLst>
        </pc:spChg>
        <pc:spChg chg="add del">
          <ac:chgData name="mila OD" userId="ad7e20eb69824bae" providerId="LiveId" clId="{CC928431-E12B-470A-A383-5BC3793FC33C}" dt="2021-05-27T21:16:57.160" v="13" actId="26606"/>
          <ac:spMkLst>
            <pc:docMk/>
            <pc:sldMk cId="3141534025" sldId="263"/>
            <ac:spMk id="9" creationId="{29FDB030-9B49-4CED-8CCD-4D99382388AC}"/>
          </ac:spMkLst>
        </pc:spChg>
        <pc:spChg chg="add del">
          <ac:chgData name="mila OD" userId="ad7e20eb69824bae" providerId="LiveId" clId="{CC928431-E12B-470A-A383-5BC3793FC33C}" dt="2021-05-27T21:16:52.907" v="5" actId="26606"/>
          <ac:spMkLst>
            <pc:docMk/>
            <pc:sldMk cId="3141534025" sldId="263"/>
            <ac:spMk id="10" creationId="{B670DBD5-770C-4383-9F54-5B86E86BD5BB}"/>
          </ac:spMkLst>
        </pc:spChg>
        <pc:spChg chg="add del">
          <ac:chgData name="mila OD" userId="ad7e20eb69824bae" providerId="LiveId" clId="{CC928431-E12B-470A-A383-5BC3793FC33C}" dt="2021-05-27T21:16:57.160" v="13" actId="26606"/>
          <ac:spMkLst>
            <pc:docMk/>
            <pc:sldMk cId="3141534025" sldId="263"/>
            <ac:spMk id="11" creationId="{3783CA14-24A1-485C-8B30-D6A5D87987AD}"/>
          </ac:spMkLst>
        </pc:spChg>
        <pc:spChg chg="add del">
          <ac:chgData name="mila OD" userId="ad7e20eb69824bae" providerId="LiveId" clId="{CC928431-E12B-470A-A383-5BC3793FC33C}" dt="2021-05-27T21:16:53.669" v="7" actId="26606"/>
          <ac:spMkLst>
            <pc:docMk/>
            <pc:sldMk cId="3141534025" sldId="263"/>
            <ac:spMk id="12" creationId="{83C98ABE-055B-441F-B07E-44F97F083C39}"/>
          </ac:spMkLst>
        </pc:spChg>
        <pc:spChg chg="add del">
          <ac:chgData name="mila OD" userId="ad7e20eb69824bae" providerId="LiveId" clId="{CC928431-E12B-470A-A383-5BC3793FC33C}" dt="2021-05-27T21:16:53.669" v="7" actId="26606"/>
          <ac:spMkLst>
            <pc:docMk/>
            <pc:sldMk cId="3141534025" sldId="263"/>
            <ac:spMk id="13" creationId="{F3060C83-F051-4F0E-ABAD-AA0DFC48B218}"/>
          </ac:spMkLst>
        </pc:spChg>
        <pc:spChg chg="add del">
          <ac:chgData name="mila OD" userId="ad7e20eb69824bae" providerId="LiveId" clId="{CC928431-E12B-470A-A383-5BC3793FC33C}" dt="2021-05-27T21:16:53.669" v="7" actId="26606"/>
          <ac:spMkLst>
            <pc:docMk/>
            <pc:sldMk cId="3141534025" sldId="263"/>
            <ac:spMk id="14" creationId="{29FDB030-9B49-4CED-8CCD-4D99382388AC}"/>
          </ac:spMkLst>
        </pc:spChg>
        <pc:spChg chg="add del">
          <ac:chgData name="mila OD" userId="ad7e20eb69824bae" providerId="LiveId" clId="{CC928431-E12B-470A-A383-5BC3793FC33C}" dt="2021-05-27T21:16:57.160" v="13" actId="26606"/>
          <ac:spMkLst>
            <pc:docMk/>
            <pc:sldMk cId="3141534025" sldId="263"/>
            <ac:spMk id="15" creationId="{9A97C86A-04D6-40F7-AE84-31AB43E6A846}"/>
          </ac:spMkLst>
        </pc:spChg>
        <pc:spChg chg="add del">
          <ac:chgData name="mila OD" userId="ad7e20eb69824bae" providerId="LiveId" clId="{CC928431-E12B-470A-A383-5BC3793FC33C}" dt="2021-05-27T21:16:53.669" v="7" actId="26606"/>
          <ac:spMkLst>
            <pc:docMk/>
            <pc:sldMk cId="3141534025" sldId="263"/>
            <ac:spMk id="16" creationId="{3783CA14-24A1-485C-8B30-D6A5D87987AD}"/>
          </ac:spMkLst>
        </pc:spChg>
        <pc:spChg chg="add del">
          <ac:chgData name="mila OD" userId="ad7e20eb69824bae" providerId="LiveId" clId="{CC928431-E12B-470A-A383-5BC3793FC33C}" dt="2021-05-27T21:16:57.160" v="13" actId="26606"/>
          <ac:spMkLst>
            <pc:docMk/>
            <pc:sldMk cId="3141534025" sldId="263"/>
            <ac:spMk id="17" creationId="{FF9F2414-84E8-453E-B1F3-389FDE8192D9}"/>
          </ac:spMkLst>
        </pc:spChg>
        <pc:spChg chg="add del">
          <ac:chgData name="mila OD" userId="ad7e20eb69824bae" providerId="LiveId" clId="{CC928431-E12B-470A-A383-5BC3793FC33C}" dt="2021-05-27T21:16:53.669" v="7" actId="26606"/>
          <ac:spMkLst>
            <pc:docMk/>
            <pc:sldMk cId="3141534025" sldId="263"/>
            <ac:spMk id="18" creationId="{9A97C86A-04D6-40F7-AE84-31AB43E6A846}"/>
          </ac:spMkLst>
        </pc:spChg>
        <pc:spChg chg="add del">
          <ac:chgData name="mila OD" userId="ad7e20eb69824bae" providerId="LiveId" clId="{CC928431-E12B-470A-A383-5BC3793FC33C}" dt="2021-05-27T21:16:57.160" v="13" actId="26606"/>
          <ac:spMkLst>
            <pc:docMk/>
            <pc:sldMk cId="3141534025" sldId="263"/>
            <ac:spMk id="19" creationId="{3ECA69A1-7536-43AC-85EF-C7106179F5ED}"/>
          </ac:spMkLst>
        </pc:spChg>
        <pc:spChg chg="add del">
          <ac:chgData name="mila OD" userId="ad7e20eb69824bae" providerId="LiveId" clId="{CC928431-E12B-470A-A383-5BC3793FC33C}" dt="2021-05-27T21:16:53.669" v="7" actId="26606"/>
          <ac:spMkLst>
            <pc:docMk/>
            <pc:sldMk cId="3141534025" sldId="263"/>
            <ac:spMk id="20" creationId="{FF9F2414-84E8-453E-B1F3-389FDE8192D9}"/>
          </ac:spMkLst>
        </pc:spChg>
        <pc:spChg chg="add del">
          <ac:chgData name="mila OD" userId="ad7e20eb69824bae" providerId="LiveId" clId="{CC928431-E12B-470A-A383-5BC3793FC33C}" dt="2021-05-27T21:17:04.310" v="17" actId="26606"/>
          <ac:spMkLst>
            <pc:docMk/>
            <pc:sldMk cId="3141534025" sldId="263"/>
            <ac:spMk id="21" creationId="{B670DBD5-770C-4383-9F54-5B86E86BD5BB}"/>
          </ac:spMkLst>
        </pc:spChg>
        <pc:spChg chg="add del">
          <ac:chgData name="mila OD" userId="ad7e20eb69824bae" providerId="LiveId" clId="{CC928431-E12B-470A-A383-5BC3793FC33C}" dt="2021-05-27T21:16:53.669" v="7" actId="26606"/>
          <ac:spMkLst>
            <pc:docMk/>
            <pc:sldMk cId="3141534025" sldId="263"/>
            <ac:spMk id="22" creationId="{3ECA69A1-7536-43AC-85EF-C7106179F5ED}"/>
          </ac:spMkLst>
        </pc:spChg>
        <pc:spChg chg="add del">
          <ac:chgData name="mila OD" userId="ad7e20eb69824bae" providerId="LiveId" clId="{CC928431-E12B-470A-A383-5BC3793FC33C}" dt="2021-05-27T21:17:09.724" v="19" actId="26606"/>
          <ac:spMkLst>
            <pc:docMk/>
            <pc:sldMk cId="3141534025" sldId="263"/>
            <ac:spMk id="23" creationId="{F3060C83-F051-4F0E-ABAD-AA0DFC48B218}"/>
          </ac:spMkLst>
        </pc:spChg>
        <pc:spChg chg="add del">
          <ac:chgData name="mila OD" userId="ad7e20eb69824bae" providerId="LiveId" clId="{CC928431-E12B-470A-A383-5BC3793FC33C}" dt="2021-05-27T21:16:54.808" v="9" actId="26606"/>
          <ac:spMkLst>
            <pc:docMk/>
            <pc:sldMk cId="3141534025" sldId="263"/>
            <ac:spMk id="24" creationId="{42A4FC2C-047E-45A5-965D-8E1E3BF09BC6}"/>
          </ac:spMkLst>
        </pc:spChg>
        <pc:spChg chg="add del">
          <ac:chgData name="mila OD" userId="ad7e20eb69824bae" providerId="LiveId" clId="{CC928431-E12B-470A-A383-5BC3793FC33C}" dt="2021-05-27T21:17:09.724" v="19" actId="26606"/>
          <ac:spMkLst>
            <pc:docMk/>
            <pc:sldMk cId="3141534025" sldId="263"/>
            <ac:spMk id="25" creationId="{83C98ABE-055B-441F-B07E-44F97F083C39}"/>
          </ac:spMkLst>
        </pc:spChg>
        <pc:spChg chg="add del">
          <ac:chgData name="mila OD" userId="ad7e20eb69824bae" providerId="LiveId" clId="{CC928431-E12B-470A-A383-5BC3793FC33C}" dt="2021-05-27T21:17:09.724" v="19" actId="26606"/>
          <ac:spMkLst>
            <pc:docMk/>
            <pc:sldMk cId="3141534025" sldId="263"/>
            <ac:spMk id="26" creationId="{29FDB030-9B49-4CED-8CCD-4D99382388AC}"/>
          </ac:spMkLst>
        </pc:spChg>
        <pc:spChg chg="add del">
          <ac:chgData name="mila OD" userId="ad7e20eb69824bae" providerId="LiveId" clId="{CC928431-E12B-470A-A383-5BC3793FC33C}" dt="2021-05-27T21:17:09.724" v="19" actId="26606"/>
          <ac:spMkLst>
            <pc:docMk/>
            <pc:sldMk cId="3141534025" sldId="263"/>
            <ac:spMk id="27" creationId="{3783CA14-24A1-485C-8B30-D6A5D87987AD}"/>
          </ac:spMkLst>
        </pc:spChg>
        <pc:spChg chg="add del">
          <ac:chgData name="mila OD" userId="ad7e20eb69824bae" providerId="LiveId" clId="{CC928431-E12B-470A-A383-5BC3793FC33C}" dt="2021-05-27T21:17:09.724" v="19" actId="26606"/>
          <ac:spMkLst>
            <pc:docMk/>
            <pc:sldMk cId="3141534025" sldId="263"/>
            <ac:spMk id="28" creationId="{9A97C86A-04D6-40F7-AE84-31AB43E6A846}"/>
          </ac:spMkLst>
        </pc:spChg>
        <pc:spChg chg="add del">
          <ac:chgData name="mila OD" userId="ad7e20eb69824bae" providerId="LiveId" clId="{CC928431-E12B-470A-A383-5BC3793FC33C}" dt="2021-05-27T21:17:09.724" v="19" actId="26606"/>
          <ac:spMkLst>
            <pc:docMk/>
            <pc:sldMk cId="3141534025" sldId="263"/>
            <ac:spMk id="29" creationId="{FF9F2414-84E8-453E-B1F3-389FDE8192D9}"/>
          </ac:spMkLst>
        </pc:spChg>
        <pc:spChg chg="add del">
          <ac:chgData name="mila OD" userId="ad7e20eb69824bae" providerId="LiveId" clId="{CC928431-E12B-470A-A383-5BC3793FC33C}" dt="2021-05-27T21:17:09.724" v="19" actId="26606"/>
          <ac:spMkLst>
            <pc:docMk/>
            <pc:sldMk cId="3141534025" sldId="263"/>
            <ac:spMk id="30" creationId="{3ECA69A1-7536-43AC-85EF-C7106179F5ED}"/>
          </ac:spMkLst>
        </pc:spChg>
        <pc:spChg chg="add del">
          <ac:chgData name="mila OD" userId="ad7e20eb69824bae" providerId="LiveId" clId="{CC928431-E12B-470A-A383-5BC3793FC33C}" dt="2021-05-27T21:17:11.785" v="21" actId="26606"/>
          <ac:spMkLst>
            <pc:docMk/>
            <pc:sldMk cId="3141534025" sldId="263"/>
            <ac:spMk id="32" creationId="{AB8C311F-7253-4AED-9701-7FC0708C41C7}"/>
          </ac:spMkLst>
        </pc:spChg>
        <pc:spChg chg="add del">
          <ac:chgData name="mila OD" userId="ad7e20eb69824bae" providerId="LiveId" clId="{CC928431-E12B-470A-A383-5BC3793FC33C}" dt="2021-05-27T21:17:11.785" v="21" actId="26606"/>
          <ac:spMkLst>
            <pc:docMk/>
            <pc:sldMk cId="3141534025" sldId="263"/>
            <ac:spMk id="33" creationId="{E2384209-CB15-4CDF-9D31-C44FD9A3F20D}"/>
          </ac:spMkLst>
        </pc:spChg>
        <pc:spChg chg="add del">
          <ac:chgData name="mila OD" userId="ad7e20eb69824bae" providerId="LiveId" clId="{CC928431-E12B-470A-A383-5BC3793FC33C}" dt="2021-05-27T21:17:11.785" v="21" actId="26606"/>
          <ac:spMkLst>
            <pc:docMk/>
            <pc:sldMk cId="3141534025" sldId="263"/>
            <ac:spMk id="34" creationId="{2633B3B5-CC90-43F0-8714-D31D1F3F0209}"/>
          </ac:spMkLst>
        </pc:spChg>
        <pc:spChg chg="add del">
          <ac:chgData name="mila OD" userId="ad7e20eb69824bae" providerId="LiveId" clId="{CC928431-E12B-470A-A383-5BC3793FC33C}" dt="2021-05-27T21:17:11.785" v="21" actId="26606"/>
          <ac:spMkLst>
            <pc:docMk/>
            <pc:sldMk cId="3141534025" sldId="263"/>
            <ac:spMk id="35" creationId="{A8D57A06-A426-446D-B02C-A2DC6B62E45E}"/>
          </ac:spMkLst>
        </pc:spChg>
        <pc:spChg chg="add del">
          <ac:chgData name="mila OD" userId="ad7e20eb69824bae" providerId="LiveId" clId="{CC928431-E12B-470A-A383-5BC3793FC33C}" dt="2021-05-27T21:17:13.254" v="23" actId="26606"/>
          <ac:spMkLst>
            <pc:docMk/>
            <pc:sldMk cId="3141534025" sldId="263"/>
            <ac:spMk id="37" creationId="{32BC26D8-82FB-445E-AA49-62A77D7C1EE0}"/>
          </ac:spMkLst>
        </pc:spChg>
        <pc:spChg chg="add del">
          <ac:chgData name="mila OD" userId="ad7e20eb69824bae" providerId="LiveId" clId="{CC928431-E12B-470A-A383-5BC3793FC33C}" dt="2021-05-27T21:17:13.254" v="23" actId="26606"/>
          <ac:spMkLst>
            <pc:docMk/>
            <pc:sldMk cId="3141534025" sldId="263"/>
            <ac:spMk id="38" creationId="{CB44330D-EA18-4254-AA95-EB49948539B8}"/>
          </ac:spMkLst>
        </pc:spChg>
        <pc:spChg chg="add del">
          <ac:chgData name="mila OD" userId="ad7e20eb69824bae" providerId="LiveId" clId="{CC928431-E12B-470A-A383-5BC3793FC33C}" dt="2021-05-27T21:17:16.347" v="25" actId="26606"/>
          <ac:spMkLst>
            <pc:docMk/>
            <pc:sldMk cId="3141534025" sldId="263"/>
            <ac:spMk id="40" creationId="{AB8C311F-7253-4AED-9701-7FC0708C41C7}"/>
          </ac:spMkLst>
        </pc:spChg>
        <pc:spChg chg="add del">
          <ac:chgData name="mila OD" userId="ad7e20eb69824bae" providerId="LiveId" clId="{CC928431-E12B-470A-A383-5BC3793FC33C}" dt="2021-05-27T21:17:16.347" v="25" actId="26606"/>
          <ac:spMkLst>
            <pc:docMk/>
            <pc:sldMk cId="3141534025" sldId="263"/>
            <ac:spMk id="41" creationId="{E2384209-CB15-4CDF-9D31-C44FD9A3F20D}"/>
          </ac:spMkLst>
        </pc:spChg>
        <pc:spChg chg="add del">
          <ac:chgData name="mila OD" userId="ad7e20eb69824bae" providerId="LiveId" clId="{CC928431-E12B-470A-A383-5BC3793FC33C}" dt="2021-05-27T21:17:16.347" v="25" actId="26606"/>
          <ac:spMkLst>
            <pc:docMk/>
            <pc:sldMk cId="3141534025" sldId="263"/>
            <ac:spMk id="42" creationId="{2633B3B5-CC90-43F0-8714-D31D1F3F0209}"/>
          </ac:spMkLst>
        </pc:spChg>
        <pc:spChg chg="add del">
          <ac:chgData name="mila OD" userId="ad7e20eb69824bae" providerId="LiveId" clId="{CC928431-E12B-470A-A383-5BC3793FC33C}" dt="2021-05-27T21:17:16.347" v="25" actId="26606"/>
          <ac:spMkLst>
            <pc:docMk/>
            <pc:sldMk cId="3141534025" sldId="263"/>
            <ac:spMk id="43" creationId="{A8D57A06-A426-446D-B02C-A2DC6B62E45E}"/>
          </ac:spMkLst>
        </pc:spChg>
        <pc:spChg chg="add">
          <ac:chgData name="mila OD" userId="ad7e20eb69824bae" providerId="LiveId" clId="{CC928431-E12B-470A-A383-5BC3793FC33C}" dt="2021-05-27T21:17:16.350" v="26" actId="26606"/>
          <ac:spMkLst>
            <pc:docMk/>
            <pc:sldMk cId="3141534025" sldId="263"/>
            <ac:spMk id="45" creationId="{32BC26D8-82FB-445E-AA49-62A77D7C1EE0}"/>
          </ac:spMkLst>
        </pc:spChg>
        <pc:spChg chg="add">
          <ac:chgData name="mila OD" userId="ad7e20eb69824bae" providerId="LiveId" clId="{CC928431-E12B-470A-A383-5BC3793FC33C}" dt="2021-05-27T21:17:16.350" v="26" actId="26606"/>
          <ac:spMkLst>
            <pc:docMk/>
            <pc:sldMk cId="3141534025" sldId="263"/>
            <ac:spMk id="46" creationId="{CB44330D-EA18-4254-AA95-EB49948539B8}"/>
          </ac:spMkLst>
        </pc:spChg>
        <pc:picChg chg="add mod">
          <ac:chgData name="mila OD" userId="ad7e20eb69824bae" providerId="LiveId" clId="{CC928431-E12B-470A-A383-5BC3793FC33C}" dt="2021-05-27T21:17:16.350" v="26" actId="26606"/>
          <ac:picMkLst>
            <pc:docMk/>
            <pc:sldMk cId="3141534025" sldId="263"/>
            <ac:picMk id="5" creationId="{E5067F94-7FF5-42C6-8902-EA647B4788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8356-0AE8-42DF-AEF9-8E1E7E643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05FDE-0A38-4F6A-AC9C-8F99CE7A9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E4F5A-D35A-4900-A190-BCBA3AA1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1900-136D-4F51-8BF8-504B4140A4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F2F4-4BD0-4B56-8396-403ACCE9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9E14F-2975-4A64-BB88-F761FDCB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5889-B026-4B25-8A33-D43D1923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128C-12E1-438F-AC91-8164DEB7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46798-4D1D-46B3-9965-2CB172422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DA5D-9116-4E79-8DD0-4439C8F2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1900-136D-4F51-8BF8-504B4140A4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BD0A-ED72-49DB-9D11-1C8B0A75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C438B-79B0-4E48-A4E5-FBF93506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5889-B026-4B25-8A33-D43D1923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3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7EA09-C0EC-4F2E-892E-9FBE24811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67FFD-A2AA-431F-87CA-51C98011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4529B-E854-4C88-9247-441B8FF9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1900-136D-4F51-8BF8-504B4140A4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0F41-82B6-4192-A4E5-5D461BDD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7385-A399-42D7-8063-B92E1919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5889-B026-4B25-8A33-D43D1923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0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FF86-76D7-44E1-A60A-786C8F91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573A-0DFB-4ABA-BADB-7502FB370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67F6-B358-4792-83D3-1191353C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1900-136D-4F51-8BF8-504B4140A4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CB5E6-E72A-4DF4-8D63-C64DD602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75CB-3084-4FC4-B2DF-0F56D8B3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5889-B026-4B25-8A33-D43D1923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DFCF-F54E-4EF6-81DE-30BEE469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E1450-15AF-48A3-BC7E-A89962703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C1D3-982E-4ECF-9369-F7F0AE12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1900-136D-4F51-8BF8-504B4140A4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A73A-46EF-44DF-A981-EB0EE02C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B502-533A-40AE-BE9D-DA663DF0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5889-B026-4B25-8A33-D43D1923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4569-8991-4AD3-B447-113F5243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1030-A13D-4B69-96E6-CD68A4201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166F3-B6A1-4EA5-B87C-4D44FAA3F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5C008-1355-4588-AF84-0E503B5A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1900-136D-4F51-8BF8-504B4140A4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12FF8-7641-43D6-B809-20976D52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DC434-B6FD-46C0-9A46-706AB6DB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5889-B026-4B25-8A33-D43D1923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9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6EDC-2DF5-4905-8F47-9BD379E5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698BE-DB68-4820-958A-908CC7B7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7DE19-C598-47AC-A842-E0A3936C9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1B7E5-8682-4D03-A417-27345EC74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38ED9-33DD-4C21-8986-D6D2E00F7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3FF2F-9EC0-43A9-9C02-CEA7A4D3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1900-136D-4F51-8BF8-504B4140A4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F8106-3E03-4F8E-BF74-F57BFCDA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FD1A2-BF99-4C10-B1E0-E2FA5A2C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5889-B026-4B25-8A33-D43D1923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0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5DE2-E55D-48FC-BC4A-64F7FEB4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36F7D-085C-4282-A4C8-29E6EAEC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1900-136D-4F51-8BF8-504B4140A4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899A9-06B2-4F1F-961C-B3C81911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7F358-D2F5-4ABA-A3D8-F1796476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5889-B026-4B25-8A33-D43D1923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2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FF2F4-48C0-42D8-BB71-971EFA0D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1900-136D-4F51-8BF8-504B4140A4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56EA2-68AC-44CF-95BE-B2672725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3E8C6-2E4C-460C-8C8B-FF16C228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5889-B026-4B25-8A33-D43D1923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CE23-4870-4E4F-9DE3-A4C0C01A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6887-86BF-4371-B046-BB1A976A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A5378-F884-4E4F-9965-69209911D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24BA7-1C2E-4F78-A596-7A77267F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1900-136D-4F51-8BF8-504B4140A4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FF77-171B-4CC6-BDBF-EDA982B8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E9FB0-17C1-461C-BF70-D7291376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5889-B026-4B25-8A33-D43D1923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E361-3341-4C0D-A54F-DD180D96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ABB4-E120-4BAE-9AE9-156A2BD62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C49C3-44A1-48AB-A31C-46CDFB942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FACC7-8682-46B8-BA0A-9A10E630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1900-136D-4F51-8BF8-504B4140A4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2FBB0-A6E5-45AC-A183-299972B7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E4ED8-8110-4EC2-9EC2-EB6AAFBF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5889-B026-4B25-8A33-D43D1923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2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579C7-949D-48B2-AED2-FE9421A9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2F7BA-5E15-4F8F-9C2E-779D025F6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33DD-4414-4C5D-A01E-4B19D3F01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1900-136D-4F51-8BF8-504B4140A40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D552C-5DEF-4F5D-9914-D66F7C23B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FD1F3-9115-4469-BE56-42625E8F3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5889-B026-4B25-8A33-D43D1923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6D7691-EF2A-425E-AF17-F13220339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90487"/>
            <a:ext cx="1187767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1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733E6-D612-4BF9-AE51-181F4E20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0" y="0"/>
            <a:ext cx="11289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1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DFF78-EB71-4217-9CBE-DEE200C3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108"/>
            <a:ext cx="12192000" cy="64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2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1AF46-BFAC-4AA2-A815-90526BE9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504825"/>
            <a:ext cx="116490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7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3505-282A-4983-AC41-0575A3FDA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642937"/>
            <a:ext cx="116776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4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E8E410-BAE7-48B3-AF2B-AC08457A0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461962"/>
            <a:ext cx="114585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1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EE01C1-1906-4BD9-ACCC-9CCCC3A6A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80962"/>
            <a:ext cx="116014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67F94-7FF5-42C6-8902-EA647B47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02513"/>
            <a:ext cx="10905066" cy="42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3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 OD</dc:creator>
  <cp:lastModifiedBy>mila OD</cp:lastModifiedBy>
  <cp:revision>1</cp:revision>
  <dcterms:created xsi:type="dcterms:W3CDTF">2021-05-27T21:09:31Z</dcterms:created>
  <dcterms:modified xsi:type="dcterms:W3CDTF">2021-05-27T21:17:21Z</dcterms:modified>
</cp:coreProperties>
</file>