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DAF3D-A48F-46FB-94BB-33EF31B712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653C0C-D7CE-48EE-84CB-D18B7EB74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73BF5-96BF-4E48-ABB2-518FEFC9A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66263-2E54-41D3-A8D1-1E9CE24AE672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3B70D-BE4A-4B77-9A7F-DCCD75FA8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4DA12-5F67-4C99-8891-E3D68CCDB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2063-5F31-443C-9CD0-FAC571196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475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26342-12EB-4151-B3C9-74E046A53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BBACFC-69F6-4E58-AE82-C63B03983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0D8B1-9B9D-4A1F-9DF5-E87AABB33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66263-2E54-41D3-A8D1-1E9CE24AE672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E539B-2A24-427A-BEEA-8FBE52730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EACCC-AABF-4810-AC6A-CA35B6358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2063-5F31-443C-9CD0-FAC571196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891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89FB37-12DE-4CA4-AA89-DAFE5455AF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649086-C09F-4FB1-8673-CD481D9033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6F70D-342D-4D44-BD75-D00B4E9DE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66263-2E54-41D3-A8D1-1E9CE24AE672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09008-B9DE-4EA1-AF47-9146FACAF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AA786-4D98-4165-9F28-9D94DA697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2063-5F31-443C-9CD0-FAC571196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236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F80B6-1449-4801-BF62-011479778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56339-4CFE-4817-80D1-D4934B06C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4E44D-7E28-43CB-8742-68C13741B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66263-2E54-41D3-A8D1-1E9CE24AE672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C93E6-CCB8-4E4B-B4B7-0123DA739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6448E-50FC-4BF9-BF46-BBDE21E08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2063-5F31-443C-9CD0-FAC571196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183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6D1E-7A17-45D1-B858-432ACF1F2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FB44BB-F19A-4492-842C-2BEF3ED97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1665C-982F-4DC7-A24A-DEEC3E8F4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66263-2E54-41D3-A8D1-1E9CE24AE672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7A37E-484B-4BA1-BCC3-2186ED740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E3F76-DA03-484A-B44F-A237D74F8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2063-5F31-443C-9CD0-FAC571196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241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7C070-FE2B-4A1E-9743-E1EAD1398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D853C-0A5F-42CC-8510-FF699AB829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75EF90-7062-43A2-AD88-D30988438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BEAB37-A2A5-4A00-9CF4-229B17B1C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66263-2E54-41D3-A8D1-1E9CE24AE672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F776B8-6FA3-4968-B81E-417203F46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8BACA4-B9CF-49B7-9B1A-BAC0AFE5B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2063-5F31-443C-9CD0-FAC571196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97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6C84A-708A-4144-B406-6A6796FFF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A0BBA2-FD71-4061-9B41-1FC4362B6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93B22F-A263-4172-A323-D618C55BE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79F234-1F96-4B02-810F-8E67D65D89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7A415C-B049-48F6-8AE3-4B46EA9805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C87BE0-C315-4EB1-8E3E-06BBAF928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66263-2E54-41D3-A8D1-1E9CE24AE672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BA75C8-5797-4E92-B873-0A092E715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F422ED-1E77-4ECB-A27D-1A90A8159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2063-5F31-443C-9CD0-FAC571196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61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88F80-8662-44DA-AE0A-772383F03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DAA1B0-EDE9-40C1-A86A-715042F77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66263-2E54-41D3-A8D1-1E9CE24AE672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0E93A3-C136-42B4-BE43-98D427BDE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DEEDC0-40C0-4591-AF4D-9C4D80A32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2063-5F31-443C-9CD0-FAC571196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828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4134A7-5543-406A-8E93-2C7CA5218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66263-2E54-41D3-A8D1-1E9CE24AE672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CECD1E-EEEB-4B3E-8239-11FE2A2A7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B300D6-28B0-41B9-93DF-B191FDE4F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2063-5F31-443C-9CD0-FAC571196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83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38E97-1244-4A81-A175-11837482B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28094-BDB3-4F30-BBC7-D2CAD1511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2B6BF2-3FF9-45C6-9A1F-EB3856653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99AEB-D411-465E-B9D6-6D36730FC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66263-2E54-41D3-A8D1-1E9CE24AE672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11098A-5D9B-43DE-87A5-47DAC4431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EA3CC1-E754-4A55-990D-00E4DED53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2063-5F31-443C-9CD0-FAC571196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6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DD69-F64C-43D0-B363-DB6B181D1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3B1D75-EA45-41B1-A76D-E4F85A2553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E338E-B8B3-4813-940C-C2B816F10E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197E74-8B89-4821-BF82-C62C3EE9F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66263-2E54-41D3-A8D1-1E9CE24AE672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366F5F-F46A-4648-9280-6B0A51D96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B2797-F945-4D25-89E1-B2E51C223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2063-5F31-443C-9CD0-FAC571196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574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82B7CA-69C7-4168-85F8-956A45CC1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0851A-E00F-48C4-89BB-4E25F73A7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F60AA-CE14-4CC4-A208-B38BFF5DB3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66263-2E54-41D3-A8D1-1E9CE24AE672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8C8C3-3AA9-4622-9237-88E8B5E5E1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B6387-30E9-433C-89C5-FF95587D6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D2063-5F31-443C-9CD0-FAC571196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50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08E0DAE-49FF-46B1-A625-8B0E67F6D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30" y="0"/>
            <a:ext cx="11802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380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99B478-FD53-46D0-9868-9CB1D682B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10" y="0"/>
            <a:ext cx="106987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354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mila OD</dc:creator>
  <cp:lastModifiedBy>mila OD</cp:lastModifiedBy>
  <cp:revision>2</cp:revision>
  <dcterms:created xsi:type="dcterms:W3CDTF">2021-06-01T01:50:48Z</dcterms:created>
  <dcterms:modified xsi:type="dcterms:W3CDTF">2021-06-01T02:11:28Z</dcterms:modified>
</cp:coreProperties>
</file>