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 films de plein air (.com)"/>
          <p:cNvSpPr txBox="1"/>
          <p:nvPr>
            <p:ph type="title"/>
          </p:nvPr>
        </p:nvSpPr>
        <p:spPr>
          <a:xfrm>
            <a:off x="635000" y="91059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Les films de plein air (.com)</a:t>
            </a:r>
          </a:p>
        </p:txBody>
      </p:sp>
      <p:sp>
        <p:nvSpPr>
          <p:cNvPr id="120" name="Présentation du prototyp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Présentation du prototype</a:t>
            </a:r>
          </a:p>
        </p:txBody>
      </p:sp>
      <p:pic>
        <p:nvPicPr>
          <p:cNvPr id="121" name="page1image63114288.png" descr="page1image631142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374" y="2185689"/>
            <a:ext cx="15429252" cy="571242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e"/>
          <p:cNvSpPr txBox="1"/>
          <p:nvPr/>
        </p:nvSpPr>
        <p:spPr>
          <a:xfrm>
            <a:off x="-4959350" y="3936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Quels étaient les objectifs ?"/>
          <p:cNvSpPr txBox="1"/>
          <p:nvPr>
            <p:ph type="title"/>
          </p:nvPr>
        </p:nvSpPr>
        <p:spPr>
          <a:xfrm>
            <a:off x="1689100" y="1293400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Quels étaient les objectifs ?</a:t>
            </a:r>
          </a:p>
        </p:txBody>
      </p:sp>
      <p:sp>
        <p:nvSpPr>
          <p:cNvPr id="125" name="Faire connaitre le festival par le biais d’un site web accessible depuis tous les ordinateurs/tablettes/smartphones"/>
          <p:cNvSpPr txBox="1"/>
          <p:nvPr>
            <p:ph type="body" sz="quarter" idx="1"/>
          </p:nvPr>
        </p:nvSpPr>
        <p:spPr>
          <a:xfrm>
            <a:off x="1689100" y="4012385"/>
            <a:ext cx="21005800" cy="2171825"/>
          </a:xfrm>
          <a:prstGeom prst="rect">
            <a:avLst/>
          </a:prstGeom>
        </p:spPr>
        <p:txBody>
          <a:bodyPr/>
          <a:lstStyle/>
          <a:p>
            <a:pPr/>
            <a:r>
              <a:t>Faire connaitre le festival par le biais d’un site web accessible depuis tous les ordinateurs/tablettes/smartphones</a:t>
            </a:r>
          </a:p>
        </p:txBody>
      </p:sp>
      <p:sp>
        <p:nvSpPr>
          <p:cNvPr id="126" name="Permettre aux spectateurs d’en savoir plus sur : le festival, les films présentés et le parc Monceau"/>
          <p:cNvSpPr txBox="1"/>
          <p:nvPr/>
        </p:nvSpPr>
        <p:spPr>
          <a:xfrm>
            <a:off x="1689100" y="9427471"/>
            <a:ext cx="21005800" cy="2855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635000" indent="-635000" algn="l">
              <a:spcBef>
                <a:spcPts val="5900"/>
              </a:spcBef>
              <a:buSzPct val="125000"/>
              <a:buChar char="•"/>
              <a:defRPr b="0" sz="4800"/>
            </a:lvl1pPr>
          </a:lstStyle>
          <a:p>
            <a:pPr/>
            <a:r>
              <a:t>Permettre aux spectateurs d’en savoir plus sur : le festival, les films présentés et le parc Monceau</a:t>
            </a:r>
          </a:p>
        </p:txBody>
      </p:sp>
      <p:sp>
        <p:nvSpPr>
          <p:cNvPr id="127" name="Permettre aux spectateurs de réserver une ou plusieurs place(s) pour une projection … et à l’équipe de suivre et maitriser le nombre de places réservées"/>
          <p:cNvSpPr txBox="1"/>
          <p:nvPr/>
        </p:nvSpPr>
        <p:spPr>
          <a:xfrm>
            <a:off x="1689100" y="6319497"/>
            <a:ext cx="21005800" cy="2855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635000" indent="-635000" algn="l">
              <a:spcBef>
                <a:spcPts val="5900"/>
              </a:spcBef>
              <a:buSzPct val="125000"/>
              <a:buChar char="•"/>
              <a:defRPr b="0" sz="4800"/>
            </a:lvl1pPr>
          </a:lstStyle>
          <a:p>
            <a:pPr/>
            <a:r>
              <a:t>Permettre aux spectateurs de réserver une ou plusieurs place(s) pour une projection … et à l’équipe de suivre et maitriser le nombre de places réservées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6" grpId="3"/>
      <p:bldP build="whole" bldLvl="1" animBg="1" rev="0" advAuto="0" spid="12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ù en sommes-nous ?"/>
          <p:cNvSpPr txBox="1"/>
          <p:nvPr>
            <p:ph type="title"/>
          </p:nvPr>
        </p:nvSpPr>
        <p:spPr>
          <a:xfrm>
            <a:off x="1689100" y="1218138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Où en sommes-nous ?</a:t>
            </a:r>
          </a:p>
        </p:txBody>
      </p:sp>
      <p:sp>
        <p:nvSpPr>
          <p:cNvPr id="130" name="Le prototype du site est finalisé graphiquement et fonctionnel"/>
          <p:cNvSpPr txBox="1"/>
          <p:nvPr>
            <p:ph type="body" sz="quarter" idx="1"/>
          </p:nvPr>
        </p:nvSpPr>
        <p:spPr>
          <a:xfrm>
            <a:off x="1701800" y="4575962"/>
            <a:ext cx="21005800" cy="2286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Le prototype du site est finalisé graphiquement et fonctionnel</a:t>
            </a:r>
          </a:p>
        </p:txBody>
      </p:sp>
      <p:sp>
        <p:nvSpPr>
          <p:cNvPr id="131" name="Les photos et le rédactionnel des actualités du festival sont en cours de livraison mais pourront être intégrées dès réception sans modification des délais prévus"/>
          <p:cNvSpPr txBox="1"/>
          <p:nvPr/>
        </p:nvSpPr>
        <p:spPr>
          <a:xfrm>
            <a:off x="1689100" y="7933785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635000" indent="-635000" algn="l">
              <a:spcBef>
                <a:spcPts val="5900"/>
              </a:spcBef>
              <a:buSzPct val="125000"/>
              <a:buChar char="•"/>
              <a:defRPr b="0" sz="4800"/>
            </a:lvl1pPr>
          </a:lstStyle>
          <a:p>
            <a:pPr/>
            <a:r>
              <a:t>Les photos et le rédactionnel des actualités du festival sont en cours de livraison mais pourront être intégrées dès réception sans modification des délais prévus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ste-t-il des questions concernant le contenu du cahier des charges ?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pPr/>
            <a:r>
              <a:t>Reste-t-il des questions concernant le contenu du cahier des charges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t maintenant …"/>
          <p:cNvSpPr txBox="1"/>
          <p:nvPr>
            <p:ph type="title"/>
          </p:nvPr>
        </p:nvSpPr>
        <p:spPr>
          <a:xfrm>
            <a:off x="1689100" y="1218138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Et maintenant …</a:t>
            </a:r>
          </a:p>
        </p:txBody>
      </p:sp>
      <p:sp>
        <p:nvSpPr>
          <p:cNvPr id="136" name="… nous allons tester ensemble le site avant intégration des photos et mise en ligne !"/>
          <p:cNvSpPr txBox="1"/>
          <p:nvPr/>
        </p:nvSpPr>
        <p:spPr>
          <a:xfrm>
            <a:off x="1689100" y="66040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… nous allons tester ensemble le site avant intégration des photos et mise en ligne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