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1E57A-4A0C-4968-BA84-A9AB448C5ABE}" v="23" dt="2022-03-28T11:06:52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136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 Jelešković" userId="e8ef73c75245a088" providerId="LiveId" clId="{4F81E57A-4A0C-4968-BA84-A9AB448C5ABE}"/>
    <pc:docChg chg="undo custSel addSld modSld">
      <pc:chgData name="Armin Jelešković" userId="e8ef73c75245a088" providerId="LiveId" clId="{4F81E57A-4A0C-4968-BA84-A9AB448C5ABE}" dt="2022-03-28T11:06:52.295" v="441" actId="164"/>
      <pc:docMkLst>
        <pc:docMk/>
      </pc:docMkLst>
      <pc:sldChg chg="addSp delSp modSp mod">
        <pc:chgData name="Armin Jelešković" userId="e8ef73c75245a088" providerId="LiveId" clId="{4F81E57A-4A0C-4968-BA84-A9AB448C5ABE}" dt="2022-03-28T10:36:52.241" v="87" actId="164"/>
        <pc:sldMkLst>
          <pc:docMk/>
          <pc:sldMk cId="3997874329" sldId="256"/>
        </pc:sldMkLst>
        <pc:spChg chg="mod">
          <ac:chgData name="Armin Jelešković" userId="e8ef73c75245a088" providerId="LiveId" clId="{4F81E57A-4A0C-4968-BA84-A9AB448C5ABE}" dt="2022-03-28T10:36:52.241" v="87" actId="164"/>
          <ac:spMkLst>
            <pc:docMk/>
            <pc:sldMk cId="3997874329" sldId="256"/>
            <ac:spMk id="6" creationId="{C8BA1B2A-9CD5-48EC-8F09-13C2D003C226}"/>
          </ac:spMkLst>
        </pc:spChg>
        <pc:spChg chg="mod">
          <ac:chgData name="Armin Jelešković" userId="e8ef73c75245a088" providerId="LiveId" clId="{4F81E57A-4A0C-4968-BA84-A9AB448C5ABE}" dt="2022-03-28T10:36:52.241" v="87" actId="164"/>
          <ac:spMkLst>
            <pc:docMk/>
            <pc:sldMk cId="3997874329" sldId="256"/>
            <ac:spMk id="7" creationId="{0FF6AD4C-07A1-400D-98E4-A6F14FC05699}"/>
          </ac:spMkLst>
        </pc:spChg>
        <pc:spChg chg="mod">
          <ac:chgData name="Armin Jelešković" userId="e8ef73c75245a088" providerId="LiveId" clId="{4F81E57A-4A0C-4968-BA84-A9AB448C5ABE}" dt="2022-03-28T10:36:52.241" v="87" actId="164"/>
          <ac:spMkLst>
            <pc:docMk/>
            <pc:sldMk cId="3997874329" sldId="256"/>
            <ac:spMk id="8" creationId="{1AF641DD-495A-42ED-BE38-1702E1F96CD8}"/>
          </ac:spMkLst>
        </pc:spChg>
        <pc:spChg chg="mod">
          <ac:chgData name="Armin Jelešković" userId="e8ef73c75245a088" providerId="LiveId" clId="{4F81E57A-4A0C-4968-BA84-A9AB448C5ABE}" dt="2022-03-28T10:36:52.241" v="87" actId="164"/>
          <ac:spMkLst>
            <pc:docMk/>
            <pc:sldMk cId="3997874329" sldId="256"/>
            <ac:spMk id="9" creationId="{1872309B-4EA4-47C9-9C98-DF0EB750D064}"/>
          </ac:spMkLst>
        </pc:spChg>
        <pc:spChg chg="add del mod">
          <ac:chgData name="Armin Jelešković" userId="e8ef73c75245a088" providerId="LiveId" clId="{4F81E57A-4A0C-4968-BA84-A9AB448C5ABE}" dt="2022-03-28T10:36:27.779" v="86" actId="478"/>
          <ac:spMkLst>
            <pc:docMk/>
            <pc:sldMk cId="3997874329" sldId="256"/>
            <ac:spMk id="10" creationId="{DD6C24C3-887B-4F5D-B541-AC51A7DB5ACA}"/>
          </ac:spMkLst>
        </pc:spChg>
        <pc:grpChg chg="add mod">
          <ac:chgData name="Armin Jelešković" userId="e8ef73c75245a088" providerId="LiveId" clId="{4F81E57A-4A0C-4968-BA84-A9AB448C5ABE}" dt="2022-03-28T10:36:52.241" v="87" actId="164"/>
          <ac:grpSpMkLst>
            <pc:docMk/>
            <pc:sldMk cId="3997874329" sldId="256"/>
            <ac:grpSpMk id="11" creationId="{524C8A4F-F002-4F77-A926-09D1FA4467A8}"/>
          </ac:grpSpMkLst>
        </pc:grpChg>
        <pc:picChg chg="mod">
          <ac:chgData name="Armin Jelešković" userId="e8ef73c75245a088" providerId="LiveId" clId="{4F81E57A-4A0C-4968-BA84-A9AB448C5ABE}" dt="2022-03-28T10:36:52.241" v="87" actId="164"/>
          <ac:picMkLst>
            <pc:docMk/>
            <pc:sldMk cId="3997874329" sldId="256"/>
            <ac:picMk id="5" creationId="{ADDDA798-1820-4A73-BBC8-160694C7D359}"/>
          </ac:picMkLst>
        </pc:picChg>
      </pc:sldChg>
      <pc:sldChg chg="addSp delSp modSp new mod">
        <pc:chgData name="Armin Jelešković" userId="e8ef73c75245a088" providerId="LiveId" clId="{4F81E57A-4A0C-4968-BA84-A9AB448C5ABE}" dt="2022-03-28T10:37:36.703" v="92" actId="165"/>
        <pc:sldMkLst>
          <pc:docMk/>
          <pc:sldMk cId="2829865301" sldId="257"/>
        </pc:sldMkLst>
        <pc:spChg chg="del">
          <ac:chgData name="Armin Jelešković" userId="e8ef73c75245a088" providerId="LiveId" clId="{4F81E57A-4A0C-4968-BA84-A9AB448C5ABE}" dt="2022-03-28T10:31:27.833" v="1" actId="478"/>
          <ac:spMkLst>
            <pc:docMk/>
            <pc:sldMk cId="2829865301" sldId="257"/>
            <ac:spMk id="2" creationId="{E6B02112-42CA-4D9B-93C8-DADA5A323ED0}"/>
          </ac:spMkLst>
        </pc:spChg>
        <pc:spChg chg="del">
          <ac:chgData name="Armin Jelešković" userId="e8ef73c75245a088" providerId="LiveId" clId="{4F81E57A-4A0C-4968-BA84-A9AB448C5ABE}" dt="2022-03-28T10:31:27.833" v="1" actId="478"/>
          <ac:spMkLst>
            <pc:docMk/>
            <pc:sldMk cId="2829865301" sldId="257"/>
            <ac:spMk id="3" creationId="{AF149501-B296-48BB-89CD-AAC32068BE34}"/>
          </ac:spMkLst>
        </pc:spChg>
        <pc:spChg chg="add mod topLvl">
          <ac:chgData name="Armin Jelešković" userId="e8ef73c75245a088" providerId="LiveId" clId="{4F81E57A-4A0C-4968-BA84-A9AB448C5ABE}" dt="2022-03-28T10:37:36.703" v="92" actId="165"/>
          <ac:spMkLst>
            <pc:docMk/>
            <pc:sldMk cId="2829865301" sldId="257"/>
            <ac:spMk id="6" creationId="{3E96F898-3826-4992-9E7C-F2611D0D3E12}"/>
          </ac:spMkLst>
        </pc:spChg>
        <pc:spChg chg="add mod topLvl">
          <ac:chgData name="Armin Jelešković" userId="e8ef73c75245a088" providerId="LiveId" clId="{4F81E57A-4A0C-4968-BA84-A9AB448C5ABE}" dt="2022-03-28T10:37:36.703" v="92" actId="165"/>
          <ac:spMkLst>
            <pc:docMk/>
            <pc:sldMk cId="2829865301" sldId="257"/>
            <ac:spMk id="7" creationId="{E32BD012-37CE-4888-8459-406810DDC8F7}"/>
          </ac:spMkLst>
        </pc:spChg>
        <pc:grpChg chg="add del mod">
          <ac:chgData name="Armin Jelešković" userId="e8ef73c75245a088" providerId="LiveId" clId="{4F81E57A-4A0C-4968-BA84-A9AB448C5ABE}" dt="2022-03-28T10:37:36.703" v="92" actId="165"/>
          <ac:grpSpMkLst>
            <pc:docMk/>
            <pc:sldMk cId="2829865301" sldId="257"/>
            <ac:grpSpMk id="8" creationId="{33E97483-EE2C-4389-BCB0-8FD555E0B456}"/>
          </ac:grpSpMkLst>
        </pc:grpChg>
        <pc:picChg chg="add mod topLvl modCrop">
          <ac:chgData name="Armin Jelešković" userId="e8ef73c75245a088" providerId="LiveId" clId="{4F81E57A-4A0C-4968-BA84-A9AB448C5ABE}" dt="2022-03-28T10:37:36.703" v="92" actId="165"/>
          <ac:picMkLst>
            <pc:docMk/>
            <pc:sldMk cId="2829865301" sldId="257"/>
            <ac:picMk id="5" creationId="{FF314A1E-9521-4C61-8DEF-707374412B85}"/>
          </ac:picMkLst>
        </pc:picChg>
      </pc:sldChg>
      <pc:sldChg chg="addSp delSp modSp new mod">
        <pc:chgData name="Armin Jelešković" userId="e8ef73c75245a088" providerId="LiveId" clId="{4F81E57A-4A0C-4968-BA84-A9AB448C5ABE}" dt="2022-03-28T11:06:52.295" v="441" actId="164"/>
        <pc:sldMkLst>
          <pc:docMk/>
          <pc:sldMk cId="429177610" sldId="258"/>
        </pc:sldMkLst>
        <pc:spChg chg="del">
          <ac:chgData name="Armin Jelešković" userId="e8ef73c75245a088" providerId="LiveId" clId="{4F81E57A-4A0C-4968-BA84-A9AB448C5ABE}" dt="2022-03-28T10:58:03.060" v="94" actId="478"/>
          <ac:spMkLst>
            <pc:docMk/>
            <pc:sldMk cId="429177610" sldId="258"/>
            <ac:spMk id="2" creationId="{77819D24-4F13-4A57-83DA-DDF7D5395271}"/>
          </ac:spMkLst>
        </pc:spChg>
        <pc:spChg chg="del">
          <ac:chgData name="Armin Jelešković" userId="e8ef73c75245a088" providerId="LiveId" clId="{4F81E57A-4A0C-4968-BA84-A9AB448C5ABE}" dt="2022-03-28T10:58:03.060" v="94" actId="478"/>
          <ac:spMkLst>
            <pc:docMk/>
            <pc:sldMk cId="429177610" sldId="258"/>
            <ac:spMk id="3" creationId="{6D78971F-8C81-4121-BEF7-BDE7E81B9ED2}"/>
          </ac:spMkLst>
        </pc:spChg>
        <pc:spChg chg="add mod">
          <ac:chgData name="Armin Jelešković" userId="e8ef73c75245a088" providerId="LiveId" clId="{4F81E57A-4A0C-4968-BA84-A9AB448C5ABE}" dt="2022-03-28T10:59:38.916" v="112" actId="164"/>
          <ac:spMkLst>
            <pc:docMk/>
            <pc:sldMk cId="429177610" sldId="258"/>
            <ac:spMk id="6" creationId="{7B4C5935-F244-4AA8-B835-9ABC4D642C8D}"/>
          </ac:spMkLst>
        </pc:spChg>
        <pc:spChg chg="add mod">
          <ac:chgData name="Armin Jelešković" userId="e8ef73c75245a088" providerId="LiveId" clId="{4F81E57A-4A0C-4968-BA84-A9AB448C5ABE}" dt="2022-03-28T11:06:52.295" v="441" actId="164"/>
          <ac:spMkLst>
            <pc:docMk/>
            <pc:sldMk cId="429177610" sldId="258"/>
            <ac:spMk id="8" creationId="{90EBE876-F4AF-461D-ADE0-F31829E030BD}"/>
          </ac:spMkLst>
        </pc:spChg>
        <pc:spChg chg="add mod">
          <ac:chgData name="Armin Jelešković" userId="e8ef73c75245a088" providerId="LiveId" clId="{4F81E57A-4A0C-4968-BA84-A9AB448C5ABE}" dt="2022-03-28T11:06:52.295" v="441" actId="164"/>
          <ac:spMkLst>
            <pc:docMk/>
            <pc:sldMk cId="429177610" sldId="258"/>
            <ac:spMk id="11" creationId="{56676835-F8D2-4B51-8150-732B387D5294}"/>
          </ac:spMkLst>
        </pc:spChg>
        <pc:spChg chg="add mod">
          <ac:chgData name="Armin Jelešković" userId="e8ef73c75245a088" providerId="LiveId" clId="{4F81E57A-4A0C-4968-BA84-A9AB448C5ABE}" dt="2022-03-28T11:06:52.295" v="441" actId="164"/>
          <ac:spMkLst>
            <pc:docMk/>
            <pc:sldMk cId="429177610" sldId="258"/>
            <ac:spMk id="12" creationId="{B1B93B13-5BE5-4FE8-9D74-9FFE471211DF}"/>
          </ac:spMkLst>
        </pc:spChg>
        <pc:spChg chg="add mod">
          <ac:chgData name="Armin Jelešković" userId="e8ef73c75245a088" providerId="LiveId" clId="{4F81E57A-4A0C-4968-BA84-A9AB448C5ABE}" dt="2022-03-28T11:06:52.295" v="441" actId="164"/>
          <ac:spMkLst>
            <pc:docMk/>
            <pc:sldMk cId="429177610" sldId="258"/>
            <ac:spMk id="13" creationId="{99188A88-9109-4D59-8C5E-B25FE99670E2}"/>
          </ac:spMkLst>
        </pc:spChg>
        <pc:spChg chg="add mod">
          <ac:chgData name="Armin Jelešković" userId="e8ef73c75245a088" providerId="LiveId" clId="{4F81E57A-4A0C-4968-BA84-A9AB448C5ABE}" dt="2022-03-28T11:06:52.295" v="441" actId="164"/>
          <ac:spMkLst>
            <pc:docMk/>
            <pc:sldMk cId="429177610" sldId="258"/>
            <ac:spMk id="14" creationId="{FB8C3DE1-9253-4041-B175-0ABA08D8125F}"/>
          </ac:spMkLst>
        </pc:spChg>
        <pc:spChg chg="add del mod">
          <ac:chgData name="Armin Jelešković" userId="e8ef73c75245a088" providerId="LiveId" clId="{4F81E57A-4A0C-4968-BA84-A9AB448C5ABE}" dt="2022-03-28T11:04:38.598" v="333" actId="478"/>
          <ac:spMkLst>
            <pc:docMk/>
            <pc:sldMk cId="429177610" sldId="258"/>
            <ac:spMk id="15" creationId="{1C4A7668-BCFF-4561-830A-FE306803141E}"/>
          </ac:spMkLst>
        </pc:spChg>
        <pc:spChg chg="add mod">
          <ac:chgData name="Armin Jelešković" userId="e8ef73c75245a088" providerId="LiveId" clId="{4F81E57A-4A0C-4968-BA84-A9AB448C5ABE}" dt="2022-03-28T11:06:52.295" v="441" actId="164"/>
          <ac:spMkLst>
            <pc:docMk/>
            <pc:sldMk cId="429177610" sldId="258"/>
            <ac:spMk id="16" creationId="{3F84F534-5F5F-453E-99B9-E45316FA4615}"/>
          </ac:spMkLst>
        </pc:spChg>
        <pc:spChg chg="add mod">
          <ac:chgData name="Armin Jelešković" userId="e8ef73c75245a088" providerId="LiveId" clId="{4F81E57A-4A0C-4968-BA84-A9AB448C5ABE}" dt="2022-03-28T11:06:52.295" v="441" actId="164"/>
          <ac:spMkLst>
            <pc:docMk/>
            <pc:sldMk cId="429177610" sldId="258"/>
            <ac:spMk id="17" creationId="{D0A7D1A2-C613-4E49-BA3C-72F1D7B52498}"/>
          </ac:spMkLst>
        </pc:spChg>
        <pc:grpChg chg="add mod">
          <ac:chgData name="Armin Jelešković" userId="e8ef73c75245a088" providerId="LiveId" clId="{4F81E57A-4A0C-4968-BA84-A9AB448C5ABE}" dt="2022-03-28T11:06:52.295" v="441" actId="164"/>
          <ac:grpSpMkLst>
            <pc:docMk/>
            <pc:sldMk cId="429177610" sldId="258"/>
            <ac:grpSpMk id="7" creationId="{DB516E93-1D8D-414C-8A4F-AD3BAF02C754}"/>
          </ac:grpSpMkLst>
        </pc:grpChg>
        <pc:grpChg chg="add mod">
          <ac:chgData name="Armin Jelešković" userId="e8ef73c75245a088" providerId="LiveId" clId="{4F81E57A-4A0C-4968-BA84-A9AB448C5ABE}" dt="2022-03-28T11:06:52.295" v="441" actId="164"/>
          <ac:grpSpMkLst>
            <pc:docMk/>
            <pc:sldMk cId="429177610" sldId="258"/>
            <ac:grpSpMk id="18" creationId="{6B3B6206-E415-453F-9B0E-A4ED37491659}"/>
          </ac:grpSpMkLst>
        </pc:grpChg>
        <pc:picChg chg="add mod modCrop">
          <ac:chgData name="Armin Jelešković" userId="e8ef73c75245a088" providerId="LiveId" clId="{4F81E57A-4A0C-4968-BA84-A9AB448C5ABE}" dt="2022-03-28T11:01:57.877" v="191" actId="1582"/>
          <ac:picMkLst>
            <pc:docMk/>
            <pc:sldMk cId="429177610" sldId="258"/>
            <ac:picMk id="5" creationId="{A0874D00-E2E9-4CCA-BCB8-7D329977869F}"/>
          </ac:picMkLst>
        </pc:picChg>
        <pc:picChg chg="add mod modCrop">
          <ac:chgData name="Armin Jelešković" userId="e8ef73c75245a088" providerId="LiveId" clId="{4F81E57A-4A0C-4968-BA84-A9AB448C5ABE}" dt="2022-03-28T11:06:52.295" v="441" actId="164"/>
          <ac:picMkLst>
            <pc:docMk/>
            <pc:sldMk cId="429177610" sldId="258"/>
            <ac:picMk id="10" creationId="{5369A145-1F16-48FE-8E2A-1F7566BD7A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1DB5-D5A7-43D1-BE29-D86DFCB6F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368ED-0097-404E-8004-2622DBB40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A314-0847-4EC3-9EEE-EB66314C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B9C96-02C2-47C4-8C9D-4297A69C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01FC-35A7-4921-9261-563DD41F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949C-55AE-4B06-9B5A-751BE232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A8389-4A9E-4FFE-91E2-C895DC390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916F-3388-47E3-A8E9-C080080F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E5C7-D650-4B72-9BCC-50B80995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6782-BC33-480D-875D-B8D61263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3EA1A-EDCC-426F-AC75-2FE178F9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4A977-0266-467C-BC9C-C1E2D88F3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0124-D8A5-4996-8FC0-70D42959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AAAAC-7383-4701-B899-42715BD6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45E49-88CF-4130-83EF-F2B9040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0C91-0C9C-4116-973A-97F17CB5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3769-337C-4314-B7AC-6E531D9F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EB023-D071-4586-BBF1-3194915B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71F3-FDC7-4CD7-8B16-772686AE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706DD-CBB6-463C-9DE0-40066567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0A2C-CFFA-4E04-814A-5C136128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29388-A28E-41E5-9E2F-6129DFF5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A33A-0773-486E-A51B-5717FFA3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EE074-278E-4B7D-A725-45B2DE5E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3C23-BCBD-42B7-A60E-8FF656A0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7CA0-6370-4316-BCF5-E16D2FEC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3211-2D16-4EE0-966D-DDD4834E4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380B8-8A04-4997-8D6E-C63919BE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BA7AE-EA1F-4065-8F08-620A527C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C1EE1-7E55-46BC-824E-19C11032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16102-ECAB-44DA-80AB-D67C3B64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9FAD-065A-4C9E-B494-8C8AE2B3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AEF6B-666F-4701-B7C0-19C44027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FA637-A7D8-4C72-B0F8-273D164D5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061E1-9D46-43C7-B57C-02C7177E0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6235D-8521-402E-BBE0-829DBF669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C0BA6-1255-4EE6-8A56-91970F09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60277-78D4-4679-AA9C-6CCBBF94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B7B69-E1CE-4AFB-9A10-752B7AC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B384-2E12-4B58-B7E8-F6E7E743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9F770-8413-4FC2-A2E2-7A25EDB9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54373-347E-4DA6-BA27-E0E13DD6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E88CB-F99E-4240-90B8-7E44D4DE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73794-F918-44BF-9B7D-6DACBC50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DB4B7-A328-435B-8FFD-AB89F95E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562D3-B030-4C46-AF8C-79FC6487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1F3A-9D86-4B13-BA11-22EC532B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3E5E-98E3-43BC-B113-310E3FE73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2BC75-FB11-4C02-B89F-E39E1D0E3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014B4-4D04-42A5-8A5A-7507AED0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A0E1-E70A-42A2-9B88-B468DF13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EE0D9-F2EF-40A2-B948-AA2DD390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3DB8-3A4F-44E6-AF65-FBD22C0B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3C769-5537-4270-8FA6-F527A970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971EE-1D25-494E-B251-7A721CDE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83175-CAE2-40F4-97F5-618775B7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E7DF-B6BB-45A7-AF99-17259F76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5C28-1BBF-4B2E-8E74-6EA732AF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1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281E3-7D71-4359-A9A2-3B554536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3E80-AA41-42CE-89B5-F37027E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C40A-4734-45C2-942B-332B72D76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4279-2A42-4D32-80C7-A7436EFB19C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7BD3-BF17-4709-A0F7-864106DCF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0C30-2809-48A0-A115-0577061C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916F-F1F8-44E2-BD59-6B123CE1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4C8A4F-F002-4F77-A926-09D1FA4467A8}"/>
              </a:ext>
            </a:extLst>
          </p:cNvPr>
          <p:cNvGrpSpPr/>
          <p:nvPr/>
        </p:nvGrpSpPr>
        <p:grpSpPr>
          <a:xfrm>
            <a:off x="464579" y="0"/>
            <a:ext cx="11262841" cy="6858000"/>
            <a:chOff x="464579" y="0"/>
            <a:chExt cx="1126284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DDA798-1820-4A73-BBC8-160694C7D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6" t="14692" r="31053" b="24436"/>
            <a:stretch/>
          </p:blipFill>
          <p:spPr>
            <a:xfrm>
              <a:off x="464579" y="0"/>
              <a:ext cx="1126284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BA1B2A-9CD5-48EC-8F09-13C2D003C226}"/>
                </a:ext>
              </a:extLst>
            </p:cNvPr>
            <p:cNvSpPr/>
            <p:nvPr/>
          </p:nvSpPr>
          <p:spPr>
            <a:xfrm>
              <a:off x="2108199" y="3428999"/>
              <a:ext cx="684000" cy="1809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F6AD4C-07A1-400D-98E4-A6F14FC05699}"/>
                </a:ext>
              </a:extLst>
            </p:cNvPr>
            <p:cNvSpPr txBox="1"/>
            <p:nvPr/>
          </p:nvSpPr>
          <p:spPr>
            <a:xfrm>
              <a:off x="1784151" y="3152000"/>
              <a:ext cx="1332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</a:rPr>
                <a:t>Neuer Entry Point.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F641DD-495A-42ED-BE38-1702E1F96CD8}"/>
                </a:ext>
              </a:extLst>
            </p:cNvPr>
            <p:cNvSpPr/>
            <p:nvPr/>
          </p:nvSpPr>
          <p:spPr>
            <a:xfrm>
              <a:off x="4832349" y="5153024"/>
              <a:ext cx="2378076" cy="1809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72309B-4EA4-47C9-9C98-DF0EB750D064}"/>
                </a:ext>
              </a:extLst>
            </p:cNvPr>
            <p:cNvSpPr txBox="1"/>
            <p:nvPr/>
          </p:nvSpPr>
          <p:spPr>
            <a:xfrm>
              <a:off x="7210425" y="5105011"/>
              <a:ext cx="3649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C00000"/>
                  </a:solidFill>
                </a:rPr>
                <a:t>Adresse (0x4012F3) im Register RDI ist Main-Methode.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87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3E97483-EE2C-4389-BCB0-8FD555E0B456}"/>
              </a:ext>
            </a:extLst>
          </p:cNvPr>
          <p:cNvGrpSpPr/>
          <p:nvPr/>
        </p:nvGrpSpPr>
        <p:grpSpPr>
          <a:xfrm>
            <a:off x="453443" y="0"/>
            <a:ext cx="11285113" cy="6858000"/>
            <a:chOff x="453443" y="0"/>
            <a:chExt cx="11285113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314A1E-9521-4C61-8DEF-707374412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7" t="14713" r="30937" b="24430"/>
            <a:stretch/>
          </p:blipFill>
          <p:spPr>
            <a:xfrm>
              <a:off x="453443" y="0"/>
              <a:ext cx="1128511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96F898-3826-4992-9E7C-F2611D0D3E12}"/>
                </a:ext>
              </a:extLst>
            </p:cNvPr>
            <p:cNvSpPr/>
            <p:nvPr/>
          </p:nvSpPr>
          <p:spPr>
            <a:xfrm>
              <a:off x="2089149" y="1790699"/>
              <a:ext cx="684000" cy="1809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2BD012-37CE-4888-8459-406810DDC8F7}"/>
                </a:ext>
              </a:extLst>
            </p:cNvPr>
            <p:cNvSpPr txBox="1"/>
            <p:nvPr/>
          </p:nvSpPr>
          <p:spPr>
            <a:xfrm>
              <a:off x="1847110" y="1329034"/>
              <a:ext cx="1168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C00000"/>
                  </a:solidFill>
                </a:rPr>
                <a:t>Beginn der</a:t>
              </a:r>
            </a:p>
            <a:p>
              <a:pPr algn="ctr"/>
              <a:r>
                <a:rPr lang="de-DE" sz="1200" dirty="0">
                  <a:solidFill>
                    <a:srgbClr val="C00000"/>
                  </a:solidFill>
                </a:rPr>
                <a:t>Main-Methode.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86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3B6206-E415-453F-9B0E-A4ED37491659}"/>
              </a:ext>
            </a:extLst>
          </p:cNvPr>
          <p:cNvGrpSpPr/>
          <p:nvPr/>
        </p:nvGrpSpPr>
        <p:grpSpPr>
          <a:xfrm>
            <a:off x="-4121" y="0"/>
            <a:ext cx="12200921" cy="6858000"/>
            <a:chOff x="-4121" y="0"/>
            <a:chExt cx="12200921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516E93-1D8D-414C-8A4F-AD3BAF02C754}"/>
                </a:ext>
              </a:extLst>
            </p:cNvPr>
            <p:cNvGrpSpPr/>
            <p:nvPr/>
          </p:nvGrpSpPr>
          <p:grpSpPr>
            <a:xfrm>
              <a:off x="-4121" y="0"/>
              <a:ext cx="12196121" cy="4800600"/>
              <a:chOff x="0" y="1028700"/>
              <a:chExt cx="12196121" cy="48006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0874D00-E2E9-4CCA-BCB8-7D32997786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53" t="14858" r="34141" b="48143"/>
              <a:stretch/>
            </p:blipFill>
            <p:spPr>
              <a:xfrm>
                <a:off x="0" y="1028700"/>
                <a:ext cx="12196121" cy="48006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4C5935-F244-4AA8-B835-9ABC4D642C8D}"/>
                  </a:ext>
                </a:extLst>
              </p:cNvPr>
              <p:cNvSpPr/>
              <p:nvPr/>
            </p:nvSpPr>
            <p:spPr>
              <a:xfrm>
                <a:off x="4975224" y="4429124"/>
                <a:ext cx="4194176" cy="180975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EBE876-F4AF-461D-ADE0-F31829E030BD}"/>
                </a:ext>
              </a:extLst>
            </p:cNvPr>
            <p:cNvSpPr txBox="1"/>
            <p:nvPr/>
          </p:nvSpPr>
          <p:spPr>
            <a:xfrm>
              <a:off x="7413546" y="2938759"/>
              <a:ext cx="2589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C00000"/>
                  </a:solidFill>
                </a:rPr>
                <a:t>Main-Methode:</a:t>
              </a:r>
            </a:p>
            <a:p>
              <a:pPr algn="ctr"/>
              <a:r>
                <a:rPr lang="de-DE" sz="1200" dirty="0">
                  <a:solidFill>
                    <a:srgbClr val="C00000"/>
                  </a:solidFill>
                </a:rPr>
                <a:t>Zugriff auf Hash-Wert von „password“.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69A145-1F16-48FE-8E2A-1F7566BD7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8" t="45000" r="38559" b="41429"/>
            <a:stretch/>
          </p:blipFill>
          <p:spPr>
            <a:xfrm>
              <a:off x="0" y="4937826"/>
              <a:ext cx="12196800" cy="192017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676835-F8D2-4B51-8150-732B387D5294}"/>
                </a:ext>
              </a:extLst>
            </p:cNvPr>
            <p:cNvSpPr/>
            <p:nvPr/>
          </p:nvSpPr>
          <p:spPr>
            <a:xfrm>
              <a:off x="2065978" y="5572124"/>
              <a:ext cx="823272" cy="1809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B93B13-5BE5-4FE8-9D74-9FFE471211DF}"/>
                </a:ext>
              </a:extLst>
            </p:cNvPr>
            <p:cNvSpPr/>
            <p:nvPr/>
          </p:nvSpPr>
          <p:spPr>
            <a:xfrm>
              <a:off x="5486400" y="5562599"/>
              <a:ext cx="3238500" cy="1809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188A88-9109-4D59-8C5E-B25FE99670E2}"/>
                </a:ext>
              </a:extLst>
            </p:cNvPr>
            <p:cNvSpPr txBox="1"/>
            <p:nvPr/>
          </p:nvSpPr>
          <p:spPr>
            <a:xfrm>
              <a:off x="1597376" y="5753099"/>
              <a:ext cx="17604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C00000"/>
                  </a:solidFill>
                </a:rPr>
                <a:t>Speicheradresse des</a:t>
              </a:r>
            </a:p>
            <a:p>
              <a:pPr algn="ctr"/>
              <a:r>
                <a:rPr lang="de-DE" sz="1200" dirty="0">
                  <a:solidFill>
                    <a:srgbClr val="C00000"/>
                  </a:solidFill>
                </a:rPr>
                <a:t>Passworts (Hash-Wert) in</a:t>
              </a:r>
            </a:p>
            <a:p>
              <a:pPr algn="ctr"/>
              <a:r>
                <a:rPr lang="de-DE" sz="1200" dirty="0">
                  <a:solidFill>
                    <a:srgbClr val="C00000"/>
                  </a:solidFill>
                </a:rPr>
                <a:t>der .data Section.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8C3DE1-9253-4041-B175-0ABA08D8125F}"/>
                </a:ext>
              </a:extLst>
            </p:cNvPr>
            <p:cNvSpPr txBox="1"/>
            <p:nvPr/>
          </p:nvSpPr>
          <p:spPr>
            <a:xfrm>
              <a:off x="6148561" y="5742300"/>
              <a:ext cx="1914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C00000"/>
                  </a:solidFill>
                </a:rPr>
                <a:t>Hash-Wert von „password“.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84F534-5F5F-453E-99B9-E45316FA4615}"/>
                </a:ext>
              </a:extLst>
            </p:cNvPr>
            <p:cNvSpPr/>
            <p:nvPr/>
          </p:nvSpPr>
          <p:spPr>
            <a:xfrm>
              <a:off x="9759950" y="5117414"/>
              <a:ext cx="2381250" cy="4451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A7D1A2-C613-4E49-BA3C-72F1D7B52498}"/>
                </a:ext>
              </a:extLst>
            </p:cNvPr>
            <p:cNvSpPr txBox="1"/>
            <p:nvPr/>
          </p:nvSpPr>
          <p:spPr>
            <a:xfrm>
              <a:off x="10168566" y="5572124"/>
              <a:ext cx="15640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C00000"/>
                  </a:solidFill>
                </a:rPr>
                <a:t>Verweis auf Zugriff</a:t>
              </a:r>
            </a:p>
            <a:p>
              <a:pPr algn="ctr"/>
              <a:r>
                <a:rPr lang="de-DE" sz="1200" dirty="0">
                  <a:solidFill>
                    <a:srgbClr val="C00000"/>
                  </a:solidFill>
                </a:rPr>
                <a:t>in der Main-Methode.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7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Armin Jelešković</dc:creator>
  <cp:lastModifiedBy>Armin Jelešković</cp:lastModifiedBy>
  <cp:revision>1</cp:revision>
  <dcterms:created xsi:type="dcterms:W3CDTF">2022-03-28T10:22:30Z</dcterms:created>
  <dcterms:modified xsi:type="dcterms:W3CDTF">2022-03-28T11:07:01Z</dcterms:modified>
</cp:coreProperties>
</file>