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E13105-9B7D-45FE-971A-C28C7CA68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41B8AF-7E66-0D98-87B9-B6D87841F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E7E72F-A1AB-696E-F82E-CB68CE1F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509-BEA5-431D-A98B-38829A4E0D49}" type="datetimeFigureOut">
              <a:rPr lang="it-IT" smtClean="0"/>
              <a:t>12/05/2023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19EB8D-7565-7BE4-CB0D-AB7B44A8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B5E436-A52D-2E4C-D1E3-C4346EE9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5309-055A-4AFB-A70F-4CA98F7E32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06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38BA51-48D1-E7D6-DBE8-E8DA4B08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E73AF5-A5A4-DE12-63B8-2EC003321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A75684-645E-10FE-134C-81E5F04E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509-BEA5-431D-A98B-38829A4E0D49}" type="datetimeFigureOut">
              <a:rPr lang="it-IT" smtClean="0"/>
              <a:t>12/05/2023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ADB883-E984-290B-EF41-87FAB4BC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8D3883-9314-192E-3E5C-2220D2AA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5309-055A-4AFB-A70F-4CA98F7E32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180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002F96-332B-B41C-63BD-06E0A8AC9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FFAAA7-07B7-418E-66AC-FACB00C96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E79405-8763-0A34-B34A-4B7E3DF8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509-BEA5-431D-A98B-38829A4E0D49}" type="datetimeFigureOut">
              <a:rPr lang="it-IT" smtClean="0"/>
              <a:t>12/05/2023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F3F3BE-59E2-3437-D566-CDA3E716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C0970C-6EB0-AEDB-D641-EA42794B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5309-055A-4AFB-A70F-4CA98F7E32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026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F6D06-B2C4-D84D-0144-0788C2D9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6E1FE0-5B25-9A2B-65A2-01AEDAB4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346DEB-AF21-56A1-9325-65A5ACE6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509-BEA5-431D-A98B-38829A4E0D49}" type="datetimeFigureOut">
              <a:rPr lang="it-IT" smtClean="0"/>
              <a:t>12/05/2023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5292CA-9F02-B008-F397-3EF282B9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340C40-3FB9-93C0-D4FD-16564123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5309-055A-4AFB-A70F-4CA98F7E32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16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68406-1797-7C4F-5D9A-E442D636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C3F6A6-BD8F-7CCD-3963-F70C834EC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AA1DBE-263B-DC28-61F8-B92A676C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509-BEA5-431D-A98B-38829A4E0D49}" type="datetimeFigureOut">
              <a:rPr lang="it-IT" smtClean="0"/>
              <a:t>12/05/2023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700314-6B88-FA0E-E6E2-1F9B26E6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217EBD-CCDA-8781-02F6-9B7EFA11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5309-055A-4AFB-A70F-4CA98F7E32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795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D0180D-24A3-8FCB-BAD6-0DC5DFD7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CF7BBE-01BD-596B-9C48-7FC735788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BF291E-37A0-8117-A205-9BAA3CCAE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702671-246E-A5F8-FD5B-03C9D089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509-BEA5-431D-A98B-38829A4E0D49}" type="datetimeFigureOut">
              <a:rPr lang="it-IT" smtClean="0"/>
              <a:t>12/05/2023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6225E5-87B6-6AC2-E37E-06A3601B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9E7A9A-9205-0E3B-20A4-AB4C2F7D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5309-055A-4AFB-A70F-4CA98F7E32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12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9999D-0928-0D9B-5DDB-85D4AEA6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97EB32-BD9E-5270-5369-AD92CFE5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BD2600-ADF4-700A-20FD-14755EF83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FF2E27A-AED3-65C1-236C-5ED3C69E1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747B418-11E8-86FD-6C65-B87770D38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87F18A7-F767-03B1-2B4D-9BF58752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509-BEA5-431D-A98B-38829A4E0D49}" type="datetimeFigureOut">
              <a:rPr lang="it-IT" smtClean="0"/>
              <a:t>12/05/2023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C61734-D6A3-E471-CDE3-30B6ED1A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F34A9F4-6581-0523-0590-85C52900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5309-055A-4AFB-A70F-4CA98F7E32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17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DCD8C-0FA0-531A-5F41-C72E1054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CFF082F-9B06-CCF7-B24C-849BEBC0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509-BEA5-431D-A98B-38829A4E0D49}" type="datetimeFigureOut">
              <a:rPr lang="it-IT" smtClean="0"/>
              <a:t>12/05/2023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2E2CEBF-5EA3-BD1E-3086-369DD207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1B14FF-8443-E8BF-1D1D-246102FB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5309-055A-4AFB-A70F-4CA98F7E32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52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B3A8A3-F4FE-AD87-431C-43EFDE25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509-BEA5-431D-A98B-38829A4E0D49}" type="datetimeFigureOut">
              <a:rPr lang="it-IT" smtClean="0"/>
              <a:t>12/05/2023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5081DC4-A510-EDC4-C72F-AB7AA07A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C8105F-0533-9148-A07C-3137C1BD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5309-055A-4AFB-A70F-4CA98F7E32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53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276868-F510-11C2-F68E-139163CD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0AC083-17DE-19F9-A374-596099036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F64B46-AE03-9CEF-5908-76ED7EB4B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E3D2A1-5038-08B2-7CFC-23DAAA9F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509-BEA5-431D-A98B-38829A4E0D49}" type="datetimeFigureOut">
              <a:rPr lang="it-IT" smtClean="0"/>
              <a:t>12/05/2023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810EE1-2267-723E-92B5-882BAC4F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01457A-565E-9008-FE5A-59263BB7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5309-055A-4AFB-A70F-4CA98F7E32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05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0E8953-5BA1-8C8D-6748-EF56D0ED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80AD42E-58B6-BC9C-1965-51FE9AC7F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849A7B-3C43-09D1-1C16-513033541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959DEA-4C21-9C18-E67F-A244B6AF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A509-BEA5-431D-A98B-38829A4E0D49}" type="datetimeFigureOut">
              <a:rPr lang="it-IT" smtClean="0"/>
              <a:t>12/05/2023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7DCD6C-AEDD-FC58-F5D4-222D0FB1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A375CF-085B-7774-030A-B196D8E2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5309-055A-4AFB-A70F-4CA98F7E32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197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312531C-B86B-0C3D-BA8D-B75BBDB1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E7E6EB-CE17-7294-A576-C42246159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058C2A-4E44-0653-3246-F12D5A6A3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A509-BEA5-431D-A98B-38829A4E0D49}" type="datetimeFigureOut">
              <a:rPr lang="it-IT" smtClean="0"/>
              <a:t>12/05/2023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675351-04E8-8121-A2B3-9CE55A7BC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FDF5DC-413F-EC89-A9E1-FA1BE0227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95309-055A-4AFB-A70F-4CA98F7E32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34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7D748DB-DF28-A0A1-415A-8D1CAE662532}"/>
              </a:ext>
            </a:extLst>
          </p:cNvPr>
          <p:cNvSpPr/>
          <p:nvPr/>
        </p:nvSpPr>
        <p:spPr>
          <a:xfrm>
            <a:off x="1026368" y="1936101"/>
            <a:ext cx="3312368" cy="1886339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/>
              <a:t>PERSON_GAMES_MEDAL_EVENT</a:t>
            </a:r>
          </a:p>
          <a:p>
            <a:pPr algn="ctr"/>
            <a:endParaRPr lang="it-IT" sz="1400" dirty="0"/>
          </a:p>
          <a:p>
            <a:pPr algn="ctr"/>
            <a:r>
              <a:rPr lang="it-IT" sz="1400" dirty="0" err="1">
                <a:highlight>
                  <a:srgbClr val="FFFF00"/>
                </a:highlight>
              </a:rPr>
              <a:t>Event_id</a:t>
            </a:r>
            <a:endParaRPr lang="it-IT" sz="1400" dirty="0">
              <a:highlight>
                <a:srgbClr val="FFFF00"/>
              </a:highlight>
            </a:endParaRPr>
          </a:p>
          <a:p>
            <a:pPr algn="ctr"/>
            <a:r>
              <a:rPr lang="it-IT" sz="1400" dirty="0" err="1">
                <a:highlight>
                  <a:srgbClr val="00FF00"/>
                </a:highlight>
              </a:rPr>
              <a:t>Person_id</a:t>
            </a:r>
            <a:endParaRPr lang="it-IT" sz="1400" dirty="0">
              <a:highlight>
                <a:srgbClr val="00FF00"/>
              </a:highlight>
            </a:endParaRPr>
          </a:p>
          <a:p>
            <a:pPr algn="ctr"/>
            <a:r>
              <a:rPr lang="it-IT" sz="1400" dirty="0" err="1"/>
              <a:t>Medal_id</a:t>
            </a:r>
            <a:endParaRPr lang="it-IT" sz="1400" dirty="0"/>
          </a:p>
          <a:p>
            <a:pPr algn="ctr"/>
            <a:r>
              <a:rPr lang="it-IT" sz="1400" dirty="0" err="1"/>
              <a:t>Medal_name</a:t>
            </a:r>
            <a:endParaRPr lang="it-IT" sz="1400" dirty="0"/>
          </a:p>
          <a:p>
            <a:pPr algn="ctr"/>
            <a:r>
              <a:rPr lang="it-IT" sz="1400" dirty="0" err="1">
                <a:highlight>
                  <a:srgbClr val="FF00FF"/>
                </a:highlight>
              </a:rPr>
              <a:t>Games_id</a:t>
            </a:r>
            <a:endParaRPr lang="it-IT" sz="1400" dirty="0">
              <a:highlight>
                <a:srgbClr val="FF00FF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BEA6E49-6182-1FFA-AF90-ACA851E73D2C}"/>
              </a:ext>
            </a:extLst>
          </p:cNvPr>
          <p:cNvSpPr/>
          <p:nvPr/>
        </p:nvSpPr>
        <p:spPr>
          <a:xfrm>
            <a:off x="5576597" y="451759"/>
            <a:ext cx="2208245" cy="1685729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/>
              <a:t>EVENT_SPORT</a:t>
            </a:r>
          </a:p>
          <a:p>
            <a:pPr algn="ctr"/>
            <a:endParaRPr lang="it-IT" sz="1400" dirty="0"/>
          </a:p>
          <a:p>
            <a:pPr algn="ctr"/>
            <a:r>
              <a:rPr lang="it-IT" sz="1400" dirty="0" err="1">
                <a:highlight>
                  <a:srgbClr val="FFFF00"/>
                </a:highlight>
              </a:rPr>
              <a:t>Event_id</a:t>
            </a:r>
            <a:endParaRPr lang="it-IT" sz="1400" dirty="0">
              <a:highlight>
                <a:srgbClr val="FFFF00"/>
              </a:highlight>
            </a:endParaRPr>
          </a:p>
          <a:p>
            <a:pPr algn="ctr"/>
            <a:r>
              <a:rPr lang="it-IT" sz="1400" dirty="0" err="1"/>
              <a:t>Sport_id</a:t>
            </a:r>
            <a:endParaRPr lang="it-IT" sz="1400" dirty="0"/>
          </a:p>
          <a:p>
            <a:pPr algn="ctr"/>
            <a:r>
              <a:rPr lang="it-IT" sz="1400" dirty="0" err="1"/>
              <a:t>Event_name</a:t>
            </a:r>
            <a:endParaRPr lang="it-IT" sz="1400" dirty="0"/>
          </a:p>
          <a:p>
            <a:pPr algn="ctr"/>
            <a:r>
              <a:rPr lang="it-IT" sz="1400" dirty="0" err="1"/>
              <a:t>Sport_name</a:t>
            </a:r>
            <a:endParaRPr lang="it-IT" sz="14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048B31C-DC91-1275-2234-17763E79466B}"/>
              </a:ext>
            </a:extLst>
          </p:cNvPr>
          <p:cNvSpPr/>
          <p:nvPr/>
        </p:nvSpPr>
        <p:spPr>
          <a:xfrm>
            <a:off x="9333722" y="1936101"/>
            <a:ext cx="2208245" cy="217868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/>
              <a:t>GAMES_CITY</a:t>
            </a:r>
          </a:p>
          <a:p>
            <a:pPr algn="ctr"/>
            <a:r>
              <a:rPr lang="it-IT" sz="1400" dirty="0"/>
              <a:t> </a:t>
            </a:r>
          </a:p>
          <a:p>
            <a:pPr algn="ctr"/>
            <a:r>
              <a:rPr lang="it-IT" sz="1400" dirty="0" err="1">
                <a:highlight>
                  <a:srgbClr val="FF00FF"/>
                </a:highlight>
              </a:rPr>
              <a:t>Games_id</a:t>
            </a:r>
            <a:endParaRPr lang="it-IT" sz="1400" dirty="0">
              <a:highlight>
                <a:srgbClr val="FF00FF"/>
              </a:highlight>
            </a:endParaRPr>
          </a:p>
          <a:p>
            <a:pPr algn="ctr"/>
            <a:r>
              <a:rPr lang="it-IT" sz="1400" dirty="0" err="1"/>
              <a:t>City_id</a:t>
            </a:r>
            <a:endParaRPr lang="it-IT" sz="1400" dirty="0"/>
          </a:p>
          <a:p>
            <a:pPr algn="ctr"/>
            <a:r>
              <a:rPr lang="it-IT" sz="1400" dirty="0" err="1"/>
              <a:t>Games_year</a:t>
            </a:r>
            <a:endParaRPr lang="it-IT" sz="1400" dirty="0"/>
          </a:p>
          <a:p>
            <a:pPr algn="ctr"/>
            <a:r>
              <a:rPr lang="it-IT" sz="1400" dirty="0" err="1"/>
              <a:t>Games_name</a:t>
            </a:r>
            <a:endParaRPr lang="it-IT" sz="1400" dirty="0"/>
          </a:p>
          <a:p>
            <a:pPr algn="ctr"/>
            <a:r>
              <a:rPr lang="it-IT" sz="1400" dirty="0"/>
              <a:t>Season</a:t>
            </a:r>
          </a:p>
          <a:p>
            <a:pPr algn="ctr"/>
            <a:r>
              <a:rPr lang="it-IT" sz="1400" dirty="0" err="1"/>
              <a:t>City_name</a:t>
            </a:r>
            <a:endParaRPr lang="it-IT" sz="1400" dirty="0"/>
          </a:p>
          <a:p>
            <a:pPr algn="ctr"/>
            <a:r>
              <a:rPr lang="it-IT" sz="1400" dirty="0" err="1"/>
              <a:t>Region</a:t>
            </a:r>
            <a:r>
              <a:rPr lang="it-IT" sz="1400" dirty="0"/>
              <a:t>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9B9C3C0-B64B-6DDE-7B79-B00D56E24F73}"/>
              </a:ext>
            </a:extLst>
          </p:cNvPr>
          <p:cNvSpPr/>
          <p:nvPr/>
        </p:nvSpPr>
        <p:spPr>
          <a:xfrm>
            <a:off x="5576597" y="4227546"/>
            <a:ext cx="2208245" cy="217869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/>
              <a:t>PERSON_REGION</a:t>
            </a:r>
          </a:p>
          <a:p>
            <a:pPr algn="ctr"/>
            <a:endParaRPr lang="it-IT" sz="1400" b="1" dirty="0"/>
          </a:p>
          <a:p>
            <a:pPr algn="ctr"/>
            <a:r>
              <a:rPr lang="it-IT" sz="1400" dirty="0" err="1">
                <a:highlight>
                  <a:srgbClr val="00FF00"/>
                </a:highlight>
              </a:rPr>
              <a:t>Person_id</a:t>
            </a:r>
            <a:endParaRPr lang="it-IT" sz="1400" dirty="0">
              <a:highlight>
                <a:srgbClr val="00FF00"/>
              </a:highlight>
            </a:endParaRPr>
          </a:p>
          <a:p>
            <a:pPr algn="ctr"/>
            <a:r>
              <a:rPr lang="it-IT" sz="1400" dirty="0" err="1"/>
              <a:t>Region_id</a:t>
            </a:r>
            <a:endParaRPr lang="it-IT" sz="1400" dirty="0"/>
          </a:p>
          <a:p>
            <a:pPr algn="ctr"/>
            <a:r>
              <a:rPr lang="it-IT" sz="1400" dirty="0" err="1"/>
              <a:t>Noc</a:t>
            </a:r>
            <a:endParaRPr lang="it-IT" sz="1400" dirty="0"/>
          </a:p>
          <a:p>
            <a:pPr algn="ctr"/>
            <a:r>
              <a:rPr lang="it-IT" sz="1400" dirty="0" err="1"/>
              <a:t>Region_name</a:t>
            </a:r>
            <a:endParaRPr lang="it-IT" sz="1400" dirty="0"/>
          </a:p>
          <a:p>
            <a:pPr algn="ctr"/>
            <a:r>
              <a:rPr lang="it-IT" sz="1400" dirty="0" err="1"/>
              <a:t>Full_name</a:t>
            </a:r>
            <a:endParaRPr lang="it-IT" sz="1400" dirty="0"/>
          </a:p>
          <a:p>
            <a:pPr algn="ctr"/>
            <a:r>
              <a:rPr lang="it-IT" sz="1400" dirty="0"/>
              <a:t>Gender</a:t>
            </a:r>
          </a:p>
          <a:p>
            <a:pPr algn="ctr"/>
            <a:r>
              <a:rPr lang="it-IT" sz="1400" dirty="0"/>
              <a:t>Age 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45B3BE9-CF03-F8CB-3FFF-3584162CFBAD}"/>
              </a:ext>
            </a:extLst>
          </p:cNvPr>
          <p:cNvCxnSpPr/>
          <p:nvPr/>
        </p:nvCxnSpPr>
        <p:spPr>
          <a:xfrm flipV="1">
            <a:off x="2509935" y="1259633"/>
            <a:ext cx="2836506" cy="48519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5B9E0E8-0726-B03D-38A8-03CE0D833922}"/>
              </a:ext>
            </a:extLst>
          </p:cNvPr>
          <p:cNvCxnSpPr>
            <a:cxnSpLocks/>
          </p:cNvCxnSpPr>
          <p:nvPr/>
        </p:nvCxnSpPr>
        <p:spPr>
          <a:xfrm>
            <a:off x="4491136" y="2979576"/>
            <a:ext cx="4690186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53F0ECD-FE7F-8262-48F4-A9FF5A48F89E}"/>
              </a:ext>
            </a:extLst>
          </p:cNvPr>
          <p:cNvCxnSpPr>
            <a:cxnSpLocks/>
          </p:cNvCxnSpPr>
          <p:nvPr/>
        </p:nvCxnSpPr>
        <p:spPr>
          <a:xfrm>
            <a:off x="2682552" y="4227546"/>
            <a:ext cx="2746310" cy="88563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3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Ludovica Mazza</dc:creator>
  <cp:lastModifiedBy>Ludovica Mazza</cp:lastModifiedBy>
  <cp:revision>2</cp:revision>
  <dcterms:created xsi:type="dcterms:W3CDTF">2023-05-11T15:18:32Z</dcterms:created>
  <dcterms:modified xsi:type="dcterms:W3CDTF">2023-05-12T09:32:20Z</dcterms:modified>
</cp:coreProperties>
</file>