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Organisational Breakdown 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Work Breakdown 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 de connection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Identifiant ou mdp oublié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 de passe oublié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superviseur est le seul à pouvoir créer des projets et des utilisateurs.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Création d’un nouveau profil utilisateur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311247"/>
            <a:ext cx="7136700" cy="7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WebReport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591950" y="2769925"/>
            <a:ext cx="5960100" cy="127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Equipe B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Sanaa ABOUOBAYD, Aurore AGNERAY, Yousr BOUTALEB, Luigi CAPO-CHICHI, Sébastien CHARRIER, Xiaoyu REN, Kévin TOOMEY, Mathis OUDIN, Ihsen OUERGHI, Ludovic NOEL, Nicolas WONGWANIT, Joanna XANH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Page Projet (Responsable de Projet)</a:t>
            </a:r>
          </a:p>
        </p:txBody>
      </p:sp>
      <p:pic>
        <p:nvPicPr>
          <p:cNvPr descr="structure_page_projet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Page Lot (Responsable de lot)</a:t>
            </a:r>
          </a:p>
        </p:txBody>
      </p:sp>
      <p:pic>
        <p:nvPicPr>
          <p:cNvPr descr="structure_page_lot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664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Page Activité (Responsable de Lot)</a:t>
            </a:r>
          </a:p>
        </p:txBody>
      </p:sp>
      <p:pic>
        <p:nvPicPr>
          <p:cNvPr descr="structure_page_activité_respo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664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Page Activité (Responsable de Métier)</a:t>
            </a:r>
          </a:p>
        </p:txBody>
      </p:sp>
      <p:pic>
        <p:nvPicPr>
          <p:cNvPr descr="structure_page_activité_respo_metier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664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Page Activité (Personnel classique)</a:t>
            </a:r>
          </a:p>
        </p:txBody>
      </p:sp>
      <p:pic>
        <p:nvPicPr>
          <p:cNvPr descr="structure_page_activité_classique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Confirmation de clôture</a:t>
            </a:r>
          </a:p>
        </p:txBody>
      </p:sp>
      <p:pic>
        <p:nvPicPr>
          <p:cNvPr descr="structure_page_activité_respo_lot_cloture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225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Projet clôturé</a:t>
            </a:r>
          </a:p>
        </p:txBody>
      </p:sp>
      <p:pic>
        <p:nvPicPr>
          <p:cNvPr descr="structure_page_superviseur_proj_cloturé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2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Organisation : PBS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8" y="1736000"/>
            <a:ext cx="46005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Organisation : OBS</a:t>
            </a:r>
          </a:p>
        </p:txBody>
      </p:sp>
      <p:pic>
        <p:nvPicPr>
          <p:cNvPr descr="Capture d’écran 2017-10-11 à 15.32.06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1152425"/>
            <a:ext cx="56864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Organisation : WBS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225" y="445025"/>
            <a:ext cx="4443475" cy="44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2400"/>
              <a:t>Interface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Tableau d’accès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Structure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Spécifications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2400"/>
              <a:t>Organisation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OBS - </a:t>
            </a:r>
            <a:r>
              <a:rPr lang="en" sz="1400"/>
              <a:t>WBS - PBS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PERT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2400"/>
              <a:t>Conclusion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Difficultés rencontrées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Ce qui nous a plût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1390650"/>
            <a:ext cx="4762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95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Organisation : PERT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736900"/>
            <a:ext cx="7675825" cy="4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Nos difficultés 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Partage d’informations claires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Ce qu’on a apprécié :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 sz="1400"/>
              <a:t>Répartition des tâches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Tableau d’accès</a:t>
            </a:r>
          </a:p>
        </p:txBody>
      </p:sp>
      <p:pic>
        <p:nvPicPr>
          <p:cNvPr descr="Présentation respo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00" y="1186500"/>
            <a:ext cx="633171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Structure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50" y="1291150"/>
            <a:ext cx="541231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Page d’accueil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3874" y="1614803"/>
            <a:ext cx="23913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e d'accueil 1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987" y="1277175"/>
            <a:ext cx="6174026" cy="347289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: Page d’accueil</a:t>
            </a:r>
          </a:p>
        </p:txBody>
      </p:sp>
      <p:pic>
        <p:nvPicPr>
          <p:cNvPr descr="Page d'accueil 3.jpg" id="99" name="Shape 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1484975" y="1277175"/>
            <a:ext cx="6174049" cy="348279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Page d’accueil</a:t>
            </a:r>
          </a:p>
        </p:txBody>
      </p:sp>
      <p:pic>
        <p:nvPicPr>
          <p:cNvPr descr="Page d'accueil 2.jpg" id="105" name="Shape 105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484975" y="1277175"/>
            <a:ext cx="6168451" cy="3482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Superviseur</a:t>
            </a:r>
          </a:p>
        </p:txBody>
      </p:sp>
      <p:pic>
        <p:nvPicPr>
          <p:cNvPr descr="structure_page_superviseur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1" cy="3789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: Superviseur</a:t>
            </a:r>
          </a:p>
        </p:txBody>
      </p:sp>
      <p:pic>
        <p:nvPicPr>
          <p:cNvPr descr="structure_page_superviseur_nouveau_profil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00" y="1104625"/>
            <a:ext cx="6734550" cy="378818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