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6"/>
  </p:notesMasterIdLst>
  <p:sldIdLst>
    <p:sldId id="256" r:id="rId2"/>
    <p:sldId id="263" r:id="rId3"/>
    <p:sldId id="290" r:id="rId4"/>
    <p:sldId id="304" r:id="rId5"/>
    <p:sldId id="291" r:id="rId6"/>
    <p:sldId id="264" r:id="rId7"/>
    <p:sldId id="269" r:id="rId8"/>
    <p:sldId id="274" r:id="rId9"/>
    <p:sldId id="285" r:id="rId10"/>
    <p:sldId id="294" r:id="rId11"/>
    <p:sldId id="295" r:id="rId12"/>
    <p:sldId id="397" r:id="rId13"/>
    <p:sldId id="293" r:id="rId14"/>
    <p:sldId id="265" r:id="rId15"/>
    <p:sldId id="305" r:id="rId16"/>
    <p:sldId id="296" r:id="rId17"/>
    <p:sldId id="410" r:id="rId18"/>
    <p:sldId id="306" r:id="rId19"/>
    <p:sldId id="307" r:id="rId20"/>
    <p:sldId id="309" r:id="rId21"/>
    <p:sldId id="310" r:id="rId22"/>
    <p:sldId id="308" r:id="rId23"/>
    <p:sldId id="356" r:id="rId24"/>
    <p:sldId id="312" r:id="rId25"/>
    <p:sldId id="332" r:id="rId26"/>
    <p:sldId id="333" r:id="rId27"/>
    <p:sldId id="311" r:id="rId28"/>
    <p:sldId id="266" r:id="rId29"/>
    <p:sldId id="313" r:id="rId30"/>
    <p:sldId id="314" r:id="rId31"/>
    <p:sldId id="315" r:id="rId32"/>
    <p:sldId id="316" r:id="rId33"/>
    <p:sldId id="317" r:id="rId34"/>
    <p:sldId id="321" r:id="rId35"/>
    <p:sldId id="288" r:id="rId36"/>
    <p:sldId id="320" r:id="rId37"/>
    <p:sldId id="322" r:id="rId38"/>
    <p:sldId id="323" r:id="rId39"/>
    <p:sldId id="324" r:id="rId40"/>
    <p:sldId id="325" r:id="rId41"/>
    <p:sldId id="326" r:id="rId42"/>
    <p:sldId id="327" r:id="rId43"/>
    <p:sldId id="328" r:id="rId44"/>
    <p:sldId id="329" r:id="rId45"/>
    <p:sldId id="330" r:id="rId46"/>
    <p:sldId id="287" r:id="rId47"/>
    <p:sldId id="361" r:id="rId48"/>
    <p:sldId id="362" r:id="rId49"/>
    <p:sldId id="363" r:id="rId50"/>
    <p:sldId id="364" r:id="rId51"/>
    <p:sldId id="365" r:id="rId52"/>
    <p:sldId id="366" r:id="rId53"/>
    <p:sldId id="367" r:id="rId54"/>
    <p:sldId id="368" r:id="rId55"/>
    <p:sldId id="369" r:id="rId56"/>
    <p:sldId id="370" r:id="rId57"/>
    <p:sldId id="371" r:id="rId58"/>
    <p:sldId id="331" r:id="rId59"/>
    <p:sldId id="360" r:id="rId60"/>
    <p:sldId id="352" r:id="rId61"/>
    <p:sldId id="413" r:id="rId62"/>
    <p:sldId id="341" r:id="rId63"/>
    <p:sldId id="342" r:id="rId64"/>
    <p:sldId id="358" r:id="rId65"/>
    <p:sldId id="383" r:id="rId66"/>
    <p:sldId id="359" r:id="rId67"/>
    <p:sldId id="343" r:id="rId68"/>
    <p:sldId id="344" r:id="rId69"/>
    <p:sldId id="357" r:id="rId70"/>
    <p:sldId id="318" r:id="rId71"/>
    <p:sldId id="355" r:id="rId72"/>
    <p:sldId id="267" r:id="rId73"/>
    <p:sldId id="353" r:id="rId74"/>
    <p:sldId id="354" r:id="rId75"/>
    <p:sldId id="347" r:id="rId76"/>
    <p:sldId id="348" r:id="rId77"/>
    <p:sldId id="349" r:id="rId78"/>
    <p:sldId id="350" r:id="rId79"/>
    <p:sldId id="393" r:id="rId80"/>
    <p:sldId id="373" r:id="rId81"/>
    <p:sldId id="376" r:id="rId82"/>
    <p:sldId id="411" r:id="rId83"/>
    <p:sldId id="375" r:id="rId84"/>
    <p:sldId id="374" r:id="rId85"/>
    <p:sldId id="398" r:id="rId86"/>
    <p:sldId id="382" r:id="rId87"/>
    <p:sldId id="394" r:id="rId88"/>
    <p:sldId id="395" r:id="rId89"/>
    <p:sldId id="378" r:id="rId90"/>
    <p:sldId id="389" r:id="rId91"/>
    <p:sldId id="387" r:id="rId92"/>
    <p:sldId id="388" r:id="rId93"/>
    <p:sldId id="399" r:id="rId94"/>
    <p:sldId id="390" r:id="rId95"/>
    <p:sldId id="402" r:id="rId96"/>
    <p:sldId id="403" r:id="rId97"/>
    <p:sldId id="400" r:id="rId98"/>
    <p:sldId id="412" r:id="rId99"/>
    <p:sldId id="319" r:id="rId100"/>
    <p:sldId id="299" r:id="rId101"/>
    <p:sldId id="300" r:id="rId102"/>
    <p:sldId id="301" r:id="rId103"/>
    <p:sldId id="302" r:id="rId104"/>
    <p:sldId id="303" r:id="rId105"/>
    <p:sldId id="407" r:id="rId106"/>
    <p:sldId id="408" r:id="rId107"/>
    <p:sldId id="409" r:id="rId108"/>
    <p:sldId id="336" r:id="rId109"/>
    <p:sldId id="298" r:id="rId110"/>
    <p:sldId id="338" r:id="rId111"/>
    <p:sldId id="339" r:id="rId112"/>
    <p:sldId id="340" r:id="rId113"/>
    <p:sldId id="372" r:id="rId114"/>
    <p:sldId id="270" r:id="rId115"/>
  </p:sldIdLst>
  <p:sldSz cx="9144000" cy="5143500" type="screen16x9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3429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685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0287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1714500" algn="l" defTabSz="6858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057400" algn="l" defTabSz="6858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2400300" algn="l" defTabSz="6858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2743200" algn="l" defTabSz="6858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247" userDrawn="1">
          <p15:clr>
            <a:srgbClr val="A4A3A4"/>
          </p15:clr>
        </p15:guide>
        <p15:guide id="2" pos="322" userDrawn="1">
          <p15:clr>
            <a:srgbClr val="A4A3A4"/>
          </p15:clr>
        </p15:guide>
        <p15:guide id="3" orient="horz" pos="3185">
          <p15:clr>
            <a:srgbClr val="A4A3A4"/>
          </p15:clr>
        </p15:guide>
        <p15:guide id="4" pos="24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079"/>
    <a:srgbClr val="FFFFFF"/>
    <a:srgbClr val="E9458C"/>
    <a:srgbClr val="000000"/>
    <a:srgbClr val="79A32A"/>
    <a:srgbClr val="008452"/>
    <a:srgbClr val="11B3A2"/>
    <a:srgbClr val="009CC8"/>
    <a:srgbClr val="7CB3E1"/>
    <a:srgbClr val="80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43" autoAdjust="0"/>
    <p:restoredTop sz="86430" autoAdjust="0"/>
  </p:normalViewPr>
  <p:slideViewPr>
    <p:cSldViewPr showGuides="1">
      <p:cViewPr varScale="1">
        <p:scale>
          <a:sx n="129" d="100"/>
          <a:sy n="129" d="100"/>
        </p:scale>
        <p:origin x="1266" y="330"/>
      </p:cViewPr>
      <p:guideLst>
        <p:guide orient="horz" pos="4247"/>
        <p:guide pos="322"/>
        <p:guide orient="horz" pos="3185"/>
        <p:guide pos="2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presProps" Target="pres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silveira\Desktop\BoE\pie%20chart%20on%20GDP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silveira\Desktop\BoE\pie%20chart%20on%20GDP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silveira\Desktop\BoE\CPI.xls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silveira\Desktop\BoE\apfgiltstimeseries.xlsm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silveira\Desktop\BoE\PCA%20analysis.xlsm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silveira\Desktop\BoE\apfgiltstimeseries.xlsm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GB" sz="1800" b="0" i="0" u="none" strike="noStrike" kern="1200" spc="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pPr>
            <a:r>
              <a:rPr lang="en-GB" sz="180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GDP is driven by consumers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GB" sz="1800" b="0" i="0" u="none" strike="noStrike" kern="1200" spc="0" baseline="0" dirty="0" smtClean="0">
              <a:solidFill>
                <a:schemeClr val="tx1"/>
              </a:solidFill>
              <a:latin typeface="Arial" charset="0"/>
              <a:ea typeface="+mn-ea"/>
              <a:cs typeface="Arial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462-488F-BA79-2BAD756EADD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462-488F-BA79-2BAD756EADD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462-488F-BA79-2BAD756EADD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462-488F-BA79-2BAD756EADDA}"/>
              </c:ext>
            </c:extLst>
          </c:dPt>
          <c:val>
            <c:numRef>
              <c:f>Sheet1!$B$1:$B$4</c:f>
              <c:numCache>
                <c:formatCode>0%</c:formatCode>
                <c:ptCount val="4"/>
                <c:pt idx="0">
                  <c:v>0.6</c:v>
                </c:pt>
                <c:pt idx="1">
                  <c:v>0.4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Sheet1!$A$1:$A$4</c15:sqref>
                        </c15:formulaRef>
                      </c:ext>
                    </c:extLst>
                    <c:strCache>
                      <c:ptCount val="2"/>
                      <c:pt idx="0">
                        <c:v>Consumers</c:v>
                      </c:pt>
                      <c:pt idx="1">
                        <c:v>Non-consumers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8-6462-488F-BA79-2BAD756EAD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GB" sz="1400" b="0" i="0" u="none" strike="noStrike" kern="1200" spc="0" baseline="0">
              <a:solidFill>
                <a:schemeClr val="tx1"/>
              </a:solidFill>
              <a:latin typeface="Arial" charset="0"/>
              <a:ea typeface="+mn-ea"/>
              <a:cs typeface="Arial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2F5079"/>
              </a:solidFill>
              <a:round/>
            </a:ln>
            <a:effectLst/>
          </c:spPr>
          <c:marker>
            <c:symbol val="none"/>
          </c:marker>
          <c:cat>
            <c:numRef>
              <c:f>Sheet1!$D$1:$D$340</c:f>
              <c:numCache>
                <c:formatCode>d\-mmm\-yy</c:formatCode>
                <c:ptCount val="340"/>
                <c:pt idx="0">
                  <c:v>32539</c:v>
                </c:pt>
                <c:pt idx="1">
                  <c:v>32567</c:v>
                </c:pt>
                <c:pt idx="2">
                  <c:v>32598</c:v>
                </c:pt>
                <c:pt idx="3">
                  <c:v>32628</c:v>
                </c:pt>
                <c:pt idx="4">
                  <c:v>32659</c:v>
                </c:pt>
                <c:pt idx="5">
                  <c:v>32689</c:v>
                </c:pt>
                <c:pt idx="6">
                  <c:v>32720</c:v>
                </c:pt>
                <c:pt idx="7">
                  <c:v>32751</c:v>
                </c:pt>
                <c:pt idx="8">
                  <c:v>32781</c:v>
                </c:pt>
                <c:pt idx="9">
                  <c:v>32812</c:v>
                </c:pt>
                <c:pt idx="10">
                  <c:v>32842</c:v>
                </c:pt>
                <c:pt idx="11">
                  <c:v>32873</c:v>
                </c:pt>
                <c:pt idx="12">
                  <c:v>32904</c:v>
                </c:pt>
                <c:pt idx="13">
                  <c:v>32932</c:v>
                </c:pt>
                <c:pt idx="14">
                  <c:v>32963</c:v>
                </c:pt>
                <c:pt idx="15">
                  <c:v>32993</c:v>
                </c:pt>
                <c:pt idx="16">
                  <c:v>33024</c:v>
                </c:pt>
                <c:pt idx="17">
                  <c:v>33054</c:v>
                </c:pt>
                <c:pt idx="18">
                  <c:v>33085</c:v>
                </c:pt>
                <c:pt idx="19">
                  <c:v>33116</c:v>
                </c:pt>
                <c:pt idx="20">
                  <c:v>33146</c:v>
                </c:pt>
                <c:pt idx="21">
                  <c:v>33177</c:v>
                </c:pt>
                <c:pt idx="22">
                  <c:v>33207</c:v>
                </c:pt>
                <c:pt idx="23">
                  <c:v>33238</c:v>
                </c:pt>
                <c:pt idx="24">
                  <c:v>33269</c:v>
                </c:pt>
                <c:pt idx="25">
                  <c:v>33297</c:v>
                </c:pt>
                <c:pt idx="26">
                  <c:v>33328</c:v>
                </c:pt>
                <c:pt idx="27">
                  <c:v>33358</c:v>
                </c:pt>
                <c:pt idx="28">
                  <c:v>33389</c:v>
                </c:pt>
                <c:pt idx="29">
                  <c:v>33419</c:v>
                </c:pt>
                <c:pt idx="30">
                  <c:v>33450</c:v>
                </c:pt>
                <c:pt idx="31">
                  <c:v>33481</c:v>
                </c:pt>
                <c:pt idx="32">
                  <c:v>33511</c:v>
                </c:pt>
                <c:pt idx="33">
                  <c:v>33542</c:v>
                </c:pt>
                <c:pt idx="34">
                  <c:v>33572</c:v>
                </c:pt>
                <c:pt idx="35">
                  <c:v>33603</c:v>
                </c:pt>
                <c:pt idx="36">
                  <c:v>33634</c:v>
                </c:pt>
                <c:pt idx="37">
                  <c:v>33663</c:v>
                </c:pt>
                <c:pt idx="38">
                  <c:v>33694</c:v>
                </c:pt>
                <c:pt idx="39">
                  <c:v>33724</c:v>
                </c:pt>
                <c:pt idx="40">
                  <c:v>33755</c:v>
                </c:pt>
                <c:pt idx="41">
                  <c:v>33785</c:v>
                </c:pt>
                <c:pt idx="42">
                  <c:v>33816</c:v>
                </c:pt>
                <c:pt idx="43">
                  <c:v>33847</c:v>
                </c:pt>
                <c:pt idx="44">
                  <c:v>33877</c:v>
                </c:pt>
                <c:pt idx="45">
                  <c:v>33908</c:v>
                </c:pt>
                <c:pt idx="46">
                  <c:v>33938</c:v>
                </c:pt>
                <c:pt idx="47">
                  <c:v>33969</c:v>
                </c:pt>
                <c:pt idx="48">
                  <c:v>34000</c:v>
                </c:pt>
                <c:pt idx="49">
                  <c:v>34028</c:v>
                </c:pt>
                <c:pt idx="50">
                  <c:v>34059</c:v>
                </c:pt>
                <c:pt idx="51">
                  <c:v>34089</c:v>
                </c:pt>
                <c:pt idx="52">
                  <c:v>34120</c:v>
                </c:pt>
                <c:pt idx="53">
                  <c:v>34150</c:v>
                </c:pt>
                <c:pt idx="54">
                  <c:v>34181</c:v>
                </c:pt>
                <c:pt idx="55">
                  <c:v>34212</c:v>
                </c:pt>
                <c:pt idx="56">
                  <c:v>34242</c:v>
                </c:pt>
                <c:pt idx="57">
                  <c:v>34273</c:v>
                </c:pt>
                <c:pt idx="58">
                  <c:v>34303</c:v>
                </c:pt>
                <c:pt idx="59">
                  <c:v>34334</c:v>
                </c:pt>
                <c:pt idx="60">
                  <c:v>34365</c:v>
                </c:pt>
                <c:pt idx="61">
                  <c:v>34393</c:v>
                </c:pt>
                <c:pt idx="62">
                  <c:v>34424</c:v>
                </c:pt>
                <c:pt idx="63">
                  <c:v>34454</c:v>
                </c:pt>
                <c:pt idx="64">
                  <c:v>34485</c:v>
                </c:pt>
                <c:pt idx="65">
                  <c:v>34515</c:v>
                </c:pt>
                <c:pt idx="66">
                  <c:v>34546</c:v>
                </c:pt>
                <c:pt idx="67">
                  <c:v>34577</c:v>
                </c:pt>
                <c:pt idx="68">
                  <c:v>34607</c:v>
                </c:pt>
                <c:pt idx="69">
                  <c:v>34638</c:v>
                </c:pt>
                <c:pt idx="70">
                  <c:v>34668</c:v>
                </c:pt>
                <c:pt idx="71">
                  <c:v>34699</c:v>
                </c:pt>
                <c:pt idx="72">
                  <c:v>34730</c:v>
                </c:pt>
                <c:pt idx="73">
                  <c:v>34758</c:v>
                </c:pt>
                <c:pt idx="74">
                  <c:v>34789</c:v>
                </c:pt>
                <c:pt idx="75">
                  <c:v>34819</c:v>
                </c:pt>
                <c:pt idx="76">
                  <c:v>34850</c:v>
                </c:pt>
                <c:pt idx="77">
                  <c:v>34880</c:v>
                </c:pt>
                <c:pt idx="78">
                  <c:v>34911</c:v>
                </c:pt>
                <c:pt idx="79">
                  <c:v>34942</c:v>
                </c:pt>
                <c:pt idx="80">
                  <c:v>34972</c:v>
                </c:pt>
                <c:pt idx="81">
                  <c:v>35003</c:v>
                </c:pt>
                <c:pt idx="82">
                  <c:v>35033</c:v>
                </c:pt>
                <c:pt idx="83">
                  <c:v>35064</c:v>
                </c:pt>
                <c:pt idx="84">
                  <c:v>35095</c:v>
                </c:pt>
                <c:pt idx="85">
                  <c:v>35124</c:v>
                </c:pt>
                <c:pt idx="86">
                  <c:v>35155</c:v>
                </c:pt>
                <c:pt idx="87">
                  <c:v>35185</c:v>
                </c:pt>
                <c:pt idx="88">
                  <c:v>35216</c:v>
                </c:pt>
                <c:pt idx="89">
                  <c:v>35246</c:v>
                </c:pt>
                <c:pt idx="90">
                  <c:v>35277</c:v>
                </c:pt>
                <c:pt idx="91">
                  <c:v>35308</c:v>
                </c:pt>
                <c:pt idx="92">
                  <c:v>35338</c:v>
                </c:pt>
                <c:pt idx="93">
                  <c:v>35369</c:v>
                </c:pt>
                <c:pt idx="94">
                  <c:v>35399</c:v>
                </c:pt>
                <c:pt idx="95">
                  <c:v>35430</c:v>
                </c:pt>
                <c:pt idx="96">
                  <c:v>35461</c:v>
                </c:pt>
                <c:pt idx="97">
                  <c:v>35489</c:v>
                </c:pt>
                <c:pt idx="98">
                  <c:v>35520</c:v>
                </c:pt>
                <c:pt idx="99">
                  <c:v>35550</c:v>
                </c:pt>
                <c:pt idx="100">
                  <c:v>35581</c:v>
                </c:pt>
                <c:pt idx="101">
                  <c:v>35611</c:v>
                </c:pt>
                <c:pt idx="102">
                  <c:v>35642</c:v>
                </c:pt>
                <c:pt idx="103">
                  <c:v>35673</c:v>
                </c:pt>
                <c:pt idx="104">
                  <c:v>35703</c:v>
                </c:pt>
                <c:pt idx="105">
                  <c:v>35734</c:v>
                </c:pt>
                <c:pt idx="106">
                  <c:v>35764</c:v>
                </c:pt>
                <c:pt idx="107">
                  <c:v>35795</c:v>
                </c:pt>
                <c:pt idx="108">
                  <c:v>35826</c:v>
                </c:pt>
                <c:pt idx="109">
                  <c:v>35854</c:v>
                </c:pt>
                <c:pt idx="110">
                  <c:v>35885</c:v>
                </c:pt>
                <c:pt idx="111">
                  <c:v>35915</c:v>
                </c:pt>
                <c:pt idx="112">
                  <c:v>35946</c:v>
                </c:pt>
                <c:pt idx="113">
                  <c:v>35976</c:v>
                </c:pt>
                <c:pt idx="114">
                  <c:v>36007</c:v>
                </c:pt>
                <c:pt idx="115">
                  <c:v>36038</c:v>
                </c:pt>
                <c:pt idx="116">
                  <c:v>36068</c:v>
                </c:pt>
                <c:pt idx="117">
                  <c:v>36099</c:v>
                </c:pt>
                <c:pt idx="118">
                  <c:v>36129</c:v>
                </c:pt>
                <c:pt idx="119">
                  <c:v>36160</c:v>
                </c:pt>
                <c:pt idx="120">
                  <c:v>36191</c:v>
                </c:pt>
                <c:pt idx="121">
                  <c:v>36219</c:v>
                </c:pt>
                <c:pt idx="122">
                  <c:v>36250</c:v>
                </c:pt>
                <c:pt idx="123">
                  <c:v>36280</c:v>
                </c:pt>
                <c:pt idx="124">
                  <c:v>36311</c:v>
                </c:pt>
                <c:pt idx="125">
                  <c:v>36341</c:v>
                </c:pt>
                <c:pt idx="126">
                  <c:v>36372</c:v>
                </c:pt>
                <c:pt idx="127">
                  <c:v>36403</c:v>
                </c:pt>
                <c:pt idx="128">
                  <c:v>36433</c:v>
                </c:pt>
                <c:pt idx="129">
                  <c:v>36464</c:v>
                </c:pt>
                <c:pt idx="130">
                  <c:v>36494</c:v>
                </c:pt>
                <c:pt idx="131">
                  <c:v>36525</c:v>
                </c:pt>
                <c:pt idx="132">
                  <c:v>36556</c:v>
                </c:pt>
                <c:pt idx="133">
                  <c:v>36585</c:v>
                </c:pt>
                <c:pt idx="134">
                  <c:v>36616</c:v>
                </c:pt>
                <c:pt idx="135">
                  <c:v>36646</c:v>
                </c:pt>
                <c:pt idx="136">
                  <c:v>36677</c:v>
                </c:pt>
                <c:pt idx="137">
                  <c:v>36707</c:v>
                </c:pt>
                <c:pt idx="138">
                  <c:v>36738</c:v>
                </c:pt>
                <c:pt idx="139">
                  <c:v>36769</c:v>
                </c:pt>
                <c:pt idx="140">
                  <c:v>36799</c:v>
                </c:pt>
                <c:pt idx="141">
                  <c:v>36830</c:v>
                </c:pt>
                <c:pt idx="142">
                  <c:v>36860</c:v>
                </c:pt>
                <c:pt idx="143">
                  <c:v>36891</c:v>
                </c:pt>
                <c:pt idx="144">
                  <c:v>36922</c:v>
                </c:pt>
                <c:pt idx="145">
                  <c:v>36950</c:v>
                </c:pt>
                <c:pt idx="146">
                  <c:v>36981</c:v>
                </c:pt>
                <c:pt idx="147">
                  <c:v>37011</c:v>
                </c:pt>
                <c:pt idx="148">
                  <c:v>37042</c:v>
                </c:pt>
                <c:pt idx="149">
                  <c:v>37072</c:v>
                </c:pt>
                <c:pt idx="150">
                  <c:v>37103</c:v>
                </c:pt>
                <c:pt idx="151">
                  <c:v>37134</c:v>
                </c:pt>
                <c:pt idx="152">
                  <c:v>37164</c:v>
                </c:pt>
                <c:pt idx="153">
                  <c:v>37195</c:v>
                </c:pt>
                <c:pt idx="154">
                  <c:v>37225</c:v>
                </c:pt>
                <c:pt idx="155">
                  <c:v>37256</c:v>
                </c:pt>
                <c:pt idx="156">
                  <c:v>37287</c:v>
                </c:pt>
                <c:pt idx="157">
                  <c:v>37315</c:v>
                </c:pt>
                <c:pt idx="158">
                  <c:v>37346</c:v>
                </c:pt>
                <c:pt idx="159">
                  <c:v>37376</c:v>
                </c:pt>
                <c:pt idx="160">
                  <c:v>37407</c:v>
                </c:pt>
                <c:pt idx="161">
                  <c:v>37437</c:v>
                </c:pt>
                <c:pt idx="162">
                  <c:v>37468</c:v>
                </c:pt>
                <c:pt idx="163">
                  <c:v>37499</c:v>
                </c:pt>
                <c:pt idx="164">
                  <c:v>37529</c:v>
                </c:pt>
                <c:pt idx="165">
                  <c:v>37560</c:v>
                </c:pt>
                <c:pt idx="166">
                  <c:v>37590</c:v>
                </c:pt>
                <c:pt idx="167">
                  <c:v>37621</c:v>
                </c:pt>
                <c:pt idx="168">
                  <c:v>37652</c:v>
                </c:pt>
                <c:pt idx="169">
                  <c:v>37680</c:v>
                </c:pt>
                <c:pt idx="170">
                  <c:v>37711</c:v>
                </c:pt>
                <c:pt idx="171">
                  <c:v>37741</c:v>
                </c:pt>
                <c:pt idx="172">
                  <c:v>37772</c:v>
                </c:pt>
                <c:pt idx="173">
                  <c:v>37802</c:v>
                </c:pt>
                <c:pt idx="174">
                  <c:v>37833</c:v>
                </c:pt>
                <c:pt idx="175">
                  <c:v>37864</c:v>
                </c:pt>
                <c:pt idx="176">
                  <c:v>37894</c:v>
                </c:pt>
                <c:pt idx="177">
                  <c:v>37925</c:v>
                </c:pt>
                <c:pt idx="178">
                  <c:v>37955</c:v>
                </c:pt>
                <c:pt idx="179">
                  <c:v>37986</c:v>
                </c:pt>
                <c:pt idx="180">
                  <c:v>38017</c:v>
                </c:pt>
                <c:pt idx="181">
                  <c:v>38046</c:v>
                </c:pt>
                <c:pt idx="182">
                  <c:v>38077</c:v>
                </c:pt>
                <c:pt idx="183">
                  <c:v>38107</c:v>
                </c:pt>
                <c:pt idx="184">
                  <c:v>38138</c:v>
                </c:pt>
                <c:pt idx="185">
                  <c:v>38168</c:v>
                </c:pt>
                <c:pt idx="186">
                  <c:v>38199</c:v>
                </c:pt>
                <c:pt idx="187">
                  <c:v>38230</c:v>
                </c:pt>
                <c:pt idx="188">
                  <c:v>38260</c:v>
                </c:pt>
                <c:pt idx="189">
                  <c:v>38291</c:v>
                </c:pt>
                <c:pt idx="190">
                  <c:v>38321</c:v>
                </c:pt>
                <c:pt idx="191">
                  <c:v>38352</c:v>
                </c:pt>
                <c:pt idx="192">
                  <c:v>38383</c:v>
                </c:pt>
                <c:pt idx="193">
                  <c:v>38411</c:v>
                </c:pt>
                <c:pt idx="194">
                  <c:v>38442</c:v>
                </c:pt>
                <c:pt idx="195">
                  <c:v>38472</c:v>
                </c:pt>
                <c:pt idx="196">
                  <c:v>38503</c:v>
                </c:pt>
                <c:pt idx="197">
                  <c:v>38533</c:v>
                </c:pt>
                <c:pt idx="198">
                  <c:v>38564</c:v>
                </c:pt>
                <c:pt idx="199">
                  <c:v>38595</c:v>
                </c:pt>
                <c:pt idx="200">
                  <c:v>38625</c:v>
                </c:pt>
                <c:pt idx="201">
                  <c:v>38656</c:v>
                </c:pt>
                <c:pt idx="202">
                  <c:v>38686</c:v>
                </c:pt>
                <c:pt idx="203">
                  <c:v>38717</c:v>
                </c:pt>
                <c:pt idx="204">
                  <c:v>38748</c:v>
                </c:pt>
                <c:pt idx="205">
                  <c:v>38776</c:v>
                </c:pt>
                <c:pt idx="206">
                  <c:v>38807</c:v>
                </c:pt>
                <c:pt idx="207">
                  <c:v>38837</c:v>
                </c:pt>
                <c:pt idx="208">
                  <c:v>38868</c:v>
                </c:pt>
                <c:pt idx="209">
                  <c:v>38898</c:v>
                </c:pt>
                <c:pt idx="210">
                  <c:v>38929</c:v>
                </c:pt>
                <c:pt idx="211">
                  <c:v>38960</c:v>
                </c:pt>
                <c:pt idx="212">
                  <c:v>38990</c:v>
                </c:pt>
                <c:pt idx="213">
                  <c:v>39021</c:v>
                </c:pt>
                <c:pt idx="214">
                  <c:v>39051</c:v>
                </c:pt>
                <c:pt idx="215">
                  <c:v>39082</c:v>
                </c:pt>
                <c:pt idx="216">
                  <c:v>39113</c:v>
                </c:pt>
                <c:pt idx="217">
                  <c:v>39141</c:v>
                </c:pt>
                <c:pt idx="218">
                  <c:v>39172</c:v>
                </c:pt>
                <c:pt idx="219">
                  <c:v>39202</c:v>
                </c:pt>
                <c:pt idx="220">
                  <c:v>39233</c:v>
                </c:pt>
                <c:pt idx="221">
                  <c:v>39263</c:v>
                </c:pt>
                <c:pt idx="222">
                  <c:v>39294</c:v>
                </c:pt>
                <c:pt idx="223">
                  <c:v>39325</c:v>
                </c:pt>
                <c:pt idx="224">
                  <c:v>39355</c:v>
                </c:pt>
                <c:pt idx="225">
                  <c:v>39386</c:v>
                </c:pt>
                <c:pt idx="226">
                  <c:v>39416</c:v>
                </c:pt>
                <c:pt idx="227">
                  <c:v>39447</c:v>
                </c:pt>
                <c:pt idx="228">
                  <c:v>39478</c:v>
                </c:pt>
                <c:pt idx="229">
                  <c:v>39507</c:v>
                </c:pt>
                <c:pt idx="230">
                  <c:v>39538</c:v>
                </c:pt>
                <c:pt idx="231">
                  <c:v>39568</c:v>
                </c:pt>
                <c:pt idx="232">
                  <c:v>39599</c:v>
                </c:pt>
                <c:pt idx="233">
                  <c:v>39629</c:v>
                </c:pt>
                <c:pt idx="234">
                  <c:v>39660</c:v>
                </c:pt>
                <c:pt idx="235">
                  <c:v>39691</c:v>
                </c:pt>
                <c:pt idx="236">
                  <c:v>39721</c:v>
                </c:pt>
                <c:pt idx="237">
                  <c:v>39752</c:v>
                </c:pt>
                <c:pt idx="238">
                  <c:v>39782</c:v>
                </c:pt>
                <c:pt idx="239">
                  <c:v>39813</c:v>
                </c:pt>
                <c:pt idx="240">
                  <c:v>39844</c:v>
                </c:pt>
                <c:pt idx="241">
                  <c:v>39872</c:v>
                </c:pt>
                <c:pt idx="242">
                  <c:v>39903</c:v>
                </c:pt>
                <c:pt idx="243">
                  <c:v>39933</c:v>
                </c:pt>
                <c:pt idx="244">
                  <c:v>39964</c:v>
                </c:pt>
                <c:pt idx="245">
                  <c:v>39994</c:v>
                </c:pt>
                <c:pt idx="246">
                  <c:v>40025</c:v>
                </c:pt>
                <c:pt idx="247">
                  <c:v>40056</c:v>
                </c:pt>
                <c:pt idx="248">
                  <c:v>40086</c:v>
                </c:pt>
                <c:pt idx="249">
                  <c:v>40117</c:v>
                </c:pt>
                <c:pt idx="250">
                  <c:v>40147</c:v>
                </c:pt>
                <c:pt idx="251">
                  <c:v>40178</c:v>
                </c:pt>
                <c:pt idx="252">
                  <c:v>40209</c:v>
                </c:pt>
                <c:pt idx="253">
                  <c:v>40237</c:v>
                </c:pt>
                <c:pt idx="254">
                  <c:v>40268</c:v>
                </c:pt>
                <c:pt idx="255">
                  <c:v>40298</c:v>
                </c:pt>
                <c:pt idx="256">
                  <c:v>40329</c:v>
                </c:pt>
                <c:pt idx="257">
                  <c:v>40359</c:v>
                </c:pt>
                <c:pt idx="258">
                  <c:v>40390</c:v>
                </c:pt>
                <c:pt idx="259">
                  <c:v>40421</c:v>
                </c:pt>
                <c:pt idx="260">
                  <c:v>40451</c:v>
                </c:pt>
                <c:pt idx="261">
                  <c:v>40482</c:v>
                </c:pt>
                <c:pt idx="262">
                  <c:v>40512</c:v>
                </c:pt>
                <c:pt idx="263">
                  <c:v>40543</c:v>
                </c:pt>
                <c:pt idx="264">
                  <c:v>40574</c:v>
                </c:pt>
                <c:pt idx="265">
                  <c:v>40602</c:v>
                </c:pt>
                <c:pt idx="266">
                  <c:v>40633</c:v>
                </c:pt>
                <c:pt idx="267">
                  <c:v>40663</c:v>
                </c:pt>
                <c:pt idx="268">
                  <c:v>40694</c:v>
                </c:pt>
                <c:pt idx="269">
                  <c:v>40724</c:v>
                </c:pt>
                <c:pt idx="270">
                  <c:v>40755</c:v>
                </c:pt>
                <c:pt idx="271">
                  <c:v>40786</c:v>
                </c:pt>
                <c:pt idx="272">
                  <c:v>40816</c:v>
                </c:pt>
                <c:pt idx="273">
                  <c:v>40847</c:v>
                </c:pt>
                <c:pt idx="274">
                  <c:v>40877</c:v>
                </c:pt>
                <c:pt idx="275">
                  <c:v>40908</c:v>
                </c:pt>
                <c:pt idx="276">
                  <c:v>40939</c:v>
                </c:pt>
                <c:pt idx="277">
                  <c:v>40968</c:v>
                </c:pt>
                <c:pt idx="278">
                  <c:v>40999</c:v>
                </c:pt>
                <c:pt idx="279">
                  <c:v>41029</c:v>
                </c:pt>
                <c:pt idx="280">
                  <c:v>41060</c:v>
                </c:pt>
                <c:pt idx="281">
                  <c:v>41090</c:v>
                </c:pt>
                <c:pt idx="282">
                  <c:v>41121</c:v>
                </c:pt>
                <c:pt idx="283">
                  <c:v>41152</c:v>
                </c:pt>
                <c:pt idx="284">
                  <c:v>41182</c:v>
                </c:pt>
                <c:pt idx="285">
                  <c:v>41213</c:v>
                </c:pt>
                <c:pt idx="286">
                  <c:v>41243</c:v>
                </c:pt>
                <c:pt idx="287">
                  <c:v>41274</c:v>
                </c:pt>
                <c:pt idx="288">
                  <c:v>41305</c:v>
                </c:pt>
                <c:pt idx="289">
                  <c:v>41333</c:v>
                </c:pt>
                <c:pt idx="290">
                  <c:v>41364</c:v>
                </c:pt>
                <c:pt idx="291">
                  <c:v>41394</c:v>
                </c:pt>
                <c:pt idx="292">
                  <c:v>41425</c:v>
                </c:pt>
                <c:pt idx="293">
                  <c:v>41455</c:v>
                </c:pt>
                <c:pt idx="294">
                  <c:v>41486</c:v>
                </c:pt>
                <c:pt idx="295">
                  <c:v>41517</c:v>
                </c:pt>
                <c:pt idx="296">
                  <c:v>41547</c:v>
                </c:pt>
                <c:pt idx="297">
                  <c:v>41578</c:v>
                </c:pt>
                <c:pt idx="298">
                  <c:v>41608</c:v>
                </c:pt>
                <c:pt idx="299">
                  <c:v>41639</c:v>
                </c:pt>
                <c:pt idx="300">
                  <c:v>41670</c:v>
                </c:pt>
                <c:pt idx="301">
                  <c:v>41698</c:v>
                </c:pt>
                <c:pt idx="302">
                  <c:v>41729</c:v>
                </c:pt>
                <c:pt idx="303">
                  <c:v>41759</c:v>
                </c:pt>
                <c:pt idx="304">
                  <c:v>41790</c:v>
                </c:pt>
                <c:pt idx="305">
                  <c:v>41820</c:v>
                </c:pt>
                <c:pt idx="306">
                  <c:v>41851</c:v>
                </c:pt>
                <c:pt idx="307">
                  <c:v>41882</c:v>
                </c:pt>
                <c:pt idx="308">
                  <c:v>41912</c:v>
                </c:pt>
                <c:pt idx="309">
                  <c:v>41943</c:v>
                </c:pt>
                <c:pt idx="310">
                  <c:v>41973</c:v>
                </c:pt>
                <c:pt idx="311">
                  <c:v>42004</c:v>
                </c:pt>
                <c:pt idx="312">
                  <c:v>42035</c:v>
                </c:pt>
                <c:pt idx="313">
                  <c:v>42063</c:v>
                </c:pt>
                <c:pt idx="314">
                  <c:v>42094</c:v>
                </c:pt>
                <c:pt idx="315">
                  <c:v>42124</c:v>
                </c:pt>
                <c:pt idx="316">
                  <c:v>42155</c:v>
                </c:pt>
                <c:pt idx="317">
                  <c:v>42185</c:v>
                </c:pt>
                <c:pt idx="318">
                  <c:v>42216</c:v>
                </c:pt>
                <c:pt idx="319">
                  <c:v>42247</c:v>
                </c:pt>
                <c:pt idx="320">
                  <c:v>42277</c:v>
                </c:pt>
                <c:pt idx="321">
                  <c:v>42308</c:v>
                </c:pt>
                <c:pt idx="322">
                  <c:v>42338</c:v>
                </c:pt>
                <c:pt idx="323">
                  <c:v>42369</c:v>
                </c:pt>
                <c:pt idx="324">
                  <c:v>42400</c:v>
                </c:pt>
                <c:pt idx="325">
                  <c:v>42429</c:v>
                </c:pt>
                <c:pt idx="326">
                  <c:v>42460</c:v>
                </c:pt>
                <c:pt idx="327">
                  <c:v>42490</c:v>
                </c:pt>
                <c:pt idx="328">
                  <c:v>42521</c:v>
                </c:pt>
                <c:pt idx="329">
                  <c:v>42551</c:v>
                </c:pt>
                <c:pt idx="330">
                  <c:v>42582</c:v>
                </c:pt>
                <c:pt idx="331">
                  <c:v>42613</c:v>
                </c:pt>
                <c:pt idx="332">
                  <c:v>42643</c:v>
                </c:pt>
                <c:pt idx="333">
                  <c:v>42674</c:v>
                </c:pt>
                <c:pt idx="334">
                  <c:v>42704</c:v>
                </c:pt>
                <c:pt idx="335">
                  <c:v>42735</c:v>
                </c:pt>
                <c:pt idx="336">
                  <c:v>42766</c:v>
                </c:pt>
                <c:pt idx="337">
                  <c:v>42794</c:v>
                </c:pt>
                <c:pt idx="338">
                  <c:v>42825</c:v>
                </c:pt>
                <c:pt idx="339">
                  <c:v>42855</c:v>
                </c:pt>
              </c:numCache>
            </c:numRef>
          </c:cat>
          <c:val>
            <c:numRef>
              <c:f>Sheet1!$C$1:$C$340</c:f>
              <c:numCache>
                <c:formatCode>0%</c:formatCode>
                <c:ptCount val="340"/>
                <c:pt idx="0">
                  <c:v>4.9000000000000002E-2</c:v>
                </c:pt>
                <c:pt idx="1">
                  <c:v>0.05</c:v>
                </c:pt>
                <c:pt idx="2">
                  <c:v>0.05</c:v>
                </c:pt>
                <c:pt idx="3">
                  <c:v>5.2999999999999999E-2</c:v>
                </c:pt>
                <c:pt idx="4">
                  <c:v>5.2999999999999999E-2</c:v>
                </c:pt>
                <c:pt idx="5">
                  <c:v>5.2000000000000005E-2</c:v>
                </c:pt>
                <c:pt idx="6">
                  <c:v>5.2000000000000005E-2</c:v>
                </c:pt>
                <c:pt idx="7">
                  <c:v>0.05</c:v>
                </c:pt>
                <c:pt idx="8">
                  <c:v>5.2000000000000005E-2</c:v>
                </c:pt>
                <c:pt idx="9">
                  <c:v>5.5E-2</c:v>
                </c:pt>
                <c:pt idx="10">
                  <c:v>5.5E-2</c:v>
                </c:pt>
                <c:pt idx="11">
                  <c:v>5.5E-2</c:v>
                </c:pt>
                <c:pt idx="12">
                  <c:v>5.7000000000000002E-2</c:v>
                </c:pt>
                <c:pt idx="13">
                  <c:v>5.9000000000000004E-2</c:v>
                </c:pt>
                <c:pt idx="14">
                  <c:v>0.06</c:v>
                </c:pt>
                <c:pt idx="15">
                  <c:v>6.4000000000000001E-2</c:v>
                </c:pt>
                <c:pt idx="16">
                  <c:v>6.8000000000000005E-2</c:v>
                </c:pt>
                <c:pt idx="17">
                  <c:v>6.9000000000000006E-2</c:v>
                </c:pt>
                <c:pt idx="18">
                  <c:v>6.8000000000000005E-2</c:v>
                </c:pt>
                <c:pt idx="19">
                  <c:v>7.6999999999999999E-2</c:v>
                </c:pt>
                <c:pt idx="20">
                  <c:v>8.1000000000000003E-2</c:v>
                </c:pt>
                <c:pt idx="21">
                  <c:v>8.1000000000000003E-2</c:v>
                </c:pt>
                <c:pt idx="22">
                  <c:v>7.8E-2</c:v>
                </c:pt>
                <c:pt idx="23">
                  <c:v>7.5999999999999998E-2</c:v>
                </c:pt>
                <c:pt idx="24">
                  <c:v>7.0999999999999994E-2</c:v>
                </c:pt>
                <c:pt idx="25">
                  <c:v>7.0000000000000007E-2</c:v>
                </c:pt>
                <c:pt idx="26">
                  <c:v>6.9000000000000006E-2</c:v>
                </c:pt>
                <c:pt idx="27">
                  <c:v>8.5000000000000006E-2</c:v>
                </c:pt>
                <c:pt idx="28">
                  <c:v>8.199999999999999E-2</c:v>
                </c:pt>
                <c:pt idx="29">
                  <c:v>8.4000000000000005E-2</c:v>
                </c:pt>
                <c:pt idx="30">
                  <c:v>8.3000000000000004E-2</c:v>
                </c:pt>
                <c:pt idx="31">
                  <c:v>7.6999999999999999E-2</c:v>
                </c:pt>
                <c:pt idx="32">
                  <c:v>7.0999999999999994E-2</c:v>
                </c:pt>
                <c:pt idx="33">
                  <c:v>6.8000000000000005E-2</c:v>
                </c:pt>
                <c:pt idx="34">
                  <c:v>7.0999999999999994E-2</c:v>
                </c:pt>
                <c:pt idx="35">
                  <c:v>7.2000000000000008E-2</c:v>
                </c:pt>
                <c:pt idx="36">
                  <c:v>7.0000000000000007E-2</c:v>
                </c:pt>
                <c:pt idx="37">
                  <c:v>6.9000000000000006E-2</c:v>
                </c:pt>
                <c:pt idx="38">
                  <c:v>7.0999999999999994E-2</c:v>
                </c:pt>
                <c:pt idx="39">
                  <c:v>4.7E-2</c:v>
                </c:pt>
                <c:pt idx="40">
                  <c:v>4.2999999999999997E-2</c:v>
                </c:pt>
                <c:pt idx="41">
                  <c:v>3.7999999999999999E-2</c:v>
                </c:pt>
                <c:pt idx="42">
                  <c:v>3.6000000000000004E-2</c:v>
                </c:pt>
                <c:pt idx="43">
                  <c:v>3.2000000000000001E-2</c:v>
                </c:pt>
                <c:pt idx="44">
                  <c:v>0.03</c:v>
                </c:pt>
                <c:pt idx="45">
                  <c:v>2.8999999999999998E-2</c:v>
                </c:pt>
                <c:pt idx="46">
                  <c:v>2.6000000000000002E-2</c:v>
                </c:pt>
                <c:pt idx="47">
                  <c:v>2.6000000000000002E-2</c:v>
                </c:pt>
                <c:pt idx="48">
                  <c:v>2.2000000000000002E-2</c:v>
                </c:pt>
                <c:pt idx="49">
                  <c:v>2.4E-2</c:v>
                </c:pt>
                <c:pt idx="50">
                  <c:v>2.5000000000000001E-2</c:v>
                </c:pt>
                <c:pt idx="51">
                  <c:v>2.5000000000000001E-2</c:v>
                </c:pt>
                <c:pt idx="52">
                  <c:v>2.5000000000000001E-2</c:v>
                </c:pt>
                <c:pt idx="53">
                  <c:v>2.4E-2</c:v>
                </c:pt>
                <c:pt idx="54">
                  <c:v>2.6000000000000002E-2</c:v>
                </c:pt>
                <c:pt idx="55">
                  <c:v>2.8999999999999998E-2</c:v>
                </c:pt>
                <c:pt idx="56">
                  <c:v>0.03</c:v>
                </c:pt>
                <c:pt idx="57">
                  <c:v>2.6000000000000002E-2</c:v>
                </c:pt>
                <c:pt idx="58">
                  <c:v>2.3E-2</c:v>
                </c:pt>
                <c:pt idx="59">
                  <c:v>2.4E-2</c:v>
                </c:pt>
                <c:pt idx="60">
                  <c:v>2.7000000000000003E-2</c:v>
                </c:pt>
                <c:pt idx="61">
                  <c:v>2.5000000000000001E-2</c:v>
                </c:pt>
                <c:pt idx="62">
                  <c:v>2.2000000000000002E-2</c:v>
                </c:pt>
                <c:pt idx="63">
                  <c:v>0.02</c:v>
                </c:pt>
                <c:pt idx="64">
                  <c:v>0.02</c:v>
                </c:pt>
                <c:pt idx="65">
                  <c:v>0.02</c:v>
                </c:pt>
                <c:pt idx="66">
                  <c:v>1.7000000000000001E-2</c:v>
                </c:pt>
                <c:pt idx="67">
                  <c:v>1.9E-2</c:v>
                </c:pt>
                <c:pt idx="68">
                  <c:v>1.4999999999999999E-2</c:v>
                </c:pt>
                <c:pt idx="69">
                  <c:v>1.4999999999999999E-2</c:v>
                </c:pt>
                <c:pt idx="70">
                  <c:v>1.8000000000000002E-2</c:v>
                </c:pt>
                <c:pt idx="71">
                  <c:v>0.02</c:v>
                </c:pt>
                <c:pt idx="72">
                  <c:v>2.4E-2</c:v>
                </c:pt>
                <c:pt idx="73">
                  <c:v>2.4E-2</c:v>
                </c:pt>
                <c:pt idx="74">
                  <c:v>2.6000000000000002E-2</c:v>
                </c:pt>
                <c:pt idx="75">
                  <c:v>2.3E-2</c:v>
                </c:pt>
                <c:pt idx="76">
                  <c:v>2.5000000000000001E-2</c:v>
                </c:pt>
                <c:pt idx="77">
                  <c:v>2.6000000000000002E-2</c:v>
                </c:pt>
                <c:pt idx="78">
                  <c:v>2.6000000000000002E-2</c:v>
                </c:pt>
                <c:pt idx="79">
                  <c:v>2.6000000000000002E-2</c:v>
                </c:pt>
                <c:pt idx="80">
                  <c:v>0.03</c:v>
                </c:pt>
                <c:pt idx="81">
                  <c:v>2.8999999999999998E-2</c:v>
                </c:pt>
                <c:pt idx="82">
                  <c:v>2.7999999999999997E-2</c:v>
                </c:pt>
                <c:pt idx="83">
                  <c:v>0.03</c:v>
                </c:pt>
                <c:pt idx="84">
                  <c:v>2.7000000000000003E-2</c:v>
                </c:pt>
                <c:pt idx="85">
                  <c:v>2.7000000000000003E-2</c:v>
                </c:pt>
                <c:pt idx="86">
                  <c:v>2.6000000000000002E-2</c:v>
                </c:pt>
                <c:pt idx="87">
                  <c:v>2.6000000000000002E-2</c:v>
                </c:pt>
                <c:pt idx="88">
                  <c:v>2.4E-2</c:v>
                </c:pt>
                <c:pt idx="89">
                  <c:v>2.4E-2</c:v>
                </c:pt>
                <c:pt idx="90">
                  <c:v>2.3E-2</c:v>
                </c:pt>
                <c:pt idx="91">
                  <c:v>2.3E-2</c:v>
                </c:pt>
                <c:pt idx="92">
                  <c:v>2.3E-2</c:v>
                </c:pt>
                <c:pt idx="93">
                  <c:v>2.5000000000000001E-2</c:v>
                </c:pt>
                <c:pt idx="94">
                  <c:v>2.6000000000000002E-2</c:v>
                </c:pt>
                <c:pt idx="95">
                  <c:v>2.3E-2</c:v>
                </c:pt>
                <c:pt idx="96">
                  <c:v>2.1000000000000001E-2</c:v>
                </c:pt>
                <c:pt idx="97">
                  <c:v>1.9E-2</c:v>
                </c:pt>
                <c:pt idx="98">
                  <c:v>1.7000000000000001E-2</c:v>
                </c:pt>
                <c:pt idx="99">
                  <c:v>1.6E-2</c:v>
                </c:pt>
                <c:pt idx="100">
                  <c:v>1.6E-2</c:v>
                </c:pt>
                <c:pt idx="101">
                  <c:v>1.7000000000000001E-2</c:v>
                </c:pt>
                <c:pt idx="102">
                  <c:v>0.02</c:v>
                </c:pt>
                <c:pt idx="103">
                  <c:v>0.02</c:v>
                </c:pt>
                <c:pt idx="104">
                  <c:v>1.8000000000000002E-2</c:v>
                </c:pt>
                <c:pt idx="105">
                  <c:v>1.9E-2</c:v>
                </c:pt>
                <c:pt idx="106">
                  <c:v>1.9E-2</c:v>
                </c:pt>
                <c:pt idx="107">
                  <c:v>1.7000000000000001E-2</c:v>
                </c:pt>
                <c:pt idx="108">
                  <c:v>1.4999999999999999E-2</c:v>
                </c:pt>
                <c:pt idx="109">
                  <c:v>1.6E-2</c:v>
                </c:pt>
                <c:pt idx="110">
                  <c:v>1.7000000000000001E-2</c:v>
                </c:pt>
                <c:pt idx="111">
                  <c:v>1.8000000000000002E-2</c:v>
                </c:pt>
                <c:pt idx="112">
                  <c:v>0.02</c:v>
                </c:pt>
                <c:pt idx="113">
                  <c:v>1.7000000000000001E-2</c:v>
                </c:pt>
                <c:pt idx="114">
                  <c:v>1.3999999999999999E-2</c:v>
                </c:pt>
                <c:pt idx="115">
                  <c:v>1.3000000000000001E-2</c:v>
                </c:pt>
                <c:pt idx="116">
                  <c:v>1.3999999999999999E-2</c:v>
                </c:pt>
                <c:pt idx="117">
                  <c:v>1.3999999999999999E-2</c:v>
                </c:pt>
                <c:pt idx="118">
                  <c:v>1.3999999999999999E-2</c:v>
                </c:pt>
                <c:pt idx="119">
                  <c:v>1.6E-2</c:v>
                </c:pt>
                <c:pt idx="120">
                  <c:v>1.6E-2</c:v>
                </c:pt>
                <c:pt idx="121">
                  <c:v>1.3999999999999999E-2</c:v>
                </c:pt>
                <c:pt idx="122">
                  <c:v>1.7000000000000001E-2</c:v>
                </c:pt>
                <c:pt idx="123">
                  <c:v>1.4999999999999999E-2</c:v>
                </c:pt>
                <c:pt idx="124">
                  <c:v>1.3000000000000001E-2</c:v>
                </c:pt>
                <c:pt idx="125">
                  <c:v>1.3000000000000001E-2</c:v>
                </c:pt>
                <c:pt idx="126">
                  <c:v>1.3000000000000001E-2</c:v>
                </c:pt>
                <c:pt idx="127">
                  <c:v>1.2E-2</c:v>
                </c:pt>
                <c:pt idx="128">
                  <c:v>1.2E-2</c:v>
                </c:pt>
                <c:pt idx="129">
                  <c:v>1.1000000000000001E-2</c:v>
                </c:pt>
                <c:pt idx="130">
                  <c:v>1.2E-2</c:v>
                </c:pt>
                <c:pt idx="131">
                  <c:v>1.1000000000000001E-2</c:v>
                </c:pt>
                <c:pt idx="132">
                  <c:v>8.0000000000000002E-3</c:v>
                </c:pt>
                <c:pt idx="133">
                  <c:v>9.0000000000000011E-3</c:v>
                </c:pt>
                <c:pt idx="134">
                  <c:v>6.0000000000000001E-3</c:v>
                </c:pt>
                <c:pt idx="135">
                  <c:v>6.0000000000000001E-3</c:v>
                </c:pt>
                <c:pt idx="136">
                  <c:v>5.0000000000000001E-3</c:v>
                </c:pt>
                <c:pt idx="137">
                  <c:v>8.0000000000000002E-3</c:v>
                </c:pt>
                <c:pt idx="138">
                  <c:v>9.0000000000000011E-3</c:v>
                </c:pt>
                <c:pt idx="139">
                  <c:v>6.0000000000000001E-3</c:v>
                </c:pt>
                <c:pt idx="140">
                  <c:v>0.01</c:v>
                </c:pt>
                <c:pt idx="141">
                  <c:v>0.01</c:v>
                </c:pt>
                <c:pt idx="142">
                  <c:v>1.1000000000000001E-2</c:v>
                </c:pt>
                <c:pt idx="143">
                  <c:v>8.0000000000000002E-3</c:v>
                </c:pt>
                <c:pt idx="144">
                  <c:v>9.0000000000000011E-3</c:v>
                </c:pt>
                <c:pt idx="145">
                  <c:v>8.0000000000000002E-3</c:v>
                </c:pt>
                <c:pt idx="146">
                  <c:v>9.0000000000000011E-3</c:v>
                </c:pt>
                <c:pt idx="147">
                  <c:v>1.2E-2</c:v>
                </c:pt>
                <c:pt idx="148">
                  <c:v>1.7000000000000001E-2</c:v>
                </c:pt>
                <c:pt idx="149">
                  <c:v>1.7000000000000001E-2</c:v>
                </c:pt>
                <c:pt idx="150">
                  <c:v>1.3999999999999999E-2</c:v>
                </c:pt>
                <c:pt idx="151">
                  <c:v>1.8000000000000002E-2</c:v>
                </c:pt>
                <c:pt idx="152">
                  <c:v>1.3000000000000001E-2</c:v>
                </c:pt>
                <c:pt idx="153">
                  <c:v>1.2E-2</c:v>
                </c:pt>
                <c:pt idx="154">
                  <c:v>8.0000000000000002E-3</c:v>
                </c:pt>
                <c:pt idx="155">
                  <c:v>1.1000000000000001E-2</c:v>
                </c:pt>
                <c:pt idx="156">
                  <c:v>1.6E-2</c:v>
                </c:pt>
                <c:pt idx="157">
                  <c:v>1.4999999999999999E-2</c:v>
                </c:pt>
                <c:pt idx="158">
                  <c:v>1.4999999999999999E-2</c:v>
                </c:pt>
                <c:pt idx="159">
                  <c:v>1.3999999999999999E-2</c:v>
                </c:pt>
                <c:pt idx="160">
                  <c:v>8.0000000000000002E-3</c:v>
                </c:pt>
                <c:pt idx="161">
                  <c:v>6.0000000000000001E-3</c:v>
                </c:pt>
                <c:pt idx="162">
                  <c:v>1.1000000000000001E-2</c:v>
                </c:pt>
                <c:pt idx="163">
                  <c:v>0.01</c:v>
                </c:pt>
                <c:pt idx="164">
                  <c:v>0.01</c:v>
                </c:pt>
                <c:pt idx="165">
                  <c:v>1.3999999999999999E-2</c:v>
                </c:pt>
                <c:pt idx="166">
                  <c:v>1.4999999999999999E-2</c:v>
                </c:pt>
                <c:pt idx="167">
                  <c:v>1.7000000000000001E-2</c:v>
                </c:pt>
                <c:pt idx="168">
                  <c:v>1.3000000000000001E-2</c:v>
                </c:pt>
                <c:pt idx="169">
                  <c:v>1.6E-2</c:v>
                </c:pt>
                <c:pt idx="170">
                  <c:v>1.4999999999999999E-2</c:v>
                </c:pt>
                <c:pt idx="171">
                  <c:v>1.3999999999999999E-2</c:v>
                </c:pt>
                <c:pt idx="172">
                  <c:v>1.3000000000000001E-2</c:v>
                </c:pt>
                <c:pt idx="173">
                  <c:v>1.1000000000000001E-2</c:v>
                </c:pt>
                <c:pt idx="174">
                  <c:v>1.3000000000000001E-2</c:v>
                </c:pt>
                <c:pt idx="175">
                  <c:v>1.3999999999999999E-2</c:v>
                </c:pt>
                <c:pt idx="176">
                  <c:v>1.3999999999999999E-2</c:v>
                </c:pt>
                <c:pt idx="177">
                  <c:v>1.3999999999999999E-2</c:v>
                </c:pt>
                <c:pt idx="178">
                  <c:v>1.3000000000000001E-2</c:v>
                </c:pt>
                <c:pt idx="179">
                  <c:v>1.3000000000000001E-2</c:v>
                </c:pt>
                <c:pt idx="180">
                  <c:v>1.3999999999999999E-2</c:v>
                </c:pt>
                <c:pt idx="181">
                  <c:v>1.3000000000000001E-2</c:v>
                </c:pt>
                <c:pt idx="182">
                  <c:v>1.1000000000000001E-2</c:v>
                </c:pt>
                <c:pt idx="183">
                  <c:v>1.1000000000000001E-2</c:v>
                </c:pt>
                <c:pt idx="184">
                  <c:v>1.4999999999999999E-2</c:v>
                </c:pt>
                <c:pt idx="185">
                  <c:v>1.6E-2</c:v>
                </c:pt>
                <c:pt idx="186">
                  <c:v>1.3999999999999999E-2</c:v>
                </c:pt>
                <c:pt idx="187">
                  <c:v>1.3000000000000001E-2</c:v>
                </c:pt>
                <c:pt idx="188">
                  <c:v>1.1000000000000001E-2</c:v>
                </c:pt>
                <c:pt idx="189">
                  <c:v>1.2E-2</c:v>
                </c:pt>
                <c:pt idx="190">
                  <c:v>1.4999999999999999E-2</c:v>
                </c:pt>
                <c:pt idx="191">
                  <c:v>1.7000000000000001E-2</c:v>
                </c:pt>
                <c:pt idx="192">
                  <c:v>1.6E-2</c:v>
                </c:pt>
                <c:pt idx="193">
                  <c:v>1.7000000000000001E-2</c:v>
                </c:pt>
                <c:pt idx="194">
                  <c:v>1.9E-2</c:v>
                </c:pt>
                <c:pt idx="195">
                  <c:v>1.9E-2</c:v>
                </c:pt>
                <c:pt idx="196">
                  <c:v>1.9E-2</c:v>
                </c:pt>
                <c:pt idx="197">
                  <c:v>0.02</c:v>
                </c:pt>
                <c:pt idx="198">
                  <c:v>2.3E-2</c:v>
                </c:pt>
                <c:pt idx="199">
                  <c:v>2.4E-2</c:v>
                </c:pt>
                <c:pt idx="200">
                  <c:v>2.5000000000000001E-2</c:v>
                </c:pt>
                <c:pt idx="201">
                  <c:v>2.3E-2</c:v>
                </c:pt>
                <c:pt idx="202">
                  <c:v>2.1000000000000001E-2</c:v>
                </c:pt>
                <c:pt idx="203">
                  <c:v>1.9E-2</c:v>
                </c:pt>
                <c:pt idx="204">
                  <c:v>1.9E-2</c:v>
                </c:pt>
                <c:pt idx="205">
                  <c:v>0.02</c:v>
                </c:pt>
                <c:pt idx="206">
                  <c:v>1.8000000000000002E-2</c:v>
                </c:pt>
                <c:pt idx="207">
                  <c:v>0.02</c:v>
                </c:pt>
                <c:pt idx="208">
                  <c:v>2.2000000000000002E-2</c:v>
                </c:pt>
                <c:pt idx="209">
                  <c:v>2.5000000000000001E-2</c:v>
                </c:pt>
                <c:pt idx="210">
                  <c:v>2.4E-2</c:v>
                </c:pt>
                <c:pt idx="211">
                  <c:v>2.5000000000000001E-2</c:v>
                </c:pt>
                <c:pt idx="212">
                  <c:v>2.4E-2</c:v>
                </c:pt>
                <c:pt idx="213">
                  <c:v>2.4E-2</c:v>
                </c:pt>
                <c:pt idx="214">
                  <c:v>2.7000000000000003E-2</c:v>
                </c:pt>
                <c:pt idx="215">
                  <c:v>0.03</c:v>
                </c:pt>
                <c:pt idx="216">
                  <c:v>2.7000000000000003E-2</c:v>
                </c:pt>
                <c:pt idx="217">
                  <c:v>2.7999999999999997E-2</c:v>
                </c:pt>
                <c:pt idx="218">
                  <c:v>3.1E-2</c:v>
                </c:pt>
                <c:pt idx="219">
                  <c:v>2.7999999999999997E-2</c:v>
                </c:pt>
                <c:pt idx="220">
                  <c:v>2.5000000000000001E-2</c:v>
                </c:pt>
                <c:pt idx="221">
                  <c:v>2.4E-2</c:v>
                </c:pt>
                <c:pt idx="222">
                  <c:v>1.9E-2</c:v>
                </c:pt>
                <c:pt idx="223">
                  <c:v>1.8000000000000002E-2</c:v>
                </c:pt>
                <c:pt idx="224">
                  <c:v>1.8000000000000002E-2</c:v>
                </c:pt>
                <c:pt idx="225">
                  <c:v>2.1000000000000001E-2</c:v>
                </c:pt>
                <c:pt idx="226">
                  <c:v>2.1000000000000001E-2</c:v>
                </c:pt>
                <c:pt idx="227">
                  <c:v>2.1000000000000001E-2</c:v>
                </c:pt>
                <c:pt idx="228">
                  <c:v>2.2000000000000002E-2</c:v>
                </c:pt>
                <c:pt idx="229">
                  <c:v>2.5000000000000001E-2</c:v>
                </c:pt>
                <c:pt idx="230">
                  <c:v>2.5000000000000001E-2</c:v>
                </c:pt>
                <c:pt idx="231">
                  <c:v>0.03</c:v>
                </c:pt>
                <c:pt idx="232">
                  <c:v>3.3000000000000002E-2</c:v>
                </c:pt>
                <c:pt idx="233">
                  <c:v>3.7999999999999999E-2</c:v>
                </c:pt>
                <c:pt idx="234">
                  <c:v>4.4000000000000004E-2</c:v>
                </c:pt>
                <c:pt idx="235">
                  <c:v>4.7E-2</c:v>
                </c:pt>
                <c:pt idx="236">
                  <c:v>5.2000000000000005E-2</c:v>
                </c:pt>
                <c:pt idx="237">
                  <c:v>4.4999999999999998E-2</c:v>
                </c:pt>
                <c:pt idx="238">
                  <c:v>4.0999999999999995E-2</c:v>
                </c:pt>
                <c:pt idx="239">
                  <c:v>3.1E-2</c:v>
                </c:pt>
                <c:pt idx="240">
                  <c:v>0.03</c:v>
                </c:pt>
                <c:pt idx="241">
                  <c:v>3.2000000000000001E-2</c:v>
                </c:pt>
                <c:pt idx="242">
                  <c:v>2.8999999999999998E-2</c:v>
                </c:pt>
                <c:pt idx="243">
                  <c:v>2.3E-2</c:v>
                </c:pt>
                <c:pt idx="244">
                  <c:v>2.2000000000000002E-2</c:v>
                </c:pt>
                <c:pt idx="245">
                  <c:v>1.8000000000000002E-2</c:v>
                </c:pt>
                <c:pt idx="246">
                  <c:v>1.8000000000000002E-2</c:v>
                </c:pt>
                <c:pt idx="247">
                  <c:v>1.6E-2</c:v>
                </c:pt>
                <c:pt idx="248">
                  <c:v>1.1000000000000001E-2</c:v>
                </c:pt>
                <c:pt idx="249">
                  <c:v>1.4999999999999999E-2</c:v>
                </c:pt>
                <c:pt idx="250">
                  <c:v>1.9E-2</c:v>
                </c:pt>
                <c:pt idx="251">
                  <c:v>2.8999999999999998E-2</c:v>
                </c:pt>
                <c:pt idx="252">
                  <c:v>3.5000000000000003E-2</c:v>
                </c:pt>
                <c:pt idx="253">
                  <c:v>0.03</c:v>
                </c:pt>
                <c:pt idx="254">
                  <c:v>3.4000000000000002E-2</c:v>
                </c:pt>
                <c:pt idx="255">
                  <c:v>3.7000000000000005E-2</c:v>
                </c:pt>
                <c:pt idx="256">
                  <c:v>3.4000000000000002E-2</c:v>
                </c:pt>
                <c:pt idx="257">
                  <c:v>3.2000000000000001E-2</c:v>
                </c:pt>
                <c:pt idx="258">
                  <c:v>3.1E-2</c:v>
                </c:pt>
                <c:pt idx="259">
                  <c:v>3.1E-2</c:v>
                </c:pt>
                <c:pt idx="260">
                  <c:v>3.1E-2</c:v>
                </c:pt>
                <c:pt idx="261">
                  <c:v>3.2000000000000001E-2</c:v>
                </c:pt>
                <c:pt idx="262">
                  <c:v>3.3000000000000002E-2</c:v>
                </c:pt>
                <c:pt idx="263">
                  <c:v>3.7000000000000005E-2</c:v>
                </c:pt>
                <c:pt idx="264">
                  <c:v>0.04</c:v>
                </c:pt>
                <c:pt idx="265">
                  <c:v>4.4000000000000004E-2</c:v>
                </c:pt>
                <c:pt idx="266">
                  <c:v>0.04</c:v>
                </c:pt>
                <c:pt idx="267">
                  <c:v>4.4999999999999998E-2</c:v>
                </c:pt>
                <c:pt idx="268">
                  <c:v>4.4999999999999998E-2</c:v>
                </c:pt>
                <c:pt idx="269">
                  <c:v>4.2000000000000003E-2</c:v>
                </c:pt>
                <c:pt idx="270">
                  <c:v>4.4000000000000004E-2</c:v>
                </c:pt>
                <c:pt idx="271">
                  <c:v>4.4999999999999998E-2</c:v>
                </c:pt>
                <c:pt idx="272">
                  <c:v>5.2000000000000005E-2</c:v>
                </c:pt>
                <c:pt idx="273">
                  <c:v>0.05</c:v>
                </c:pt>
                <c:pt idx="274">
                  <c:v>4.8000000000000001E-2</c:v>
                </c:pt>
                <c:pt idx="275">
                  <c:v>4.2000000000000003E-2</c:v>
                </c:pt>
                <c:pt idx="276">
                  <c:v>3.6000000000000004E-2</c:v>
                </c:pt>
                <c:pt idx="277">
                  <c:v>3.4000000000000002E-2</c:v>
                </c:pt>
                <c:pt idx="278">
                  <c:v>3.5000000000000003E-2</c:v>
                </c:pt>
                <c:pt idx="279">
                  <c:v>0.03</c:v>
                </c:pt>
                <c:pt idx="280">
                  <c:v>2.7999999999999997E-2</c:v>
                </c:pt>
                <c:pt idx="281">
                  <c:v>2.4E-2</c:v>
                </c:pt>
                <c:pt idx="282">
                  <c:v>2.6000000000000002E-2</c:v>
                </c:pt>
                <c:pt idx="283">
                  <c:v>2.5000000000000001E-2</c:v>
                </c:pt>
                <c:pt idx="284">
                  <c:v>2.2000000000000002E-2</c:v>
                </c:pt>
                <c:pt idx="285">
                  <c:v>2.7000000000000003E-2</c:v>
                </c:pt>
                <c:pt idx="286">
                  <c:v>2.7000000000000003E-2</c:v>
                </c:pt>
                <c:pt idx="287">
                  <c:v>2.7000000000000003E-2</c:v>
                </c:pt>
                <c:pt idx="288">
                  <c:v>2.7000000000000003E-2</c:v>
                </c:pt>
                <c:pt idx="289">
                  <c:v>2.7999999999999997E-2</c:v>
                </c:pt>
                <c:pt idx="290">
                  <c:v>2.7999999999999997E-2</c:v>
                </c:pt>
                <c:pt idx="291">
                  <c:v>2.4E-2</c:v>
                </c:pt>
                <c:pt idx="292">
                  <c:v>2.7000000000000003E-2</c:v>
                </c:pt>
                <c:pt idx="293">
                  <c:v>2.8999999999999998E-2</c:v>
                </c:pt>
                <c:pt idx="294">
                  <c:v>2.7999999999999997E-2</c:v>
                </c:pt>
                <c:pt idx="295">
                  <c:v>2.7000000000000003E-2</c:v>
                </c:pt>
                <c:pt idx="296">
                  <c:v>2.7000000000000003E-2</c:v>
                </c:pt>
                <c:pt idx="297">
                  <c:v>2.2000000000000002E-2</c:v>
                </c:pt>
                <c:pt idx="298">
                  <c:v>2.1000000000000001E-2</c:v>
                </c:pt>
                <c:pt idx="299">
                  <c:v>0.02</c:v>
                </c:pt>
                <c:pt idx="300">
                  <c:v>1.9E-2</c:v>
                </c:pt>
                <c:pt idx="301">
                  <c:v>1.7000000000000001E-2</c:v>
                </c:pt>
                <c:pt idx="302">
                  <c:v>1.6E-2</c:v>
                </c:pt>
                <c:pt idx="303">
                  <c:v>1.8000000000000002E-2</c:v>
                </c:pt>
                <c:pt idx="304">
                  <c:v>1.4999999999999999E-2</c:v>
                </c:pt>
                <c:pt idx="305">
                  <c:v>1.9E-2</c:v>
                </c:pt>
                <c:pt idx="306">
                  <c:v>1.6E-2</c:v>
                </c:pt>
                <c:pt idx="307">
                  <c:v>1.4999999999999999E-2</c:v>
                </c:pt>
                <c:pt idx="308">
                  <c:v>1.2E-2</c:v>
                </c:pt>
                <c:pt idx="309">
                  <c:v>1.3000000000000001E-2</c:v>
                </c:pt>
                <c:pt idx="310">
                  <c:v>0.01</c:v>
                </c:pt>
                <c:pt idx="311">
                  <c:v>5.0000000000000001E-3</c:v>
                </c:pt>
                <c:pt idx="312">
                  <c:v>3.0000000000000001E-3</c:v>
                </c:pt>
                <c:pt idx="313">
                  <c:v>0</c:v>
                </c:pt>
                <c:pt idx="314">
                  <c:v>0</c:v>
                </c:pt>
                <c:pt idx="315">
                  <c:v>-1E-3</c:v>
                </c:pt>
                <c:pt idx="316">
                  <c:v>1E-3</c:v>
                </c:pt>
                <c:pt idx="317">
                  <c:v>0</c:v>
                </c:pt>
                <c:pt idx="318">
                  <c:v>1E-3</c:v>
                </c:pt>
                <c:pt idx="319">
                  <c:v>0</c:v>
                </c:pt>
                <c:pt idx="320">
                  <c:v>-1E-3</c:v>
                </c:pt>
                <c:pt idx="321">
                  <c:v>-1E-3</c:v>
                </c:pt>
                <c:pt idx="322">
                  <c:v>1E-3</c:v>
                </c:pt>
                <c:pt idx="323">
                  <c:v>2E-3</c:v>
                </c:pt>
                <c:pt idx="324">
                  <c:v>3.0000000000000001E-3</c:v>
                </c:pt>
                <c:pt idx="325">
                  <c:v>3.0000000000000001E-3</c:v>
                </c:pt>
                <c:pt idx="326">
                  <c:v>5.0000000000000001E-3</c:v>
                </c:pt>
                <c:pt idx="327">
                  <c:v>3.0000000000000001E-3</c:v>
                </c:pt>
                <c:pt idx="328">
                  <c:v>3.0000000000000001E-3</c:v>
                </c:pt>
                <c:pt idx="329">
                  <c:v>5.0000000000000001E-3</c:v>
                </c:pt>
                <c:pt idx="330">
                  <c:v>6.0000000000000001E-3</c:v>
                </c:pt>
                <c:pt idx="331">
                  <c:v>6.0000000000000001E-3</c:v>
                </c:pt>
                <c:pt idx="332">
                  <c:v>0.01</c:v>
                </c:pt>
                <c:pt idx="333">
                  <c:v>9.0000000000000011E-3</c:v>
                </c:pt>
                <c:pt idx="334">
                  <c:v>1.2E-2</c:v>
                </c:pt>
                <c:pt idx="335">
                  <c:v>1.6E-2</c:v>
                </c:pt>
                <c:pt idx="336">
                  <c:v>1.8000000000000002E-2</c:v>
                </c:pt>
                <c:pt idx="337">
                  <c:v>2.3E-2</c:v>
                </c:pt>
                <c:pt idx="338">
                  <c:v>2.3E-2</c:v>
                </c:pt>
                <c:pt idx="339">
                  <c:v>2.7000000000000003E-2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310-4CEF-A7F0-D411E86DBC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4810232"/>
        <c:axId val="484809448"/>
      </c:lineChart>
      <c:dateAx>
        <c:axId val="484810232"/>
        <c:scaling>
          <c:orientation val="minMax"/>
        </c:scaling>
        <c:delete val="0"/>
        <c:axPos val="b"/>
        <c:numFmt formatCode="yyyy" sourceLinked="0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4809448"/>
        <c:crosses val="autoZero"/>
        <c:auto val="1"/>
        <c:lblOffset val="100"/>
        <c:baseTimeUnit val="months"/>
        <c:majorUnit val="36"/>
        <c:majorTimeUnit val="months"/>
      </c:dateAx>
      <c:valAx>
        <c:axId val="484809448"/>
        <c:scaling>
          <c:orientation val="minMax"/>
          <c:max val="0.1"/>
          <c:min val="0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4810232"/>
        <c:crosses val="autoZero"/>
        <c:crossBetween val="between"/>
        <c:majorUnit val="2.0000000000000004E-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400" dirty="0"/>
              <a:t>UK</a:t>
            </a:r>
            <a:r>
              <a:rPr lang="en-GB" sz="1400" baseline="0" dirty="0"/>
              <a:t> government bonds</a:t>
            </a:r>
            <a:endParaRPr lang="en-GB" sz="1400" dirty="0"/>
          </a:p>
        </c:rich>
      </c:tx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GB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Sheet1!$B$2:$B$320</c:f>
              <c:numCache>
                <c:formatCode>0%</c:formatCode>
                <c:ptCount val="319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0.10875</c:v>
                </c:pt>
                <c:pt idx="10">
                  <c:v>0.10625</c:v>
                </c:pt>
                <c:pt idx="11">
                  <c:v>0.10125000000000001</c:v>
                </c:pt>
                <c:pt idx="12">
                  <c:v>0.10249999999999999</c:v>
                </c:pt>
                <c:pt idx="13">
                  <c:v>0.105625</c:v>
                </c:pt>
                <c:pt idx="14">
                  <c:v>0.10875</c:v>
                </c:pt>
                <c:pt idx="15">
                  <c:v>0.10312499999999999</c:v>
                </c:pt>
                <c:pt idx="16">
                  <c:v>0.10062500000000001</c:v>
                </c:pt>
                <c:pt idx="17">
                  <c:v>0.11</c:v>
                </c:pt>
                <c:pt idx="18">
                  <c:v>0.10375</c:v>
                </c:pt>
                <c:pt idx="19">
                  <c:v>9.8125000000000004E-2</c:v>
                </c:pt>
                <c:pt idx="20">
                  <c:v>9.6875000000000003E-2</c:v>
                </c:pt>
                <c:pt idx="21">
                  <c:v>0.10312499999999999</c:v>
                </c:pt>
                <c:pt idx="22">
                  <c:v>0.108125</c:v>
                </c:pt>
                <c:pt idx="23">
                  <c:v>8.5000000000000006E-2</c:v>
                </c:pt>
                <c:pt idx="24">
                  <c:v>6.5625000000000003E-2</c:v>
                </c:pt>
                <c:pt idx="25">
                  <c:v>6.8750000000000006E-2</c:v>
                </c:pt>
                <c:pt idx="26">
                  <c:v>6.6250000000000003E-2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5.0160000000000003E-2</c:v>
                </c:pt>
                <c:pt idx="40">
                  <c:v>5.083E-2</c:v>
                </c:pt>
                <c:pt idx="41">
                  <c:v>5.5969999999999992E-2</c:v>
                </c:pt>
                <c:pt idx="42">
                  <c:v>5.6609999999999994E-2</c:v>
                </c:pt>
                <c:pt idx="43">
                  <c:v>5.7539999999999994E-2</c:v>
                </c:pt>
                <c:pt idx="44">
                  <c:v>5.7670000000000006E-2</c:v>
                </c:pt>
                <c:pt idx="45">
                  <c:v>6.1989999999999996E-2</c:v>
                </c:pt>
                <c:pt idx="46">
                  <c:v>6.2149999999999997E-2</c:v>
                </c:pt>
                <c:pt idx="47">
                  <c:v>6.5430000000000002E-2</c:v>
                </c:pt>
                <c:pt idx="48">
                  <c:v>6.3730000000000009E-2</c:v>
                </c:pt>
                <c:pt idx="49">
                  <c:v>6.1989999999999996E-2</c:v>
                </c:pt>
                <c:pt idx="50">
                  <c:v>6.5509999999999999E-2</c:v>
                </c:pt>
                <c:pt idx="51">
                  <c:v>6.4500000000000002E-2</c:v>
                </c:pt>
                <c:pt idx="52">
                  <c:v>6.4180000000000001E-2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6.3149999999999998E-2</c:v>
                </c:pt>
                <c:pt idx="65">
                  <c:v>6.4920000000000005E-2</c:v>
                </c:pt>
                <c:pt idx="66">
                  <c:v>6.3570000000000002E-2</c:v>
                </c:pt>
                <c:pt idx="67">
                  <c:v>6.3490000000000005E-2</c:v>
                </c:pt>
                <c:pt idx="68">
                  <c:v>5.9269999999999996E-2</c:v>
                </c:pt>
                <c:pt idx="69">
                  <c:v>5.8710000000000005E-2</c:v>
                </c:pt>
                <c:pt idx="70">
                  <c:v>5.774E-2</c:v>
                </c:pt>
                <c:pt idx="71">
                  <c:v>5.883E-2</c:v>
                </c:pt>
                <c:pt idx="72">
                  <c:v>6.4899999999999999E-2</c:v>
                </c:pt>
                <c:pt idx="73">
                  <c:v>6.5820000000000004E-2</c:v>
                </c:pt>
                <c:pt idx="74">
                  <c:v>6.6259999999999999E-2</c:v>
                </c:pt>
                <c:pt idx="75">
                  <c:v>6.4000000000000001E-2</c:v>
                </c:pt>
                <c:pt idx="76">
                  <c:v>6.3520000000000007E-2</c:v>
                </c:pt>
                <c:pt idx="77">
                  <c:v>6.615E-2</c:v>
                </c:pt>
                <c:pt idx="78">
                  <c:v>6.541000000000001E-2</c:v>
                </c:pt>
                <c:pt idx="79">
                  <c:v>6.6199999999999995E-2</c:v>
                </c:pt>
                <c:pt idx="80">
                  <c:v>6.8729999999999999E-2</c:v>
                </c:pt>
                <c:pt idx="81">
                  <c:v>7.0279999999999995E-2</c:v>
                </c:pt>
                <c:pt idx="82">
                  <c:v>7.0529999999999995E-2</c:v>
                </c:pt>
                <c:pt idx="83">
                  <c:v>7.0239999999999997E-2</c:v>
                </c:pt>
                <c:pt idx="84">
                  <c:v>6.9629999999999997E-2</c:v>
                </c:pt>
                <c:pt idx="85">
                  <c:v>#N/A</c:v>
                </c:pt>
                <c:pt idx="86">
                  <c:v>7.0190000000000002E-2</c:v>
                </c:pt>
                <c:pt idx="87">
                  <c:v>6.8319999999999992E-2</c:v>
                </c:pt>
                <c:pt idx="88">
                  <c:v>7.0319999999999994E-2</c:v>
                </c:pt>
                <c:pt idx="89">
                  <c:v>6.9210000000000008E-2</c:v>
                </c:pt>
                <c:pt idx="90">
                  <c:v>6.8589999999999998E-2</c:v>
                </c:pt>
                <c:pt idx="91">
                  <c:v>#N/A</c:v>
                </c:pt>
                <c:pt idx="92">
                  <c:v>7.2340000000000002E-2</c:v>
                </c:pt>
                <c:pt idx="93">
                  <c:v>7.1919999999999998E-2</c:v>
                </c:pt>
                <c:pt idx="94">
                  <c:v>6.6559999999999994E-2</c:v>
                </c:pt>
                <c:pt idx="95">
                  <c:v>6.3700000000000007E-2</c:v>
                </c:pt>
                <c:pt idx="96">
                  <c:v>6.1109999999999998E-2</c:v>
                </c:pt>
                <c:pt idx="97">
                  <c:v>5.9960000000000006E-2</c:v>
                </c:pt>
                <c:pt idx="98">
                  <c:v>5.3409999999999999E-2</c:v>
                </c:pt>
                <c:pt idx="99">
                  <c:v>5.2060000000000002E-2</c:v>
                </c:pt>
                <c:pt idx="100">
                  <c:v>#N/A</c:v>
                </c:pt>
                <c:pt idx="101">
                  <c:v>4.7569999999999994E-2</c:v>
                </c:pt>
                <c:pt idx="102">
                  <c:v>5.0509999999999999E-2</c:v>
                </c:pt>
                <c:pt idx="103">
                  <c:v>5.0349999999999999E-2</c:v>
                </c:pt>
                <c:pt idx="104">
                  <c:v>5.0330000000000007E-2</c:v>
                </c:pt>
                <c:pt idx="105">
                  <c:v>5.3899999999999997E-2</c:v>
                </c:pt>
                <c:pt idx="106">
                  <c:v>5.4160000000000007E-2</c:v>
                </c:pt>
                <c:pt idx="107">
                  <c:v>5.7869999999999998E-2</c:v>
                </c:pt>
                <c:pt idx="108">
                  <c:v>5.8430000000000003E-2</c:v>
                </c:pt>
                <c:pt idx="109">
                  <c:v>6.0819999999999999E-2</c:v>
                </c:pt>
                <c:pt idx="110">
                  <c:v>6.2710000000000002E-2</c:v>
                </c:pt>
                <c:pt idx="111">
                  <c:v>6.3530000000000003E-2</c:v>
                </c:pt>
                <c:pt idx="112">
                  <c:v>6.293E-2</c:v>
                </c:pt>
                <c:pt idx="113">
                  <c:v>6.2859999999999999E-2</c:v>
                </c:pt>
                <c:pt idx="114">
                  <c:v>6.1399999999999996E-2</c:v>
                </c:pt>
                <c:pt idx="115">
                  <c:v>6.0949999999999997E-2</c:v>
                </c:pt>
                <c:pt idx="116">
                  <c:v>5.9920000000000001E-2</c:v>
                </c:pt>
                <c:pt idx="117">
                  <c:v>6.019E-2</c:v>
                </c:pt>
                <c:pt idx="118">
                  <c:v>6.1120000000000001E-2</c:v>
                </c:pt>
                <c:pt idx="119">
                  <c:v>5.8760000000000007E-2</c:v>
                </c:pt>
                <c:pt idx="120">
                  <c:v>5.806E-2</c:v>
                </c:pt>
                <c:pt idx="121">
                  <c:v>5.5490000000000005E-2</c:v>
                </c:pt>
                <c:pt idx="122">
                  <c:v>5.3429999999999998E-2</c:v>
                </c:pt>
                <c:pt idx="123">
                  <c:v>5.2430000000000004E-2</c:v>
                </c:pt>
                <c:pt idx="124">
                  <c:v>5.2110000000000004E-2</c:v>
                </c:pt>
                <c:pt idx="125">
                  <c:v>5.0439999999999999E-2</c:v>
                </c:pt>
                <c:pt idx="126">
                  <c:v>5.074E-2</c:v>
                </c:pt>
                <c:pt idx="127">
                  <c:v>5.0770000000000003E-2</c:v>
                </c:pt>
                <c:pt idx="128">
                  <c:v>5.382E-2</c:v>
                </c:pt>
                <c:pt idx="129">
                  <c:v>5.0389999999999997E-2</c:v>
                </c:pt>
                <c:pt idx="130">
                  <c:v>4.734E-2</c:v>
                </c:pt>
                <c:pt idx="131">
                  <c:v>4.233E-2</c:v>
                </c:pt>
                <c:pt idx="132">
                  <c:v>3.8980000000000001E-2</c:v>
                </c:pt>
                <c:pt idx="133">
                  <c:v>3.7409999999999999E-2</c:v>
                </c:pt>
                <c:pt idx="134">
                  <c:v>3.9320000000000001E-2</c:v>
                </c:pt>
                <c:pt idx="135">
                  <c:v>3.884E-2</c:v>
                </c:pt>
                <c:pt idx="136">
                  <c:v>3.8289999999999998E-2</c:v>
                </c:pt>
                <c:pt idx="137">
                  <c:v>#N/A</c:v>
                </c:pt>
                <c:pt idx="138">
                  <c:v>4.6920000000000003E-2</c:v>
                </c:pt>
                <c:pt idx="139">
                  <c:v>4.7579999999999997E-2</c:v>
                </c:pt>
                <c:pt idx="140">
                  <c:v>4.5769999999999998E-2</c:v>
                </c:pt>
                <c:pt idx="141">
                  <c:v>3.9730000000000001E-2</c:v>
                </c:pt>
                <c:pt idx="142">
                  <c:v>3.8650000000000004E-2</c:v>
                </c:pt>
                <c:pt idx="143">
                  <c:v>3.569E-2</c:v>
                </c:pt>
                <c:pt idx="144">
                  <c:v>3.669E-2</c:v>
                </c:pt>
                <c:pt idx="145">
                  <c:v>3.9879999999999999E-2</c:v>
                </c:pt>
                <c:pt idx="146">
                  <c:v>3.6650000000000002E-2</c:v>
                </c:pt>
                <c:pt idx="147">
                  <c:v>3.628E-2</c:v>
                </c:pt>
                <c:pt idx="148">
                  <c:v>3.2899999999999999E-2</c:v>
                </c:pt>
                <c:pt idx="149">
                  <c:v>3.3390000000000003E-2</c:v>
                </c:pt>
                <c:pt idx="150">
                  <c:v>3.3050000000000003E-2</c:v>
                </c:pt>
                <c:pt idx="151">
                  <c:v>3.2370000000000003E-2</c:v>
                </c:pt>
                <c:pt idx="152">
                  <c:v>3.2460000000000003E-2</c:v>
                </c:pt>
                <c:pt idx="153">
                  <c:v>3.3790000000000001E-2</c:v>
                </c:pt>
                <c:pt idx="154">
                  <c:v>3.601E-2</c:v>
                </c:pt>
                <c:pt idx="155">
                  <c:v>3.6119999999999999E-2</c:v>
                </c:pt>
                <c:pt idx="156">
                  <c:v>3.9459999999999995E-2</c:v>
                </c:pt>
                <c:pt idx="157">
                  <c:v>3.9719999999999998E-2</c:v>
                </c:pt>
                <c:pt idx="158">
                  <c:v>3.7599999999999995E-2</c:v>
                </c:pt>
                <c:pt idx="159">
                  <c:v>#N/A</c:v>
                </c:pt>
                <c:pt idx="160">
                  <c:v>4.0330000000000005E-2</c:v>
                </c:pt>
                <c:pt idx="161">
                  <c:v>4.181E-2</c:v>
                </c:pt>
                <c:pt idx="162">
                  <c:v>4.2869999999999998E-2</c:v>
                </c:pt>
                <c:pt idx="163">
                  <c:v>4.5449999999999997E-2</c:v>
                </c:pt>
                <c:pt idx="164">
                  <c:v>4.8000000000000001E-2</c:v>
                </c:pt>
                <c:pt idx="165">
                  <c:v>4.8829999999999998E-2</c:v>
                </c:pt>
                <c:pt idx="166">
                  <c:v>4.6690000000000002E-2</c:v>
                </c:pt>
                <c:pt idx="167">
                  <c:v>4.5190000000000001E-2</c:v>
                </c:pt>
                <c:pt idx="168">
                  <c:v>4.4569999999999999E-2</c:v>
                </c:pt>
                <c:pt idx="169">
                  <c:v>4.3139999999999998E-2</c:v>
                </c:pt>
                <c:pt idx="170">
                  <c:v>4.3339999999999997E-2</c:v>
                </c:pt>
                <c:pt idx="171">
                  <c:v>4.4480000000000006E-2</c:v>
                </c:pt>
                <c:pt idx="172">
                  <c:v>4.6449999999999998E-2</c:v>
                </c:pt>
                <c:pt idx="173">
                  <c:v>4.5780000000000001E-2</c:v>
                </c:pt>
                <c:pt idx="174">
                  <c:v>#N/A</c:v>
                </c:pt>
                <c:pt idx="175">
                  <c:v>4.2720000000000001E-2</c:v>
                </c:pt>
                <c:pt idx="176">
                  <c:v>4.0869999999999997E-2</c:v>
                </c:pt>
                <c:pt idx="177">
                  <c:v>4.1759999999999999E-2</c:v>
                </c:pt>
                <c:pt idx="178">
                  <c:v>4.1360000000000001E-2</c:v>
                </c:pt>
                <c:pt idx="179">
                  <c:v>4.2069999999999996E-2</c:v>
                </c:pt>
                <c:pt idx="180">
                  <c:v>4.308E-2</c:v>
                </c:pt>
                <c:pt idx="181">
                  <c:v>4.3049999999999998E-2</c:v>
                </c:pt>
                <c:pt idx="182">
                  <c:v>#N/A</c:v>
                </c:pt>
                <c:pt idx="183">
                  <c:v>4.2979999999999997E-2</c:v>
                </c:pt>
                <c:pt idx="184">
                  <c:v>4.308E-2</c:v>
                </c:pt>
                <c:pt idx="185">
                  <c:v>4.4080000000000001E-2</c:v>
                </c:pt>
                <c:pt idx="186">
                  <c:v>4.53E-2</c:v>
                </c:pt>
                <c:pt idx="187">
                  <c:v>4.6390000000000001E-2</c:v>
                </c:pt>
                <c:pt idx="188">
                  <c:v>4.6719999999999998E-2</c:v>
                </c:pt>
                <c:pt idx="189">
                  <c:v>4.6719999999999998E-2</c:v>
                </c:pt>
                <c:pt idx="190">
                  <c:v>4.8689999999999997E-2</c:v>
                </c:pt>
                <c:pt idx="191">
                  <c:v>#N/A</c:v>
                </c:pt>
                <c:pt idx="192">
                  <c:v>5.074E-2</c:v>
                </c:pt>
                <c:pt idx="193">
                  <c:v>5.0639999999999998E-2</c:v>
                </c:pt>
                <c:pt idx="194">
                  <c:v>#N/A</c:v>
                </c:pt>
                <c:pt idx="195">
                  <c:v>5.4919999999999997E-2</c:v>
                </c:pt>
                <c:pt idx="196">
                  <c:v>5.3460000000000001E-2</c:v>
                </c:pt>
                <c:pt idx="197">
                  <c:v>5.4450000000000005E-2</c:v>
                </c:pt>
                <c:pt idx="198">
                  <c:v>5.5280000000000003E-2</c:v>
                </c:pt>
                <c:pt idx="199">
                  <c:v>5.6449999999999993E-2</c:v>
                </c:pt>
                <c:pt idx="200">
                  <c:v>5.62E-2</c:v>
                </c:pt>
                <c:pt idx="201">
                  <c:v>5.7409999999999996E-2</c:v>
                </c:pt>
                <c:pt idx="202">
                  <c:v>5.5490000000000005E-2</c:v>
                </c:pt>
                <c:pt idx="203">
                  <c:v>#N/A</c:v>
                </c:pt>
                <c:pt idx="204">
                  <c:v>5.1619999999999999E-2</c:v>
                </c:pt>
                <c:pt idx="205">
                  <c:v>4.6390000000000001E-2</c:v>
                </c:pt>
                <c:pt idx="206">
                  <c:v>4.437E-2</c:v>
                </c:pt>
                <c:pt idx="207">
                  <c:v>4.3390000000000005E-2</c:v>
                </c:pt>
                <c:pt idx="208">
                  <c:v>4.1769999999999995E-2</c:v>
                </c:pt>
                <c:pt idx="209">
                  <c:v>4.0629999999999999E-2</c:v>
                </c:pt>
                <c:pt idx="210">
                  <c:v>4.351E-2</c:v>
                </c:pt>
                <c:pt idx="211">
                  <c:v>4.9980000000000004E-2</c:v>
                </c:pt>
                <c:pt idx="212">
                  <c:v>5.1810000000000002E-2</c:v>
                </c:pt>
                <c:pt idx="213">
                  <c:v>4.9050000000000003E-2</c:v>
                </c:pt>
                <c:pt idx="214">
                  <c:v>4.6559999999999997E-2</c:v>
                </c:pt>
                <c:pt idx="215">
                  <c:v>3.8440000000000002E-2</c:v>
                </c:pt>
                <c:pt idx="216">
                  <c:v>2.666E-2</c:v>
                </c:pt>
                <c:pt idx="217">
                  <c:v>1.72E-2</c:v>
                </c:pt>
                <c:pt idx="218">
                  <c:v>5.3800000000000002E-3</c:v>
                </c:pt>
                <c:pt idx="219">
                  <c:v>#N/A</c:v>
                </c:pt>
                <c:pt idx="220">
                  <c:v>9.1900000000000003E-3</c:v>
                </c:pt>
                <c:pt idx="221">
                  <c:v>7.5199999999999998E-3</c:v>
                </c:pt>
                <c:pt idx="222">
                  <c:v>6.3200000000000001E-3</c:v>
                </c:pt>
                <c:pt idx="223">
                  <c:v>5.9800000000000001E-3</c:v>
                </c:pt>
                <c:pt idx="224">
                  <c:v>7.8399999999999997E-3</c:v>
                </c:pt>
                <c:pt idx="225">
                  <c:v>5.6399999999999992E-3</c:v>
                </c:pt>
                <c:pt idx="226">
                  <c:v>3.7299999999999998E-3</c:v>
                </c:pt>
                <c:pt idx="227">
                  <c:v>4.3499999999999997E-3</c:v>
                </c:pt>
                <c:pt idx="228">
                  <c:v>#N/A</c:v>
                </c:pt>
                <c:pt idx="229">
                  <c:v>6.2399999999999999E-3</c:v>
                </c:pt>
                <c:pt idx="230">
                  <c:v>5.5600000000000007E-3</c:v>
                </c:pt>
                <c:pt idx="231">
                  <c:v>#N/A</c:v>
                </c:pt>
                <c:pt idx="232">
                  <c:v>6.0000000000000001E-3</c:v>
                </c:pt>
                <c:pt idx="233">
                  <c:v>6.4600000000000005E-3</c:v>
                </c:pt>
                <c:pt idx="234">
                  <c:v>5.8999999999999999E-3</c:v>
                </c:pt>
                <c:pt idx="235">
                  <c:v>5.3900000000000007E-3</c:v>
                </c:pt>
                <c:pt idx="236">
                  <c:v>5.2300000000000003E-3</c:v>
                </c:pt>
                <c:pt idx="237">
                  <c:v>#N/A</c:v>
                </c:pt>
                <c:pt idx="238">
                  <c:v>5.7299999999999999E-3</c:v>
                </c:pt>
                <c:pt idx="239">
                  <c:v>5.8299999999999992E-3</c:v>
                </c:pt>
                <c:pt idx="240">
                  <c:v>5.9899999999999997E-3</c:v>
                </c:pt>
                <c:pt idx="241">
                  <c:v>5.3300000000000005E-3</c:v>
                </c:pt>
                <c:pt idx="242">
                  <c:v>5.7599999999999995E-3</c:v>
                </c:pt>
                <c:pt idx="243">
                  <c:v>6.8200000000000005E-3</c:v>
                </c:pt>
                <c:pt idx="244">
                  <c:v>8.7799999999999996E-3</c:v>
                </c:pt>
                <c:pt idx="245">
                  <c:v>9.0699999999999999E-3</c:v>
                </c:pt>
                <c:pt idx="246">
                  <c:v>6.4200000000000004E-3</c:v>
                </c:pt>
                <c:pt idx="247">
                  <c:v>5.8999999999999999E-3</c:v>
                </c:pt>
                <c:pt idx="248">
                  <c:v>6.0899999999999999E-3</c:v>
                </c:pt>
                <c:pt idx="249">
                  <c:v>4.8300000000000001E-3</c:v>
                </c:pt>
                <c:pt idx="250">
                  <c:v>5.1800000000000006E-3</c:v>
                </c:pt>
                <c:pt idx="251">
                  <c:v>5.5500000000000002E-3</c:v>
                </c:pt>
                <c:pt idx="252">
                  <c:v>4.8500000000000001E-3</c:v>
                </c:pt>
                <c:pt idx="253">
                  <c:v>3.9900000000000005E-3</c:v>
                </c:pt>
                <c:pt idx="254">
                  <c:v>#N/A</c:v>
                </c:pt>
                <c:pt idx="255">
                  <c:v>3.8600000000000001E-3</c:v>
                </c:pt>
                <c:pt idx="256">
                  <c:v>4.0999999999999995E-3</c:v>
                </c:pt>
                <c:pt idx="257">
                  <c:v>4.4600000000000004E-3</c:v>
                </c:pt>
                <c:pt idx="258">
                  <c:v>4.2599999999999999E-3</c:v>
                </c:pt>
                <c:pt idx="259">
                  <c:v>2.7100000000000002E-3</c:v>
                </c:pt>
                <c:pt idx="260">
                  <c:v>2.7700000000000003E-3</c:v>
                </c:pt>
                <c:pt idx="261">
                  <c:v>1.2600000000000001E-3</c:v>
                </c:pt>
                <c:pt idx="262">
                  <c:v>1.8E-3</c:v>
                </c:pt>
                <c:pt idx="263">
                  <c:v>#N/A</c:v>
                </c:pt>
                <c:pt idx="264">
                  <c:v>2.5900000000000003E-3</c:v>
                </c:pt>
                <c:pt idx="265">
                  <c:v>3.13E-3</c:v>
                </c:pt>
                <c:pt idx="266">
                  <c:v>3.2400000000000003E-3</c:v>
                </c:pt>
                <c:pt idx="267">
                  <c:v>3.5199999999999997E-3</c:v>
                </c:pt>
                <c:pt idx="268">
                  <c:v>2.3999999999999998E-3</c:v>
                </c:pt>
                <c:pt idx="269">
                  <c:v>2.1299999999999999E-3</c:v>
                </c:pt>
                <c:pt idx="270">
                  <c:v>2.4199999999999998E-3</c:v>
                </c:pt>
                <c:pt idx="271">
                  <c:v>3.2300000000000002E-3</c:v>
                </c:pt>
                <c:pt idx="272">
                  <c:v>2.97E-3</c:v>
                </c:pt>
                <c:pt idx="273">
                  <c:v>3.1800000000000001E-3</c:v>
                </c:pt>
                <c:pt idx="274">
                  <c:v>#N/A</c:v>
                </c:pt>
                <c:pt idx="275">
                  <c:v>3.8700000000000002E-3</c:v>
                </c:pt>
                <c:pt idx="276">
                  <c:v>3.7099999999999998E-3</c:v>
                </c:pt>
                <c:pt idx="277">
                  <c:v>3.9700000000000004E-3</c:v>
                </c:pt>
                <c:pt idx="278">
                  <c:v>3.4999999999999996E-3</c:v>
                </c:pt>
                <c:pt idx="279">
                  <c:v>3.5899999999999999E-3</c:v>
                </c:pt>
                <c:pt idx="280">
                  <c:v>3.2600000000000003E-3</c:v>
                </c:pt>
                <c:pt idx="281">
                  <c:v>4.1999999999999997E-3</c:v>
                </c:pt>
                <c:pt idx="282">
                  <c:v>3.7000000000000002E-3</c:v>
                </c:pt>
                <c:pt idx="283">
                  <c:v>3.7000000000000002E-3</c:v>
                </c:pt>
                <c:pt idx="284">
                  <c:v>4.8599999999999997E-3</c:v>
                </c:pt>
                <c:pt idx="285">
                  <c:v>4.0799999999999994E-3</c:v>
                </c:pt>
                <c:pt idx="286">
                  <c:v>#N/A</c:v>
                </c:pt>
                <c:pt idx="287">
                  <c:v>5.3E-3</c:v>
                </c:pt>
                <c:pt idx="288">
                  <c:v>4.0500000000000006E-3</c:v>
                </c:pt>
                <c:pt idx="289">
                  <c:v>3.9100000000000003E-3</c:v>
                </c:pt>
                <c:pt idx="290">
                  <c:v>2.6099999999999999E-3</c:v>
                </c:pt>
                <c:pt idx="291">
                  <c:v>2.8499999999999997E-3</c:v>
                </c:pt>
                <c:pt idx="292">
                  <c:v>#N/A</c:v>
                </c:pt>
                <c:pt idx="293">
                  <c:v>3.65E-3</c:v>
                </c:pt>
                <c:pt idx="294">
                  <c:v>4.4000000000000003E-3</c:v>
                </c:pt>
                <c:pt idx="295">
                  <c:v>4.8199999999999996E-3</c:v>
                </c:pt>
                <c:pt idx="296">
                  <c:v>4.9100000000000003E-3</c:v>
                </c:pt>
                <c:pt idx="297">
                  <c:v>5.2399999999999999E-3</c:v>
                </c:pt>
                <c:pt idx="298">
                  <c:v>4.8399999999999997E-3</c:v>
                </c:pt>
                <c:pt idx="299">
                  <c:v>4.9699999999999996E-3</c:v>
                </c:pt>
                <c:pt idx="300">
                  <c:v>5.1900000000000002E-3</c:v>
                </c:pt>
                <c:pt idx="301">
                  <c:v>4.6600000000000001E-3</c:v>
                </c:pt>
                <c:pt idx="302">
                  <c:v>2.6199999999999999E-3</c:v>
                </c:pt>
                <c:pt idx="303">
                  <c:v>#N/A</c:v>
                </c:pt>
                <c:pt idx="304">
                  <c:v>3.1199999999999999E-3</c:v>
                </c:pt>
                <c:pt idx="305">
                  <c:v>3.9500000000000004E-3</c:v>
                </c:pt>
                <c:pt idx="306">
                  <c:v>4.7099999999999998E-3</c:v>
                </c:pt>
                <c:pt idx="307">
                  <c:v>3.96E-3</c:v>
                </c:pt>
                <c:pt idx="308">
                  <c:v>1.3600000000000001E-3</c:v>
                </c:pt>
                <c:pt idx="309">
                  <c:v>1.1100000000000001E-3</c:v>
                </c:pt>
                <c:pt idx="310">
                  <c:v>1.4299999999999998E-3</c:v>
                </c:pt>
                <c:pt idx="311">
                  <c:v>1.3700000000000001E-3</c:v>
                </c:pt>
                <c:pt idx="312">
                  <c:v>2.0999999999999999E-3</c:v>
                </c:pt>
                <c:pt idx="313">
                  <c:v>1.0499999999999999E-3</c:v>
                </c:pt>
                <c:pt idx="314">
                  <c:v>-4.0000000000000003E-5</c:v>
                </c:pt>
                <c:pt idx="315">
                  <c:v>4.8000000000000001E-4</c:v>
                </c:pt>
                <c:pt idx="316">
                  <c:v>7.9000000000000001E-4</c:v>
                </c:pt>
                <c:pt idx="317">
                  <c:v>1.3600000000000001E-3</c:v>
                </c:pt>
                <c:pt idx="318">
                  <c:v>4.0999999999999999E-4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1Y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F36F-40F3-A323-E6947B6D4FAD}"/>
            </c:ext>
          </c:extLst>
        </c:ser>
        <c:ser>
          <c:idx val="0"/>
          <c:order val="1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Sheet1!$C$2:$C$320</c:f>
              <c:numCache>
                <c:formatCode>0%</c:formatCode>
                <c:ptCount val="319"/>
                <c:pt idx="0">
                  <c:v>0.11234999999999999</c:v>
                </c:pt>
                <c:pt idx="1">
                  <c:v>0.10708999999999999</c:v>
                </c:pt>
                <c:pt idx="2">
                  <c:v>0.10800000000000001</c:v>
                </c:pt>
                <c:pt idx="3">
                  <c:v>0.10237</c:v>
                </c:pt>
                <c:pt idx="4">
                  <c:v>0.10179000000000001</c:v>
                </c:pt>
                <c:pt idx="5">
                  <c:v>0.10121000000000001</c:v>
                </c:pt>
                <c:pt idx="6">
                  <c:v>0.10217000000000001</c:v>
                </c:pt>
                <c:pt idx="7">
                  <c:v>0.10396000000000001</c:v>
                </c:pt>
                <c:pt idx="8">
                  <c:v>0.10499</c:v>
                </c:pt>
                <c:pt idx="9">
                  <c:v>0.10143000000000001</c:v>
                </c:pt>
                <c:pt idx="10">
                  <c:v>9.9269999999999997E-2</c:v>
                </c:pt>
                <c:pt idx="11">
                  <c:v>9.5930000000000001E-2</c:v>
                </c:pt>
                <c:pt idx="12">
                  <c:v>9.6860000000000002E-2</c:v>
                </c:pt>
                <c:pt idx="13">
                  <c:v>9.869E-2</c:v>
                </c:pt>
                <c:pt idx="14">
                  <c:v>9.7490000000000007E-2</c:v>
                </c:pt>
                <c:pt idx="15">
                  <c:v>9.3960000000000002E-2</c:v>
                </c:pt>
                <c:pt idx="16">
                  <c:v>9.2710000000000015E-2</c:v>
                </c:pt>
                <c:pt idx="17">
                  <c:v>9.8580000000000001E-2</c:v>
                </c:pt>
                <c:pt idx="18">
                  <c:v>9.1750000000000012E-2</c:v>
                </c:pt>
                <c:pt idx="19">
                  <c:v>8.9329999999999993E-2</c:v>
                </c:pt>
                <c:pt idx="20">
                  <c:v>9.1600000000000001E-2</c:v>
                </c:pt>
                <c:pt idx="21">
                  <c:v>9.2959999999999987E-2</c:v>
                </c:pt>
                <c:pt idx="22">
                  <c:v>9.6419999999999992E-2</c:v>
                </c:pt>
                <c:pt idx="23">
                  <c:v>8.9619999999999991E-2</c:v>
                </c:pt>
                <c:pt idx="24">
                  <c:v>8.1809999999999994E-2</c:v>
                </c:pt>
                <c:pt idx="25">
                  <c:v>8.5580000000000003E-2</c:v>
                </c:pt>
                <c:pt idx="26">
                  <c:v>8.2439999999999999E-2</c:v>
                </c:pt>
                <c:pt idx="27">
                  <c:v>8.0680000000000002E-2</c:v>
                </c:pt>
                <c:pt idx="28">
                  <c:v>7.8380000000000005E-2</c:v>
                </c:pt>
                <c:pt idx="29">
                  <c:v>7.7549999999999994E-2</c:v>
                </c:pt>
                <c:pt idx="30">
                  <c:v>8.098000000000001E-2</c:v>
                </c:pt>
                <c:pt idx="31">
                  <c:v>8.1000000000000003E-2</c:v>
                </c:pt>
                <c:pt idx="32">
                  <c:v>7.621E-2</c:v>
                </c:pt>
                <c:pt idx="33">
                  <c:v>7.2950000000000001E-2</c:v>
                </c:pt>
                <c:pt idx="34">
                  <c:v>6.7970000000000003E-2</c:v>
                </c:pt>
                <c:pt idx="35">
                  <c:v>6.9000000000000006E-2</c:v>
                </c:pt>
                <c:pt idx="36">
                  <c:v>6.8339999999999998E-2</c:v>
                </c:pt>
                <c:pt idx="37">
                  <c:v>6.6269999999999996E-2</c:v>
                </c:pt>
                <c:pt idx="38">
                  <c:v>6.096E-2</c:v>
                </c:pt>
                <c:pt idx="39">
                  <c:v>6.2009999999999996E-2</c:v>
                </c:pt>
                <c:pt idx="40">
                  <c:v>6.9000000000000006E-2</c:v>
                </c:pt>
                <c:pt idx="41">
                  <c:v>7.4829999999999994E-2</c:v>
                </c:pt>
                <c:pt idx="42">
                  <c:v>7.8210000000000002E-2</c:v>
                </c:pt>
                <c:pt idx="43">
                  <c:v>8.6400000000000005E-2</c:v>
                </c:pt>
                <c:pt idx="44">
                  <c:v>8.634E-2</c:v>
                </c:pt>
                <c:pt idx="45">
                  <c:v>8.4920000000000009E-2</c:v>
                </c:pt>
                <c:pt idx="46">
                  <c:v>8.4920000000000009E-2</c:v>
                </c:pt>
                <c:pt idx="47">
                  <c:v>8.7989999999999999E-2</c:v>
                </c:pt>
                <c:pt idx="48">
                  <c:v>8.7179999999999994E-2</c:v>
                </c:pt>
                <c:pt idx="49">
                  <c:v>8.448E-2</c:v>
                </c:pt>
                <c:pt idx="50">
                  <c:v>#N/A</c:v>
                </c:pt>
                <c:pt idx="51">
                  <c:v>8.5429999999999992E-2</c:v>
                </c:pt>
                <c:pt idx="52">
                  <c:v>8.6120000000000002E-2</c:v>
                </c:pt>
                <c:pt idx="53">
                  <c:v>8.5020000000000012E-2</c:v>
                </c:pt>
                <c:pt idx="54">
                  <c:v>8.4269999999999998E-2</c:v>
                </c:pt>
                <c:pt idx="55">
                  <c:v>7.9140000000000002E-2</c:v>
                </c:pt>
                <c:pt idx="56">
                  <c:v>8.4559999999999996E-2</c:v>
                </c:pt>
                <c:pt idx="57">
                  <c:v>8.2100000000000006E-2</c:v>
                </c:pt>
                <c:pt idx="58">
                  <c:v>8.0869999999999997E-2</c:v>
                </c:pt>
                <c:pt idx="59">
                  <c:v>8.1259999999999999E-2</c:v>
                </c:pt>
                <c:pt idx="60">
                  <c:v>7.9320000000000002E-2</c:v>
                </c:pt>
                <c:pt idx="61">
                  <c:v>7.5450000000000003E-2</c:v>
                </c:pt>
                <c:pt idx="62">
                  <c:v>#N/A</c:v>
                </c:pt>
                <c:pt idx="63">
                  <c:v>7.4929999999999997E-2</c:v>
                </c:pt>
                <c:pt idx="64">
                  <c:v>8.005000000000001E-2</c:v>
                </c:pt>
                <c:pt idx="65">
                  <c:v>8.1809999999999994E-2</c:v>
                </c:pt>
                <c:pt idx="66">
                  <c:v>8.0340000000000009E-2</c:v>
                </c:pt>
                <c:pt idx="67">
                  <c:v>8.1349999999999992E-2</c:v>
                </c:pt>
                <c:pt idx="68">
                  <c:v>7.8899999999999998E-2</c:v>
                </c:pt>
                <c:pt idx="69">
                  <c:v>7.8949999999999992E-2</c:v>
                </c:pt>
                <c:pt idx="70">
                  <c:v>7.8969999999999999E-2</c:v>
                </c:pt>
                <c:pt idx="71">
                  <c:v>7.6560000000000003E-2</c:v>
                </c:pt>
                <c:pt idx="72">
                  <c:v>7.6109999999999997E-2</c:v>
                </c:pt>
                <c:pt idx="73">
                  <c:v>7.3399999999999993E-2</c:v>
                </c:pt>
                <c:pt idx="74">
                  <c:v>7.5079999999999994E-2</c:v>
                </c:pt>
                <c:pt idx="75">
                  <c:v>7.4120000000000005E-2</c:v>
                </c:pt>
                <c:pt idx="76">
                  <c:v>7.2389999999999996E-2</c:v>
                </c:pt>
                <c:pt idx="77">
                  <c:v>7.6350000000000001E-2</c:v>
                </c:pt>
                <c:pt idx="78">
                  <c:v>7.4380000000000002E-2</c:v>
                </c:pt>
                <c:pt idx="79">
                  <c:v>#N/A</c:v>
                </c:pt>
                <c:pt idx="80">
                  <c:v>7.0849999999999996E-2</c:v>
                </c:pt>
                <c:pt idx="81">
                  <c:v>6.9510000000000002E-2</c:v>
                </c:pt>
                <c:pt idx="82">
                  <c:v>7.0650000000000004E-2</c:v>
                </c:pt>
                <c:pt idx="83">
                  <c:v>6.4409999999999995E-2</c:v>
                </c:pt>
                <c:pt idx="84">
                  <c:v>6.5380000000000008E-2</c:v>
                </c:pt>
                <c:pt idx="85">
                  <c:v>6.4920000000000005E-2</c:v>
                </c:pt>
                <c:pt idx="86">
                  <c:v>6.2920000000000004E-2</c:v>
                </c:pt>
                <c:pt idx="87">
                  <c:v>6.0389999999999999E-2</c:v>
                </c:pt>
                <c:pt idx="88">
                  <c:v>6.0979999999999999E-2</c:v>
                </c:pt>
                <c:pt idx="89">
                  <c:v>5.8970000000000002E-2</c:v>
                </c:pt>
                <c:pt idx="90">
                  <c:v>5.833E-2</c:v>
                </c:pt>
                <c:pt idx="91">
                  <c:v>5.7009999999999998E-2</c:v>
                </c:pt>
                <c:pt idx="92">
                  <c:v>5.8550000000000005E-2</c:v>
                </c:pt>
                <c:pt idx="93">
                  <c:v>5.7640000000000004E-2</c:v>
                </c:pt>
                <c:pt idx="94">
                  <c:v>5.33E-2</c:v>
                </c:pt>
                <c:pt idx="95">
                  <c:v>4.8959999999999997E-2</c:v>
                </c:pt>
                <c:pt idx="96">
                  <c:v>5.0599999999999999E-2</c:v>
                </c:pt>
                <c:pt idx="97">
                  <c:v>4.6820000000000001E-2</c:v>
                </c:pt>
                <c:pt idx="98">
                  <c:v>4.3579999999999994E-2</c:v>
                </c:pt>
                <c:pt idx="99">
                  <c:v>#N/A</c:v>
                </c:pt>
                <c:pt idx="100">
                  <c:v>4.5280000000000008E-2</c:v>
                </c:pt>
                <c:pt idx="101">
                  <c:v>4.4879999999999996E-2</c:v>
                </c:pt>
                <c:pt idx="102">
                  <c:v>4.6079999999999996E-2</c:v>
                </c:pt>
                <c:pt idx="103">
                  <c:v>4.8680000000000001E-2</c:v>
                </c:pt>
                <c:pt idx="104">
                  <c:v>5.0620000000000005E-2</c:v>
                </c:pt>
                <c:pt idx="105">
                  <c:v>5.3390000000000007E-2</c:v>
                </c:pt>
                <c:pt idx="106">
                  <c:v>5.1830000000000001E-2</c:v>
                </c:pt>
                <c:pt idx="107">
                  <c:v>5.6210000000000003E-2</c:v>
                </c:pt>
                <c:pt idx="108">
                  <c:v>5.407E-2</c:v>
                </c:pt>
                <c:pt idx="109">
                  <c:v>5.2270000000000004E-2</c:v>
                </c:pt>
                <c:pt idx="110">
                  <c:v>5.484E-2</c:v>
                </c:pt>
                <c:pt idx="111">
                  <c:v>5.7379999999999994E-2</c:v>
                </c:pt>
                <c:pt idx="112">
                  <c:v>5.45E-2</c:v>
                </c:pt>
                <c:pt idx="113">
                  <c:v>5.2379999999999996E-2</c:v>
                </c:pt>
                <c:pt idx="114">
                  <c:v>5.2089999999999997E-2</c:v>
                </c:pt>
                <c:pt idx="115">
                  <c:v>5.1749999999999997E-2</c:v>
                </c:pt>
                <c:pt idx="116">
                  <c:v>5.1710000000000006E-2</c:v>
                </c:pt>
                <c:pt idx="117">
                  <c:v>5.2220000000000003E-2</c:v>
                </c:pt>
                <c:pt idx="118">
                  <c:v>5.3370000000000001E-2</c:v>
                </c:pt>
                <c:pt idx="119">
                  <c:v>5.1950000000000003E-2</c:v>
                </c:pt>
                <c:pt idx="120">
                  <c:v>5.1609999999999996E-2</c:v>
                </c:pt>
                <c:pt idx="121">
                  <c:v>4.8809999999999999E-2</c:v>
                </c:pt>
                <c:pt idx="122">
                  <c:v>4.8819999999999995E-2</c:v>
                </c:pt>
                <c:pt idx="123">
                  <c:v>4.836E-2</c:v>
                </c:pt>
                <c:pt idx="124">
                  <c:v>4.7940000000000003E-2</c:v>
                </c:pt>
                <c:pt idx="125">
                  <c:v>4.7809999999999998E-2</c:v>
                </c:pt>
                <c:pt idx="126">
                  <c:v>5.1139999999999998E-2</c:v>
                </c:pt>
                <c:pt idx="127">
                  <c:v>5.1830000000000001E-2</c:v>
                </c:pt>
                <c:pt idx="128">
                  <c:v>#N/A</c:v>
                </c:pt>
                <c:pt idx="129">
                  <c:v>5.0019999999999995E-2</c:v>
                </c:pt>
                <c:pt idx="130">
                  <c:v>4.8579999999999998E-2</c:v>
                </c:pt>
                <c:pt idx="131">
                  <c:v>4.9000000000000002E-2</c:v>
                </c:pt>
                <c:pt idx="132">
                  <c:v>4.5250000000000005E-2</c:v>
                </c:pt>
                <c:pt idx="133">
                  <c:v>4.6470000000000004E-2</c:v>
                </c:pt>
                <c:pt idx="134">
                  <c:v>5.0460000000000005E-2</c:v>
                </c:pt>
                <c:pt idx="135">
                  <c:v>4.8789999999999993E-2</c:v>
                </c:pt>
                <c:pt idx="136">
                  <c:v>4.9850000000000005E-2</c:v>
                </c:pt>
                <c:pt idx="137">
                  <c:v>5.289E-2</c:v>
                </c:pt>
                <c:pt idx="138">
                  <c:v>5.1849999999999993E-2</c:v>
                </c:pt>
                <c:pt idx="139">
                  <c:v>5.2489999999999995E-2</c:v>
                </c:pt>
                <c:pt idx="140">
                  <c:v>5.0019999999999995E-2</c:v>
                </c:pt>
                <c:pt idx="141">
                  <c:v>4.8520000000000001E-2</c:v>
                </c:pt>
                <c:pt idx="142">
                  <c:v>4.6129999999999997E-2</c:v>
                </c:pt>
                <c:pt idx="143">
                  <c:v>4.3659999999999997E-2</c:v>
                </c:pt>
                <c:pt idx="144">
                  <c:v>4.5519999999999998E-2</c:v>
                </c:pt>
                <c:pt idx="145">
                  <c:v>4.6710000000000002E-2</c:v>
                </c:pt>
                <c:pt idx="146">
                  <c:v>4.3700000000000003E-2</c:v>
                </c:pt>
                <c:pt idx="147">
                  <c:v>4.274E-2</c:v>
                </c:pt>
                <c:pt idx="148">
                  <c:v>4.1689999999999998E-2</c:v>
                </c:pt>
                <c:pt idx="149">
                  <c:v>4.2839999999999996E-2</c:v>
                </c:pt>
                <c:pt idx="150">
                  <c:v>4.3449999999999996E-2</c:v>
                </c:pt>
                <c:pt idx="151">
                  <c:v>4.0620000000000003E-2</c:v>
                </c:pt>
                <c:pt idx="152">
                  <c:v>4.1529999999999997E-2</c:v>
                </c:pt>
                <c:pt idx="153">
                  <c:v>4.5159999999999999E-2</c:v>
                </c:pt>
                <c:pt idx="154">
                  <c:v>4.598E-2</c:v>
                </c:pt>
                <c:pt idx="155">
                  <c:v>4.5270000000000005E-2</c:v>
                </c:pt>
                <c:pt idx="156">
                  <c:v>5.0010000000000006E-2</c:v>
                </c:pt>
                <c:pt idx="157">
                  <c:v>#N/A</c:v>
                </c:pt>
                <c:pt idx="158">
                  <c:v>4.795E-2</c:v>
                </c:pt>
                <c:pt idx="159">
                  <c:v>4.8930000000000001E-2</c:v>
                </c:pt>
                <c:pt idx="160">
                  <c:v>4.7560000000000005E-2</c:v>
                </c:pt>
                <c:pt idx="161">
                  <c:v>4.743E-2</c:v>
                </c:pt>
                <c:pt idx="162">
                  <c:v>4.981E-2</c:v>
                </c:pt>
                <c:pt idx="163">
                  <c:v>5.1490000000000001E-2</c:v>
                </c:pt>
                <c:pt idx="164">
                  <c:v>5.0919999999999993E-2</c:v>
                </c:pt>
                <c:pt idx="165">
                  <c:v>5.0880000000000002E-2</c:v>
                </c:pt>
                <c:pt idx="166">
                  <c:v>4.9149999999999999E-2</c:v>
                </c:pt>
                <c:pt idx="167">
                  <c:v>4.829E-2</c:v>
                </c:pt>
                <c:pt idx="168">
                  <c:v>4.734E-2</c:v>
                </c:pt>
                <c:pt idx="169">
                  <c:v>4.5929999999999999E-2</c:v>
                </c:pt>
                <c:pt idx="170">
                  <c:v>4.5330000000000002E-2</c:v>
                </c:pt>
                <c:pt idx="171">
                  <c:v>4.6020000000000005E-2</c:v>
                </c:pt>
                <c:pt idx="172">
                  <c:v>4.7289999999999999E-2</c:v>
                </c:pt>
                <c:pt idx="173">
                  <c:v>4.691E-2</c:v>
                </c:pt>
                <c:pt idx="174">
                  <c:v>4.5229999999999999E-2</c:v>
                </c:pt>
                <c:pt idx="175">
                  <c:v>4.3070000000000004E-2</c:v>
                </c:pt>
                <c:pt idx="176">
                  <c:v>4.1660000000000003E-2</c:v>
                </c:pt>
                <c:pt idx="177">
                  <c:v>4.308E-2</c:v>
                </c:pt>
                <c:pt idx="178">
                  <c:v>4.1520000000000001E-2</c:v>
                </c:pt>
                <c:pt idx="179">
                  <c:v>4.2830000000000007E-2</c:v>
                </c:pt>
                <c:pt idx="180">
                  <c:v>4.3310000000000001E-2</c:v>
                </c:pt>
                <c:pt idx="181">
                  <c:v>4.2270000000000002E-2</c:v>
                </c:pt>
                <c:pt idx="182">
                  <c:v>4.0970000000000006E-2</c:v>
                </c:pt>
                <c:pt idx="183">
                  <c:v>4.1459999999999997E-2</c:v>
                </c:pt>
                <c:pt idx="184">
                  <c:v>4.1860000000000001E-2</c:v>
                </c:pt>
                <c:pt idx="185">
                  <c:v>4.3909999999999998E-2</c:v>
                </c:pt>
                <c:pt idx="186">
                  <c:v>4.6269999999999999E-2</c:v>
                </c:pt>
                <c:pt idx="187">
                  <c:v>4.5830000000000003E-2</c:v>
                </c:pt>
                <c:pt idx="188">
                  <c:v>4.7019999999999999E-2</c:v>
                </c:pt>
                <c:pt idx="189">
                  <c:v>4.5969999999999997E-2</c:v>
                </c:pt>
                <c:pt idx="190">
                  <c:v>4.5080000000000002E-2</c:v>
                </c:pt>
                <c:pt idx="191">
                  <c:v>4.5190000000000001E-2</c:v>
                </c:pt>
                <c:pt idx="192">
                  <c:v>4.5069999999999999E-2</c:v>
                </c:pt>
                <c:pt idx="193">
                  <c:v>4.5090000000000005E-2</c:v>
                </c:pt>
                <c:pt idx="194">
                  <c:v>4.7370000000000002E-2</c:v>
                </c:pt>
                <c:pt idx="195">
                  <c:v>4.9719999999999993E-2</c:v>
                </c:pt>
                <c:pt idx="196">
                  <c:v>4.7919999999999997E-2</c:v>
                </c:pt>
                <c:pt idx="197">
                  <c:v>4.965E-2</c:v>
                </c:pt>
                <c:pt idx="198">
                  <c:v>5.0380000000000001E-2</c:v>
                </c:pt>
                <c:pt idx="199">
                  <c:v>5.2499999999999998E-2</c:v>
                </c:pt>
                <c:pt idx="200">
                  <c:v>5.459E-2</c:v>
                </c:pt>
                <c:pt idx="201">
                  <c:v>5.2049999999999999E-2</c:v>
                </c:pt>
                <c:pt idx="202">
                  <c:v>5.0320000000000004E-2</c:v>
                </c:pt>
                <c:pt idx="203">
                  <c:v>5.006E-2</c:v>
                </c:pt>
                <c:pt idx="204">
                  <c:v>4.9240000000000006E-2</c:v>
                </c:pt>
                <c:pt idx="205">
                  <c:v>4.6340000000000006E-2</c:v>
                </c:pt>
                <c:pt idx="206">
                  <c:v>4.5030000000000001E-2</c:v>
                </c:pt>
                <c:pt idx="207">
                  <c:v>4.4729999999999999E-2</c:v>
                </c:pt>
                <c:pt idx="208">
                  <c:v>4.4640000000000006E-2</c:v>
                </c:pt>
                <c:pt idx="209">
                  <c:v>4.3449999999999996E-2</c:v>
                </c:pt>
                <c:pt idx="210">
                  <c:v>4.6669999999999996E-2</c:v>
                </c:pt>
                <c:pt idx="211">
                  <c:v>4.9829999999999999E-2</c:v>
                </c:pt>
                <c:pt idx="212">
                  <c:v>5.1269999999999996E-2</c:v>
                </c:pt>
                <c:pt idx="213">
                  <c:v>4.8019999999999993E-2</c:v>
                </c:pt>
                <c:pt idx="214">
                  <c:v>4.4760000000000001E-2</c:v>
                </c:pt>
                <c:pt idx="215">
                  <c:v>4.446E-2</c:v>
                </c:pt>
                <c:pt idx="216">
                  <c:v>4.521E-2</c:v>
                </c:pt>
                <c:pt idx="217">
                  <c:v>3.7650000000000003E-2</c:v>
                </c:pt>
                <c:pt idx="218">
                  <c:v>3.0169999999999999E-2</c:v>
                </c:pt>
                <c:pt idx="219">
                  <c:v>#N/A</c:v>
                </c:pt>
                <c:pt idx="220">
                  <c:v>#N/A</c:v>
                </c:pt>
                <c:pt idx="221">
                  <c:v>3.1629999999999998E-2</c:v>
                </c:pt>
                <c:pt idx="222">
                  <c:v>3.4980000000000004E-2</c:v>
                </c:pt>
                <c:pt idx="223">
                  <c:v>3.7440000000000001E-2</c:v>
                </c:pt>
                <c:pt idx="224">
                  <c:v>3.6850000000000001E-2</c:v>
                </c:pt>
                <c:pt idx="225">
                  <c:v>3.798E-2</c:v>
                </c:pt>
                <c:pt idx="226">
                  <c:v>3.5529999999999999E-2</c:v>
                </c:pt>
                <c:pt idx="227">
                  <c:v>3.5889999999999998E-2</c:v>
                </c:pt>
                <c:pt idx="228">
                  <c:v>3.6159999999999998E-2</c:v>
                </c:pt>
                <c:pt idx="229">
                  <c:v>3.5200000000000002E-2</c:v>
                </c:pt>
                <c:pt idx="230">
                  <c:v>4.0119999999999996E-2</c:v>
                </c:pt>
                <c:pt idx="231">
                  <c:v>#N/A</c:v>
                </c:pt>
                <c:pt idx="232">
                  <c:v>#N/A</c:v>
                </c:pt>
                <c:pt idx="233">
                  <c:v>3.9320000000000001E-2</c:v>
                </c:pt>
                <c:pt idx="234">
                  <c:v>3.8490000000000003E-2</c:v>
                </c:pt>
                <c:pt idx="235">
                  <c:v>3.5779999999999999E-2</c:v>
                </c:pt>
                <c:pt idx="236">
                  <c:v>3.3520000000000001E-2</c:v>
                </c:pt>
                <c:pt idx="237">
                  <c:v>3.322E-2</c:v>
                </c:pt>
                <c:pt idx="238">
                  <c:v>2.8289999999999996E-2</c:v>
                </c:pt>
                <c:pt idx="239">
                  <c:v>2.947E-2</c:v>
                </c:pt>
                <c:pt idx="240">
                  <c:v>3.073E-2</c:v>
                </c:pt>
                <c:pt idx="241">
                  <c:v>3.2219999999999999E-2</c:v>
                </c:pt>
                <c:pt idx="242">
                  <c:v>3.3929999999999995E-2</c:v>
                </c:pt>
                <c:pt idx="243">
                  <c:v>3.653E-2</c:v>
                </c:pt>
                <c:pt idx="244">
                  <c:v>3.6000000000000004E-2</c:v>
                </c:pt>
                <c:pt idx="245">
                  <c:v>3.687E-2</c:v>
                </c:pt>
                <c:pt idx="246">
                  <c:v>3.4259999999999999E-2</c:v>
                </c:pt>
                <c:pt idx="247">
                  <c:v>3.2899999999999999E-2</c:v>
                </c:pt>
                <c:pt idx="248">
                  <c:v>3.3780000000000004E-2</c:v>
                </c:pt>
                <c:pt idx="249">
                  <c:v>2.8580000000000001E-2</c:v>
                </c:pt>
                <c:pt idx="250">
                  <c:v>2.6019999999999998E-2</c:v>
                </c:pt>
                <c:pt idx="251">
                  <c:v>2.427E-2</c:v>
                </c:pt>
                <c:pt idx="252">
                  <c:v>2.435E-2</c:v>
                </c:pt>
                <c:pt idx="253">
                  <c:v>2.3099999999999999E-2</c:v>
                </c:pt>
                <c:pt idx="254">
                  <c:v>1.975E-2</c:v>
                </c:pt>
                <c:pt idx="255">
                  <c:v>1.968E-2</c:v>
                </c:pt>
                <c:pt idx="256">
                  <c:v>2.147E-2</c:v>
                </c:pt>
                <c:pt idx="257">
                  <c:v>2.2010000000000002E-2</c:v>
                </c:pt>
                <c:pt idx="258">
                  <c:v>2.1110000000000004E-2</c:v>
                </c:pt>
                <c:pt idx="259">
                  <c:v>1.5679999999999999E-2</c:v>
                </c:pt>
                <c:pt idx="260">
                  <c:v>1.7309999999999999E-2</c:v>
                </c:pt>
                <c:pt idx="261">
                  <c:v>1.468E-2</c:v>
                </c:pt>
                <c:pt idx="262">
                  <c:v>1.4630000000000001E-2</c:v>
                </c:pt>
                <c:pt idx="263">
                  <c:v>#N/A</c:v>
                </c:pt>
                <c:pt idx="264">
                  <c:v>1.8509999999999999E-2</c:v>
                </c:pt>
                <c:pt idx="265">
                  <c:v>1.7730000000000003E-2</c:v>
                </c:pt>
                <c:pt idx="266">
                  <c:v>1.8260000000000002E-2</c:v>
                </c:pt>
                <c:pt idx="267">
                  <c:v>2.0959999999999999E-2</c:v>
                </c:pt>
                <c:pt idx="268">
                  <c:v>1.9720000000000001E-2</c:v>
                </c:pt>
                <c:pt idx="269">
                  <c:v>1.7669999999999998E-2</c:v>
                </c:pt>
                <c:pt idx="270">
                  <c:v>1.6879999999999999E-2</c:v>
                </c:pt>
                <c:pt idx="271">
                  <c:v>2.001E-2</c:v>
                </c:pt>
                <c:pt idx="272">
                  <c:v>2.4409999999999998E-2</c:v>
                </c:pt>
                <c:pt idx="273">
                  <c:v>2.3559999999999998E-2</c:v>
                </c:pt>
                <c:pt idx="274">
                  <c:v>#N/A</c:v>
                </c:pt>
                <c:pt idx="275">
                  <c:v>2.7189999999999999E-2</c:v>
                </c:pt>
                <c:pt idx="276">
                  <c:v>2.6160000000000003E-2</c:v>
                </c:pt>
                <c:pt idx="277">
                  <c:v>2.7679999999999996E-2</c:v>
                </c:pt>
                <c:pt idx="278">
                  <c:v>3.0210000000000001E-2</c:v>
                </c:pt>
                <c:pt idx="279">
                  <c:v>2.7050000000000001E-2</c:v>
                </c:pt>
                <c:pt idx="280">
                  <c:v>2.7179999999999999E-2</c:v>
                </c:pt>
                <c:pt idx="281">
                  <c:v>2.7349999999999999E-2</c:v>
                </c:pt>
                <c:pt idx="282">
                  <c:v>2.6619999999999998E-2</c:v>
                </c:pt>
                <c:pt idx="283">
                  <c:v>2.5690000000000001E-2</c:v>
                </c:pt>
                <c:pt idx="284">
                  <c:v>2.6690000000000002E-2</c:v>
                </c:pt>
                <c:pt idx="285">
                  <c:v>2.6009999999999998E-2</c:v>
                </c:pt>
                <c:pt idx="286">
                  <c:v>#N/A</c:v>
                </c:pt>
                <c:pt idx="287">
                  <c:v>2.4249999999999997E-2</c:v>
                </c:pt>
                <c:pt idx="288">
                  <c:v>2.2460000000000001E-2</c:v>
                </c:pt>
                <c:pt idx="289">
                  <c:v>1.9260000000000003E-2</c:v>
                </c:pt>
                <c:pt idx="290">
                  <c:v>1.755E-2</c:v>
                </c:pt>
                <c:pt idx="291">
                  <c:v>1.3300000000000001E-2</c:v>
                </c:pt>
                <c:pt idx="292">
                  <c:v>#N/A</c:v>
                </c:pt>
                <c:pt idx="293">
                  <c:v>1.576E-2</c:v>
                </c:pt>
                <c:pt idx="294">
                  <c:v>1.8329999999999999E-2</c:v>
                </c:pt>
                <c:pt idx="295">
                  <c:v>1.813E-2</c:v>
                </c:pt>
                <c:pt idx="296">
                  <c:v>2.0240000000000001E-2</c:v>
                </c:pt>
                <c:pt idx="297">
                  <c:v>1.881E-2</c:v>
                </c:pt>
                <c:pt idx="298">
                  <c:v>1.9619999999999999E-2</c:v>
                </c:pt>
                <c:pt idx="299">
                  <c:v>1.7610000000000001E-2</c:v>
                </c:pt>
                <c:pt idx="300">
                  <c:v>1.9210000000000001E-2</c:v>
                </c:pt>
                <c:pt idx="301">
                  <c:v>1.8239999999999999E-2</c:v>
                </c:pt>
                <c:pt idx="302">
                  <c:v>1.958E-2</c:v>
                </c:pt>
                <c:pt idx="303">
                  <c:v>1.5590000000000001E-2</c:v>
                </c:pt>
                <c:pt idx="304">
                  <c:v>1.3349999999999999E-2</c:v>
                </c:pt>
                <c:pt idx="305">
                  <c:v>1.414E-2</c:v>
                </c:pt>
                <c:pt idx="306">
                  <c:v>1.5949999999999999E-2</c:v>
                </c:pt>
                <c:pt idx="307">
                  <c:v>1.4279999999999999E-2</c:v>
                </c:pt>
                <c:pt idx="308">
                  <c:v>8.6400000000000001E-3</c:v>
                </c:pt>
                <c:pt idx="309">
                  <c:v>#N/A</c:v>
                </c:pt>
                <c:pt idx="310">
                  <c:v>6.4200000000000004E-3</c:v>
                </c:pt>
                <c:pt idx="311">
                  <c:v>7.45E-3</c:v>
                </c:pt>
                <c:pt idx="312">
                  <c:v>1.2429999999999998E-2</c:v>
                </c:pt>
                <c:pt idx="313">
                  <c:v>1.4150000000000001E-2</c:v>
                </c:pt>
                <c:pt idx="314">
                  <c:v>1.2349999999999998E-2</c:v>
                </c:pt>
                <c:pt idx="315">
                  <c:v>1.4150000000000001E-2</c:v>
                </c:pt>
                <c:pt idx="316">
                  <c:v>1.149E-2</c:v>
                </c:pt>
                <c:pt idx="317">
                  <c:v>1.1379999999999999E-2</c:v>
                </c:pt>
                <c:pt idx="318">
                  <c:v>1.0829999999999999E-2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10Y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numRef>
                    <c:extLst>
                      <c:ext uri="{02D57815-91ED-43cb-92C2-25804820EDAC}">
                        <c15:formulaRef>
                          <c15:sqref>Sheet1!$A$2:$A$320</c15:sqref>
                        </c15:formulaRef>
                      </c:ext>
                    </c:extLst>
                    <c:numCache>
                      <c:formatCode>m/d/yyyy</c:formatCode>
                      <c:ptCount val="319"/>
                      <c:pt idx="0">
                        <c:v>33177</c:v>
                      </c:pt>
                      <c:pt idx="1">
                        <c:v>33207</c:v>
                      </c:pt>
                      <c:pt idx="2">
                        <c:v>33238</c:v>
                      </c:pt>
                      <c:pt idx="3">
                        <c:v>33269</c:v>
                      </c:pt>
                      <c:pt idx="4">
                        <c:v>33297</c:v>
                      </c:pt>
                      <c:pt idx="5">
                        <c:v>33328</c:v>
                      </c:pt>
                      <c:pt idx="6">
                        <c:v>33358</c:v>
                      </c:pt>
                      <c:pt idx="7">
                        <c:v>33389</c:v>
                      </c:pt>
                      <c:pt idx="8">
                        <c:v>33419</c:v>
                      </c:pt>
                      <c:pt idx="9">
                        <c:v>33450</c:v>
                      </c:pt>
                      <c:pt idx="10">
                        <c:v>33481</c:v>
                      </c:pt>
                      <c:pt idx="11">
                        <c:v>33511</c:v>
                      </c:pt>
                      <c:pt idx="12">
                        <c:v>33542</c:v>
                      </c:pt>
                      <c:pt idx="13">
                        <c:v>33572</c:v>
                      </c:pt>
                      <c:pt idx="14">
                        <c:v>33603</c:v>
                      </c:pt>
                      <c:pt idx="15">
                        <c:v>33634</c:v>
                      </c:pt>
                      <c:pt idx="16">
                        <c:v>33663</c:v>
                      </c:pt>
                      <c:pt idx="17">
                        <c:v>33694</c:v>
                      </c:pt>
                      <c:pt idx="18">
                        <c:v>33724</c:v>
                      </c:pt>
                      <c:pt idx="19">
                        <c:v>33755</c:v>
                      </c:pt>
                      <c:pt idx="20">
                        <c:v>33785</c:v>
                      </c:pt>
                      <c:pt idx="21">
                        <c:v>33816</c:v>
                      </c:pt>
                      <c:pt idx="22">
                        <c:v>33847</c:v>
                      </c:pt>
                      <c:pt idx="23">
                        <c:v>33877</c:v>
                      </c:pt>
                      <c:pt idx="24">
                        <c:v>33908</c:v>
                      </c:pt>
                      <c:pt idx="25">
                        <c:v>33938</c:v>
                      </c:pt>
                      <c:pt idx="26">
                        <c:v>33969</c:v>
                      </c:pt>
                      <c:pt idx="27">
                        <c:v>34000</c:v>
                      </c:pt>
                      <c:pt idx="28">
                        <c:v>34028</c:v>
                      </c:pt>
                      <c:pt idx="29">
                        <c:v>34059</c:v>
                      </c:pt>
                      <c:pt idx="30">
                        <c:v>34089</c:v>
                      </c:pt>
                      <c:pt idx="31">
                        <c:v>34120</c:v>
                      </c:pt>
                      <c:pt idx="32">
                        <c:v>34150</c:v>
                      </c:pt>
                      <c:pt idx="33">
                        <c:v>34181</c:v>
                      </c:pt>
                      <c:pt idx="34">
                        <c:v>34212</c:v>
                      </c:pt>
                      <c:pt idx="35">
                        <c:v>34242</c:v>
                      </c:pt>
                      <c:pt idx="36">
                        <c:v>34273</c:v>
                      </c:pt>
                      <c:pt idx="37">
                        <c:v>34303</c:v>
                      </c:pt>
                      <c:pt idx="38">
                        <c:v>34334</c:v>
                      </c:pt>
                      <c:pt idx="39">
                        <c:v>34365</c:v>
                      </c:pt>
                      <c:pt idx="40">
                        <c:v>34393</c:v>
                      </c:pt>
                      <c:pt idx="41">
                        <c:v>34424</c:v>
                      </c:pt>
                      <c:pt idx="42">
                        <c:v>34454</c:v>
                      </c:pt>
                      <c:pt idx="43">
                        <c:v>34485</c:v>
                      </c:pt>
                      <c:pt idx="44">
                        <c:v>34515</c:v>
                      </c:pt>
                      <c:pt idx="45">
                        <c:v>34546</c:v>
                      </c:pt>
                      <c:pt idx="46">
                        <c:v>34577</c:v>
                      </c:pt>
                      <c:pt idx="47">
                        <c:v>34607</c:v>
                      </c:pt>
                      <c:pt idx="48">
                        <c:v>34638</c:v>
                      </c:pt>
                      <c:pt idx="49">
                        <c:v>34668</c:v>
                      </c:pt>
                      <c:pt idx="50">
                        <c:v>34699</c:v>
                      </c:pt>
                      <c:pt idx="51">
                        <c:v>34730</c:v>
                      </c:pt>
                      <c:pt idx="52">
                        <c:v>34758</c:v>
                      </c:pt>
                      <c:pt idx="53">
                        <c:v>34789</c:v>
                      </c:pt>
                      <c:pt idx="54">
                        <c:v>34819</c:v>
                      </c:pt>
                      <c:pt idx="55">
                        <c:v>34850</c:v>
                      </c:pt>
                      <c:pt idx="56">
                        <c:v>34880</c:v>
                      </c:pt>
                      <c:pt idx="57">
                        <c:v>34911</c:v>
                      </c:pt>
                      <c:pt idx="58">
                        <c:v>34942</c:v>
                      </c:pt>
                      <c:pt idx="59">
                        <c:v>34972</c:v>
                      </c:pt>
                      <c:pt idx="60">
                        <c:v>35003</c:v>
                      </c:pt>
                      <c:pt idx="61">
                        <c:v>35033</c:v>
                      </c:pt>
                      <c:pt idx="62">
                        <c:v>35064</c:v>
                      </c:pt>
                      <c:pt idx="63">
                        <c:v>35095</c:v>
                      </c:pt>
                      <c:pt idx="64">
                        <c:v>35124</c:v>
                      </c:pt>
                      <c:pt idx="65">
                        <c:v>35155</c:v>
                      </c:pt>
                      <c:pt idx="66">
                        <c:v>35185</c:v>
                      </c:pt>
                      <c:pt idx="67">
                        <c:v>35216</c:v>
                      </c:pt>
                      <c:pt idx="68">
                        <c:v>35246</c:v>
                      </c:pt>
                      <c:pt idx="69">
                        <c:v>35277</c:v>
                      </c:pt>
                      <c:pt idx="70">
                        <c:v>35308</c:v>
                      </c:pt>
                      <c:pt idx="71">
                        <c:v>35338</c:v>
                      </c:pt>
                      <c:pt idx="72">
                        <c:v>35369</c:v>
                      </c:pt>
                      <c:pt idx="73">
                        <c:v>35399</c:v>
                      </c:pt>
                      <c:pt idx="74">
                        <c:v>35430</c:v>
                      </c:pt>
                      <c:pt idx="75">
                        <c:v>35461</c:v>
                      </c:pt>
                      <c:pt idx="76">
                        <c:v>35489</c:v>
                      </c:pt>
                      <c:pt idx="77">
                        <c:v>35520</c:v>
                      </c:pt>
                      <c:pt idx="78">
                        <c:v>35550</c:v>
                      </c:pt>
                      <c:pt idx="79">
                        <c:v>35581</c:v>
                      </c:pt>
                      <c:pt idx="80">
                        <c:v>35611</c:v>
                      </c:pt>
                      <c:pt idx="81">
                        <c:v>35642</c:v>
                      </c:pt>
                      <c:pt idx="82">
                        <c:v>35673</c:v>
                      </c:pt>
                      <c:pt idx="83">
                        <c:v>35703</c:v>
                      </c:pt>
                      <c:pt idx="84">
                        <c:v>35734</c:v>
                      </c:pt>
                      <c:pt idx="85">
                        <c:v>35764</c:v>
                      </c:pt>
                      <c:pt idx="86">
                        <c:v>35795</c:v>
                      </c:pt>
                      <c:pt idx="87">
                        <c:v>35826</c:v>
                      </c:pt>
                      <c:pt idx="88">
                        <c:v>35854</c:v>
                      </c:pt>
                      <c:pt idx="89">
                        <c:v>35885</c:v>
                      </c:pt>
                      <c:pt idx="90">
                        <c:v>35915</c:v>
                      </c:pt>
                      <c:pt idx="91">
                        <c:v>35946</c:v>
                      </c:pt>
                      <c:pt idx="92">
                        <c:v>35976</c:v>
                      </c:pt>
                      <c:pt idx="93">
                        <c:v>36007</c:v>
                      </c:pt>
                      <c:pt idx="94">
                        <c:v>36038</c:v>
                      </c:pt>
                      <c:pt idx="95">
                        <c:v>36068</c:v>
                      </c:pt>
                      <c:pt idx="96">
                        <c:v>36099</c:v>
                      </c:pt>
                      <c:pt idx="97">
                        <c:v>36129</c:v>
                      </c:pt>
                      <c:pt idx="98">
                        <c:v>36160</c:v>
                      </c:pt>
                      <c:pt idx="99">
                        <c:v>36191</c:v>
                      </c:pt>
                      <c:pt idx="100">
                        <c:v>36219</c:v>
                      </c:pt>
                      <c:pt idx="101">
                        <c:v>36250</c:v>
                      </c:pt>
                      <c:pt idx="102">
                        <c:v>36280</c:v>
                      </c:pt>
                      <c:pt idx="103">
                        <c:v>36311</c:v>
                      </c:pt>
                      <c:pt idx="104">
                        <c:v>36341</c:v>
                      </c:pt>
                      <c:pt idx="105">
                        <c:v>36372</c:v>
                      </c:pt>
                      <c:pt idx="106">
                        <c:v>36403</c:v>
                      </c:pt>
                      <c:pt idx="107">
                        <c:v>36433</c:v>
                      </c:pt>
                      <c:pt idx="108">
                        <c:v>36464</c:v>
                      </c:pt>
                      <c:pt idx="109">
                        <c:v>36494</c:v>
                      </c:pt>
                      <c:pt idx="110">
                        <c:v>36525</c:v>
                      </c:pt>
                      <c:pt idx="111">
                        <c:v>36556</c:v>
                      </c:pt>
                      <c:pt idx="112">
                        <c:v>36585</c:v>
                      </c:pt>
                      <c:pt idx="113">
                        <c:v>36616</c:v>
                      </c:pt>
                      <c:pt idx="114">
                        <c:v>36646</c:v>
                      </c:pt>
                      <c:pt idx="115">
                        <c:v>36677</c:v>
                      </c:pt>
                      <c:pt idx="116">
                        <c:v>36707</c:v>
                      </c:pt>
                      <c:pt idx="117">
                        <c:v>36738</c:v>
                      </c:pt>
                      <c:pt idx="118">
                        <c:v>36769</c:v>
                      </c:pt>
                      <c:pt idx="119">
                        <c:v>36799</c:v>
                      </c:pt>
                      <c:pt idx="120">
                        <c:v>36830</c:v>
                      </c:pt>
                      <c:pt idx="121">
                        <c:v>36860</c:v>
                      </c:pt>
                      <c:pt idx="122">
                        <c:v>36891</c:v>
                      </c:pt>
                      <c:pt idx="123">
                        <c:v>36922</c:v>
                      </c:pt>
                      <c:pt idx="124">
                        <c:v>36950</c:v>
                      </c:pt>
                      <c:pt idx="125">
                        <c:v>36981</c:v>
                      </c:pt>
                      <c:pt idx="126">
                        <c:v>37011</c:v>
                      </c:pt>
                      <c:pt idx="127">
                        <c:v>37042</c:v>
                      </c:pt>
                      <c:pt idx="128">
                        <c:v>37072</c:v>
                      </c:pt>
                      <c:pt idx="129">
                        <c:v>37103</c:v>
                      </c:pt>
                      <c:pt idx="130">
                        <c:v>37134</c:v>
                      </c:pt>
                      <c:pt idx="131">
                        <c:v>37164</c:v>
                      </c:pt>
                      <c:pt idx="132">
                        <c:v>37195</c:v>
                      </c:pt>
                      <c:pt idx="133">
                        <c:v>37225</c:v>
                      </c:pt>
                      <c:pt idx="134">
                        <c:v>37256</c:v>
                      </c:pt>
                      <c:pt idx="135">
                        <c:v>37287</c:v>
                      </c:pt>
                      <c:pt idx="136">
                        <c:v>37315</c:v>
                      </c:pt>
                      <c:pt idx="137">
                        <c:v>37346</c:v>
                      </c:pt>
                      <c:pt idx="138">
                        <c:v>37376</c:v>
                      </c:pt>
                      <c:pt idx="139">
                        <c:v>37407</c:v>
                      </c:pt>
                      <c:pt idx="140">
                        <c:v>37437</c:v>
                      </c:pt>
                      <c:pt idx="141">
                        <c:v>37468</c:v>
                      </c:pt>
                      <c:pt idx="142">
                        <c:v>37499</c:v>
                      </c:pt>
                      <c:pt idx="143">
                        <c:v>37529</c:v>
                      </c:pt>
                      <c:pt idx="144">
                        <c:v>37560</c:v>
                      </c:pt>
                      <c:pt idx="145">
                        <c:v>37590</c:v>
                      </c:pt>
                      <c:pt idx="146">
                        <c:v>37621</c:v>
                      </c:pt>
                      <c:pt idx="147">
                        <c:v>37652</c:v>
                      </c:pt>
                      <c:pt idx="148">
                        <c:v>37680</c:v>
                      </c:pt>
                      <c:pt idx="149">
                        <c:v>37711</c:v>
                      </c:pt>
                      <c:pt idx="150">
                        <c:v>37741</c:v>
                      </c:pt>
                      <c:pt idx="151">
                        <c:v>37772</c:v>
                      </c:pt>
                      <c:pt idx="152">
                        <c:v>37802</c:v>
                      </c:pt>
                      <c:pt idx="153">
                        <c:v>37833</c:v>
                      </c:pt>
                      <c:pt idx="154">
                        <c:v>37864</c:v>
                      </c:pt>
                      <c:pt idx="155">
                        <c:v>37894</c:v>
                      </c:pt>
                      <c:pt idx="156">
                        <c:v>37925</c:v>
                      </c:pt>
                      <c:pt idx="157">
                        <c:v>37955</c:v>
                      </c:pt>
                      <c:pt idx="158">
                        <c:v>37986</c:v>
                      </c:pt>
                      <c:pt idx="159">
                        <c:v>38017</c:v>
                      </c:pt>
                      <c:pt idx="160">
                        <c:v>38046</c:v>
                      </c:pt>
                      <c:pt idx="161">
                        <c:v>38077</c:v>
                      </c:pt>
                      <c:pt idx="162">
                        <c:v>38107</c:v>
                      </c:pt>
                      <c:pt idx="163">
                        <c:v>38138</c:v>
                      </c:pt>
                      <c:pt idx="164">
                        <c:v>38168</c:v>
                      </c:pt>
                      <c:pt idx="165">
                        <c:v>38199</c:v>
                      </c:pt>
                      <c:pt idx="166">
                        <c:v>38230</c:v>
                      </c:pt>
                      <c:pt idx="167">
                        <c:v>38260</c:v>
                      </c:pt>
                      <c:pt idx="168">
                        <c:v>38291</c:v>
                      </c:pt>
                      <c:pt idx="169">
                        <c:v>38321</c:v>
                      </c:pt>
                      <c:pt idx="170">
                        <c:v>38352</c:v>
                      </c:pt>
                      <c:pt idx="171">
                        <c:v>38383</c:v>
                      </c:pt>
                      <c:pt idx="172">
                        <c:v>38411</c:v>
                      </c:pt>
                      <c:pt idx="173">
                        <c:v>38442</c:v>
                      </c:pt>
                      <c:pt idx="174">
                        <c:v>38472</c:v>
                      </c:pt>
                      <c:pt idx="175">
                        <c:v>38503</c:v>
                      </c:pt>
                      <c:pt idx="176">
                        <c:v>38533</c:v>
                      </c:pt>
                      <c:pt idx="177">
                        <c:v>38564</c:v>
                      </c:pt>
                      <c:pt idx="178">
                        <c:v>38595</c:v>
                      </c:pt>
                      <c:pt idx="179">
                        <c:v>38625</c:v>
                      </c:pt>
                      <c:pt idx="180">
                        <c:v>38656</c:v>
                      </c:pt>
                      <c:pt idx="181">
                        <c:v>38686</c:v>
                      </c:pt>
                      <c:pt idx="182">
                        <c:v>38717</c:v>
                      </c:pt>
                      <c:pt idx="183">
                        <c:v>38748</c:v>
                      </c:pt>
                      <c:pt idx="184">
                        <c:v>38776</c:v>
                      </c:pt>
                      <c:pt idx="185">
                        <c:v>38807</c:v>
                      </c:pt>
                      <c:pt idx="186">
                        <c:v>38837</c:v>
                      </c:pt>
                      <c:pt idx="187">
                        <c:v>38868</c:v>
                      </c:pt>
                      <c:pt idx="188">
                        <c:v>38898</c:v>
                      </c:pt>
                      <c:pt idx="189">
                        <c:v>38929</c:v>
                      </c:pt>
                      <c:pt idx="190">
                        <c:v>38960</c:v>
                      </c:pt>
                      <c:pt idx="191">
                        <c:v>38990</c:v>
                      </c:pt>
                      <c:pt idx="192">
                        <c:v>39021</c:v>
                      </c:pt>
                      <c:pt idx="193">
                        <c:v>39051</c:v>
                      </c:pt>
                      <c:pt idx="194">
                        <c:v>39082</c:v>
                      </c:pt>
                      <c:pt idx="195">
                        <c:v>39113</c:v>
                      </c:pt>
                      <c:pt idx="196">
                        <c:v>39141</c:v>
                      </c:pt>
                      <c:pt idx="197">
                        <c:v>39172</c:v>
                      </c:pt>
                      <c:pt idx="198">
                        <c:v>39202</c:v>
                      </c:pt>
                      <c:pt idx="199">
                        <c:v>39233</c:v>
                      </c:pt>
                      <c:pt idx="200">
                        <c:v>39263</c:v>
                      </c:pt>
                      <c:pt idx="201">
                        <c:v>39294</c:v>
                      </c:pt>
                      <c:pt idx="202">
                        <c:v>39325</c:v>
                      </c:pt>
                      <c:pt idx="203">
                        <c:v>39355</c:v>
                      </c:pt>
                      <c:pt idx="204">
                        <c:v>39386</c:v>
                      </c:pt>
                      <c:pt idx="205">
                        <c:v>39416</c:v>
                      </c:pt>
                      <c:pt idx="206">
                        <c:v>39447</c:v>
                      </c:pt>
                      <c:pt idx="207">
                        <c:v>39478</c:v>
                      </c:pt>
                      <c:pt idx="208">
                        <c:v>39507</c:v>
                      </c:pt>
                      <c:pt idx="209">
                        <c:v>39538</c:v>
                      </c:pt>
                      <c:pt idx="210">
                        <c:v>39568</c:v>
                      </c:pt>
                      <c:pt idx="211">
                        <c:v>39599</c:v>
                      </c:pt>
                      <c:pt idx="212">
                        <c:v>39629</c:v>
                      </c:pt>
                      <c:pt idx="213">
                        <c:v>39660</c:v>
                      </c:pt>
                      <c:pt idx="214">
                        <c:v>39691</c:v>
                      </c:pt>
                      <c:pt idx="215">
                        <c:v>39721</c:v>
                      </c:pt>
                      <c:pt idx="216">
                        <c:v>39752</c:v>
                      </c:pt>
                      <c:pt idx="217">
                        <c:v>39782</c:v>
                      </c:pt>
                      <c:pt idx="218">
                        <c:v>39813</c:v>
                      </c:pt>
                      <c:pt idx="219">
                        <c:v>39844</c:v>
                      </c:pt>
                      <c:pt idx="220">
                        <c:v>39872</c:v>
                      </c:pt>
                      <c:pt idx="221">
                        <c:v>39903</c:v>
                      </c:pt>
                      <c:pt idx="222">
                        <c:v>39933</c:v>
                      </c:pt>
                      <c:pt idx="223">
                        <c:v>39964</c:v>
                      </c:pt>
                      <c:pt idx="224">
                        <c:v>39994</c:v>
                      </c:pt>
                      <c:pt idx="225">
                        <c:v>40025</c:v>
                      </c:pt>
                      <c:pt idx="226">
                        <c:v>40056</c:v>
                      </c:pt>
                      <c:pt idx="227">
                        <c:v>40086</c:v>
                      </c:pt>
                      <c:pt idx="228">
                        <c:v>40117</c:v>
                      </c:pt>
                      <c:pt idx="229">
                        <c:v>40147</c:v>
                      </c:pt>
                      <c:pt idx="230">
                        <c:v>40178</c:v>
                      </c:pt>
                      <c:pt idx="231">
                        <c:v>40209</c:v>
                      </c:pt>
                      <c:pt idx="232">
                        <c:v>40237</c:v>
                      </c:pt>
                      <c:pt idx="233">
                        <c:v>40268</c:v>
                      </c:pt>
                      <c:pt idx="234">
                        <c:v>40298</c:v>
                      </c:pt>
                      <c:pt idx="235">
                        <c:v>40329</c:v>
                      </c:pt>
                      <c:pt idx="236">
                        <c:v>40359</c:v>
                      </c:pt>
                      <c:pt idx="237">
                        <c:v>40390</c:v>
                      </c:pt>
                      <c:pt idx="238">
                        <c:v>40421</c:v>
                      </c:pt>
                      <c:pt idx="239">
                        <c:v>40451</c:v>
                      </c:pt>
                      <c:pt idx="240">
                        <c:v>40482</c:v>
                      </c:pt>
                      <c:pt idx="241">
                        <c:v>40512</c:v>
                      </c:pt>
                      <c:pt idx="242">
                        <c:v>40543</c:v>
                      </c:pt>
                      <c:pt idx="243">
                        <c:v>40574</c:v>
                      </c:pt>
                      <c:pt idx="244">
                        <c:v>40602</c:v>
                      </c:pt>
                      <c:pt idx="245">
                        <c:v>40633</c:v>
                      </c:pt>
                      <c:pt idx="246">
                        <c:v>40663</c:v>
                      </c:pt>
                      <c:pt idx="247">
                        <c:v>40694</c:v>
                      </c:pt>
                      <c:pt idx="248">
                        <c:v>40724</c:v>
                      </c:pt>
                      <c:pt idx="249">
                        <c:v>40755</c:v>
                      </c:pt>
                      <c:pt idx="250">
                        <c:v>40786</c:v>
                      </c:pt>
                      <c:pt idx="251">
                        <c:v>40816</c:v>
                      </c:pt>
                      <c:pt idx="252">
                        <c:v>40847</c:v>
                      </c:pt>
                      <c:pt idx="253">
                        <c:v>40877</c:v>
                      </c:pt>
                      <c:pt idx="254">
                        <c:v>40908</c:v>
                      </c:pt>
                      <c:pt idx="255">
                        <c:v>40939</c:v>
                      </c:pt>
                      <c:pt idx="256">
                        <c:v>40968</c:v>
                      </c:pt>
                      <c:pt idx="257">
                        <c:v>40999</c:v>
                      </c:pt>
                      <c:pt idx="258">
                        <c:v>41029</c:v>
                      </c:pt>
                      <c:pt idx="259">
                        <c:v>41060</c:v>
                      </c:pt>
                      <c:pt idx="260">
                        <c:v>41090</c:v>
                      </c:pt>
                      <c:pt idx="261">
                        <c:v>41121</c:v>
                      </c:pt>
                      <c:pt idx="262">
                        <c:v>41152</c:v>
                      </c:pt>
                      <c:pt idx="263">
                        <c:v>41182</c:v>
                      </c:pt>
                      <c:pt idx="264">
                        <c:v>41213</c:v>
                      </c:pt>
                      <c:pt idx="265">
                        <c:v>41243</c:v>
                      </c:pt>
                      <c:pt idx="266">
                        <c:v>41274</c:v>
                      </c:pt>
                      <c:pt idx="267">
                        <c:v>41305</c:v>
                      </c:pt>
                      <c:pt idx="268">
                        <c:v>41333</c:v>
                      </c:pt>
                      <c:pt idx="269">
                        <c:v>41364</c:v>
                      </c:pt>
                      <c:pt idx="270">
                        <c:v>41394</c:v>
                      </c:pt>
                      <c:pt idx="271">
                        <c:v>41425</c:v>
                      </c:pt>
                      <c:pt idx="272">
                        <c:v>41455</c:v>
                      </c:pt>
                      <c:pt idx="273">
                        <c:v>41486</c:v>
                      </c:pt>
                      <c:pt idx="274">
                        <c:v>41517</c:v>
                      </c:pt>
                      <c:pt idx="275">
                        <c:v>41547</c:v>
                      </c:pt>
                      <c:pt idx="276">
                        <c:v>41578</c:v>
                      </c:pt>
                      <c:pt idx="277">
                        <c:v>41608</c:v>
                      </c:pt>
                      <c:pt idx="278">
                        <c:v>41639</c:v>
                      </c:pt>
                      <c:pt idx="279">
                        <c:v>41670</c:v>
                      </c:pt>
                      <c:pt idx="280">
                        <c:v>41698</c:v>
                      </c:pt>
                      <c:pt idx="281">
                        <c:v>41729</c:v>
                      </c:pt>
                      <c:pt idx="282">
                        <c:v>41759</c:v>
                      </c:pt>
                      <c:pt idx="283">
                        <c:v>41790</c:v>
                      </c:pt>
                      <c:pt idx="284">
                        <c:v>41820</c:v>
                      </c:pt>
                      <c:pt idx="285">
                        <c:v>41851</c:v>
                      </c:pt>
                      <c:pt idx="286">
                        <c:v>41882</c:v>
                      </c:pt>
                      <c:pt idx="287">
                        <c:v>41912</c:v>
                      </c:pt>
                      <c:pt idx="288">
                        <c:v>41943</c:v>
                      </c:pt>
                      <c:pt idx="289">
                        <c:v>41973</c:v>
                      </c:pt>
                      <c:pt idx="290">
                        <c:v>42004</c:v>
                      </c:pt>
                      <c:pt idx="291">
                        <c:v>42035</c:v>
                      </c:pt>
                      <c:pt idx="292">
                        <c:v>42063</c:v>
                      </c:pt>
                      <c:pt idx="293">
                        <c:v>42094</c:v>
                      </c:pt>
                      <c:pt idx="294">
                        <c:v>42124</c:v>
                      </c:pt>
                      <c:pt idx="295">
                        <c:v>42155</c:v>
                      </c:pt>
                      <c:pt idx="296">
                        <c:v>42185</c:v>
                      </c:pt>
                      <c:pt idx="297">
                        <c:v>42216</c:v>
                      </c:pt>
                      <c:pt idx="298">
                        <c:v>42247</c:v>
                      </c:pt>
                      <c:pt idx="299">
                        <c:v>42277</c:v>
                      </c:pt>
                      <c:pt idx="300">
                        <c:v>42308</c:v>
                      </c:pt>
                      <c:pt idx="301">
                        <c:v>42338</c:v>
                      </c:pt>
                      <c:pt idx="302">
                        <c:v>42369</c:v>
                      </c:pt>
                      <c:pt idx="303">
                        <c:v>42400</c:v>
                      </c:pt>
                      <c:pt idx="304">
                        <c:v>42429</c:v>
                      </c:pt>
                      <c:pt idx="305">
                        <c:v>42460</c:v>
                      </c:pt>
                      <c:pt idx="306">
                        <c:v>42490</c:v>
                      </c:pt>
                      <c:pt idx="307">
                        <c:v>42521</c:v>
                      </c:pt>
                      <c:pt idx="308">
                        <c:v>42551</c:v>
                      </c:pt>
                      <c:pt idx="309">
                        <c:v>42582</c:v>
                      </c:pt>
                      <c:pt idx="310">
                        <c:v>42613</c:v>
                      </c:pt>
                      <c:pt idx="311">
                        <c:v>42643</c:v>
                      </c:pt>
                      <c:pt idx="312">
                        <c:v>42674</c:v>
                      </c:pt>
                      <c:pt idx="313">
                        <c:v>42704</c:v>
                      </c:pt>
                      <c:pt idx="314">
                        <c:v>42735</c:v>
                      </c:pt>
                      <c:pt idx="315">
                        <c:v>42766</c:v>
                      </c:pt>
                      <c:pt idx="316">
                        <c:v>42794</c:v>
                      </c:pt>
                      <c:pt idx="317">
                        <c:v>42825</c:v>
                      </c:pt>
                      <c:pt idx="318">
                        <c:v>42855</c:v>
                      </c:pt>
                    </c:numCache>
                  </c:numRef>
                </c15:cat>
              </c15:filteredCategoryTitle>
            </c:ext>
            <c:ext xmlns:c16="http://schemas.microsoft.com/office/drawing/2014/chart" uri="{C3380CC4-5D6E-409C-BE32-E72D297353CC}">
              <c16:uniqueId val="{00000001-F36F-40F3-A323-E6947B6D4FAD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Sheet1!$D$2:$D$320</c:f>
              <c:numCache>
                <c:formatCode>0%</c:formatCode>
                <c:ptCount val="319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8.8870000000000005E-2</c:v>
                </c:pt>
                <c:pt idx="19">
                  <c:v>8.8870000000000005E-2</c:v>
                </c:pt>
                <c:pt idx="20">
                  <c:v>8.8870000000000005E-2</c:v>
                </c:pt>
                <c:pt idx="21">
                  <c:v>8.9469999999999994E-2</c:v>
                </c:pt>
                <c:pt idx="22">
                  <c:v>9.1850000000000001E-2</c:v>
                </c:pt>
                <c:pt idx="23">
                  <c:v>9.3149999999999997E-2</c:v>
                </c:pt>
                <c:pt idx="24">
                  <c:v>8.831E-2</c:v>
                </c:pt>
                <c:pt idx="25">
                  <c:v>9.0130000000000002E-2</c:v>
                </c:pt>
                <c:pt idx="26">
                  <c:v>8.7750000000000009E-2</c:v>
                </c:pt>
                <c:pt idx="27">
                  <c:v>8.832000000000001E-2</c:v>
                </c:pt>
                <c:pt idx="28">
                  <c:v>8.498E-2</c:v>
                </c:pt>
                <c:pt idx="29">
                  <c:v>8.3960000000000007E-2</c:v>
                </c:pt>
                <c:pt idx="30">
                  <c:v>8.6229999999999987E-2</c:v>
                </c:pt>
                <c:pt idx="31">
                  <c:v>8.6440000000000003E-2</c:v>
                </c:pt>
                <c:pt idx="32">
                  <c:v>8.1310000000000007E-2</c:v>
                </c:pt>
                <c:pt idx="33">
                  <c:v>7.8280000000000002E-2</c:v>
                </c:pt>
                <c:pt idx="34">
                  <c:v>7.2510000000000005E-2</c:v>
                </c:pt>
                <c:pt idx="35">
                  <c:v>7.281E-2</c:v>
                </c:pt>
                <c:pt idx="36">
                  <c:v>7.1929999999999994E-2</c:v>
                </c:pt>
                <c:pt idx="37">
                  <c:v>6.8830000000000002E-2</c:v>
                </c:pt>
                <c:pt idx="38">
                  <c:v>6.4130000000000006E-2</c:v>
                </c:pt>
                <c:pt idx="39">
                  <c:v>6.4579999999999999E-2</c:v>
                </c:pt>
                <c:pt idx="40">
                  <c:v>7.0919999999999997E-2</c:v>
                </c:pt>
                <c:pt idx="41">
                  <c:v>7.6840000000000006E-2</c:v>
                </c:pt>
                <c:pt idx="42">
                  <c:v>7.8719999999999998E-2</c:v>
                </c:pt>
                <c:pt idx="43">
                  <c:v>8.6300000000000002E-2</c:v>
                </c:pt>
                <c:pt idx="44">
                  <c:v>8.5440000000000002E-2</c:v>
                </c:pt>
                <c:pt idx="45">
                  <c:v>8.4139999999999993E-2</c:v>
                </c:pt>
                <c:pt idx="46">
                  <c:v>8.3750000000000005E-2</c:v>
                </c:pt>
                <c:pt idx="47">
                  <c:v>8.6150000000000004E-2</c:v>
                </c:pt>
                <c:pt idx="48">
                  <c:v>8.5269999999999999E-2</c:v>
                </c:pt>
                <c:pt idx="49">
                  <c:v>8.3299999999999999E-2</c:v>
                </c:pt>
                <c:pt idx="50">
                  <c:v>8.5120000000000001E-2</c:v>
                </c:pt>
                <c:pt idx="51">
                  <c:v>8.4330000000000002E-2</c:v>
                </c:pt>
                <c:pt idx="52">
                  <c:v>8.4730000000000014E-2</c:v>
                </c:pt>
                <c:pt idx="53">
                  <c:v>8.4220000000000003E-2</c:v>
                </c:pt>
                <c:pt idx="54">
                  <c:v>8.3400000000000002E-2</c:v>
                </c:pt>
                <c:pt idx="55">
                  <c:v>7.9299999999999995E-2</c:v>
                </c:pt>
                <c:pt idx="56">
                  <c:v>8.4670000000000009E-2</c:v>
                </c:pt>
                <c:pt idx="57">
                  <c:v>8.3089999999999997E-2</c:v>
                </c:pt>
                <c:pt idx="58">
                  <c:v>8.2129999999999995E-2</c:v>
                </c:pt>
                <c:pt idx="59">
                  <c:v>8.3219999999999988E-2</c:v>
                </c:pt>
                <c:pt idx="60">
                  <c:v>8.1689999999999999E-2</c:v>
                </c:pt>
                <c:pt idx="61">
                  <c:v>7.8079999999999997E-2</c:v>
                </c:pt>
                <c:pt idx="62">
                  <c:v>7.7310000000000004E-2</c:v>
                </c:pt>
                <c:pt idx="63">
                  <c:v>7.8570000000000001E-2</c:v>
                </c:pt>
                <c:pt idx="64">
                  <c:v>8.2349999999999993E-2</c:v>
                </c:pt>
                <c:pt idx="65">
                  <c:v>8.3589999999999998E-2</c:v>
                </c:pt>
                <c:pt idx="66">
                  <c:v>8.252000000000001E-2</c:v>
                </c:pt>
                <c:pt idx="67">
                  <c:v>8.3469999999999989E-2</c:v>
                </c:pt>
                <c:pt idx="68">
                  <c:v>8.199999999999999E-2</c:v>
                </c:pt>
                <c:pt idx="69">
                  <c:v>8.1959999999999991E-2</c:v>
                </c:pt>
                <c:pt idx="70">
                  <c:v>8.2289999999999988E-2</c:v>
                </c:pt>
                <c:pt idx="71">
                  <c:v>7.9969999999999999E-2</c:v>
                </c:pt>
                <c:pt idx="72">
                  <c:v>7.8780000000000003E-2</c:v>
                </c:pt>
                <c:pt idx="73">
                  <c:v>7.535E-2</c:v>
                </c:pt>
                <c:pt idx="74">
                  <c:v>7.6109999999999997E-2</c:v>
                </c:pt>
                <c:pt idx="75">
                  <c:v>7.6149999999999995E-2</c:v>
                </c:pt>
                <c:pt idx="76">
                  <c:v>7.400000000000001E-2</c:v>
                </c:pt>
                <c:pt idx="77">
                  <c:v>7.7480000000000007E-2</c:v>
                </c:pt>
                <c:pt idx="78">
                  <c:v>7.5990000000000002E-2</c:v>
                </c:pt>
                <c:pt idx="79">
                  <c:v>7.2620000000000004E-2</c:v>
                </c:pt>
                <c:pt idx="80">
                  <c:v>7.109E-2</c:v>
                </c:pt>
                <c:pt idx="81">
                  <c:v>6.8479999999999999E-2</c:v>
                </c:pt>
                <c:pt idx="82">
                  <c:v>6.9919999999999996E-2</c:v>
                </c:pt>
                <c:pt idx="83">
                  <c:v>6.54E-2</c:v>
                </c:pt>
                <c:pt idx="84">
                  <c:v>6.4659999999999995E-2</c:v>
                </c:pt>
                <c:pt idx="85">
                  <c:v>6.3890000000000002E-2</c:v>
                </c:pt>
                <c:pt idx="86">
                  <c:v>6.2390000000000001E-2</c:v>
                </c:pt>
                <c:pt idx="87">
                  <c:v>6.0299999999999999E-2</c:v>
                </c:pt>
                <c:pt idx="88">
                  <c:v>6.019E-2</c:v>
                </c:pt>
                <c:pt idx="89">
                  <c:v>5.8040000000000001E-2</c:v>
                </c:pt>
                <c:pt idx="90">
                  <c:v>5.7770000000000002E-2</c:v>
                </c:pt>
                <c:pt idx="91">
                  <c:v>#N/A</c:v>
                </c:pt>
                <c:pt idx="92">
                  <c:v>5.4290000000000005E-2</c:v>
                </c:pt>
                <c:pt idx="93">
                  <c:v>5.4050000000000001E-2</c:v>
                </c:pt>
                <c:pt idx="94">
                  <c:v>5.117E-2</c:v>
                </c:pt>
                <c:pt idx="95">
                  <c:v>4.5600000000000002E-2</c:v>
                </c:pt>
                <c:pt idx="96">
                  <c:v>4.8219999999999999E-2</c:v>
                </c:pt>
                <c:pt idx="97">
                  <c:v>4.3949999999999996E-2</c:v>
                </c:pt>
                <c:pt idx="98">
                  <c:v>4.2630000000000001E-2</c:v>
                </c:pt>
                <c:pt idx="99">
                  <c:v>4.1660000000000003E-2</c:v>
                </c:pt>
                <c:pt idx="100">
                  <c:v>4.4819999999999999E-2</c:v>
                </c:pt>
                <c:pt idx="101">
                  <c:v>4.4760000000000001E-2</c:v>
                </c:pt>
                <c:pt idx="102">
                  <c:v>4.5419999999999995E-2</c:v>
                </c:pt>
                <c:pt idx="103">
                  <c:v>4.7539999999999999E-2</c:v>
                </c:pt>
                <c:pt idx="104">
                  <c:v>4.6509999999999996E-2</c:v>
                </c:pt>
                <c:pt idx="105">
                  <c:v>4.6899999999999997E-2</c:v>
                </c:pt>
                <c:pt idx="106">
                  <c:v>4.5270000000000005E-2</c:v>
                </c:pt>
                <c:pt idx="107">
                  <c:v>4.8000000000000001E-2</c:v>
                </c:pt>
                <c:pt idx="108">
                  <c:v>4.4600000000000001E-2</c:v>
                </c:pt>
                <c:pt idx="109">
                  <c:v>4.2630000000000001E-2</c:v>
                </c:pt>
                <c:pt idx="110">
                  <c:v>4.5990000000000003E-2</c:v>
                </c:pt>
                <c:pt idx="111">
                  <c:v>4.7039999999999998E-2</c:v>
                </c:pt>
                <c:pt idx="112">
                  <c:v>4.539E-2</c:v>
                </c:pt>
                <c:pt idx="113">
                  <c:v>4.505E-2</c:v>
                </c:pt>
                <c:pt idx="114">
                  <c:v>4.4290000000000003E-2</c:v>
                </c:pt>
                <c:pt idx="115">
                  <c:v>4.4000000000000004E-2</c:v>
                </c:pt>
                <c:pt idx="116">
                  <c:v>4.4930000000000005E-2</c:v>
                </c:pt>
                <c:pt idx="117">
                  <c:v>4.5469999999999997E-2</c:v>
                </c:pt>
                <c:pt idx="118">
                  <c:v>4.6559999999999997E-2</c:v>
                </c:pt>
                <c:pt idx="119">
                  <c:v>4.6649999999999997E-2</c:v>
                </c:pt>
                <c:pt idx="120">
                  <c:v>4.5789999999999997E-2</c:v>
                </c:pt>
                <c:pt idx="121">
                  <c:v>4.2119999999999998E-2</c:v>
                </c:pt>
                <c:pt idx="122">
                  <c:v>4.2259999999999999E-2</c:v>
                </c:pt>
                <c:pt idx="123">
                  <c:v>4.317E-2</c:v>
                </c:pt>
                <c:pt idx="124">
                  <c:v>4.335E-2</c:v>
                </c:pt>
                <c:pt idx="125">
                  <c:v>4.5490000000000003E-2</c:v>
                </c:pt>
                <c:pt idx="126">
                  <c:v>4.8419999999999998E-2</c:v>
                </c:pt>
                <c:pt idx="127">
                  <c:v>4.9640000000000004E-2</c:v>
                </c:pt>
                <c:pt idx="128">
                  <c:v>4.9790000000000001E-2</c:v>
                </c:pt>
                <c:pt idx="129">
                  <c:v>4.7149999999999997E-2</c:v>
                </c:pt>
                <c:pt idx="130">
                  <c:v>4.5359999999999998E-2</c:v>
                </c:pt>
                <c:pt idx="131">
                  <c:v>4.7419999999999997E-2</c:v>
                </c:pt>
                <c:pt idx="132">
                  <c:v>4.3099999999999999E-2</c:v>
                </c:pt>
                <c:pt idx="133">
                  <c:v>4.4069999999999998E-2</c:v>
                </c:pt>
                <c:pt idx="134">
                  <c:v>4.6959999999999995E-2</c:v>
                </c:pt>
                <c:pt idx="135">
                  <c:v>4.5560000000000003E-2</c:v>
                </c:pt>
                <c:pt idx="136">
                  <c:v>4.7080000000000004E-2</c:v>
                </c:pt>
                <c:pt idx="137">
                  <c:v>5.0170000000000006E-2</c:v>
                </c:pt>
                <c:pt idx="138">
                  <c:v>4.9699999999999994E-2</c:v>
                </c:pt>
                <c:pt idx="139">
                  <c:v>5.0689999999999999E-2</c:v>
                </c:pt>
                <c:pt idx="140">
                  <c:v>4.7739999999999998E-2</c:v>
                </c:pt>
                <c:pt idx="141">
                  <c:v>4.7350000000000003E-2</c:v>
                </c:pt>
                <c:pt idx="142">
                  <c:v>4.4260000000000001E-2</c:v>
                </c:pt>
                <c:pt idx="143">
                  <c:v>4.2979999999999997E-2</c:v>
                </c:pt>
                <c:pt idx="144">
                  <c:v>4.4600000000000001E-2</c:v>
                </c:pt>
                <c:pt idx="145">
                  <c:v>4.6170000000000003E-2</c:v>
                </c:pt>
                <c:pt idx="146">
                  <c:v>4.4420000000000001E-2</c:v>
                </c:pt>
                <c:pt idx="147">
                  <c:v>4.3459999999999999E-2</c:v>
                </c:pt>
                <c:pt idx="148">
                  <c:v>4.4069999999999998E-2</c:v>
                </c:pt>
                <c:pt idx="149">
                  <c:v>4.5110000000000004E-2</c:v>
                </c:pt>
                <c:pt idx="150">
                  <c:v>4.5949999999999998E-2</c:v>
                </c:pt>
                <c:pt idx="151">
                  <c:v>4.3609999999999996E-2</c:v>
                </c:pt>
                <c:pt idx="152">
                  <c:v>4.5440000000000008E-2</c:v>
                </c:pt>
                <c:pt idx="153">
                  <c:v>4.7940000000000003E-2</c:v>
                </c:pt>
                <c:pt idx="154">
                  <c:v>4.6920000000000003E-2</c:v>
                </c:pt>
                <c:pt idx="155">
                  <c:v>4.6420000000000003E-2</c:v>
                </c:pt>
                <c:pt idx="156">
                  <c:v>4.8419999999999998E-2</c:v>
                </c:pt>
                <c:pt idx="157">
                  <c:v>4.8659999999999995E-2</c:v>
                </c:pt>
                <c:pt idx="158">
                  <c:v>4.6809999999999997E-2</c:v>
                </c:pt>
                <c:pt idx="159">
                  <c:v>4.7160000000000001E-2</c:v>
                </c:pt>
                <c:pt idx="160">
                  <c:v>4.691E-2</c:v>
                </c:pt>
                <c:pt idx="161">
                  <c:v>4.6310000000000004E-2</c:v>
                </c:pt>
                <c:pt idx="162">
                  <c:v>4.82E-2</c:v>
                </c:pt>
                <c:pt idx="163">
                  <c:v>4.8849999999999998E-2</c:v>
                </c:pt>
                <c:pt idx="164">
                  <c:v>4.8149999999999998E-2</c:v>
                </c:pt>
                <c:pt idx="165">
                  <c:v>#N/A</c:v>
                </c:pt>
                <c:pt idx="166">
                  <c:v>4.6199999999999998E-2</c:v>
                </c:pt>
                <c:pt idx="167">
                  <c:v>4.5940000000000002E-2</c:v>
                </c:pt>
                <c:pt idx="168">
                  <c:v>4.5370000000000001E-2</c:v>
                </c:pt>
                <c:pt idx="169">
                  <c:v>4.4290000000000003E-2</c:v>
                </c:pt>
                <c:pt idx="170">
                  <c:v>4.4010000000000001E-2</c:v>
                </c:pt>
                <c:pt idx="171">
                  <c:v>4.4889999999999999E-2</c:v>
                </c:pt>
                <c:pt idx="172">
                  <c:v>4.5030000000000001E-2</c:v>
                </c:pt>
                <c:pt idx="173">
                  <c:v>4.5579999999999996E-2</c:v>
                </c:pt>
                <c:pt idx="174">
                  <c:v>4.4349999999999994E-2</c:v>
                </c:pt>
                <c:pt idx="175">
                  <c:v>4.3230000000000005E-2</c:v>
                </c:pt>
                <c:pt idx="176">
                  <c:v>4.199E-2</c:v>
                </c:pt>
                <c:pt idx="177">
                  <c:v>4.3099999999999999E-2</c:v>
                </c:pt>
                <c:pt idx="178">
                  <c:v>4.1909999999999996E-2</c:v>
                </c:pt>
                <c:pt idx="179">
                  <c:v>4.2379999999999994E-2</c:v>
                </c:pt>
                <c:pt idx="180">
                  <c:v>4.2379999999999994E-2</c:v>
                </c:pt>
                <c:pt idx="181">
                  <c:v>4.1090000000000002E-2</c:v>
                </c:pt>
                <c:pt idx="182">
                  <c:v>3.9740000000000004E-2</c:v>
                </c:pt>
                <c:pt idx="183">
                  <c:v>3.841E-2</c:v>
                </c:pt>
                <c:pt idx="184">
                  <c:v>3.8599999999999995E-2</c:v>
                </c:pt>
                <c:pt idx="185">
                  <c:v>4.0970000000000006E-2</c:v>
                </c:pt>
                <c:pt idx="186">
                  <c:v>4.249E-2</c:v>
                </c:pt>
                <c:pt idx="187">
                  <c:v>4.2190000000000005E-2</c:v>
                </c:pt>
                <c:pt idx="188">
                  <c:v>4.3419999999999993E-2</c:v>
                </c:pt>
                <c:pt idx="189">
                  <c:v>4.2169999999999999E-2</c:v>
                </c:pt>
                <c:pt idx="190">
                  <c:v>4.1200000000000001E-2</c:v>
                </c:pt>
                <c:pt idx="191">
                  <c:v>4.0960000000000003E-2</c:v>
                </c:pt>
                <c:pt idx="192">
                  <c:v>3.9960000000000002E-2</c:v>
                </c:pt>
                <c:pt idx="193">
                  <c:v>4.0439999999999997E-2</c:v>
                </c:pt>
                <c:pt idx="194">
                  <c:v>4.2039999999999994E-2</c:v>
                </c:pt>
                <c:pt idx="195">
                  <c:v>4.3920000000000001E-2</c:v>
                </c:pt>
                <c:pt idx="196">
                  <c:v>4.2500000000000003E-2</c:v>
                </c:pt>
                <c:pt idx="197">
                  <c:v>4.4240000000000002E-2</c:v>
                </c:pt>
                <c:pt idx="198">
                  <c:v>4.5100000000000001E-2</c:v>
                </c:pt>
                <c:pt idx="199">
                  <c:v>4.6330000000000003E-2</c:v>
                </c:pt>
                <c:pt idx="200">
                  <c:v>4.827E-2</c:v>
                </c:pt>
                <c:pt idx="201">
                  <c:v>4.5890000000000007E-2</c:v>
                </c:pt>
                <c:pt idx="202">
                  <c:v>4.4960000000000007E-2</c:v>
                </c:pt>
                <c:pt idx="203">
                  <c:v>#N/A</c:v>
                </c:pt>
                <c:pt idx="204">
                  <c:v>4.5270000000000005E-2</c:v>
                </c:pt>
                <c:pt idx="205">
                  <c:v>4.462E-2</c:v>
                </c:pt>
                <c:pt idx="206">
                  <c:v>4.301E-2</c:v>
                </c:pt>
                <c:pt idx="207">
                  <c:v>4.3360000000000003E-2</c:v>
                </c:pt>
                <c:pt idx="208">
                  <c:v>4.3870000000000006E-2</c:v>
                </c:pt>
                <c:pt idx="209">
                  <c:v>4.3819999999999998E-2</c:v>
                </c:pt>
                <c:pt idx="210">
                  <c:v>4.4989999999999995E-2</c:v>
                </c:pt>
                <c:pt idx="211">
                  <c:v>4.582E-2</c:v>
                </c:pt>
                <c:pt idx="212">
                  <c:v>4.6790000000000005E-2</c:v>
                </c:pt>
                <c:pt idx="213">
                  <c:v>4.5149999999999996E-2</c:v>
                </c:pt>
                <c:pt idx="214">
                  <c:v>4.3830000000000001E-2</c:v>
                </c:pt>
                <c:pt idx="215">
                  <c:v>4.4979999999999999E-2</c:v>
                </c:pt>
                <c:pt idx="216">
                  <c:v>4.514E-2</c:v>
                </c:pt>
                <c:pt idx="217">
                  <c:v>4.1169999999999998E-2</c:v>
                </c:pt>
                <c:pt idx="218">
                  <c:v>3.6989999999999995E-2</c:v>
                </c:pt>
                <c:pt idx="219">
                  <c:v>4.3979999999999998E-2</c:v>
                </c:pt>
                <c:pt idx="220">
                  <c:v>4.3390000000000005E-2</c:v>
                </c:pt>
                <c:pt idx="221">
                  <c:v>4.1639999999999996E-2</c:v>
                </c:pt>
                <c:pt idx="222">
                  <c:v>4.3479999999999998E-2</c:v>
                </c:pt>
                <c:pt idx="223">
                  <c:v>4.555E-2</c:v>
                </c:pt>
                <c:pt idx="224">
                  <c:v>4.394E-2</c:v>
                </c:pt>
                <c:pt idx="225">
                  <c:v>4.505E-2</c:v>
                </c:pt>
                <c:pt idx="226">
                  <c:v>4.1189999999999997E-2</c:v>
                </c:pt>
                <c:pt idx="227">
                  <c:v>4.088E-2</c:v>
                </c:pt>
                <c:pt idx="228">
                  <c:v>4.1309999999999999E-2</c:v>
                </c:pt>
                <c:pt idx="229">
                  <c:v>4.0899999999999999E-2</c:v>
                </c:pt>
                <c:pt idx="230">
                  <c:v>4.4130000000000003E-2</c:v>
                </c:pt>
                <c:pt idx="231">
                  <c:v>#N/A</c:v>
                </c:pt>
                <c:pt idx="232">
                  <c:v>4.5730000000000007E-2</c:v>
                </c:pt>
                <c:pt idx="233">
                  <c:v>4.5240000000000002E-2</c:v>
                </c:pt>
                <c:pt idx="234">
                  <c:v>4.4819999999999999E-2</c:v>
                </c:pt>
                <c:pt idx="235">
                  <c:v>4.2809999999999994E-2</c:v>
                </c:pt>
                <c:pt idx="236">
                  <c:v>4.1700000000000001E-2</c:v>
                </c:pt>
                <c:pt idx="237">
                  <c:v>4.2849999999999999E-2</c:v>
                </c:pt>
                <c:pt idx="238">
                  <c:v>3.8149999999999996E-2</c:v>
                </c:pt>
                <c:pt idx="239">
                  <c:v>3.9019999999999999E-2</c:v>
                </c:pt>
                <c:pt idx="240">
                  <c:v>4.1500000000000002E-2</c:v>
                </c:pt>
                <c:pt idx="241">
                  <c:v>4.2199999999999994E-2</c:v>
                </c:pt>
                <c:pt idx="242">
                  <c:v>4.1829999999999999E-2</c:v>
                </c:pt>
                <c:pt idx="243">
                  <c:v>4.4490000000000002E-2</c:v>
                </c:pt>
                <c:pt idx="244">
                  <c:v>4.3619999999999999E-2</c:v>
                </c:pt>
                <c:pt idx="245">
                  <c:v>4.3560000000000001E-2</c:v>
                </c:pt>
                <c:pt idx="246">
                  <c:v>4.1599999999999998E-2</c:v>
                </c:pt>
                <c:pt idx="247">
                  <c:v>4.1079999999999998E-2</c:v>
                </c:pt>
                <c:pt idx="248">
                  <c:v>4.2839999999999996E-2</c:v>
                </c:pt>
                <c:pt idx="249">
                  <c:v>4.0149999999999998E-2</c:v>
                </c:pt>
                <c:pt idx="250">
                  <c:v>3.9030000000000002E-2</c:v>
                </c:pt>
                <c:pt idx="251">
                  <c:v>3.5499999999999997E-2</c:v>
                </c:pt>
                <c:pt idx="252">
                  <c:v>3.3869999999999997E-2</c:v>
                </c:pt>
                <c:pt idx="253">
                  <c:v>3.1379999999999998E-2</c:v>
                </c:pt>
                <c:pt idx="254">
                  <c:v>3.0510000000000002E-2</c:v>
                </c:pt>
                <c:pt idx="255">
                  <c:v>3.0130000000000001E-2</c:v>
                </c:pt>
                <c:pt idx="256">
                  <c:v>3.2250000000000001E-2</c:v>
                </c:pt>
                <c:pt idx="257">
                  <c:v>3.3599999999999998E-2</c:v>
                </c:pt>
                <c:pt idx="258">
                  <c:v>3.3349999999999998E-2</c:v>
                </c:pt>
                <c:pt idx="259">
                  <c:v>2.9459999999999997E-2</c:v>
                </c:pt>
                <c:pt idx="260">
                  <c:v>3.0360000000000002E-2</c:v>
                </c:pt>
                <c:pt idx="261">
                  <c:v>2.8839999999999998E-2</c:v>
                </c:pt>
                <c:pt idx="262">
                  <c:v>2.9420000000000002E-2</c:v>
                </c:pt>
                <c:pt idx="263">
                  <c:v>3.065E-2</c:v>
                </c:pt>
                <c:pt idx="264">
                  <c:v>3.0979999999999997E-2</c:v>
                </c:pt>
                <c:pt idx="265">
                  <c:v>3.0249999999999999E-2</c:v>
                </c:pt>
                <c:pt idx="266">
                  <c:v>3.0990000000000004E-2</c:v>
                </c:pt>
                <c:pt idx="267">
                  <c:v>3.3189999999999997E-2</c:v>
                </c:pt>
                <c:pt idx="268">
                  <c:v>3.2719999999999999E-2</c:v>
                </c:pt>
                <c:pt idx="269">
                  <c:v>3.1120000000000002E-2</c:v>
                </c:pt>
                <c:pt idx="270">
                  <c:v>3.0089999999999999E-2</c:v>
                </c:pt>
                <c:pt idx="271">
                  <c:v>3.2629999999999999E-2</c:v>
                </c:pt>
                <c:pt idx="272">
                  <c:v>#N/A</c:v>
                </c:pt>
                <c:pt idx="273">
                  <c:v>3.5470000000000002E-2</c:v>
                </c:pt>
                <c:pt idx="274">
                  <c:v>3.5859999999999996E-2</c:v>
                </c:pt>
                <c:pt idx="275">
                  <c:v>3.5319999999999997E-2</c:v>
                </c:pt>
                <c:pt idx="276">
                  <c:v>3.4840000000000003E-2</c:v>
                </c:pt>
                <c:pt idx="277">
                  <c:v>3.594E-2</c:v>
                </c:pt>
                <c:pt idx="278">
                  <c:v>3.662E-2</c:v>
                </c:pt>
                <c:pt idx="279">
                  <c:v>3.5000000000000003E-2</c:v>
                </c:pt>
                <c:pt idx="280">
                  <c:v>3.5049999999999998E-2</c:v>
                </c:pt>
                <c:pt idx="281">
                  <c:v>3.5099999999999999E-2</c:v>
                </c:pt>
                <c:pt idx="282">
                  <c:v>3.4439999999999998E-2</c:v>
                </c:pt>
                <c:pt idx="283">
                  <c:v>3.39E-2</c:v>
                </c:pt>
                <c:pt idx="284">
                  <c:v>3.422E-2</c:v>
                </c:pt>
                <c:pt idx="285">
                  <c:v>3.2890000000000003E-2</c:v>
                </c:pt>
                <c:pt idx="286">
                  <c:v>2.955E-2</c:v>
                </c:pt>
                <c:pt idx="287">
                  <c:v>3.058E-2</c:v>
                </c:pt>
                <c:pt idx="288">
                  <c:v>2.9790000000000001E-2</c:v>
                </c:pt>
                <c:pt idx="289">
                  <c:v>2.6699999999999998E-2</c:v>
                </c:pt>
                <c:pt idx="290">
                  <c:v>2.5060000000000002E-2</c:v>
                </c:pt>
                <c:pt idx="291">
                  <c:v>2.0390000000000002E-2</c:v>
                </c:pt>
                <c:pt idx="292">
                  <c:v>#N/A</c:v>
                </c:pt>
                <c:pt idx="293">
                  <c:v>2.3290000000000002E-2</c:v>
                </c:pt>
                <c:pt idx="294">
                  <c:v>2.5360000000000001E-2</c:v>
                </c:pt>
                <c:pt idx="295">
                  <c:v>2.5350000000000001E-2</c:v>
                </c:pt>
                <c:pt idx="296">
                  <c:v>2.7149999999999997E-2</c:v>
                </c:pt>
                <c:pt idx="297">
                  <c:v>2.5579999999999999E-2</c:v>
                </c:pt>
                <c:pt idx="298">
                  <c:v>2.5789999999999997E-2</c:v>
                </c:pt>
                <c:pt idx="299">
                  <c:v>2.4719999999999999E-2</c:v>
                </c:pt>
                <c:pt idx="300">
                  <c:v>2.6179999999999998E-2</c:v>
                </c:pt>
                <c:pt idx="301">
                  <c:v>2.5300000000000003E-2</c:v>
                </c:pt>
                <c:pt idx="302">
                  <c:v>2.6669999999999999E-2</c:v>
                </c:pt>
                <c:pt idx="303">
                  <c:v>2.3429999999999999E-2</c:v>
                </c:pt>
                <c:pt idx="304">
                  <c:v>2.3050000000000001E-2</c:v>
                </c:pt>
                <c:pt idx="305">
                  <c:v>2.2879999999999998E-2</c:v>
                </c:pt>
                <c:pt idx="306">
                  <c:v>2.3940000000000003E-2</c:v>
                </c:pt>
                <c:pt idx="307">
                  <c:v>2.2160000000000003E-2</c:v>
                </c:pt>
                <c:pt idx="308">
                  <c:v>1.694E-2</c:v>
                </c:pt>
                <c:pt idx="309">
                  <c:v>1.5510000000000001E-2</c:v>
                </c:pt>
                <c:pt idx="310">
                  <c:v>1.2659999999999999E-2</c:v>
                </c:pt>
                <c:pt idx="311">
                  <c:v>1.4849999999999999E-2</c:v>
                </c:pt>
                <c:pt idx="312">
                  <c:v>1.8759999999999999E-2</c:v>
                </c:pt>
                <c:pt idx="313">
                  <c:v>2.0419999999999997E-2</c:v>
                </c:pt>
                <c:pt idx="314">
                  <c:v>1.866E-2</c:v>
                </c:pt>
                <c:pt idx="315">
                  <c:v>2.0470000000000002E-2</c:v>
                </c:pt>
                <c:pt idx="316">
                  <c:v>1.7410000000000002E-2</c:v>
                </c:pt>
                <c:pt idx="317">
                  <c:v>1.7239999999999998E-2</c:v>
                </c:pt>
                <c:pt idx="318">
                  <c:v>1.7129999999999999E-2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30Y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2-F36F-40F3-A323-E6947B6D4F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4811016"/>
        <c:axId val="484811408"/>
      </c:lineChart>
      <c:catAx>
        <c:axId val="484811016"/>
        <c:scaling>
          <c:orientation val="minMax"/>
        </c:scaling>
        <c:delete val="0"/>
        <c:axPos val="b"/>
        <c:numFmt formatCode="yyyy" sourceLinked="0"/>
        <c:majorTickMark val="out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4811408"/>
        <c:crosses val="autoZero"/>
        <c:auto val="1"/>
        <c:lblAlgn val="ctr"/>
        <c:lblOffset val="100"/>
        <c:tickLblSkip val="36"/>
        <c:noMultiLvlLbl val="0"/>
      </c:catAx>
      <c:valAx>
        <c:axId val="484811408"/>
        <c:scaling>
          <c:orientation val="minMax"/>
          <c:min val="0"/>
        </c:scaling>
        <c:delete val="0"/>
        <c:axPos val="l"/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4811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VFTSE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Sheet2!$J$2:$J$5731</c:f>
              <c:numCache>
                <c:formatCode>0%</c:formatCode>
                <c:ptCount val="5730"/>
                <c:pt idx="0">
                  <c:v>0.11172000000000001</c:v>
                </c:pt>
                <c:pt idx="1">
                  <c:v>0.1167</c:v>
                </c:pt>
                <c:pt idx="2">
                  <c:v>0.11012000000000001</c:v>
                </c:pt>
                <c:pt idx="3">
                  <c:v>0.10187</c:v>
                </c:pt>
                <c:pt idx="4">
                  <c:v>0.10184</c:v>
                </c:pt>
                <c:pt idx="5">
                  <c:v>0.10138999999999999</c:v>
                </c:pt>
                <c:pt idx="6">
                  <c:v>0.10310000000000001</c:v>
                </c:pt>
                <c:pt idx="7">
                  <c:v>0.10625999999999999</c:v>
                </c:pt>
                <c:pt idx="8">
                  <c:v>0.10707000000000001</c:v>
                </c:pt>
                <c:pt idx="9">
                  <c:v>0.11467000000000001</c:v>
                </c:pt>
                <c:pt idx="10">
                  <c:v>0.1303</c:v>
                </c:pt>
                <c:pt idx="11">
                  <c:v>0.11775000000000001</c:v>
                </c:pt>
                <c:pt idx="12">
                  <c:v>0.10625</c:v>
                </c:pt>
                <c:pt idx="13">
                  <c:v>0.10470000000000002</c:v>
                </c:pt>
                <c:pt idx="14">
                  <c:v>0.10095000000000001</c:v>
                </c:pt>
                <c:pt idx="15">
                  <c:v>0.10097</c:v>
                </c:pt>
                <c:pt idx="16">
                  <c:v>0.10305</c:v>
                </c:pt>
                <c:pt idx="17">
                  <c:v>0.10206</c:v>
                </c:pt>
                <c:pt idx="18">
                  <c:v>0.10734</c:v>
                </c:pt>
                <c:pt idx="19">
                  <c:v>0.10489000000000001</c:v>
                </c:pt>
                <c:pt idx="20">
                  <c:v>0.10675000000000001</c:v>
                </c:pt>
                <c:pt idx="21">
                  <c:v>0.11845000000000001</c:v>
                </c:pt>
                <c:pt idx="22">
                  <c:v>0.11615</c:v>
                </c:pt>
                <c:pt idx="23">
                  <c:v>#N/A</c:v>
                </c:pt>
                <c:pt idx="24">
                  <c:v>0.11170000000000001</c:v>
                </c:pt>
                <c:pt idx="25">
                  <c:v>0.11076000000000001</c:v>
                </c:pt>
                <c:pt idx="26">
                  <c:v>0.10695</c:v>
                </c:pt>
                <c:pt idx="27">
                  <c:v>0.10553000000000001</c:v>
                </c:pt>
                <c:pt idx="28">
                  <c:v>0.11355999999999999</c:v>
                </c:pt>
                <c:pt idx="29">
                  <c:v>0.15990000000000001</c:v>
                </c:pt>
                <c:pt idx="30">
                  <c:v>0.15752000000000002</c:v>
                </c:pt>
                <c:pt idx="31">
                  <c:v>0.15739</c:v>
                </c:pt>
                <c:pt idx="32">
                  <c:v>0.16289999999999999</c:v>
                </c:pt>
                <c:pt idx="33">
                  <c:v>#N/A</c:v>
                </c:pt>
                <c:pt idx="34">
                  <c:v>#N/A</c:v>
                </c:pt>
                <c:pt idx="35">
                  <c:v>0.14763999999999999</c:v>
                </c:pt>
                <c:pt idx="36">
                  <c:v>0.13927</c:v>
                </c:pt>
                <c:pt idx="37">
                  <c:v>0.13842000000000002</c:v>
                </c:pt>
                <c:pt idx="38">
                  <c:v>0.13496</c:v>
                </c:pt>
                <c:pt idx="39">
                  <c:v>0.12619</c:v>
                </c:pt>
                <c:pt idx="40">
                  <c:v>0.12636</c:v>
                </c:pt>
                <c:pt idx="41">
                  <c:v>0.12302</c:v>
                </c:pt>
                <c:pt idx="42">
                  <c:v>0.11935000000000001</c:v>
                </c:pt>
                <c:pt idx="43">
                  <c:v>0.11713</c:v>
                </c:pt>
                <c:pt idx="44">
                  <c:v>0.11814999999999999</c:v>
                </c:pt>
                <c:pt idx="45">
                  <c:v>0.11102000000000001</c:v>
                </c:pt>
                <c:pt idx="46">
                  <c:v>0.11505000000000001</c:v>
                </c:pt>
                <c:pt idx="47">
                  <c:v>0.11884</c:v>
                </c:pt>
                <c:pt idx="48">
                  <c:v>0.12978999999999999</c:v>
                </c:pt>
                <c:pt idx="49">
                  <c:v>0.11654</c:v>
                </c:pt>
                <c:pt idx="50">
                  <c:v>0.11695</c:v>
                </c:pt>
                <c:pt idx="51">
                  <c:v>0.11352000000000001</c:v>
                </c:pt>
                <c:pt idx="52">
                  <c:v>0.10216</c:v>
                </c:pt>
                <c:pt idx="53">
                  <c:v>9.35E-2</c:v>
                </c:pt>
                <c:pt idx="54">
                  <c:v>8.3720000000000003E-2</c:v>
                </c:pt>
                <c:pt idx="55">
                  <c:v>8.208E-2</c:v>
                </c:pt>
                <c:pt idx="56">
                  <c:v>8.4280000000000008E-2</c:v>
                </c:pt>
                <c:pt idx="57">
                  <c:v>9.3290000000000012E-2</c:v>
                </c:pt>
                <c:pt idx="58">
                  <c:v>6.2089999999999999E-2</c:v>
                </c:pt>
                <c:pt idx="59">
                  <c:v>6.1940000000000002E-2</c:v>
                </c:pt>
                <c:pt idx="60">
                  <c:v>6.4399999999999999E-2</c:v>
                </c:pt>
                <c:pt idx="61">
                  <c:v>0.10106</c:v>
                </c:pt>
                <c:pt idx="62">
                  <c:v>9.9580000000000002E-2</c:v>
                </c:pt>
                <c:pt idx="63">
                  <c:v>0.10327</c:v>
                </c:pt>
                <c:pt idx="64">
                  <c:v>0.10582000000000001</c:v>
                </c:pt>
                <c:pt idx="65">
                  <c:v>0.11057</c:v>
                </c:pt>
                <c:pt idx="66">
                  <c:v>0.10931000000000002</c:v>
                </c:pt>
                <c:pt idx="67">
                  <c:v>0.11114000000000002</c:v>
                </c:pt>
                <c:pt idx="68">
                  <c:v>0.11308</c:v>
                </c:pt>
                <c:pt idx="69">
                  <c:v>0.10822</c:v>
                </c:pt>
                <c:pt idx="70">
                  <c:v>0.11196</c:v>
                </c:pt>
                <c:pt idx="71">
                  <c:v>0.10170999999999999</c:v>
                </c:pt>
                <c:pt idx="72">
                  <c:v>0.10556000000000001</c:v>
                </c:pt>
                <c:pt idx="73">
                  <c:v>0.10414999999999999</c:v>
                </c:pt>
                <c:pt idx="74">
                  <c:v>0.10550000000000001</c:v>
                </c:pt>
                <c:pt idx="75">
                  <c:v>0.11341</c:v>
                </c:pt>
                <c:pt idx="76">
                  <c:v>0.10698000000000001</c:v>
                </c:pt>
                <c:pt idx="77">
                  <c:v>0.10938000000000001</c:v>
                </c:pt>
                <c:pt idx="78">
                  <c:v>0.10553000000000001</c:v>
                </c:pt>
                <c:pt idx="79">
                  <c:v>0.10769000000000001</c:v>
                </c:pt>
                <c:pt idx="80">
                  <c:v>0.11379</c:v>
                </c:pt>
                <c:pt idx="81">
                  <c:v>0.11936000000000001</c:v>
                </c:pt>
                <c:pt idx="82">
                  <c:v>0.12068</c:v>
                </c:pt>
                <c:pt idx="83">
                  <c:v>0.11463</c:v>
                </c:pt>
                <c:pt idx="84">
                  <c:v>0.11318</c:v>
                </c:pt>
                <c:pt idx="85">
                  <c:v>0.12018000000000001</c:v>
                </c:pt>
                <c:pt idx="86">
                  <c:v>0.12792000000000001</c:v>
                </c:pt>
                <c:pt idx="87">
                  <c:v>0.12952</c:v>
                </c:pt>
                <c:pt idx="88">
                  <c:v>0.13042999999999999</c:v>
                </c:pt>
                <c:pt idx="89">
                  <c:v>0.1116</c:v>
                </c:pt>
                <c:pt idx="90">
                  <c:v>0.1142</c:v>
                </c:pt>
                <c:pt idx="91">
                  <c:v>0.11868000000000001</c:v>
                </c:pt>
                <c:pt idx="92">
                  <c:v>0.12649000000000002</c:v>
                </c:pt>
                <c:pt idx="93">
                  <c:v>0.12922</c:v>
                </c:pt>
                <c:pt idx="94">
                  <c:v>0.11121</c:v>
                </c:pt>
                <c:pt idx="95">
                  <c:v>0.11384000000000001</c:v>
                </c:pt>
                <c:pt idx="96">
                  <c:v>0.1153</c:v>
                </c:pt>
                <c:pt idx="97">
                  <c:v>0.12390000000000001</c:v>
                </c:pt>
                <c:pt idx="98">
                  <c:v>0.11703</c:v>
                </c:pt>
                <c:pt idx="99">
                  <c:v>0.11209</c:v>
                </c:pt>
                <c:pt idx="100">
                  <c:v>0.11189</c:v>
                </c:pt>
                <c:pt idx="101">
                  <c:v>0.1227</c:v>
                </c:pt>
                <c:pt idx="102">
                  <c:v>0.11432</c:v>
                </c:pt>
                <c:pt idx="103">
                  <c:v>0.11455</c:v>
                </c:pt>
                <c:pt idx="104">
                  <c:v>0.11314</c:v>
                </c:pt>
                <c:pt idx="105">
                  <c:v>0.11982</c:v>
                </c:pt>
                <c:pt idx="106">
                  <c:v>0.12275999999999999</c:v>
                </c:pt>
                <c:pt idx="107">
                  <c:v>0.13247</c:v>
                </c:pt>
                <c:pt idx="108">
                  <c:v>0.11567000000000001</c:v>
                </c:pt>
                <c:pt idx="109">
                  <c:v>0.11565</c:v>
                </c:pt>
                <c:pt idx="110">
                  <c:v>0.13608000000000001</c:v>
                </c:pt>
                <c:pt idx="111">
                  <c:v>0.12883</c:v>
                </c:pt>
                <c:pt idx="112">
                  <c:v>0.11635</c:v>
                </c:pt>
                <c:pt idx="113">
                  <c:v>#N/A</c:v>
                </c:pt>
                <c:pt idx="114">
                  <c:v>0.11630000000000001</c:v>
                </c:pt>
                <c:pt idx="115">
                  <c:v>0.11391999999999999</c:v>
                </c:pt>
                <c:pt idx="116">
                  <c:v>0.11422</c:v>
                </c:pt>
                <c:pt idx="117">
                  <c:v>0.11507000000000001</c:v>
                </c:pt>
                <c:pt idx="118">
                  <c:v>0.11359999999999999</c:v>
                </c:pt>
                <c:pt idx="119">
                  <c:v>0.11315</c:v>
                </c:pt>
                <c:pt idx="120">
                  <c:v>0.11132</c:v>
                </c:pt>
                <c:pt idx="121">
                  <c:v>0.11239</c:v>
                </c:pt>
                <c:pt idx="122">
                  <c:v>0.11545</c:v>
                </c:pt>
                <c:pt idx="123">
                  <c:v>0.12045</c:v>
                </c:pt>
                <c:pt idx="124">
                  <c:v>0.1095</c:v>
                </c:pt>
                <c:pt idx="125">
                  <c:v>0.10645</c:v>
                </c:pt>
                <c:pt idx="126">
                  <c:v>0.12282999999999999</c:v>
                </c:pt>
                <c:pt idx="127">
                  <c:v>0.12559000000000001</c:v>
                </c:pt>
                <c:pt idx="128">
                  <c:v>0.1353</c:v>
                </c:pt>
                <c:pt idx="129">
                  <c:v>0.15548000000000001</c:v>
                </c:pt>
                <c:pt idx="130">
                  <c:v>0.16370000000000001</c:v>
                </c:pt>
                <c:pt idx="131">
                  <c:v>0.15945000000000001</c:v>
                </c:pt>
                <c:pt idx="132">
                  <c:v>0.16122</c:v>
                </c:pt>
                <c:pt idx="133">
                  <c:v>0.16508</c:v>
                </c:pt>
                <c:pt idx="134">
                  <c:v>0.15292999999999998</c:v>
                </c:pt>
                <c:pt idx="135">
                  <c:v>0.14734</c:v>
                </c:pt>
                <c:pt idx="136">
                  <c:v>0.15107000000000001</c:v>
                </c:pt>
                <c:pt idx="137">
                  <c:v>0.14619000000000001</c:v>
                </c:pt>
                <c:pt idx="138">
                  <c:v>0.14751</c:v>
                </c:pt>
                <c:pt idx="139">
                  <c:v>0.14701</c:v>
                </c:pt>
                <c:pt idx="140">
                  <c:v>0.14903</c:v>
                </c:pt>
                <c:pt idx="141">
                  <c:v>0.15697</c:v>
                </c:pt>
                <c:pt idx="142">
                  <c:v>0.15726999999999999</c:v>
                </c:pt>
                <c:pt idx="143">
                  <c:v>0.16735</c:v>
                </c:pt>
                <c:pt idx="144">
                  <c:v>0.16687000000000002</c:v>
                </c:pt>
                <c:pt idx="145">
                  <c:v>0.16155999999999998</c:v>
                </c:pt>
                <c:pt idx="146">
                  <c:v>0.16092999999999999</c:v>
                </c:pt>
                <c:pt idx="147">
                  <c:v>0.18736</c:v>
                </c:pt>
                <c:pt idx="148">
                  <c:v>0.19588999999999998</c:v>
                </c:pt>
                <c:pt idx="149">
                  <c:v>0.20327000000000003</c:v>
                </c:pt>
                <c:pt idx="150">
                  <c:v>0.18764</c:v>
                </c:pt>
                <c:pt idx="151">
                  <c:v>0.18292000000000003</c:v>
                </c:pt>
                <c:pt idx="152">
                  <c:v>0.17601</c:v>
                </c:pt>
                <c:pt idx="153">
                  <c:v>0.16027000000000002</c:v>
                </c:pt>
                <c:pt idx="154">
                  <c:v>0.14602999999999999</c:v>
                </c:pt>
                <c:pt idx="155">
                  <c:v>0.14458000000000001</c:v>
                </c:pt>
                <c:pt idx="156">
                  <c:v>0.14080999999999999</c:v>
                </c:pt>
                <c:pt idx="157">
                  <c:v>0.13696</c:v>
                </c:pt>
                <c:pt idx="158">
                  <c:v>0.13167000000000001</c:v>
                </c:pt>
                <c:pt idx="159">
                  <c:v>0.13045999999999999</c:v>
                </c:pt>
                <c:pt idx="160">
                  <c:v>0.13378000000000001</c:v>
                </c:pt>
                <c:pt idx="161">
                  <c:v>0.13430999999999998</c:v>
                </c:pt>
                <c:pt idx="162">
                  <c:v>0.15018000000000001</c:v>
                </c:pt>
                <c:pt idx="163">
                  <c:v>0.15669</c:v>
                </c:pt>
                <c:pt idx="164">
                  <c:v>0.14727000000000001</c:v>
                </c:pt>
                <c:pt idx="165">
                  <c:v>0.16044</c:v>
                </c:pt>
                <c:pt idx="166">
                  <c:v>0.15840000000000001</c:v>
                </c:pt>
                <c:pt idx="167">
                  <c:v>0.15169000000000002</c:v>
                </c:pt>
                <c:pt idx="168">
                  <c:v>0.15115000000000001</c:v>
                </c:pt>
                <c:pt idx="169">
                  <c:v>0.15282000000000001</c:v>
                </c:pt>
                <c:pt idx="170">
                  <c:v>0.14928000000000002</c:v>
                </c:pt>
                <c:pt idx="171">
                  <c:v>0.14856</c:v>
                </c:pt>
                <c:pt idx="172">
                  <c:v>0.14470000000000002</c:v>
                </c:pt>
                <c:pt idx="173">
                  <c:v>0.14986000000000002</c:v>
                </c:pt>
                <c:pt idx="174">
                  <c:v>0.14204</c:v>
                </c:pt>
                <c:pt idx="175">
                  <c:v>0.14094000000000001</c:v>
                </c:pt>
                <c:pt idx="176">
                  <c:v>0.14291999999999999</c:v>
                </c:pt>
                <c:pt idx="177">
                  <c:v>0.15087</c:v>
                </c:pt>
                <c:pt idx="178">
                  <c:v>0.14909</c:v>
                </c:pt>
                <c:pt idx="179">
                  <c:v>0.12365000000000001</c:v>
                </c:pt>
                <c:pt idx="180">
                  <c:v>0.12449</c:v>
                </c:pt>
                <c:pt idx="181">
                  <c:v>0.14019000000000001</c:v>
                </c:pt>
                <c:pt idx="182">
                  <c:v>0.14147000000000001</c:v>
                </c:pt>
                <c:pt idx="183">
                  <c:v>0.13725999999999999</c:v>
                </c:pt>
                <c:pt idx="184">
                  <c:v>0.14910999999999999</c:v>
                </c:pt>
                <c:pt idx="185">
                  <c:v>0.14996999999999999</c:v>
                </c:pt>
                <c:pt idx="186">
                  <c:v>0.16402000000000003</c:v>
                </c:pt>
                <c:pt idx="187">
                  <c:v>0.17079999999999998</c:v>
                </c:pt>
                <c:pt idx="188">
                  <c:v>0.16120000000000001</c:v>
                </c:pt>
                <c:pt idx="189">
                  <c:v>0.12852</c:v>
                </c:pt>
                <c:pt idx="190">
                  <c:v>0.10643000000000001</c:v>
                </c:pt>
                <c:pt idx="191">
                  <c:v>0.12856999999999999</c:v>
                </c:pt>
                <c:pt idx="192">
                  <c:v>0.13505</c:v>
                </c:pt>
                <c:pt idx="193">
                  <c:v>0.12787999999999999</c:v>
                </c:pt>
                <c:pt idx="194">
                  <c:v>0.12074</c:v>
                </c:pt>
                <c:pt idx="195">
                  <c:v>0.14144999999999999</c:v>
                </c:pt>
                <c:pt idx="196">
                  <c:v>0.13363</c:v>
                </c:pt>
                <c:pt idx="197">
                  <c:v>0.13326000000000002</c:v>
                </c:pt>
                <c:pt idx="198">
                  <c:v>0.12837999999999999</c:v>
                </c:pt>
                <c:pt idx="199">
                  <c:v>0.12834000000000001</c:v>
                </c:pt>
                <c:pt idx="200">
                  <c:v>0.13677</c:v>
                </c:pt>
                <c:pt idx="201">
                  <c:v>0.13061</c:v>
                </c:pt>
                <c:pt idx="202">
                  <c:v>0.12868000000000002</c:v>
                </c:pt>
                <c:pt idx="203">
                  <c:v>0.14063000000000001</c:v>
                </c:pt>
                <c:pt idx="204">
                  <c:v>0.13174</c:v>
                </c:pt>
                <c:pt idx="205">
                  <c:v>0.12005</c:v>
                </c:pt>
                <c:pt idx="206">
                  <c:v>0.13496</c:v>
                </c:pt>
                <c:pt idx="207">
                  <c:v>0.13217000000000001</c:v>
                </c:pt>
                <c:pt idx="208">
                  <c:v>0.12814</c:v>
                </c:pt>
                <c:pt idx="209">
                  <c:v>0.12389</c:v>
                </c:pt>
                <c:pt idx="210">
                  <c:v>0.12446</c:v>
                </c:pt>
                <c:pt idx="211">
                  <c:v>0.13278000000000001</c:v>
                </c:pt>
                <c:pt idx="212">
                  <c:v>0.12492000000000002</c:v>
                </c:pt>
                <c:pt idx="213">
                  <c:v>0.12254</c:v>
                </c:pt>
                <c:pt idx="214">
                  <c:v>0.12758</c:v>
                </c:pt>
                <c:pt idx="215">
                  <c:v>0.13356999999999999</c:v>
                </c:pt>
                <c:pt idx="216">
                  <c:v>0.15212000000000001</c:v>
                </c:pt>
                <c:pt idx="217">
                  <c:v>0.14861000000000002</c:v>
                </c:pt>
                <c:pt idx="218">
                  <c:v>0.12890000000000001</c:v>
                </c:pt>
                <c:pt idx="219">
                  <c:v>0.12935000000000002</c:v>
                </c:pt>
                <c:pt idx="220">
                  <c:v>0.13815</c:v>
                </c:pt>
                <c:pt idx="221">
                  <c:v>0.13141</c:v>
                </c:pt>
                <c:pt idx="222">
                  <c:v>0.13446</c:v>
                </c:pt>
                <c:pt idx="223">
                  <c:v>0.12927</c:v>
                </c:pt>
                <c:pt idx="224">
                  <c:v>0.13247999999999999</c:v>
                </c:pt>
                <c:pt idx="225">
                  <c:v>0.13153000000000001</c:v>
                </c:pt>
                <c:pt idx="226">
                  <c:v>0.13306999999999999</c:v>
                </c:pt>
                <c:pt idx="227">
                  <c:v>0.13757</c:v>
                </c:pt>
                <c:pt idx="228">
                  <c:v>0.12418</c:v>
                </c:pt>
                <c:pt idx="229">
                  <c:v>0.15667</c:v>
                </c:pt>
                <c:pt idx="230">
                  <c:v>0.14359</c:v>
                </c:pt>
                <c:pt idx="231">
                  <c:v>0.16689000000000001</c:v>
                </c:pt>
                <c:pt idx="232">
                  <c:v>0.15295</c:v>
                </c:pt>
                <c:pt idx="233">
                  <c:v>0.17227000000000001</c:v>
                </c:pt>
                <c:pt idx="234">
                  <c:v>0.18037</c:v>
                </c:pt>
                <c:pt idx="235">
                  <c:v>0.18216000000000002</c:v>
                </c:pt>
                <c:pt idx="236">
                  <c:v>0.20826999999999998</c:v>
                </c:pt>
                <c:pt idx="237">
                  <c:v>0.18943000000000002</c:v>
                </c:pt>
                <c:pt idx="238">
                  <c:v>0.20846000000000001</c:v>
                </c:pt>
                <c:pt idx="239">
                  <c:v>0.18846000000000002</c:v>
                </c:pt>
                <c:pt idx="240">
                  <c:v>0.19890000000000002</c:v>
                </c:pt>
                <c:pt idx="241">
                  <c:v>0.22286999999999998</c:v>
                </c:pt>
                <c:pt idx="242">
                  <c:v>0.24339</c:v>
                </c:pt>
                <c:pt idx="243">
                  <c:v>0.28589999999999999</c:v>
                </c:pt>
                <c:pt idx="244">
                  <c:v>0.24352000000000001</c:v>
                </c:pt>
                <c:pt idx="245">
                  <c:v>0.25775999999999999</c:v>
                </c:pt>
                <c:pt idx="246">
                  <c:v>0.29707</c:v>
                </c:pt>
                <c:pt idx="247">
                  <c:v>0.27896000000000004</c:v>
                </c:pt>
                <c:pt idx="248">
                  <c:v>0.27440000000000003</c:v>
                </c:pt>
                <c:pt idx="249">
                  <c:v>0.30375000000000002</c:v>
                </c:pt>
                <c:pt idx="250">
                  <c:v>0.32478000000000001</c:v>
                </c:pt>
                <c:pt idx="251">
                  <c:v>0.29415000000000002</c:v>
                </c:pt>
                <c:pt idx="252">
                  <c:v>0.29648000000000002</c:v>
                </c:pt>
                <c:pt idx="253">
                  <c:v>0.26484000000000002</c:v>
                </c:pt>
                <c:pt idx="254">
                  <c:v>0.24853000000000003</c:v>
                </c:pt>
                <c:pt idx="255">
                  <c:v>0.21791000000000002</c:v>
                </c:pt>
                <c:pt idx="256">
                  <c:v>0.19089</c:v>
                </c:pt>
                <c:pt idx="257">
                  <c:v>0.19187000000000001</c:v>
                </c:pt>
                <c:pt idx="258">
                  <c:v>0.18737999999999999</c:v>
                </c:pt>
                <c:pt idx="259">
                  <c:v>0.18629999999999999</c:v>
                </c:pt>
                <c:pt idx="260">
                  <c:v>0.18681999999999999</c:v>
                </c:pt>
                <c:pt idx="261">
                  <c:v>0.19044</c:v>
                </c:pt>
                <c:pt idx="262">
                  <c:v>0.17414000000000002</c:v>
                </c:pt>
                <c:pt idx="263">
                  <c:v>0.15804000000000001</c:v>
                </c:pt>
                <c:pt idx="264">
                  <c:v>0.15797</c:v>
                </c:pt>
                <c:pt idx="265">
                  <c:v>0.16677</c:v>
                </c:pt>
                <c:pt idx="266">
                  <c:v>0.16628000000000001</c:v>
                </c:pt>
                <c:pt idx="267">
                  <c:v>0.16946999999999998</c:v>
                </c:pt>
                <c:pt idx="268">
                  <c:v>0.17945</c:v>
                </c:pt>
                <c:pt idx="269">
                  <c:v>0.17396</c:v>
                </c:pt>
                <c:pt idx="270">
                  <c:v>0.18559999999999999</c:v>
                </c:pt>
                <c:pt idx="271">
                  <c:v>0.16649</c:v>
                </c:pt>
                <c:pt idx="272">
                  <c:v>0.17489000000000002</c:v>
                </c:pt>
                <c:pt idx="273">
                  <c:v>0.16568000000000002</c:v>
                </c:pt>
                <c:pt idx="274">
                  <c:v>0.15740000000000001</c:v>
                </c:pt>
                <c:pt idx="275">
                  <c:v>0.15628</c:v>
                </c:pt>
                <c:pt idx="276">
                  <c:v>0.17149999999999999</c:v>
                </c:pt>
                <c:pt idx="277">
                  <c:v>0.17776</c:v>
                </c:pt>
                <c:pt idx="278">
                  <c:v>0.18734999999999999</c:v>
                </c:pt>
                <c:pt idx="279">
                  <c:v>0.18590000000000001</c:v>
                </c:pt>
                <c:pt idx="280">
                  <c:v>0.19117999999999999</c:v>
                </c:pt>
                <c:pt idx="281">
                  <c:v>0.19941</c:v>
                </c:pt>
                <c:pt idx="282">
                  <c:v>0.18637000000000001</c:v>
                </c:pt>
                <c:pt idx="283">
                  <c:v>0.16747000000000001</c:v>
                </c:pt>
                <c:pt idx="284">
                  <c:v>0.16741</c:v>
                </c:pt>
                <c:pt idx="285">
                  <c:v>0.14821999999999999</c:v>
                </c:pt>
                <c:pt idx="286">
                  <c:v>0.15301999999999999</c:v>
                </c:pt>
                <c:pt idx="287">
                  <c:v>0.15099000000000001</c:v>
                </c:pt>
                <c:pt idx="288">
                  <c:v>0.16693000000000002</c:v>
                </c:pt>
                <c:pt idx="289">
                  <c:v>0.155</c:v>
                </c:pt>
                <c:pt idx="290">
                  <c:v>0.13872999999999999</c:v>
                </c:pt>
                <c:pt idx="291">
                  <c:v>0.13899</c:v>
                </c:pt>
                <c:pt idx="292">
                  <c:v>0.14104</c:v>
                </c:pt>
                <c:pt idx="293">
                  <c:v>0.15124000000000001</c:v>
                </c:pt>
                <c:pt idx="294">
                  <c:v>0.14868000000000001</c:v>
                </c:pt>
                <c:pt idx="295">
                  <c:v>0.14380999999999999</c:v>
                </c:pt>
                <c:pt idx="296">
                  <c:v>0.14565</c:v>
                </c:pt>
                <c:pt idx="297">
                  <c:v>0.15920999999999999</c:v>
                </c:pt>
                <c:pt idx="298">
                  <c:v>0.16265000000000002</c:v>
                </c:pt>
                <c:pt idx="299">
                  <c:v>0.15839</c:v>
                </c:pt>
                <c:pt idx="300">
                  <c:v>0.16922000000000001</c:v>
                </c:pt>
                <c:pt idx="301">
                  <c:v>0.16974</c:v>
                </c:pt>
                <c:pt idx="302">
                  <c:v>0.18798999999999999</c:v>
                </c:pt>
                <c:pt idx="303">
                  <c:v>0.16711999999999999</c:v>
                </c:pt>
                <c:pt idx="304">
                  <c:v>0.16861000000000001</c:v>
                </c:pt>
                <c:pt idx="305">
                  <c:v>0.16497000000000001</c:v>
                </c:pt>
                <c:pt idx="306">
                  <c:v>0.16234000000000001</c:v>
                </c:pt>
                <c:pt idx="307">
                  <c:v>0.19112999999999999</c:v>
                </c:pt>
                <c:pt idx="308">
                  <c:v>#N/A</c:v>
                </c:pt>
                <c:pt idx="309">
                  <c:v>#N/A</c:v>
                </c:pt>
                <c:pt idx="310">
                  <c:v>0.18153</c:v>
                </c:pt>
                <c:pt idx="311">
                  <c:v>0.16103999999999999</c:v>
                </c:pt>
                <c:pt idx="312">
                  <c:v>0.16030999999999998</c:v>
                </c:pt>
                <c:pt idx="313">
                  <c:v>0.15477000000000002</c:v>
                </c:pt>
                <c:pt idx="314">
                  <c:v>0.13983000000000001</c:v>
                </c:pt>
                <c:pt idx="315">
                  <c:v>0.14795</c:v>
                </c:pt>
                <c:pt idx="316">
                  <c:v>0.15960000000000002</c:v>
                </c:pt>
                <c:pt idx="317">
                  <c:v>0.16707000000000002</c:v>
                </c:pt>
                <c:pt idx="318">
                  <c:v>0.16806000000000001</c:v>
                </c:pt>
                <c:pt idx="319">
                  <c:v>0.17713000000000001</c:v>
                </c:pt>
                <c:pt idx="320">
                  <c:v>0.20713000000000001</c:v>
                </c:pt>
                <c:pt idx="321">
                  <c:v>0.19806000000000001</c:v>
                </c:pt>
                <c:pt idx="322">
                  <c:v>0.20102</c:v>
                </c:pt>
                <c:pt idx="323">
                  <c:v>0.18456</c:v>
                </c:pt>
                <c:pt idx="324">
                  <c:v>0.17272999999999999</c:v>
                </c:pt>
                <c:pt idx="325">
                  <c:v>0.19109999999999999</c:v>
                </c:pt>
                <c:pt idx="326">
                  <c:v>0.19727</c:v>
                </c:pt>
                <c:pt idx="327">
                  <c:v>0.20846000000000001</c:v>
                </c:pt>
                <c:pt idx="328">
                  <c:v>0.22059999999999999</c:v>
                </c:pt>
                <c:pt idx="329">
                  <c:v>0.21514</c:v>
                </c:pt>
                <c:pt idx="330">
                  <c:v>0.23397999999999999</c:v>
                </c:pt>
                <c:pt idx="331">
                  <c:v>0.25908000000000003</c:v>
                </c:pt>
                <c:pt idx="332">
                  <c:v>0.23992999999999998</c:v>
                </c:pt>
                <c:pt idx="333">
                  <c:v>0.23097000000000001</c:v>
                </c:pt>
                <c:pt idx="334">
                  <c:v>0.25291000000000002</c:v>
                </c:pt>
                <c:pt idx="335">
                  <c:v>0.24732000000000001</c:v>
                </c:pt>
                <c:pt idx="336">
                  <c:v>0.24018</c:v>
                </c:pt>
                <c:pt idx="337">
                  <c:v>0.26988000000000001</c:v>
                </c:pt>
                <c:pt idx="338">
                  <c:v>0.27818999999999999</c:v>
                </c:pt>
                <c:pt idx="339">
                  <c:v>0.29991000000000001</c:v>
                </c:pt>
                <c:pt idx="340">
                  <c:v>0.31746000000000002</c:v>
                </c:pt>
                <c:pt idx="341">
                  <c:v>0.28266999999999998</c:v>
                </c:pt>
                <c:pt idx="342">
                  <c:v>0.29126999999999997</c:v>
                </c:pt>
                <c:pt idx="343">
                  <c:v>0.28837000000000002</c:v>
                </c:pt>
                <c:pt idx="344">
                  <c:v>0.25176999999999999</c:v>
                </c:pt>
                <c:pt idx="345">
                  <c:v>0.24617999999999998</c:v>
                </c:pt>
                <c:pt idx="346">
                  <c:v>0.25123000000000001</c:v>
                </c:pt>
                <c:pt idx="347">
                  <c:v>0.24292000000000002</c:v>
                </c:pt>
                <c:pt idx="348">
                  <c:v>0.22122</c:v>
                </c:pt>
                <c:pt idx="349">
                  <c:v>0.21867999999999999</c:v>
                </c:pt>
                <c:pt idx="350">
                  <c:v>0.24348</c:v>
                </c:pt>
                <c:pt idx="351">
                  <c:v>0.2288</c:v>
                </c:pt>
                <c:pt idx="352">
                  <c:v>0.23864000000000002</c:v>
                </c:pt>
                <c:pt idx="353">
                  <c:v>0.23769999999999999</c:v>
                </c:pt>
                <c:pt idx="354">
                  <c:v>0.23536000000000001</c:v>
                </c:pt>
                <c:pt idx="355">
                  <c:v>0.26168000000000002</c:v>
                </c:pt>
                <c:pt idx="356">
                  <c:v>0.29022999999999999</c:v>
                </c:pt>
                <c:pt idx="357">
                  <c:v>0.24378</c:v>
                </c:pt>
                <c:pt idx="358">
                  <c:v>0.27063999999999999</c:v>
                </c:pt>
                <c:pt idx="359">
                  <c:v>0.28706999999999999</c:v>
                </c:pt>
                <c:pt idx="360">
                  <c:v>0.23765</c:v>
                </c:pt>
                <c:pt idx="361">
                  <c:v>0.22888000000000003</c:v>
                </c:pt>
                <c:pt idx="362">
                  <c:v>0.24249999999999999</c:v>
                </c:pt>
                <c:pt idx="363">
                  <c:v>0.26474000000000003</c:v>
                </c:pt>
                <c:pt idx="364">
                  <c:v>0.27043</c:v>
                </c:pt>
                <c:pt idx="365">
                  <c:v>0.24870999999999999</c:v>
                </c:pt>
                <c:pt idx="366">
                  <c:v>0.21814</c:v>
                </c:pt>
                <c:pt idx="367">
                  <c:v>0.21495999999999998</c:v>
                </c:pt>
                <c:pt idx="368">
                  <c:v>0.22411999999999999</c:v>
                </c:pt>
                <c:pt idx="369">
                  <c:v>#N/A</c:v>
                </c:pt>
                <c:pt idx="370">
                  <c:v>0.17454999999999998</c:v>
                </c:pt>
                <c:pt idx="371">
                  <c:v>0.16921</c:v>
                </c:pt>
                <c:pt idx="372">
                  <c:v>0.16181999999999999</c:v>
                </c:pt>
                <c:pt idx="373">
                  <c:v>0.15705</c:v>
                </c:pt>
                <c:pt idx="374">
                  <c:v>#N/A</c:v>
                </c:pt>
                <c:pt idx="375">
                  <c:v>0.15698999999999999</c:v>
                </c:pt>
                <c:pt idx="376">
                  <c:v>0.15887999999999999</c:v>
                </c:pt>
                <c:pt idx="377">
                  <c:v>0.17853000000000002</c:v>
                </c:pt>
                <c:pt idx="378">
                  <c:v>0.19591000000000003</c:v>
                </c:pt>
                <c:pt idx="379">
                  <c:v>0.19488</c:v>
                </c:pt>
                <c:pt idx="380">
                  <c:v>0.18559999999999999</c:v>
                </c:pt>
                <c:pt idx="381">
                  <c:v>0.19693000000000002</c:v>
                </c:pt>
                <c:pt idx="382">
                  <c:v>0.20885999999999999</c:v>
                </c:pt>
                <c:pt idx="383">
                  <c:v>0.23896000000000001</c:v>
                </c:pt>
                <c:pt idx="384">
                  <c:v>0.20788000000000001</c:v>
                </c:pt>
                <c:pt idx="385">
                  <c:v>0.16849</c:v>
                </c:pt>
                <c:pt idx="386">
                  <c:v>0.1656</c:v>
                </c:pt>
                <c:pt idx="387">
                  <c:v>0.17035</c:v>
                </c:pt>
                <c:pt idx="388">
                  <c:v>0.15801999999999999</c:v>
                </c:pt>
                <c:pt idx="389">
                  <c:v>0.15884000000000001</c:v>
                </c:pt>
                <c:pt idx="390">
                  <c:v>0.15893000000000002</c:v>
                </c:pt>
                <c:pt idx="391">
                  <c:v>0.15468999999999999</c:v>
                </c:pt>
                <c:pt idx="392">
                  <c:v>0.16353000000000001</c:v>
                </c:pt>
                <c:pt idx="393">
                  <c:v>0.16946000000000003</c:v>
                </c:pt>
                <c:pt idx="394">
                  <c:v>0.16087000000000001</c:v>
                </c:pt>
                <c:pt idx="395">
                  <c:v>0.15778</c:v>
                </c:pt>
                <c:pt idx="396">
                  <c:v>0.16251000000000002</c:v>
                </c:pt>
                <c:pt idx="397">
                  <c:v>0.17420000000000002</c:v>
                </c:pt>
                <c:pt idx="398">
                  <c:v>0.16481999999999999</c:v>
                </c:pt>
                <c:pt idx="399">
                  <c:v>0.16056999999999999</c:v>
                </c:pt>
                <c:pt idx="400">
                  <c:v>0.16797000000000001</c:v>
                </c:pt>
                <c:pt idx="401">
                  <c:v>0.18117000000000003</c:v>
                </c:pt>
                <c:pt idx="402">
                  <c:v>0.17763000000000001</c:v>
                </c:pt>
                <c:pt idx="403">
                  <c:v>0.19528999999999999</c:v>
                </c:pt>
                <c:pt idx="404">
                  <c:v>0.1956</c:v>
                </c:pt>
                <c:pt idx="405">
                  <c:v>0.1671</c:v>
                </c:pt>
                <c:pt idx="406">
                  <c:v>0.15526000000000001</c:v>
                </c:pt>
                <c:pt idx="407">
                  <c:v>0.16126000000000001</c:v>
                </c:pt>
                <c:pt idx="408">
                  <c:v>0.15504000000000001</c:v>
                </c:pt>
                <c:pt idx="409">
                  <c:v>0.14678000000000002</c:v>
                </c:pt>
                <c:pt idx="410">
                  <c:v>0.15231999999999998</c:v>
                </c:pt>
                <c:pt idx="411">
                  <c:v>0.14765</c:v>
                </c:pt>
                <c:pt idx="412">
                  <c:v>0.14364000000000002</c:v>
                </c:pt>
                <c:pt idx="413">
                  <c:v>0.14813999999999999</c:v>
                </c:pt>
                <c:pt idx="414">
                  <c:v>0.14932000000000001</c:v>
                </c:pt>
                <c:pt idx="415">
                  <c:v>0.15082000000000001</c:v>
                </c:pt>
                <c:pt idx="416">
                  <c:v>0.14566000000000001</c:v>
                </c:pt>
                <c:pt idx="417">
                  <c:v>0.15290000000000001</c:v>
                </c:pt>
                <c:pt idx="418">
                  <c:v>0.15010999999999999</c:v>
                </c:pt>
                <c:pt idx="419">
                  <c:v>0.14269999999999999</c:v>
                </c:pt>
                <c:pt idx="420">
                  <c:v>0.14935999999999999</c:v>
                </c:pt>
                <c:pt idx="421">
                  <c:v>0.15990000000000001</c:v>
                </c:pt>
                <c:pt idx="422">
                  <c:v>0.15586</c:v>
                </c:pt>
                <c:pt idx="423">
                  <c:v>0.16472999999999999</c:v>
                </c:pt>
                <c:pt idx="424">
                  <c:v>0.15931000000000001</c:v>
                </c:pt>
                <c:pt idx="425">
                  <c:v>0.16536000000000001</c:v>
                </c:pt>
                <c:pt idx="426">
                  <c:v>0.18218000000000001</c:v>
                </c:pt>
                <c:pt idx="427">
                  <c:v>0.17115</c:v>
                </c:pt>
                <c:pt idx="428">
                  <c:v>0.16600999999999999</c:v>
                </c:pt>
                <c:pt idx="429">
                  <c:v>0.16146999999999997</c:v>
                </c:pt>
                <c:pt idx="430">
                  <c:v>0.16922000000000001</c:v>
                </c:pt>
                <c:pt idx="431">
                  <c:v>0.19711999999999999</c:v>
                </c:pt>
                <c:pt idx="432">
                  <c:v>0.19393000000000002</c:v>
                </c:pt>
                <c:pt idx="433">
                  <c:v>0.21800999999999998</c:v>
                </c:pt>
                <c:pt idx="434">
                  <c:v>0.23730000000000001</c:v>
                </c:pt>
                <c:pt idx="435">
                  <c:v>0.24899000000000002</c:v>
                </c:pt>
                <c:pt idx="436">
                  <c:v>0.2414</c:v>
                </c:pt>
                <c:pt idx="437">
                  <c:v>0.27126</c:v>
                </c:pt>
                <c:pt idx="438">
                  <c:v>0.27067000000000002</c:v>
                </c:pt>
                <c:pt idx="439">
                  <c:v>0.23710999999999999</c:v>
                </c:pt>
                <c:pt idx="440">
                  <c:v>0.26027</c:v>
                </c:pt>
                <c:pt idx="441">
                  <c:v>0.24159</c:v>
                </c:pt>
                <c:pt idx="442">
                  <c:v>0.25430000000000003</c:v>
                </c:pt>
                <c:pt idx="443">
                  <c:v>0.20480000000000001</c:v>
                </c:pt>
                <c:pt idx="444">
                  <c:v>0.21342</c:v>
                </c:pt>
                <c:pt idx="445">
                  <c:v>0.21412</c:v>
                </c:pt>
                <c:pt idx="446">
                  <c:v>0.20333999999999999</c:v>
                </c:pt>
                <c:pt idx="447">
                  <c:v>0.23727000000000001</c:v>
                </c:pt>
                <c:pt idx="448">
                  <c:v>0.25477</c:v>
                </c:pt>
                <c:pt idx="449">
                  <c:v>0.26763000000000003</c:v>
                </c:pt>
                <c:pt idx="450">
                  <c:v>0.27499000000000001</c:v>
                </c:pt>
                <c:pt idx="451">
                  <c:v>0.24617000000000003</c:v>
                </c:pt>
                <c:pt idx="452">
                  <c:v>0.26506000000000002</c:v>
                </c:pt>
                <c:pt idx="453">
                  <c:v>0.29248000000000002</c:v>
                </c:pt>
                <c:pt idx="454">
                  <c:v>0.30184</c:v>
                </c:pt>
                <c:pt idx="455">
                  <c:v>0.25074999999999997</c:v>
                </c:pt>
                <c:pt idx="456">
                  <c:v>0.29957</c:v>
                </c:pt>
                <c:pt idx="457">
                  <c:v>0.29260999999999998</c:v>
                </c:pt>
                <c:pt idx="458">
                  <c:v>0.24257999999999999</c:v>
                </c:pt>
                <c:pt idx="459">
                  <c:v>0.24253</c:v>
                </c:pt>
                <c:pt idx="460">
                  <c:v>0.22853999999999999</c:v>
                </c:pt>
                <c:pt idx="461">
                  <c:v>0.26746999999999999</c:v>
                </c:pt>
                <c:pt idx="462">
                  <c:v>0.24345</c:v>
                </c:pt>
                <c:pt idx="463">
                  <c:v>0.31603999999999999</c:v>
                </c:pt>
                <c:pt idx="464">
                  <c:v>0.20555000000000001</c:v>
                </c:pt>
                <c:pt idx="465">
                  <c:v>0.17165</c:v>
                </c:pt>
                <c:pt idx="466">
                  <c:v>0.16714999999999999</c:v>
                </c:pt>
                <c:pt idx="467">
                  <c:v>0.15191000000000002</c:v>
                </c:pt>
                <c:pt idx="468">
                  <c:v>0.15255000000000002</c:v>
                </c:pt>
                <c:pt idx="469">
                  <c:v>0.15325</c:v>
                </c:pt>
                <c:pt idx="470">
                  <c:v>0.17107</c:v>
                </c:pt>
                <c:pt idx="471">
                  <c:v>0.16033000000000003</c:v>
                </c:pt>
                <c:pt idx="472">
                  <c:v>0.13775000000000001</c:v>
                </c:pt>
                <c:pt idx="473">
                  <c:v>0.12573999999999999</c:v>
                </c:pt>
                <c:pt idx="474">
                  <c:v>0.12256</c:v>
                </c:pt>
                <c:pt idx="475">
                  <c:v>0.12197</c:v>
                </c:pt>
                <c:pt idx="476">
                  <c:v>0.11356999999999999</c:v>
                </c:pt>
                <c:pt idx="477">
                  <c:v>0.13170000000000001</c:v>
                </c:pt>
                <c:pt idx="478">
                  <c:v>0.13458000000000001</c:v>
                </c:pt>
                <c:pt idx="479">
                  <c:v>0.13613</c:v>
                </c:pt>
                <c:pt idx="480">
                  <c:v>0.14425000000000002</c:v>
                </c:pt>
                <c:pt idx="481">
                  <c:v>0.1457</c:v>
                </c:pt>
                <c:pt idx="482">
                  <c:v>0.15432000000000001</c:v>
                </c:pt>
                <c:pt idx="483">
                  <c:v>0.16736999999999999</c:v>
                </c:pt>
                <c:pt idx="484">
                  <c:v>0.15254000000000001</c:v>
                </c:pt>
                <c:pt idx="485">
                  <c:v>0.13378999999999999</c:v>
                </c:pt>
                <c:pt idx="486">
                  <c:v>0.1384</c:v>
                </c:pt>
                <c:pt idx="487">
                  <c:v>0.12103</c:v>
                </c:pt>
                <c:pt idx="488">
                  <c:v>0.11480000000000001</c:v>
                </c:pt>
                <c:pt idx="489">
                  <c:v>0.12164999999999999</c:v>
                </c:pt>
                <c:pt idx="490">
                  <c:v>0.11695</c:v>
                </c:pt>
                <c:pt idx="491">
                  <c:v>0.12789</c:v>
                </c:pt>
                <c:pt idx="492">
                  <c:v>0.12784000000000001</c:v>
                </c:pt>
                <c:pt idx="493">
                  <c:v>0.14360000000000001</c:v>
                </c:pt>
                <c:pt idx="494">
                  <c:v>0.17562000000000003</c:v>
                </c:pt>
                <c:pt idx="495">
                  <c:v>0.20003000000000001</c:v>
                </c:pt>
                <c:pt idx="496">
                  <c:v>0.19666</c:v>
                </c:pt>
                <c:pt idx="497">
                  <c:v>0.19188</c:v>
                </c:pt>
                <c:pt idx="498">
                  <c:v>0.18325</c:v>
                </c:pt>
                <c:pt idx="499">
                  <c:v>0.19241</c:v>
                </c:pt>
                <c:pt idx="500">
                  <c:v>0.17207</c:v>
                </c:pt>
                <c:pt idx="501">
                  <c:v>0.16857</c:v>
                </c:pt>
                <c:pt idx="502">
                  <c:v>0.19053</c:v>
                </c:pt>
                <c:pt idx="503">
                  <c:v>0.17695</c:v>
                </c:pt>
                <c:pt idx="504">
                  <c:v>0.15187</c:v>
                </c:pt>
                <c:pt idx="505">
                  <c:v>0.14015</c:v>
                </c:pt>
                <c:pt idx="506">
                  <c:v>0.13571</c:v>
                </c:pt>
                <c:pt idx="507">
                  <c:v>0.13244999999999998</c:v>
                </c:pt>
                <c:pt idx="508">
                  <c:v>0.12964999999999999</c:v>
                </c:pt>
                <c:pt idx="509">
                  <c:v>0.15814</c:v>
                </c:pt>
                <c:pt idx="510">
                  <c:v>0.14895</c:v>
                </c:pt>
                <c:pt idx="511">
                  <c:v>0.14601</c:v>
                </c:pt>
                <c:pt idx="512">
                  <c:v>0.15451000000000001</c:v>
                </c:pt>
                <c:pt idx="513">
                  <c:v>0.15783</c:v>
                </c:pt>
                <c:pt idx="514">
                  <c:v>0.14396</c:v>
                </c:pt>
                <c:pt idx="515">
                  <c:v>0.13250000000000001</c:v>
                </c:pt>
                <c:pt idx="516">
                  <c:v>0.14830000000000002</c:v>
                </c:pt>
                <c:pt idx="517">
                  <c:v>0.15523000000000001</c:v>
                </c:pt>
                <c:pt idx="518">
                  <c:v>0.15808</c:v>
                </c:pt>
                <c:pt idx="519">
                  <c:v>0.15769</c:v>
                </c:pt>
                <c:pt idx="520">
                  <c:v>0.14892</c:v>
                </c:pt>
                <c:pt idx="521">
                  <c:v>0.14258999999999999</c:v>
                </c:pt>
                <c:pt idx="522">
                  <c:v>0.15109999999999998</c:v>
                </c:pt>
                <c:pt idx="523">
                  <c:v>0.1474</c:v>
                </c:pt>
                <c:pt idx="524">
                  <c:v>0.13815</c:v>
                </c:pt>
                <c:pt idx="525">
                  <c:v>0.12232</c:v>
                </c:pt>
                <c:pt idx="526">
                  <c:v>0.12539999999999998</c:v>
                </c:pt>
                <c:pt idx="527">
                  <c:v>0.13396000000000002</c:v>
                </c:pt>
                <c:pt idx="528">
                  <c:v>0.10736000000000001</c:v>
                </c:pt>
                <c:pt idx="529">
                  <c:v>0.10736000000000001</c:v>
                </c:pt>
                <c:pt idx="530">
                  <c:v>0.10974</c:v>
                </c:pt>
                <c:pt idx="531">
                  <c:v>0.11422</c:v>
                </c:pt>
                <c:pt idx="532">
                  <c:v>0.12098</c:v>
                </c:pt>
                <c:pt idx="533">
                  <c:v>0.13375000000000001</c:v>
                </c:pt>
                <c:pt idx="534">
                  <c:v>0.13408</c:v>
                </c:pt>
                <c:pt idx="535">
                  <c:v>0.13641999999999999</c:v>
                </c:pt>
                <c:pt idx="536">
                  <c:v>0.1444</c:v>
                </c:pt>
                <c:pt idx="537">
                  <c:v>0.14369000000000001</c:v>
                </c:pt>
                <c:pt idx="538">
                  <c:v>0.12005</c:v>
                </c:pt>
                <c:pt idx="539">
                  <c:v>0.11903000000000001</c:v>
                </c:pt>
                <c:pt idx="540">
                  <c:v>0.16583999999999999</c:v>
                </c:pt>
                <c:pt idx="541">
                  <c:v>0.16472999999999999</c:v>
                </c:pt>
                <c:pt idx="542">
                  <c:v>0.17658000000000001</c:v>
                </c:pt>
                <c:pt idx="543">
                  <c:v>0.17672000000000002</c:v>
                </c:pt>
                <c:pt idx="544">
                  <c:v>#N/A</c:v>
                </c:pt>
                <c:pt idx="545">
                  <c:v>0.17672000000000002</c:v>
                </c:pt>
                <c:pt idx="546">
                  <c:v>0.18081</c:v>
                </c:pt>
                <c:pt idx="547">
                  <c:v>0.17405999999999999</c:v>
                </c:pt>
                <c:pt idx="548">
                  <c:v>0.15925</c:v>
                </c:pt>
                <c:pt idx="549">
                  <c:v>0.16546</c:v>
                </c:pt>
                <c:pt idx="550">
                  <c:v>0.16196000000000002</c:v>
                </c:pt>
                <c:pt idx="551">
                  <c:v>0.16408999999999999</c:v>
                </c:pt>
                <c:pt idx="552">
                  <c:v>0.16039999999999999</c:v>
                </c:pt>
                <c:pt idx="553">
                  <c:v>0.16714999999999999</c:v>
                </c:pt>
                <c:pt idx="554">
                  <c:v>0.17684000000000002</c:v>
                </c:pt>
                <c:pt idx="555">
                  <c:v>0.16329999999999997</c:v>
                </c:pt>
                <c:pt idx="556">
                  <c:v>0.15768000000000001</c:v>
                </c:pt>
                <c:pt idx="557">
                  <c:v>0.15973000000000001</c:v>
                </c:pt>
                <c:pt idx="558">
                  <c:v>0.15279000000000001</c:v>
                </c:pt>
                <c:pt idx="559">
                  <c:v>0.14308999999999999</c:v>
                </c:pt>
                <c:pt idx="560">
                  <c:v>0.14685999999999999</c:v>
                </c:pt>
                <c:pt idx="561">
                  <c:v>0.15316000000000002</c:v>
                </c:pt>
                <c:pt idx="562">
                  <c:v>0.15567</c:v>
                </c:pt>
                <c:pt idx="563">
                  <c:v>#N/A</c:v>
                </c:pt>
                <c:pt idx="564">
                  <c:v>#N/A</c:v>
                </c:pt>
                <c:pt idx="565">
                  <c:v>0.16225999999999999</c:v>
                </c:pt>
                <c:pt idx="566">
                  <c:v>0.16460000000000002</c:v>
                </c:pt>
                <c:pt idx="567">
                  <c:v>0.16331000000000001</c:v>
                </c:pt>
                <c:pt idx="568">
                  <c:v>0.14602000000000001</c:v>
                </c:pt>
                <c:pt idx="569">
                  <c:v>0.14942</c:v>
                </c:pt>
                <c:pt idx="570">
                  <c:v>0.14609</c:v>
                </c:pt>
                <c:pt idx="571">
                  <c:v>0.13281000000000001</c:v>
                </c:pt>
                <c:pt idx="572">
                  <c:v>0.12241</c:v>
                </c:pt>
                <c:pt idx="573">
                  <c:v>0.12634999999999999</c:v>
                </c:pt>
                <c:pt idx="574">
                  <c:v>0.12032999999999999</c:v>
                </c:pt>
                <c:pt idx="575">
                  <c:v>0.11391</c:v>
                </c:pt>
                <c:pt idx="576">
                  <c:v>0.12896000000000002</c:v>
                </c:pt>
                <c:pt idx="577">
                  <c:v>0.14219000000000001</c:v>
                </c:pt>
                <c:pt idx="578">
                  <c:v>0.14596999999999999</c:v>
                </c:pt>
                <c:pt idx="579">
                  <c:v>0.14644000000000001</c:v>
                </c:pt>
                <c:pt idx="580">
                  <c:v>0.13983000000000001</c:v>
                </c:pt>
                <c:pt idx="581">
                  <c:v>0.15264</c:v>
                </c:pt>
                <c:pt idx="582">
                  <c:v>0.15933</c:v>
                </c:pt>
                <c:pt idx="583">
                  <c:v>0.12823999999999999</c:v>
                </c:pt>
                <c:pt idx="584">
                  <c:v>0.11800000000000001</c:v>
                </c:pt>
                <c:pt idx="585">
                  <c:v>0.11650000000000001</c:v>
                </c:pt>
                <c:pt idx="586">
                  <c:v>0.12964000000000001</c:v>
                </c:pt>
                <c:pt idx="587">
                  <c:v>0.13208999999999999</c:v>
                </c:pt>
                <c:pt idx="588">
                  <c:v>0.12247</c:v>
                </c:pt>
                <c:pt idx="589">
                  <c:v>0.11868000000000001</c:v>
                </c:pt>
                <c:pt idx="590">
                  <c:v>0.11667999999999999</c:v>
                </c:pt>
                <c:pt idx="591">
                  <c:v>0.11536</c:v>
                </c:pt>
                <c:pt idx="592">
                  <c:v>0.11630000000000001</c:v>
                </c:pt>
                <c:pt idx="593">
                  <c:v>0.12703</c:v>
                </c:pt>
                <c:pt idx="594">
                  <c:v>0.13575000000000001</c:v>
                </c:pt>
                <c:pt idx="595">
                  <c:v>0.13769000000000001</c:v>
                </c:pt>
                <c:pt idx="596">
                  <c:v>0.14241000000000001</c:v>
                </c:pt>
                <c:pt idx="597">
                  <c:v>0.14434</c:v>
                </c:pt>
                <c:pt idx="598">
                  <c:v>0.15346000000000001</c:v>
                </c:pt>
                <c:pt idx="599">
                  <c:v>0.14531000000000002</c:v>
                </c:pt>
                <c:pt idx="600">
                  <c:v>0.15539999999999998</c:v>
                </c:pt>
                <c:pt idx="601">
                  <c:v>0.16405</c:v>
                </c:pt>
                <c:pt idx="602">
                  <c:v>0.15606</c:v>
                </c:pt>
                <c:pt idx="603">
                  <c:v>0.15618000000000001</c:v>
                </c:pt>
                <c:pt idx="604">
                  <c:v>0.15165000000000001</c:v>
                </c:pt>
                <c:pt idx="605">
                  <c:v>0.14710000000000001</c:v>
                </c:pt>
                <c:pt idx="606">
                  <c:v>0.15644</c:v>
                </c:pt>
                <c:pt idx="607">
                  <c:v>0.15809000000000001</c:v>
                </c:pt>
                <c:pt idx="608">
                  <c:v>0.17675000000000002</c:v>
                </c:pt>
                <c:pt idx="609">
                  <c:v>0.16437000000000002</c:v>
                </c:pt>
                <c:pt idx="610">
                  <c:v>0.15134</c:v>
                </c:pt>
                <c:pt idx="611">
                  <c:v>0.1449</c:v>
                </c:pt>
                <c:pt idx="612">
                  <c:v>0.14198</c:v>
                </c:pt>
                <c:pt idx="613">
                  <c:v>0.1358</c:v>
                </c:pt>
                <c:pt idx="614">
                  <c:v>0.14211000000000001</c:v>
                </c:pt>
                <c:pt idx="615">
                  <c:v>0.14446000000000001</c:v>
                </c:pt>
                <c:pt idx="616">
                  <c:v>0.15435000000000001</c:v>
                </c:pt>
                <c:pt idx="617">
                  <c:v>0.17179</c:v>
                </c:pt>
                <c:pt idx="618">
                  <c:v>0.18910000000000002</c:v>
                </c:pt>
                <c:pt idx="619">
                  <c:v>0.20302000000000001</c:v>
                </c:pt>
                <c:pt idx="620">
                  <c:v>0.20381000000000002</c:v>
                </c:pt>
                <c:pt idx="621">
                  <c:v>0.20678000000000002</c:v>
                </c:pt>
                <c:pt idx="622">
                  <c:v>0.17620999999999998</c:v>
                </c:pt>
                <c:pt idx="623">
                  <c:v>0.19394</c:v>
                </c:pt>
                <c:pt idx="624">
                  <c:v>0.18522</c:v>
                </c:pt>
                <c:pt idx="625">
                  <c:v>0.17074000000000003</c:v>
                </c:pt>
                <c:pt idx="626">
                  <c:v>0.20044000000000001</c:v>
                </c:pt>
                <c:pt idx="627">
                  <c:v>0.21347000000000002</c:v>
                </c:pt>
                <c:pt idx="628">
                  <c:v>0.21984000000000004</c:v>
                </c:pt>
                <c:pt idx="629">
                  <c:v>0.18606000000000003</c:v>
                </c:pt>
                <c:pt idx="630">
                  <c:v>#N/A</c:v>
                </c:pt>
                <c:pt idx="631">
                  <c:v>0.17963999999999999</c:v>
                </c:pt>
                <c:pt idx="632">
                  <c:v>0.17946999999999999</c:v>
                </c:pt>
                <c:pt idx="633">
                  <c:v>0.17010000000000003</c:v>
                </c:pt>
                <c:pt idx="634">
                  <c:v>#N/A</c:v>
                </c:pt>
                <c:pt idx="635">
                  <c:v>#N/A</c:v>
                </c:pt>
                <c:pt idx="636">
                  <c:v>0.16294</c:v>
                </c:pt>
                <c:pt idx="637">
                  <c:v>0.17052</c:v>
                </c:pt>
                <c:pt idx="638">
                  <c:v>0.16312000000000001</c:v>
                </c:pt>
                <c:pt idx="639">
                  <c:v>0.15801999999999999</c:v>
                </c:pt>
                <c:pt idx="640">
                  <c:v>0.16066</c:v>
                </c:pt>
                <c:pt idx="641">
                  <c:v>0.19528999999999999</c:v>
                </c:pt>
                <c:pt idx="642">
                  <c:v>0.18429999999999999</c:v>
                </c:pt>
                <c:pt idx="643">
                  <c:v>0.24840000000000001</c:v>
                </c:pt>
                <c:pt idx="644">
                  <c:v>0.21321000000000001</c:v>
                </c:pt>
                <c:pt idx="645">
                  <c:v>0.16213000000000002</c:v>
                </c:pt>
                <c:pt idx="646">
                  <c:v>0.16440000000000002</c:v>
                </c:pt>
                <c:pt idx="647">
                  <c:v>0.15725999999999998</c:v>
                </c:pt>
                <c:pt idx="648">
                  <c:v>0.11705</c:v>
                </c:pt>
                <c:pt idx="649">
                  <c:v>0.10691000000000001</c:v>
                </c:pt>
                <c:pt idx="650">
                  <c:v>0.12113</c:v>
                </c:pt>
                <c:pt idx="651">
                  <c:v>0.12317</c:v>
                </c:pt>
                <c:pt idx="652">
                  <c:v>0.12449</c:v>
                </c:pt>
                <c:pt idx="653">
                  <c:v>0.13233</c:v>
                </c:pt>
                <c:pt idx="654">
                  <c:v>0.10896000000000002</c:v>
                </c:pt>
                <c:pt idx="655">
                  <c:v>0.11673</c:v>
                </c:pt>
                <c:pt idx="656">
                  <c:v>0.11600999999999999</c:v>
                </c:pt>
                <c:pt idx="657">
                  <c:v>0.11101000000000001</c:v>
                </c:pt>
                <c:pt idx="658">
                  <c:v>0.11803000000000001</c:v>
                </c:pt>
                <c:pt idx="659">
                  <c:v>0.11615</c:v>
                </c:pt>
                <c:pt idx="660">
                  <c:v>0.12275000000000001</c:v>
                </c:pt>
                <c:pt idx="661">
                  <c:v>0.12705</c:v>
                </c:pt>
                <c:pt idx="662">
                  <c:v>0.12017</c:v>
                </c:pt>
                <c:pt idx="663">
                  <c:v>0.11888</c:v>
                </c:pt>
                <c:pt idx="664">
                  <c:v>0.11401</c:v>
                </c:pt>
                <c:pt idx="665">
                  <c:v>0.11667</c:v>
                </c:pt>
                <c:pt idx="666">
                  <c:v>0.1231</c:v>
                </c:pt>
                <c:pt idx="667">
                  <c:v>0.11811000000000001</c:v>
                </c:pt>
                <c:pt idx="668">
                  <c:v>0.12265000000000001</c:v>
                </c:pt>
                <c:pt idx="669">
                  <c:v>0.12564999999999998</c:v>
                </c:pt>
                <c:pt idx="670">
                  <c:v>0.12878000000000001</c:v>
                </c:pt>
                <c:pt idx="671">
                  <c:v>0.14380000000000001</c:v>
                </c:pt>
                <c:pt idx="672">
                  <c:v>0.15609999999999999</c:v>
                </c:pt>
                <c:pt idx="673">
                  <c:v>0.14606</c:v>
                </c:pt>
                <c:pt idx="674">
                  <c:v>0.14157</c:v>
                </c:pt>
                <c:pt idx="675">
                  <c:v>0.1489</c:v>
                </c:pt>
                <c:pt idx="676">
                  <c:v>0.14493</c:v>
                </c:pt>
                <c:pt idx="677">
                  <c:v>0.15160999999999999</c:v>
                </c:pt>
                <c:pt idx="678">
                  <c:v>0.17115</c:v>
                </c:pt>
                <c:pt idx="679">
                  <c:v>0.15745000000000001</c:v>
                </c:pt>
                <c:pt idx="680">
                  <c:v>0.15386</c:v>
                </c:pt>
                <c:pt idx="681">
                  <c:v>0.15496000000000001</c:v>
                </c:pt>
                <c:pt idx="682">
                  <c:v>0.16539999999999999</c:v>
                </c:pt>
                <c:pt idx="683">
                  <c:v>0.19719</c:v>
                </c:pt>
                <c:pt idx="684">
                  <c:v>0.19563</c:v>
                </c:pt>
                <c:pt idx="685">
                  <c:v>0.25507000000000002</c:v>
                </c:pt>
                <c:pt idx="686">
                  <c:v>0.23830999999999999</c:v>
                </c:pt>
                <c:pt idx="687">
                  <c:v>0.17993999999999999</c:v>
                </c:pt>
                <c:pt idx="688">
                  <c:v>0.18434999999999999</c:v>
                </c:pt>
                <c:pt idx="689">
                  <c:v>0.19260000000000002</c:v>
                </c:pt>
                <c:pt idx="690">
                  <c:v>0.15657000000000001</c:v>
                </c:pt>
                <c:pt idx="691">
                  <c:v>0.15737999999999999</c:v>
                </c:pt>
                <c:pt idx="692">
                  <c:v>0.15883</c:v>
                </c:pt>
                <c:pt idx="693">
                  <c:v>0.14829000000000001</c:v>
                </c:pt>
                <c:pt idx="694">
                  <c:v>0.15823999999999999</c:v>
                </c:pt>
                <c:pt idx="695">
                  <c:v>0.17172000000000001</c:v>
                </c:pt>
                <c:pt idx="696">
                  <c:v>0.15337000000000001</c:v>
                </c:pt>
                <c:pt idx="697">
                  <c:v>0.13871</c:v>
                </c:pt>
                <c:pt idx="698">
                  <c:v>0.14263999999999999</c:v>
                </c:pt>
                <c:pt idx="699">
                  <c:v>0.14013</c:v>
                </c:pt>
                <c:pt idx="700">
                  <c:v>0.13931000000000002</c:v>
                </c:pt>
                <c:pt idx="701">
                  <c:v>0.13021000000000002</c:v>
                </c:pt>
                <c:pt idx="702">
                  <c:v>0.13666</c:v>
                </c:pt>
                <c:pt idx="703">
                  <c:v>0.11626</c:v>
                </c:pt>
                <c:pt idx="704">
                  <c:v>0.10348000000000002</c:v>
                </c:pt>
                <c:pt idx="705">
                  <c:v>0.14910000000000001</c:v>
                </c:pt>
                <c:pt idx="706">
                  <c:v>0.1482</c:v>
                </c:pt>
                <c:pt idx="707">
                  <c:v>0.14882999999999999</c:v>
                </c:pt>
                <c:pt idx="708">
                  <c:v>0.15346000000000001</c:v>
                </c:pt>
                <c:pt idx="709">
                  <c:v>0.15297000000000002</c:v>
                </c:pt>
                <c:pt idx="710">
                  <c:v>0.15453</c:v>
                </c:pt>
                <c:pt idx="711">
                  <c:v>0.15584000000000001</c:v>
                </c:pt>
                <c:pt idx="712">
                  <c:v>0.15768000000000001</c:v>
                </c:pt>
                <c:pt idx="713">
                  <c:v>0.15808</c:v>
                </c:pt>
                <c:pt idx="714">
                  <c:v>0.13002</c:v>
                </c:pt>
                <c:pt idx="715">
                  <c:v>0.12411</c:v>
                </c:pt>
                <c:pt idx="716">
                  <c:v>0.11638999999999999</c:v>
                </c:pt>
                <c:pt idx="717">
                  <c:v>0.12328</c:v>
                </c:pt>
                <c:pt idx="718">
                  <c:v>0.11499000000000001</c:v>
                </c:pt>
                <c:pt idx="719">
                  <c:v>0.11298</c:v>
                </c:pt>
                <c:pt idx="720">
                  <c:v>0.11320000000000001</c:v>
                </c:pt>
                <c:pt idx="721">
                  <c:v>0.1014</c:v>
                </c:pt>
                <c:pt idx="722">
                  <c:v>0.10319</c:v>
                </c:pt>
                <c:pt idx="723">
                  <c:v>0.10487</c:v>
                </c:pt>
                <c:pt idx="724">
                  <c:v>0.10487</c:v>
                </c:pt>
                <c:pt idx="725">
                  <c:v>0.10488</c:v>
                </c:pt>
                <c:pt idx="726">
                  <c:v>0.11168</c:v>
                </c:pt>
                <c:pt idx="727">
                  <c:v>0.10519000000000001</c:v>
                </c:pt>
                <c:pt idx="728">
                  <c:v>0.11207</c:v>
                </c:pt>
                <c:pt idx="729">
                  <c:v>0.13843</c:v>
                </c:pt>
                <c:pt idx="730">
                  <c:v>0.11884</c:v>
                </c:pt>
                <c:pt idx="731">
                  <c:v>0.12387000000000001</c:v>
                </c:pt>
                <c:pt idx="732">
                  <c:v>0.14005000000000001</c:v>
                </c:pt>
                <c:pt idx="733">
                  <c:v>0.13871</c:v>
                </c:pt>
                <c:pt idx="734">
                  <c:v>0.15524000000000002</c:v>
                </c:pt>
                <c:pt idx="735">
                  <c:v>0.14895</c:v>
                </c:pt>
                <c:pt idx="736">
                  <c:v>0.14443</c:v>
                </c:pt>
                <c:pt idx="737">
                  <c:v>0.13878000000000001</c:v>
                </c:pt>
                <c:pt idx="738">
                  <c:v>0.14480999999999999</c:v>
                </c:pt>
                <c:pt idx="739">
                  <c:v>0.15082000000000001</c:v>
                </c:pt>
                <c:pt idx="740">
                  <c:v>0.13871</c:v>
                </c:pt>
                <c:pt idx="741">
                  <c:v>0.12563000000000002</c:v>
                </c:pt>
                <c:pt idx="742">
                  <c:v>0.11715</c:v>
                </c:pt>
                <c:pt idx="743">
                  <c:v>0.11835000000000001</c:v>
                </c:pt>
                <c:pt idx="744">
                  <c:v>0.11579</c:v>
                </c:pt>
                <c:pt idx="745">
                  <c:v>0.11284000000000001</c:v>
                </c:pt>
                <c:pt idx="746">
                  <c:v>0.11284000000000001</c:v>
                </c:pt>
                <c:pt idx="747">
                  <c:v>0.11391</c:v>
                </c:pt>
                <c:pt idx="748">
                  <c:v>0.12698999999999999</c:v>
                </c:pt>
                <c:pt idx="749">
                  <c:v>0.12198000000000001</c:v>
                </c:pt>
                <c:pt idx="750">
                  <c:v>0.12455000000000001</c:v>
                </c:pt>
                <c:pt idx="751">
                  <c:v>0.1119</c:v>
                </c:pt>
                <c:pt idx="752">
                  <c:v>0.12147000000000001</c:v>
                </c:pt>
                <c:pt idx="753">
                  <c:v>0.11058999999999999</c:v>
                </c:pt>
                <c:pt idx="754">
                  <c:v>0.1208</c:v>
                </c:pt>
                <c:pt idx="755">
                  <c:v>0.12739</c:v>
                </c:pt>
                <c:pt idx="756">
                  <c:v>0.11942999999999999</c:v>
                </c:pt>
                <c:pt idx="757">
                  <c:v>0.12493</c:v>
                </c:pt>
                <c:pt idx="758">
                  <c:v>0.10913</c:v>
                </c:pt>
                <c:pt idx="759">
                  <c:v>9.9080000000000001E-2</c:v>
                </c:pt>
                <c:pt idx="760">
                  <c:v>9.6720000000000014E-2</c:v>
                </c:pt>
                <c:pt idx="761">
                  <c:v>0.10448</c:v>
                </c:pt>
                <c:pt idx="762">
                  <c:v>0.10299</c:v>
                </c:pt>
                <c:pt idx="763">
                  <c:v>0.11269</c:v>
                </c:pt>
                <c:pt idx="764">
                  <c:v>0.11423</c:v>
                </c:pt>
                <c:pt idx="765">
                  <c:v>0.1168</c:v>
                </c:pt>
                <c:pt idx="766">
                  <c:v>0.11929000000000001</c:v>
                </c:pt>
                <c:pt idx="767">
                  <c:v>0.10984000000000001</c:v>
                </c:pt>
                <c:pt idx="768">
                  <c:v>0.11055</c:v>
                </c:pt>
                <c:pt idx="769">
                  <c:v>0.10001</c:v>
                </c:pt>
                <c:pt idx="770">
                  <c:v>0.11422</c:v>
                </c:pt>
                <c:pt idx="771">
                  <c:v>0.12614</c:v>
                </c:pt>
                <c:pt idx="772">
                  <c:v>0.12481</c:v>
                </c:pt>
                <c:pt idx="773">
                  <c:v>0.13170000000000001</c:v>
                </c:pt>
                <c:pt idx="774">
                  <c:v>0.12406</c:v>
                </c:pt>
                <c:pt idx="775">
                  <c:v>0.10398</c:v>
                </c:pt>
                <c:pt idx="776">
                  <c:v>0.10914</c:v>
                </c:pt>
                <c:pt idx="777">
                  <c:v>0.10465000000000001</c:v>
                </c:pt>
                <c:pt idx="778">
                  <c:v>0.10692</c:v>
                </c:pt>
                <c:pt idx="779">
                  <c:v>0.10894999999999999</c:v>
                </c:pt>
                <c:pt idx="780">
                  <c:v>0.11170000000000001</c:v>
                </c:pt>
                <c:pt idx="781">
                  <c:v>0.12394000000000001</c:v>
                </c:pt>
                <c:pt idx="782">
                  <c:v>0.12259</c:v>
                </c:pt>
                <c:pt idx="783">
                  <c:v>0.11488</c:v>
                </c:pt>
                <c:pt idx="784">
                  <c:v>0.11417999999999999</c:v>
                </c:pt>
                <c:pt idx="785">
                  <c:v>0.10939</c:v>
                </c:pt>
                <c:pt idx="786">
                  <c:v>0.11455</c:v>
                </c:pt>
                <c:pt idx="787">
                  <c:v>0.11513</c:v>
                </c:pt>
                <c:pt idx="788">
                  <c:v>0.11038000000000001</c:v>
                </c:pt>
                <c:pt idx="789">
                  <c:v>0.11038000000000001</c:v>
                </c:pt>
                <c:pt idx="790">
                  <c:v>0.11254</c:v>
                </c:pt>
                <c:pt idx="791">
                  <c:v>0.11107</c:v>
                </c:pt>
                <c:pt idx="792">
                  <c:v>0.12451000000000001</c:v>
                </c:pt>
                <c:pt idx="793">
                  <c:v>0.12380000000000001</c:v>
                </c:pt>
                <c:pt idx="794">
                  <c:v>0.11821999999999999</c:v>
                </c:pt>
                <c:pt idx="795">
                  <c:v>0.12214000000000001</c:v>
                </c:pt>
                <c:pt idx="796">
                  <c:v>0.107</c:v>
                </c:pt>
                <c:pt idx="797">
                  <c:v>0.10289999999999999</c:v>
                </c:pt>
                <c:pt idx="798">
                  <c:v>0.10543</c:v>
                </c:pt>
                <c:pt idx="799">
                  <c:v>0.10543</c:v>
                </c:pt>
                <c:pt idx="800">
                  <c:v>0.11006000000000001</c:v>
                </c:pt>
                <c:pt idx="801">
                  <c:v>0.12343</c:v>
                </c:pt>
                <c:pt idx="802">
                  <c:v>0.12134</c:v>
                </c:pt>
                <c:pt idx="803">
                  <c:v>0.11831</c:v>
                </c:pt>
                <c:pt idx="804">
                  <c:v>0.11831</c:v>
                </c:pt>
                <c:pt idx="805">
                  <c:v>#N/A</c:v>
                </c:pt>
                <c:pt idx="806">
                  <c:v>0.11848000000000002</c:v>
                </c:pt>
                <c:pt idx="807">
                  <c:v>0.12061000000000001</c:v>
                </c:pt>
                <c:pt idx="808">
                  <c:v>0.12743000000000002</c:v>
                </c:pt>
                <c:pt idx="809">
                  <c:v>0.13053000000000001</c:v>
                </c:pt>
                <c:pt idx="810">
                  <c:v>0.12503999999999998</c:v>
                </c:pt>
                <c:pt idx="811">
                  <c:v>0.12765000000000001</c:v>
                </c:pt>
                <c:pt idx="812">
                  <c:v>0.12542999999999999</c:v>
                </c:pt>
                <c:pt idx="813">
                  <c:v>#N/A</c:v>
                </c:pt>
                <c:pt idx="814">
                  <c:v>#N/A</c:v>
                </c:pt>
                <c:pt idx="815">
                  <c:v>0.12820999999999999</c:v>
                </c:pt>
                <c:pt idx="816">
                  <c:v>0.13020000000000001</c:v>
                </c:pt>
                <c:pt idx="817">
                  <c:v>0.14369000000000001</c:v>
                </c:pt>
                <c:pt idx="818">
                  <c:v>0.13414999999999999</c:v>
                </c:pt>
                <c:pt idx="819">
                  <c:v>0.13108</c:v>
                </c:pt>
                <c:pt idx="820">
                  <c:v>0.11841</c:v>
                </c:pt>
                <c:pt idx="821">
                  <c:v>0.11862</c:v>
                </c:pt>
                <c:pt idx="822">
                  <c:v>0.12848999999999999</c:v>
                </c:pt>
                <c:pt idx="823">
                  <c:v>0.12756000000000001</c:v>
                </c:pt>
                <c:pt idx="824">
                  <c:v>0.11683</c:v>
                </c:pt>
                <c:pt idx="825">
                  <c:v>0.12061999999999999</c:v>
                </c:pt>
                <c:pt idx="826">
                  <c:v>0.12509999999999999</c:v>
                </c:pt>
                <c:pt idx="827">
                  <c:v>0.12811999999999998</c:v>
                </c:pt>
                <c:pt idx="828">
                  <c:v>0.13034999999999999</c:v>
                </c:pt>
                <c:pt idx="829">
                  <c:v>0.12363</c:v>
                </c:pt>
                <c:pt idx="830">
                  <c:v>0.13038</c:v>
                </c:pt>
                <c:pt idx="831">
                  <c:v>0.13095999999999999</c:v>
                </c:pt>
                <c:pt idx="832">
                  <c:v>0.12891</c:v>
                </c:pt>
                <c:pt idx="833">
                  <c:v>0.13743</c:v>
                </c:pt>
                <c:pt idx="834">
                  <c:v>0.12593000000000001</c:v>
                </c:pt>
                <c:pt idx="835">
                  <c:v>0.13553000000000001</c:v>
                </c:pt>
                <c:pt idx="836">
                  <c:v>0.14096</c:v>
                </c:pt>
                <c:pt idx="837">
                  <c:v>0.14168</c:v>
                </c:pt>
                <c:pt idx="838">
                  <c:v>0.151</c:v>
                </c:pt>
                <c:pt idx="839">
                  <c:v>0.16896999999999998</c:v>
                </c:pt>
                <c:pt idx="840">
                  <c:v>0.15989</c:v>
                </c:pt>
                <c:pt idx="841">
                  <c:v>0.15062</c:v>
                </c:pt>
                <c:pt idx="842">
                  <c:v>0.14626</c:v>
                </c:pt>
                <c:pt idx="843">
                  <c:v>0.15163000000000001</c:v>
                </c:pt>
                <c:pt idx="844">
                  <c:v>0.14812</c:v>
                </c:pt>
                <c:pt idx="845">
                  <c:v>0.13804</c:v>
                </c:pt>
                <c:pt idx="846">
                  <c:v>0.14596000000000001</c:v>
                </c:pt>
                <c:pt idx="847">
                  <c:v>0.16771</c:v>
                </c:pt>
                <c:pt idx="848">
                  <c:v>0.16771</c:v>
                </c:pt>
                <c:pt idx="849">
                  <c:v>0.13067999999999999</c:v>
                </c:pt>
                <c:pt idx="850">
                  <c:v>0.13297</c:v>
                </c:pt>
                <c:pt idx="851">
                  <c:v>0.13585</c:v>
                </c:pt>
                <c:pt idx="852">
                  <c:v>0.13816000000000001</c:v>
                </c:pt>
                <c:pt idx="853">
                  <c:v>0.13872999999999999</c:v>
                </c:pt>
                <c:pt idx="854">
                  <c:v>0.15859000000000001</c:v>
                </c:pt>
                <c:pt idx="855">
                  <c:v>0.15505000000000002</c:v>
                </c:pt>
                <c:pt idx="856">
                  <c:v>0.15386</c:v>
                </c:pt>
                <c:pt idx="857">
                  <c:v>0.15102000000000002</c:v>
                </c:pt>
                <c:pt idx="858">
                  <c:v>0.14767</c:v>
                </c:pt>
                <c:pt idx="859">
                  <c:v>0.14305000000000001</c:v>
                </c:pt>
                <c:pt idx="860">
                  <c:v>0.15021000000000001</c:v>
                </c:pt>
                <c:pt idx="861">
                  <c:v>0.15175000000000002</c:v>
                </c:pt>
                <c:pt idx="862">
                  <c:v>0.15109</c:v>
                </c:pt>
                <c:pt idx="863">
                  <c:v>0.16015000000000001</c:v>
                </c:pt>
                <c:pt idx="864">
                  <c:v>0.16242000000000001</c:v>
                </c:pt>
                <c:pt idx="865">
                  <c:v>0.16806000000000001</c:v>
                </c:pt>
                <c:pt idx="866">
                  <c:v>0.18554999999999999</c:v>
                </c:pt>
                <c:pt idx="867">
                  <c:v>0.18636</c:v>
                </c:pt>
                <c:pt idx="868">
                  <c:v>0.1968</c:v>
                </c:pt>
                <c:pt idx="869">
                  <c:v>0.18231000000000003</c:v>
                </c:pt>
                <c:pt idx="870">
                  <c:v>0.16317000000000001</c:v>
                </c:pt>
                <c:pt idx="871">
                  <c:v>0.17434000000000002</c:v>
                </c:pt>
                <c:pt idx="872">
                  <c:v>0.16114000000000001</c:v>
                </c:pt>
                <c:pt idx="873">
                  <c:v>0.16954</c:v>
                </c:pt>
                <c:pt idx="874">
                  <c:v>0.16039999999999999</c:v>
                </c:pt>
                <c:pt idx="875">
                  <c:v>0.12853000000000001</c:v>
                </c:pt>
                <c:pt idx="876">
                  <c:v>0.12255000000000001</c:v>
                </c:pt>
                <c:pt idx="877">
                  <c:v>0.12044000000000001</c:v>
                </c:pt>
                <c:pt idx="878">
                  <c:v>0.11592000000000001</c:v>
                </c:pt>
                <c:pt idx="879">
                  <c:v>0.11670999999999999</c:v>
                </c:pt>
                <c:pt idx="880">
                  <c:v>0.11795</c:v>
                </c:pt>
                <c:pt idx="881">
                  <c:v>0.12232</c:v>
                </c:pt>
                <c:pt idx="882">
                  <c:v>0.11901</c:v>
                </c:pt>
                <c:pt idx="883">
                  <c:v>0.1173</c:v>
                </c:pt>
                <c:pt idx="884">
                  <c:v>0.10813</c:v>
                </c:pt>
                <c:pt idx="885">
                  <c:v>0.11087</c:v>
                </c:pt>
                <c:pt idx="886">
                  <c:v>0.12723999999999999</c:v>
                </c:pt>
                <c:pt idx="887">
                  <c:v>0.12772</c:v>
                </c:pt>
                <c:pt idx="888">
                  <c:v>0.13289999999999999</c:v>
                </c:pt>
                <c:pt idx="889">
                  <c:v>0.13214999999999999</c:v>
                </c:pt>
                <c:pt idx="890">
                  <c:v>0.13457000000000002</c:v>
                </c:pt>
                <c:pt idx="891">
                  <c:v>#N/A</c:v>
                </c:pt>
                <c:pt idx="892">
                  <c:v>0.12256</c:v>
                </c:pt>
                <c:pt idx="893">
                  <c:v>0.12646000000000002</c:v>
                </c:pt>
                <c:pt idx="894">
                  <c:v>0.11693999999999999</c:v>
                </c:pt>
                <c:pt idx="895">
                  <c:v>#N/A</c:v>
                </c:pt>
                <c:pt idx="896">
                  <c:v>#N/A</c:v>
                </c:pt>
                <c:pt idx="897">
                  <c:v>0.11695999999999999</c:v>
                </c:pt>
                <c:pt idx="898">
                  <c:v>0.11843999999999999</c:v>
                </c:pt>
                <c:pt idx="899">
                  <c:v>0.12840000000000001</c:v>
                </c:pt>
                <c:pt idx="900">
                  <c:v>0.11183</c:v>
                </c:pt>
                <c:pt idx="901">
                  <c:v>0.13552</c:v>
                </c:pt>
                <c:pt idx="902">
                  <c:v>0.13952000000000001</c:v>
                </c:pt>
                <c:pt idx="903">
                  <c:v>0.13424</c:v>
                </c:pt>
                <c:pt idx="904">
                  <c:v>0.13326000000000002</c:v>
                </c:pt>
                <c:pt idx="905">
                  <c:v>0.13231999999999999</c:v>
                </c:pt>
                <c:pt idx="906">
                  <c:v>0.12436999999999999</c:v>
                </c:pt>
                <c:pt idx="907">
                  <c:v>0.12369999999999999</c:v>
                </c:pt>
                <c:pt idx="908">
                  <c:v>0.12342</c:v>
                </c:pt>
                <c:pt idx="909">
                  <c:v>0.12776000000000001</c:v>
                </c:pt>
                <c:pt idx="910">
                  <c:v>0.13532</c:v>
                </c:pt>
                <c:pt idx="911">
                  <c:v>0.13269999999999998</c:v>
                </c:pt>
                <c:pt idx="912">
                  <c:v>0.13244</c:v>
                </c:pt>
                <c:pt idx="913">
                  <c:v>0.12389</c:v>
                </c:pt>
                <c:pt idx="914">
                  <c:v>0.11945</c:v>
                </c:pt>
                <c:pt idx="915">
                  <c:v>0.11612</c:v>
                </c:pt>
                <c:pt idx="916">
                  <c:v>0.11602000000000001</c:v>
                </c:pt>
                <c:pt idx="917">
                  <c:v>0.11584</c:v>
                </c:pt>
                <c:pt idx="918">
                  <c:v>0.11327999999999999</c:v>
                </c:pt>
                <c:pt idx="919">
                  <c:v>0.11426</c:v>
                </c:pt>
                <c:pt idx="920">
                  <c:v>0.11737</c:v>
                </c:pt>
                <c:pt idx="921">
                  <c:v>0.12031000000000001</c:v>
                </c:pt>
                <c:pt idx="922">
                  <c:v>0.12321</c:v>
                </c:pt>
                <c:pt idx="923">
                  <c:v>0.12302</c:v>
                </c:pt>
                <c:pt idx="924">
                  <c:v>0.12009</c:v>
                </c:pt>
                <c:pt idx="925">
                  <c:v>0.12056</c:v>
                </c:pt>
                <c:pt idx="926">
                  <c:v>0.13150000000000001</c:v>
                </c:pt>
                <c:pt idx="927">
                  <c:v>0.12936</c:v>
                </c:pt>
                <c:pt idx="928">
                  <c:v>0.12868000000000002</c:v>
                </c:pt>
                <c:pt idx="929">
                  <c:v>0.13350999999999999</c:v>
                </c:pt>
                <c:pt idx="930">
                  <c:v>0.12893000000000002</c:v>
                </c:pt>
                <c:pt idx="931">
                  <c:v>0.13240000000000002</c:v>
                </c:pt>
                <c:pt idx="932">
                  <c:v>0.13378000000000001</c:v>
                </c:pt>
                <c:pt idx="933">
                  <c:v>0.12964000000000001</c:v>
                </c:pt>
                <c:pt idx="934">
                  <c:v>0.12794</c:v>
                </c:pt>
                <c:pt idx="935">
                  <c:v>0.12806000000000001</c:v>
                </c:pt>
                <c:pt idx="936">
                  <c:v>0.13055999999999998</c:v>
                </c:pt>
                <c:pt idx="937">
                  <c:v>0.12355000000000001</c:v>
                </c:pt>
                <c:pt idx="938">
                  <c:v>0.12805</c:v>
                </c:pt>
                <c:pt idx="939">
                  <c:v>0.12307999999999999</c:v>
                </c:pt>
                <c:pt idx="940">
                  <c:v>0.12279</c:v>
                </c:pt>
                <c:pt idx="941">
                  <c:v>0.12634000000000001</c:v>
                </c:pt>
                <c:pt idx="942">
                  <c:v>0.11921</c:v>
                </c:pt>
                <c:pt idx="943">
                  <c:v>0.11933000000000001</c:v>
                </c:pt>
                <c:pt idx="944">
                  <c:v>0.11913</c:v>
                </c:pt>
                <c:pt idx="945">
                  <c:v>0.13055999999999998</c:v>
                </c:pt>
                <c:pt idx="946">
                  <c:v>0.14734</c:v>
                </c:pt>
                <c:pt idx="947">
                  <c:v>0.14502999999999999</c:v>
                </c:pt>
                <c:pt idx="948">
                  <c:v>0.15645000000000001</c:v>
                </c:pt>
                <c:pt idx="949">
                  <c:v>0.14384</c:v>
                </c:pt>
                <c:pt idx="950">
                  <c:v>0.15752000000000002</c:v>
                </c:pt>
                <c:pt idx="951">
                  <c:v>0.18032000000000001</c:v>
                </c:pt>
                <c:pt idx="952">
                  <c:v>0.16739999999999999</c:v>
                </c:pt>
                <c:pt idx="953">
                  <c:v>0.15501000000000001</c:v>
                </c:pt>
                <c:pt idx="954">
                  <c:v>0.14662</c:v>
                </c:pt>
                <c:pt idx="955">
                  <c:v>0.14983000000000002</c:v>
                </c:pt>
                <c:pt idx="956">
                  <c:v>0.14793000000000001</c:v>
                </c:pt>
                <c:pt idx="957">
                  <c:v>0.14376</c:v>
                </c:pt>
                <c:pt idx="958">
                  <c:v>0.15356</c:v>
                </c:pt>
                <c:pt idx="959">
                  <c:v>0.13575000000000001</c:v>
                </c:pt>
                <c:pt idx="960">
                  <c:v>0.12559000000000001</c:v>
                </c:pt>
                <c:pt idx="961">
                  <c:v>0.12512999999999999</c:v>
                </c:pt>
                <c:pt idx="962">
                  <c:v>0.12315</c:v>
                </c:pt>
                <c:pt idx="963">
                  <c:v>0.12343</c:v>
                </c:pt>
                <c:pt idx="964">
                  <c:v>0.12125999999999999</c:v>
                </c:pt>
                <c:pt idx="965">
                  <c:v>0.12697</c:v>
                </c:pt>
                <c:pt idx="966">
                  <c:v>0.14053000000000002</c:v>
                </c:pt>
                <c:pt idx="967">
                  <c:v>0.13741</c:v>
                </c:pt>
                <c:pt idx="968">
                  <c:v>0.13844000000000001</c:v>
                </c:pt>
                <c:pt idx="969">
                  <c:v>0.13683000000000001</c:v>
                </c:pt>
                <c:pt idx="970">
                  <c:v>0.13983999999999999</c:v>
                </c:pt>
                <c:pt idx="971">
                  <c:v>0.14579</c:v>
                </c:pt>
                <c:pt idx="972">
                  <c:v>0.14898</c:v>
                </c:pt>
                <c:pt idx="973">
                  <c:v>0.16297</c:v>
                </c:pt>
                <c:pt idx="974">
                  <c:v>0.16047999999999998</c:v>
                </c:pt>
                <c:pt idx="975">
                  <c:v>0.17293</c:v>
                </c:pt>
                <c:pt idx="976">
                  <c:v>0.17385999999999999</c:v>
                </c:pt>
                <c:pt idx="977">
                  <c:v>0.18007000000000001</c:v>
                </c:pt>
                <c:pt idx="978">
                  <c:v>0.16675999999999999</c:v>
                </c:pt>
                <c:pt idx="979">
                  <c:v>0.18015</c:v>
                </c:pt>
                <c:pt idx="980">
                  <c:v>0.16643999999999998</c:v>
                </c:pt>
                <c:pt idx="981">
                  <c:v>0.17185</c:v>
                </c:pt>
                <c:pt idx="982">
                  <c:v>0.17244000000000001</c:v>
                </c:pt>
                <c:pt idx="983">
                  <c:v>0.14899000000000001</c:v>
                </c:pt>
                <c:pt idx="984">
                  <c:v>0.14899000000000001</c:v>
                </c:pt>
                <c:pt idx="985">
                  <c:v>0.15789</c:v>
                </c:pt>
                <c:pt idx="986">
                  <c:v>0.16824000000000003</c:v>
                </c:pt>
                <c:pt idx="987">
                  <c:v>0.15462999999999999</c:v>
                </c:pt>
                <c:pt idx="988">
                  <c:v>0.15093000000000001</c:v>
                </c:pt>
                <c:pt idx="989">
                  <c:v>0.13955999999999999</c:v>
                </c:pt>
                <c:pt idx="990">
                  <c:v>0.14262</c:v>
                </c:pt>
                <c:pt idx="991">
                  <c:v>0.12837999999999999</c:v>
                </c:pt>
                <c:pt idx="992">
                  <c:v>0.12981000000000001</c:v>
                </c:pt>
                <c:pt idx="993">
                  <c:v>0.12836</c:v>
                </c:pt>
                <c:pt idx="994">
                  <c:v>0.12489000000000001</c:v>
                </c:pt>
                <c:pt idx="995">
                  <c:v>0.14499000000000001</c:v>
                </c:pt>
                <c:pt idx="996">
                  <c:v>0.14499000000000001</c:v>
                </c:pt>
                <c:pt idx="997">
                  <c:v>0.15179999999999999</c:v>
                </c:pt>
                <c:pt idx="998">
                  <c:v>0.14671000000000001</c:v>
                </c:pt>
                <c:pt idx="999">
                  <c:v>0.14809</c:v>
                </c:pt>
                <c:pt idx="1000">
                  <c:v>0.15618000000000001</c:v>
                </c:pt>
                <c:pt idx="1001">
                  <c:v>0.16588</c:v>
                </c:pt>
                <c:pt idx="1002">
                  <c:v>0.15932000000000002</c:v>
                </c:pt>
                <c:pt idx="1003">
                  <c:v>0.15659000000000001</c:v>
                </c:pt>
                <c:pt idx="1004">
                  <c:v>0.15411</c:v>
                </c:pt>
                <c:pt idx="1005">
                  <c:v>0.15656</c:v>
                </c:pt>
                <c:pt idx="1006">
                  <c:v>0.15377000000000002</c:v>
                </c:pt>
                <c:pt idx="1007">
                  <c:v>0.14894000000000002</c:v>
                </c:pt>
                <c:pt idx="1008">
                  <c:v>0.14519000000000001</c:v>
                </c:pt>
                <c:pt idx="1009">
                  <c:v>0.14858000000000002</c:v>
                </c:pt>
                <c:pt idx="1010">
                  <c:v>0.15755000000000002</c:v>
                </c:pt>
                <c:pt idx="1011">
                  <c:v>0.16576000000000002</c:v>
                </c:pt>
                <c:pt idx="1012">
                  <c:v>0.16231000000000001</c:v>
                </c:pt>
                <c:pt idx="1013">
                  <c:v>0.16021000000000002</c:v>
                </c:pt>
                <c:pt idx="1014">
                  <c:v>0.15848999999999999</c:v>
                </c:pt>
                <c:pt idx="1015">
                  <c:v>0.16405</c:v>
                </c:pt>
                <c:pt idx="1016">
                  <c:v>0.17482</c:v>
                </c:pt>
                <c:pt idx="1017">
                  <c:v>0.18454999999999999</c:v>
                </c:pt>
                <c:pt idx="1018">
                  <c:v>0.18612999999999999</c:v>
                </c:pt>
                <c:pt idx="1019">
                  <c:v>0.19413</c:v>
                </c:pt>
                <c:pt idx="1020">
                  <c:v>0.18684000000000001</c:v>
                </c:pt>
                <c:pt idx="1021">
                  <c:v>0.18744</c:v>
                </c:pt>
                <c:pt idx="1022">
                  <c:v>0.17789000000000002</c:v>
                </c:pt>
                <c:pt idx="1023">
                  <c:v>0.18354000000000001</c:v>
                </c:pt>
                <c:pt idx="1024">
                  <c:v>0.18303</c:v>
                </c:pt>
                <c:pt idx="1025">
                  <c:v>0.17690000000000003</c:v>
                </c:pt>
                <c:pt idx="1026">
                  <c:v>0.18791000000000002</c:v>
                </c:pt>
                <c:pt idx="1027">
                  <c:v>0.20488000000000001</c:v>
                </c:pt>
                <c:pt idx="1028">
                  <c:v>0.22336</c:v>
                </c:pt>
                <c:pt idx="1029">
                  <c:v>0.20885000000000001</c:v>
                </c:pt>
                <c:pt idx="1030">
                  <c:v>0.20172000000000001</c:v>
                </c:pt>
                <c:pt idx="1031">
                  <c:v>0.17185</c:v>
                </c:pt>
                <c:pt idx="1032">
                  <c:v>0.17312000000000002</c:v>
                </c:pt>
                <c:pt idx="1033">
                  <c:v>0.1754</c:v>
                </c:pt>
                <c:pt idx="1034">
                  <c:v>0.17616000000000001</c:v>
                </c:pt>
                <c:pt idx="1035">
                  <c:v>0.18306999999999998</c:v>
                </c:pt>
                <c:pt idx="1036">
                  <c:v>0.18393999999999999</c:v>
                </c:pt>
                <c:pt idx="1037">
                  <c:v>0.17480000000000001</c:v>
                </c:pt>
                <c:pt idx="1038">
                  <c:v>0.16422</c:v>
                </c:pt>
                <c:pt idx="1039">
                  <c:v>0.17079999999999998</c:v>
                </c:pt>
                <c:pt idx="1040">
                  <c:v>0.19036999999999998</c:v>
                </c:pt>
                <c:pt idx="1041">
                  <c:v>0.18931000000000001</c:v>
                </c:pt>
                <c:pt idx="1042">
                  <c:v>0.16826999999999998</c:v>
                </c:pt>
                <c:pt idx="1043">
                  <c:v>0.1709</c:v>
                </c:pt>
                <c:pt idx="1044">
                  <c:v>0.15855</c:v>
                </c:pt>
                <c:pt idx="1045">
                  <c:v>0.15059</c:v>
                </c:pt>
                <c:pt idx="1046">
                  <c:v>0.15987000000000001</c:v>
                </c:pt>
                <c:pt idx="1047">
                  <c:v>0.13711999999999999</c:v>
                </c:pt>
                <c:pt idx="1048">
                  <c:v>0.14363000000000001</c:v>
                </c:pt>
                <c:pt idx="1049">
                  <c:v>0.14363000000000001</c:v>
                </c:pt>
                <c:pt idx="1050">
                  <c:v>0.15164</c:v>
                </c:pt>
                <c:pt idx="1051">
                  <c:v>0.12078</c:v>
                </c:pt>
                <c:pt idx="1052">
                  <c:v>0.12140000000000001</c:v>
                </c:pt>
                <c:pt idx="1053">
                  <c:v>0.12438</c:v>
                </c:pt>
                <c:pt idx="1054">
                  <c:v>0.11626</c:v>
                </c:pt>
                <c:pt idx="1055">
                  <c:v>0.12172000000000001</c:v>
                </c:pt>
                <c:pt idx="1056">
                  <c:v>0.12089000000000001</c:v>
                </c:pt>
                <c:pt idx="1057">
                  <c:v>0.12079000000000001</c:v>
                </c:pt>
                <c:pt idx="1058">
                  <c:v>0.12102</c:v>
                </c:pt>
                <c:pt idx="1059">
                  <c:v>0.11378000000000001</c:v>
                </c:pt>
                <c:pt idx="1060">
                  <c:v>0.10503</c:v>
                </c:pt>
                <c:pt idx="1061">
                  <c:v>0.11321999999999999</c:v>
                </c:pt>
                <c:pt idx="1062">
                  <c:v>0.11493</c:v>
                </c:pt>
                <c:pt idx="1063">
                  <c:v>0.11388</c:v>
                </c:pt>
                <c:pt idx="1064">
                  <c:v>0.11388</c:v>
                </c:pt>
                <c:pt idx="1065">
                  <c:v>0.12229</c:v>
                </c:pt>
                <c:pt idx="1066">
                  <c:v>#N/A</c:v>
                </c:pt>
                <c:pt idx="1067">
                  <c:v>0.13097</c:v>
                </c:pt>
                <c:pt idx="1068">
                  <c:v>0.12827</c:v>
                </c:pt>
                <c:pt idx="1069">
                  <c:v>0.13039999999999999</c:v>
                </c:pt>
                <c:pt idx="1070">
                  <c:v>0.13064000000000001</c:v>
                </c:pt>
                <c:pt idx="1071">
                  <c:v>0.12618000000000001</c:v>
                </c:pt>
                <c:pt idx="1072">
                  <c:v>0.12912000000000001</c:v>
                </c:pt>
                <c:pt idx="1073">
                  <c:v>0.13896</c:v>
                </c:pt>
                <c:pt idx="1074">
                  <c:v>0.13505</c:v>
                </c:pt>
                <c:pt idx="1075">
                  <c:v>0.15337999999999999</c:v>
                </c:pt>
                <c:pt idx="1076">
                  <c:v>0.16039999999999999</c:v>
                </c:pt>
                <c:pt idx="1077">
                  <c:v>0.14423</c:v>
                </c:pt>
                <c:pt idx="1078">
                  <c:v>0.13571</c:v>
                </c:pt>
                <c:pt idx="1079">
                  <c:v>0.12994</c:v>
                </c:pt>
                <c:pt idx="1080">
                  <c:v>0.12471</c:v>
                </c:pt>
                <c:pt idx="1081">
                  <c:v>0.12951000000000001</c:v>
                </c:pt>
                <c:pt idx="1082">
                  <c:v>0.14015</c:v>
                </c:pt>
                <c:pt idx="1083">
                  <c:v>0.14518</c:v>
                </c:pt>
                <c:pt idx="1084">
                  <c:v>0.15310000000000001</c:v>
                </c:pt>
                <c:pt idx="1085">
                  <c:v>0.13728000000000001</c:v>
                </c:pt>
                <c:pt idx="1086">
                  <c:v>0.12776000000000001</c:v>
                </c:pt>
                <c:pt idx="1087">
                  <c:v>0.11792</c:v>
                </c:pt>
                <c:pt idx="1088">
                  <c:v>#N/A</c:v>
                </c:pt>
                <c:pt idx="1089">
                  <c:v>#N/A</c:v>
                </c:pt>
                <c:pt idx="1090">
                  <c:v>0.12329000000000001</c:v>
                </c:pt>
                <c:pt idx="1091">
                  <c:v>0.12758</c:v>
                </c:pt>
                <c:pt idx="1092">
                  <c:v>0.12834000000000001</c:v>
                </c:pt>
                <c:pt idx="1093">
                  <c:v>0.13306999999999999</c:v>
                </c:pt>
                <c:pt idx="1094">
                  <c:v>0.13780000000000001</c:v>
                </c:pt>
                <c:pt idx="1095">
                  <c:v>0.13281000000000001</c:v>
                </c:pt>
                <c:pt idx="1096">
                  <c:v>0.13097</c:v>
                </c:pt>
                <c:pt idx="1097">
                  <c:v>0.14211000000000001</c:v>
                </c:pt>
                <c:pt idx="1098">
                  <c:v>0.13384000000000001</c:v>
                </c:pt>
                <c:pt idx="1099">
                  <c:v>0.11975999999999999</c:v>
                </c:pt>
                <c:pt idx="1100">
                  <c:v>0.12157999999999999</c:v>
                </c:pt>
                <c:pt idx="1101">
                  <c:v>0.1255</c:v>
                </c:pt>
                <c:pt idx="1102">
                  <c:v>0.12697</c:v>
                </c:pt>
                <c:pt idx="1103">
                  <c:v>0.13235</c:v>
                </c:pt>
                <c:pt idx="1104">
                  <c:v>0.12095000000000002</c:v>
                </c:pt>
                <c:pt idx="1105">
                  <c:v>0.11935000000000001</c:v>
                </c:pt>
                <c:pt idx="1106">
                  <c:v>0.13199</c:v>
                </c:pt>
                <c:pt idx="1107">
                  <c:v>0.13180999999999998</c:v>
                </c:pt>
                <c:pt idx="1108">
                  <c:v>0.1421</c:v>
                </c:pt>
                <c:pt idx="1109">
                  <c:v>0.13730000000000001</c:v>
                </c:pt>
                <c:pt idx="1110">
                  <c:v>0.13826000000000002</c:v>
                </c:pt>
                <c:pt idx="1111">
                  <c:v>0.13806000000000002</c:v>
                </c:pt>
                <c:pt idx="1112">
                  <c:v>0.16457999999999998</c:v>
                </c:pt>
                <c:pt idx="1113">
                  <c:v>0.14427000000000001</c:v>
                </c:pt>
                <c:pt idx="1114">
                  <c:v>0.15545999999999999</c:v>
                </c:pt>
                <c:pt idx="1115">
                  <c:v>0.15228</c:v>
                </c:pt>
                <c:pt idx="1116">
                  <c:v>0.13424</c:v>
                </c:pt>
                <c:pt idx="1117">
                  <c:v>0.12601999999999999</c:v>
                </c:pt>
                <c:pt idx="1118">
                  <c:v>0.12861</c:v>
                </c:pt>
                <c:pt idx="1119">
                  <c:v>0.13006000000000001</c:v>
                </c:pt>
                <c:pt idx="1120">
                  <c:v>0.13258</c:v>
                </c:pt>
                <c:pt idx="1121">
                  <c:v>0.13082000000000002</c:v>
                </c:pt>
                <c:pt idx="1122">
                  <c:v>0.12438</c:v>
                </c:pt>
                <c:pt idx="1123">
                  <c:v>0.13192000000000001</c:v>
                </c:pt>
                <c:pt idx="1124">
                  <c:v>0.13580999999999999</c:v>
                </c:pt>
                <c:pt idx="1125">
                  <c:v>0.14995</c:v>
                </c:pt>
                <c:pt idx="1126">
                  <c:v>0.14334</c:v>
                </c:pt>
                <c:pt idx="1127">
                  <c:v>0.14699000000000001</c:v>
                </c:pt>
                <c:pt idx="1128">
                  <c:v>0.14996999999999999</c:v>
                </c:pt>
                <c:pt idx="1129">
                  <c:v>0.12044000000000001</c:v>
                </c:pt>
                <c:pt idx="1130">
                  <c:v>0.13323000000000002</c:v>
                </c:pt>
                <c:pt idx="1131">
                  <c:v>0.12929000000000002</c:v>
                </c:pt>
                <c:pt idx="1132">
                  <c:v>0.11662000000000002</c:v>
                </c:pt>
                <c:pt idx="1133">
                  <c:v>0.12300000000000001</c:v>
                </c:pt>
                <c:pt idx="1134">
                  <c:v>0.11189</c:v>
                </c:pt>
                <c:pt idx="1135">
                  <c:v>0.1103</c:v>
                </c:pt>
                <c:pt idx="1136">
                  <c:v>0.11593000000000001</c:v>
                </c:pt>
                <c:pt idx="1137">
                  <c:v>0.12151000000000001</c:v>
                </c:pt>
                <c:pt idx="1138">
                  <c:v>0.11474000000000001</c:v>
                </c:pt>
                <c:pt idx="1139">
                  <c:v>0.11437</c:v>
                </c:pt>
                <c:pt idx="1140">
                  <c:v>0.1133</c:v>
                </c:pt>
                <c:pt idx="1141">
                  <c:v>0.10872</c:v>
                </c:pt>
                <c:pt idx="1142">
                  <c:v>0.11070000000000001</c:v>
                </c:pt>
                <c:pt idx="1143">
                  <c:v>0.11074000000000001</c:v>
                </c:pt>
                <c:pt idx="1144">
                  <c:v>0.11197</c:v>
                </c:pt>
                <c:pt idx="1145">
                  <c:v>0.11871000000000001</c:v>
                </c:pt>
                <c:pt idx="1146">
                  <c:v>0.13061</c:v>
                </c:pt>
                <c:pt idx="1147">
                  <c:v>0.13867000000000002</c:v>
                </c:pt>
                <c:pt idx="1148">
                  <c:v>0.13638999999999998</c:v>
                </c:pt>
                <c:pt idx="1149">
                  <c:v>0.13134000000000001</c:v>
                </c:pt>
                <c:pt idx="1150">
                  <c:v>0.14377000000000001</c:v>
                </c:pt>
                <c:pt idx="1151">
                  <c:v>0.14509</c:v>
                </c:pt>
                <c:pt idx="1152">
                  <c:v>#N/A</c:v>
                </c:pt>
                <c:pt idx="1153">
                  <c:v>0.18046000000000001</c:v>
                </c:pt>
                <c:pt idx="1154">
                  <c:v>0.16481999999999999</c:v>
                </c:pt>
                <c:pt idx="1155">
                  <c:v>0.15792999999999999</c:v>
                </c:pt>
                <c:pt idx="1156">
                  <c:v>#N/A</c:v>
                </c:pt>
                <c:pt idx="1157">
                  <c:v>#N/A</c:v>
                </c:pt>
                <c:pt idx="1158">
                  <c:v>0.15246999999999999</c:v>
                </c:pt>
                <c:pt idx="1159">
                  <c:v>0.15246999999999999</c:v>
                </c:pt>
                <c:pt idx="1160">
                  <c:v>0.13933000000000001</c:v>
                </c:pt>
                <c:pt idx="1161">
                  <c:v>0.13072</c:v>
                </c:pt>
                <c:pt idx="1162">
                  <c:v>0.13170000000000001</c:v>
                </c:pt>
                <c:pt idx="1163">
                  <c:v>0.13333999999999999</c:v>
                </c:pt>
                <c:pt idx="1164">
                  <c:v>0.12142</c:v>
                </c:pt>
                <c:pt idx="1165">
                  <c:v>0.12111000000000001</c:v>
                </c:pt>
                <c:pt idx="1166">
                  <c:v>0.12284</c:v>
                </c:pt>
                <c:pt idx="1167">
                  <c:v>0.12737000000000001</c:v>
                </c:pt>
                <c:pt idx="1168">
                  <c:v>0.12948999999999999</c:v>
                </c:pt>
                <c:pt idx="1169">
                  <c:v>0.12214999999999999</c:v>
                </c:pt>
                <c:pt idx="1170">
                  <c:v>0.12106</c:v>
                </c:pt>
                <c:pt idx="1171">
                  <c:v>0.12262000000000001</c:v>
                </c:pt>
                <c:pt idx="1172">
                  <c:v>0.12224</c:v>
                </c:pt>
                <c:pt idx="1173">
                  <c:v>0.12478</c:v>
                </c:pt>
                <c:pt idx="1174">
                  <c:v>0.12164999999999999</c:v>
                </c:pt>
                <c:pt idx="1175">
                  <c:v>0.12143000000000001</c:v>
                </c:pt>
                <c:pt idx="1176">
                  <c:v>0.13181999999999999</c:v>
                </c:pt>
                <c:pt idx="1177">
                  <c:v>0.13640000000000002</c:v>
                </c:pt>
                <c:pt idx="1178">
                  <c:v>0.14763000000000001</c:v>
                </c:pt>
                <c:pt idx="1179">
                  <c:v>0.13412000000000002</c:v>
                </c:pt>
                <c:pt idx="1180">
                  <c:v>0.1338</c:v>
                </c:pt>
                <c:pt idx="1181">
                  <c:v>0.13474</c:v>
                </c:pt>
                <c:pt idx="1182">
                  <c:v>0.14265</c:v>
                </c:pt>
                <c:pt idx="1183">
                  <c:v>0.14718000000000001</c:v>
                </c:pt>
                <c:pt idx="1184">
                  <c:v>0.18760000000000002</c:v>
                </c:pt>
                <c:pt idx="1185">
                  <c:v>0.17115</c:v>
                </c:pt>
                <c:pt idx="1186">
                  <c:v>0.16021000000000002</c:v>
                </c:pt>
                <c:pt idx="1187">
                  <c:v>0.15254000000000001</c:v>
                </c:pt>
                <c:pt idx="1188">
                  <c:v>0.15542999999999998</c:v>
                </c:pt>
                <c:pt idx="1189">
                  <c:v>0.16283</c:v>
                </c:pt>
                <c:pt idx="1190">
                  <c:v>0.16306000000000001</c:v>
                </c:pt>
                <c:pt idx="1191">
                  <c:v>0.15817000000000001</c:v>
                </c:pt>
                <c:pt idx="1192">
                  <c:v>0.14840999999999999</c:v>
                </c:pt>
                <c:pt idx="1193">
                  <c:v>0.15493999999999999</c:v>
                </c:pt>
                <c:pt idx="1194">
                  <c:v>0.14227999999999999</c:v>
                </c:pt>
                <c:pt idx="1195">
                  <c:v>0.14986000000000002</c:v>
                </c:pt>
                <c:pt idx="1196">
                  <c:v>0.15711</c:v>
                </c:pt>
                <c:pt idx="1197">
                  <c:v>0.15051999999999999</c:v>
                </c:pt>
                <c:pt idx="1198">
                  <c:v>0.16225999999999999</c:v>
                </c:pt>
                <c:pt idx="1199">
                  <c:v>0.15425</c:v>
                </c:pt>
                <c:pt idx="1200">
                  <c:v>0.15069000000000002</c:v>
                </c:pt>
                <c:pt idx="1201">
                  <c:v>0.15332999999999999</c:v>
                </c:pt>
                <c:pt idx="1202">
                  <c:v>0.15794</c:v>
                </c:pt>
                <c:pt idx="1203">
                  <c:v>0.14116000000000001</c:v>
                </c:pt>
                <c:pt idx="1204">
                  <c:v>0.13566</c:v>
                </c:pt>
                <c:pt idx="1205">
                  <c:v>0.12955</c:v>
                </c:pt>
                <c:pt idx="1206">
                  <c:v>0.13153000000000001</c:v>
                </c:pt>
                <c:pt idx="1207">
                  <c:v>0.13619999999999999</c:v>
                </c:pt>
                <c:pt idx="1208">
                  <c:v>0.13738</c:v>
                </c:pt>
                <c:pt idx="1209">
                  <c:v>0.13641</c:v>
                </c:pt>
                <c:pt idx="1210">
                  <c:v>0.13826000000000002</c:v>
                </c:pt>
                <c:pt idx="1211">
                  <c:v>0.14735000000000001</c:v>
                </c:pt>
                <c:pt idx="1212">
                  <c:v>0.15007999999999999</c:v>
                </c:pt>
                <c:pt idx="1213">
                  <c:v>0.14165</c:v>
                </c:pt>
                <c:pt idx="1214">
                  <c:v>0.13556000000000001</c:v>
                </c:pt>
                <c:pt idx="1215">
                  <c:v>0.14796000000000001</c:v>
                </c:pt>
                <c:pt idx="1216">
                  <c:v>0.14595</c:v>
                </c:pt>
                <c:pt idx="1217">
                  <c:v>0.15023</c:v>
                </c:pt>
                <c:pt idx="1218">
                  <c:v>0.14566000000000001</c:v>
                </c:pt>
                <c:pt idx="1219">
                  <c:v>0.15315000000000001</c:v>
                </c:pt>
                <c:pt idx="1220">
                  <c:v>0.15081</c:v>
                </c:pt>
                <c:pt idx="1221">
                  <c:v>0.14915</c:v>
                </c:pt>
                <c:pt idx="1222">
                  <c:v>0.13186999999999999</c:v>
                </c:pt>
                <c:pt idx="1223">
                  <c:v>0.13589999999999999</c:v>
                </c:pt>
                <c:pt idx="1224">
                  <c:v>0.13377</c:v>
                </c:pt>
                <c:pt idx="1225">
                  <c:v>0.13503999999999999</c:v>
                </c:pt>
                <c:pt idx="1226">
                  <c:v>0.13211000000000001</c:v>
                </c:pt>
                <c:pt idx="1227">
                  <c:v>0.14037000000000002</c:v>
                </c:pt>
                <c:pt idx="1228">
                  <c:v>0.14515</c:v>
                </c:pt>
                <c:pt idx="1229">
                  <c:v>0.13946999999999998</c:v>
                </c:pt>
                <c:pt idx="1230">
                  <c:v>0.14946999999999999</c:v>
                </c:pt>
                <c:pt idx="1231">
                  <c:v>0.15878999999999999</c:v>
                </c:pt>
                <c:pt idx="1232">
                  <c:v>0.15984999999999999</c:v>
                </c:pt>
                <c:pt idx="1233">
                  <c:v>0.15558</c:v>
                </c:pt>
                <c:pt idx="1234">
                  <c:v>0.15712000000000001</c:v>
                </c:pt>
                <c:pt idx="1235">
                  <c:v>0.16771999999999998</c:v>
                </c:pt>
                <c:pt idx="1236">
                  <c:v>0.19549</c:v>
                </c:pt>
                <c:pt idx="1237">
                  <c:v>0.19444</c:v>
                </c:pt>
                <c:pt idx="1238">
                  <c:v>0.17868999999999999</c:v>
                </c:pt>
                <c:pt idx="1239">
                  <c:v>0.18050999999999998</c:v>
                </c:pt>
                <c:pt idx="1240">
                  <c:v>0.18889</c:v>
                </c:pt>
                <c:pt idx="1241">
                  <c:v>0.17902000000000001</c:v>
                </c:pt>
                <c:pt idx="1242">
                  <c:v>0.17193999999999998</c:v>
                </c:pt>
                <c:pt idx="1243">
                  <c:v>0.16626000000000002</c:v>
                </c:pt>
                <c:pt idx="1244">
                  <c:v>0.16626000000000002</c:v>
                </c:pt>
                <c:pt idx="1245">
                  <c:v>0.16289999999999999</c:v>
                </c:pt>
                <c:pt idx="1246">
                  <c:v>0.17562000000000003</c:v>
                </c:pt>
                <c:pt idx="1247">
                  <c:v>0.151</c:v>
                </c:pt>
                <c:pt idx="1248">
                  <c:v>0.14745</c:v>
                </c:pt>
                <c:pt idx="1249">
                  <c:v>0.14630000000000001</c:v>
                </c:pt>
                <c:pt idx="1250">
                  <c:v>0.15524000000000002</c:v>
                </c:pt>
                <c:pt idx="1251">
                  <c:v>0.14426</c:v>
                </c:pt>
                <c:pt idx="1252">
                  <c:v>0.14016999999999999</c:v>
                </c:pt>
                <c:pt idx="1253">
                  <c:v>0.14003000000000002</c:v>
                </c:pt>
                <c:pt idx="1254">
                  <c:v>0.14538999999999999</c:v>
                </c:pt>
                <c:pt idx="1255">
                  <c:v>0.13553000000000001</c:v>
                </c:pt>
                <c:pt idx="1256">
                  <c:v>0.15505000000000002</c:v>
                </c:pt>
                <c:pt idx="1257">
                  <c:v>0.15870000000000001</c:v>
                </c:pt>
                <c:pt idx="1258">
                  <c:v>0.15951000000000001</c:v>
                </c:pt>
                <c:pt idx="1259">
                  <c:v>0.16022</c:v>
                </c:pt>
                <c:pt idx="1260">
                  <c:v>0.17591000000000001</c:v>
                </c:pt>
                <c:pt idx="1261">
                  <c:v>0.18480000000000002</c:v>
                </c:pt>
                <c:pt idx="1262">
                  <c:v>0.18157000000000001</c:v>
                </c:pt>
                <c:pt idx="1263">
                  <c:v>0.17390999999999998</c:v>
                </c:pt>
                <c:pt idx="1264">
                  <c:v>0.17408000000000001</c:v>
                </c:pt>
                <c:pt idx="1265">
                  <c:v>0.18367999999999998</c:v>
                </c:pt>
                <c:pt idx="1266">
                  <c:v>0.20079000000000002</c:v>
                </c:pt>
                <c:pt idx="1267">
                  <c:v>0.20739000000000002</c:v>
                </c:pt>
                <c:pt idx="1268">
                  <c:v>0.21204999999999999</c:v>
                </c:pt>
                <c:pt idx="1269">
                  <c:v>0.17716000000000001</c:v>
                </c:pt>
                <c:pt idx="1270">
                  <c:v>0.15589</c:v>
                </c:pt>
                <c:pt idx="1271">
                  <c:v>0.15195</c:v>
                </c:pt>
                <c:pt idx="1272">
                  <c:v>0.16155999999999998</c:v>
                </c:pt>
                <c:pt idx="1273">
                  <c:v>0.16242999999999999</c:v>
                </c:pt>
                <c:pt idx="1274">
                  <c:v>0.15706000000000001</c:v>
                </c:pt>
                <c:pt idx="1275">
                  <c:v>0.16289000000000001</c:v>
                </c:pt>
                <c:pt idx="1276">
                  <c:v>0.16743</c:v>
                </c:pt>
                <c:pt idx="1277">
                  <c:v>0.16771999999999998</c:v>
                </c:pt>
                <c:pt idx="1278">
                  <c:v>0.17946999999999999</c:v>
                </c:pt>
                <c:pt idx="1279">
                  <c:v>0.17010999999999998</c:v>
                </c:pt>
                <c:pt idx="1280">
                  <c:v>0.17033000000000001</c:v>
                </c:pt>
                <c:pt idx="1281">
                  <c:v>0.17243</c:v>
                </c:pt>
                <c:pt idx="1282">
                  <c:v>0.1673</c:v>
                </c:pt>
                <c:pt idx="1283">
                  <c:v>0.17787</c:v>
                </c:pt>
                <c:pt idx="1284">
                  <c:v>0.18896000000000002</c:v>
                </c:pt>
                <c:pt idx="1285">
                  <c:v>0.21007999999999999</c:v>
                </c:pt>
                <c:pt idx="1286">
                  <c:v>0.20019999999999999</c:v>
                </c:pt>
                <c:pt idx="1287">
                  <c:v>0.21199999999999999</c:v>
                </c:pt>
                <c:pt idx="1288">
                  <c:v>0.21407000000000001</c:v>
                </c:pt>
                <c:pt idx="1289">
                  <c:v>0.19527000000000003</c:v>
                </c:pt>
                <c:pt idx="1290">
                  <c:v>0.19082000000000002</c:v>
                </c:pt>
                <c:pt idx="1291">
                  <c:v>0.19922000000000001</c:v>
                </c:pt>
                <c:pt idx="1292">
                  <c:v>0.20663000000000001</c:v>
                </c:pt>
                <c:pt idx="1293">
                  <c:v>0.23385000000000003</c:v>
                </c:pt>
                <c:pt idx="1294">
                  <c:v>0.27223999999999998</c:v>
                </c:pt>
                <c:pt idx="1295">
                  <c:v>0.26056000000000001</c:v>
                </c:pt>
                <c:pt idx="1296">
                  <c:v>0.25680000000000003</c:v>
                </c:pt>
                <c:pt idx="1297">
                  <c:v>0.24399999999999999</c:v>
                </c:pt>
                <c:pt idx="1298">
                  <c:v>0.23957999999999999</c:v>
                </c:pt>
                <c:pt idx="1299">
                  <c:v>0.23039999999999999</c:v>
                </c:pt>
                <c:pt idx="1300">
                  <c:v>0.23154</c:v>
                </c:pt>
                <c:pt idx="1301">
                  <c:v>0.24963000000000002</c:v>
                </c:pt>
                <c:pt idx="1302">
                  <c:v>#N/A</c:v>
                </c:pt>
                <c:pt idx="1303">
                  <c:v>#N/A</c:v>
                </c:pt>
                <c:pt idx="1304">
                  <c:v>0.26124999999999998</c:v>
                </c:pt>
                <c:pt idx="1305">
                  <c:v>0.26877000000000001</c:v>
                </c:pt>
                <c:pt idx="1306">
                  <c:v>0.26361000000000001</c:v>
                </c:pt>
                <c:pt idx="1307">
                  <c:v>0.23829999999999998</c:v>
                </c:pt>
                <c:pt idx="1308">
                  <c:v>0.24550000000000002</c:v>
                </c:pt>
                <c:pt idx="1309">
                  <c:v>0.23545000000000002</c:v>
                </c:pt>
                <c:pt idx="1310">
                  <c:v>0.24341000000000002</c:v>
                </c:pt>
                <c:pt idx="1311">
                  <c:v>0.26190999999999998</c:v>
                </c:pt>
                <c:pt idx="1312">
                  <c:v>0.22564000000000001</c:v>
                </c:pt>
                <c:pt idx="1313">
                  <c:v>0.25140000000000001</c:v>
                </c:pt>
                <c:pt idx="1314">
                  <c:v>0.26393</c:v>
                </c:pt>
                <c:pt idx="1315">
                  <c:v>0.26075999999999999</c:v>
                </c:pt>
                <c:pt idx="1316">
                  <c:v>0.25056</c:v>
                </c:pt>
                <c:pt idx="1317">
                  <c:v>0.24088999999999999</c:v>
                </c:pt>
                <c:pt idx="1318">
                  <c:v>0.23829999999999998</c:v>
                </c:pt>
                <c:pt idx="1319">
                  <c:v>0.2059</c:v>
                </c:pt>
                <c:pt idx="1320">
                  <c:v>0.2306</c:v>
                </c:pt>
                <c:pt idx="1321">
                  <c:v>0.2278</c:v>
                </c:pt>
                <c:pt idx="1322">
                  <c:v>0.23180000000000001</c:v>
                </c:pt>
                <c:pt idx="1323">
                  <c:v>0.19969999999999999</c:v>
                </c:pt>
                <c:pt idx="1324">
                  <c:v>0.19969999999999999</c:v>
                </c:pt>
                <c:pt idx="1325">
                  <c:v>0.17660000000000001</c:v>
                </c:pt>
                <c:pt idx="1326">
                  <c:v>0.182</c:v>
                </c:pt>
                <c:pt idx="1327">
                  <c:v>#N/A</c:v>
                </c:pt>
                <c:pt idx="1328">
                  <c:v>0.1772</c:v>
                </c:pt>
                <c:pt idx="1329">
                  <c:v>0.16880000000000001</c:v>
                </c:pt>
                <c:pt idx="1330">
                  <c:v>0.17949999999999999</c:v>
                </c:pt>
                <c:pt idx="1331">
                  <c:v>0.19710000000000003</c:v>
                </c:pt>
                <c:pt idx="1332">
                  <c:v>0.20550000000000002</c:v>
                </c:pt>
                <c:pt idx="1333">
                  <c:v>0.21739999999999998</c:v>
                </c:pt>
                <c:pt idx="1334">
                  <c:v>0.1857</c:v>
                </c:pt>
                <c:pt idx="1335">
                  <c:v>0.19090000000000001</c:v>
                </c:pt>
                <c:pt idx="1336">
                  <c:v>0.19950000000000001</c:v>
                </c:pt>
                <c:pt idx="1337">
                  <c:v>0.1908</c:v>
                </c:pt>
                <c:pt idx="1338">
                  <c:v>0.2079</c:v>
                </c:pt>
                <c:pt idx="1339">
                  <c:v>0.20550000000000002</c:v>
                </c:pt>
                <c:pt idx="1340">
                  <c:v>0.2072</c:v>
                </c:pt>
                <c:pt idx="1341">
                  <c:v>0.2258</c:v>
                </c:pt>
                <c:pt idx="1342">
                  <c:v>0.23620000000000002</c:v>
                </c:pt>
                <c:pt idx="1343">
                  <c:v>#N/A</c:v>
                </c:pt>
                <c:pt idx="1344">
                  <c:v>#N/A</c:v>
                </c:pt>
                <c:pt idx="1345">
                  <c:v>0.1913</c:v>
                </c:pt>
                <c:pt idx="1346">
                  <c:v>0.20140000000000002</c:v>
                </c:pt>
                <c:pt idx="1347">
                  <c:v>0.16399999999999998</c:v>
                </c:pt>
                <c:pt idx="1348">
                  <c:v>0.15570000000000001</c:v>
                </c:pt>
                <c:pt idx="1349">
                  <c:v>0.17190000000000003</c:v>
                </c:pt>
                <c:pt idx="1350">
                  <c:v>0.19070000000000001</c:v>
                </c:pt>
                <c:pt idx="1351">
                  <c:v>0.17420000000000002</c:v>
                </c:pt>
                <c:pt idx="1352">
                  <c:v>0.16620000000000001</c:v>
                </c:pt>
                <c:pt idx="1353">
                  <c:v>0.1542</c:v>
                </c:pt>
                <c:pt idx="1354">
                  <c:v>0.16116</c:v>
                </c:pt>
                <c:pt idx="1355">
                  <c:v>0.17099</c:v>
                </c:pt>
                <c:pt idx="1356">
                  <c:v>0.15509999999999999</c:v>
                </c:pt>
                <c:pt idx="1357">
                  <c:v>0.15823000000000001</c:v>
                </c:pt>
                <c:pt idx="1358">
                  <c:v>0.14646000000000001</c:v>
                </c:pt>
                <c:pt idx="1359">
                  <c:v>0.14708000000000002</c:v>
                </c:pt>
                <c:pt idx="1360">
                  <c:v>0.14645</c:v>
                </c:pt>
                <c:pt idx="1361">
                  <c:v>0.15634000000000001</c:v>
                </c:pt>
                <c:pt idx="1362">
                  <c:v>0.14926</c:v>
                </c:pt>
                <c:pt idx="1363">
                  <c:v>0.16022</c:v>
                </c:pt>
                <c:pt idx="1364">
                  <c:v>0.16454000000000002</c:v>
                </c:pt>
                <c:pt idx="1365">
                  <c:v>0.18987999999999999</c:v>
                </c:pt>
                <c:pt idx="1366">
                  <c:v>0.20896999999999999</c:v>
                </c:pt>
                <c:pt idx="1367">
                  <c:v>0.21475000000000002</c:v>
                </c:pt>
                <c:pt idx="1368">
                  <c:v>0.18007999999999999</c:v>
                </c:pt>
                <c:pt idx="1369">
                  <c:v>0.17426</c:v>
                </c:pt>
                <c:pt idx="1370">
                  <c:v>0.16974</c:v>
                </c:pt>
                <c:pt idx="1371">
                  <c:v>0.17393</c:v>
                </c:pt>
                <c:pt idx="1372">
                  <c:v>0.17297000000000001</c:v>
                </c:pt>
                <c:pt idx="1373">
                  <c:v>0.17846000000000001</c:v>
                </c:pt>
                <c:pt idx="1374">
                  <c:v>0.16550999999999999</c:v>
                </c:pt>
                <c:pt idx="1375">
                  <c:v>0.17326</c:v>
                </c:pt>
                <c:pt idx="1376">
                  <c:v>0.18149000000000001</c:v>
                </c:pt>
                <c:pt idx="1377">
                  <c:v>0.18159</c:v>
                </c:pt>
                <c:pt idx="1378">
                  <c:v>0.18883</c:v>
                </c:pt>
                <c:pt idx="1379">
                  <c:v>0.18995000000000001</c:v>
                </c:pt>
                <c:pt idx="1380">
                  <c:v>0.20500000000000002</c:v>
                </c:pt>
                <c:pt idx="1381">
                  <c:v>0.19667000000000001</c:v>
                </c:pt>
                <c:pt idx="1382">
                  <c:v>0.19486999999999999</c:v>
                </c:pt>
                <c:pt idx="1383">
                  <c:v>0.19734000000000002</c:v>
                </c:pt>
                <c:pt idx="1384">
                  <c:v>0.20512</c:v>
                </c:pt>
                <c:pt idx="1385">
                  <c:v>0.18597000000000002</c:v>
                </c:pt>
                <c:pt idx="1386">
                  <c:v>0.1918</c:v>
                </c:pt>
                <c:pt idx="1387">
                  <c:v>0.18344000000000002</c:v>
                </c:pt>
                <c:pt idx="1388">
                  <c:v>0.17815</c:v>
                </c:pt>
                <c:pt idx="1389">
                  <c:v>0.16826999999999998</c:v>
                </c:pt>
                <c:pt idx="1390">
                  <c:v>0.18325</c:v>
                </c:pt>
                <c:pt idx="1391">
                  <c:v>0.18567</c:v>
                </c:pt>
                <c:pt idx="1392">
                  <c:v>0.20154</c:v>
                </c:pt>
                <c:pt idx="1393">
                  <c:v>0.20704</c:v>
                </c:pt>
                <c:pt idx="1394">
                  <c:v>0.18759000000000001</c:v>
                </c:pt>
                <c:pt idx="1395">
                  <c:v>0.18487999999999999</c:v>
                </c:pt>
                <c:pt idx="1396">
                  <c:v>0.18843000000000001</c:v>
                </c:pt>
                <c:pt idx="1397">
                  <c:v>0.18575</c:v>
                </c:pt>
                <c:pt idx="1398">
                  <c:v>0.18660000000000002</c:v>
                </c:pt>
                <c:pt idx="1399">
                  <c:v>0.18937999999999999</c:v>
                </c:pt>
                <c:pt idx="1400">
                  <c:v>0.19500000000000001</c:v>
                </c:pt>
                <c:pt idx="1401">
                  <c:v>0.20539000000000002</c:v>
                </c:pt>
                <c:pt idx="1402">
                  <c:v>0.20596</c:v>
                </c:pt>
                <c:pt idx="1403">
                  <c:v>0.20937999999999998</c:v>
                </c:pt>
                <c:pt idx="1404">
                  <c:v>0.20915</c:v>
                </c:pt>
                <c:pt idx="1405">
                  <c:v>0.1988</c:v>
                </c:pt>
                <c:pt idx="1406">
                  <c:v>0.20795000000000002</c:v>
                </c:pt>
                <c:pt idx="1407">
                  <c:v>0.19947000000000001</c:v>
                </c:pt>
                <c:pt idx="1408">
                  <c:v>0.21409</c:v>
                </c:pt>
                <c:pt idx="1409">
                  <c:v>0.20707999999999999</c:v>
                </c:pt>
                <c:pt idx="1410">
                  <c:v>0.21704999999999999</c:v>
                </c:pt>
                <c:pt idx="1411">
                  <c:v>0.21626000000000001</c:v>
                </c:pt>
                <c:pt idx="1412">
                  <c:v>0.21338000000000001</c:v>
                </c:pt>
                <c:pt idx="1413">
                  <c:v>0.22467999999999999</c:v>
                </c:pt>
                <c:pt idx="1414">
                  <c:v>0.22467999999999999</c:v>
                </c:pt>
                <c:pt idx="1415">
                  <c:v>0.22308</c:v>
                </c:pt>
                <c:pt idx="1416">
                  <c:v>0.22414000000000001</c:v>
                </c:pt>
                <c:pt idx="1417">
                  <c:v>0.19693000000000002</c:v>
                </c:pt>
                <c:pt idx="1418">
                  <c:v>#N/A</c:v>
                </c:pt>
                <c:pt idx="1419">
                  <c:v>0.19693000000000002</c:v>
                </c:pt>
                <c:pt idx="1420">
                  <c:v>0.20605000000000001</c:v>
                </c:pt>
                <c:pt idx="1421">
                  <c:v>0.22138000000000002</c:v>
                </c:pt>
                <c:pt idx="1422">
                  <c:v>0.22247</c:v>
                </c:pt>
                <c:pt idx="1423">
                  <c:v>0.23760000000000003</c:v>
                </c:pt>
                <c:pt idx="1424">
                  <c:v>0.23138999999999998</c:v>
                </c:pt>
                <c:pt idx="1425">
                  <c:v>0.23280999999999999</c:v>
                </c:pt>
                <c:pt idx="1426">
                  <c:v>0.24370000000000003</c:v>
                </c:pt>
                <c:pt idx="1427">
                  <c:v>0.22279000000000002</c:v>
                </c:pt>
                <c:pt idx="1428">
                  <c:v>0.24681999999999998</c:v>
                </c:pt>
                <c:pt idx="1429">
                  <c:v>0.23579999999999998</c:v>
                </c:pt>
                <c:pt idx="1430">
                  <c:v>0.26132</c:v>
                </c:pt>
                <c:pt idx="1431">
                  <c:v>0.25766</c:v>
                </c:pt>
                <c:pt idx="1432">
                  <c:v>0.25101000000000001</c:v>
                </c:pt>
                <c:pt idx="1433">
                  <c:v>0.2457</c:v>
                </c:pt>
                <c:pt idx="1434">
                  <c:v>0.24395</c:v>
                </c:pt>
                <c:pt idx="1435">
                  <c:v>0.25285000000000002</c:v>
                </c:pt>
                <c:pt idx="1436">
                  <c:v>0.25453999999999999</c:v>
                </c:pt>
                <c:pt idx="1437">
                  <c:v>0.27911999999999998</c:v>
                </c:pt>
                <c:pt idx="1438">
                  <c:v>0.28594000000000003</c:v>
                </c:pt>
                <c:pt idx="1439">
                  <c:v>0.30009000000000002</c:v>
                </c:pt>
                <c:pt idx="1440">
                  <c:v>0.29954000000000003</c:v>
                </c:pt>
                <c:pt idx="1441">
                  <c:v>0.30931999999999998</c:v>
                </c:pt>
                <c:pt idx="1442">
                  <c:v>0.29670000000000002</c:v>
                </c:pt>
                <c:pt idx="1443">
                  <c:v>0.31664999999999999</c:v>
                </c:pt>
                <c:pt idx="1444">
                  <c:v>0.29277999999999998</c:v>
                </c:pt>
                <c:pt idx="1445">
                  <c:v>0.29675999999999997</c:v>
                </c:pt>
                <c:pt idx="1446">
                  <c:v>0.26928999999999997</c:v>
                </c:pt>
                <c:pt idx="1447">
                  <c:v>0.27917000000000003</c:v>
                </c:pt>
                <c:pt idx="1448">
                  <c:v>0.28813</c:v>
                </c:pt>
                <c:pt idx="1449">
                  <c:v>0.29175000000000001</c:v>
                </c:pt>
                <c:pt idx="1450">
                  <c:v>0.34401000000000004</c:v>
                </c:pt>
                <c:pt idx="1451">
                  <c:v>0.31724000000000002</c:v>
                </c:pt>
                <c:pt idx="1452">
                  <c:v>0.27861000000000002</c:v>
                </c:pt>
                <c:pt idx="1453">
                  <c:v>0.29454999999999998</c:v>
                </c:pt>
                <c:pt idx="1454">
                  <c:v>0.29076000000000002</c:v>
                </c:pt>
                <c:pt idx="1455">
                  <c:v>0.29026000000000002</c:v>
                </c:pt>
                <c:pt idx="1456">
                  <c:v>0.30945</c:v>
                </c:pt>
                <c:pt idx="1457">
                  <c:v>0.32267000000000001</c:v>
                </c:pt>
                <c:pt idx="1458">
                  <c:v>0.25777</c:v>
                </c:pt>
                <c:pt idx="1459">
                  <c:v>0.22404000000000002</c:v>
                </c:pt>
                <c:pt idx="1460">
                  <c:v>0.22064</c:v>
                </c:pt>
                <c:pt idx="1461">
                  <c:v>0.27395000000000003</c:v>
                </c:pt>
                <c:pt idx="1462">
                  <c:v>0.27825</c:v>
                </c:pt>
                <c:pt idx="1463">
                  <c:v>0.27509</c:v>
                </c:pt>
                <c:pt idx="1464">
                  <c:v>0.30324000000000001</c:v>
                </c:pt>
                <c:pt idx="1465">
                  <c:v>0.34503</c:v>
                </c:pt>
                <c:pt idx="1466">
                  <c:v>0.30347999999999997</c:v>
                </c:pt>
                <c:pt idx="1467">
                  <c:v>0.30943999999999999</c:v>
                </c:pt>
                <c:pt idx="1468">
                  <c:v>0.29641000000000001</c:v>
                </c:pt>
                <c:pt idx="1469">
                  <c:v>0.27707000000000004</c:v>
                </c:pt>
                <c:pt idx="1470">
                  <c:v>0.30963999999999997</c:v>
                </c:pt>
                <c:pt idx="1471">
                  <c:v>0.28879000000000005</c:v>
                </c:pt>
                <c:pt idx="1472">
                  <c:v>0.30842999999999998</c:v>
                </c:pt>
                <c:pt idx="1473">
                  <c:v>0.29816999999999999</c:v>
                </c:pt>
                <c:pt idx="1474">
                  <c:v>0.32627</c:v>
                </c:pt>
                <c:pt idx="1475">
                  <c:v>0.34004000000000001</c:v>
                </c:pt>
                <c:pt idx="1476">
                  <c:v>0.37720999999999999</c:v>
                </c:pt>
                <c:pt idx="1477">
                  <c:v>0.41770000000000002</c:v>
                </c:pt>
                <c:pt idx="1478">
                  <c:v>0.39534999999999998</c:v>
                </c:pt>
                <c:pt idx="1479">
                  <c:v>0.37756000000000001</c:v>
                </c:pt>
                <c:pt idx="1480">
                  <c:v>0.36280000000000001</c:v>
                </c:pt>
                <c:pt idx="1481">
                  <c:v>0.36402000000000001</c:v>
                </c:pt>
                <c:pt idx="1482">
                  <c:v>0.35310000000000002</c:v>
                </c:pt>
                <c:pt idx="1483">
                  <c:v>0.39615</c:v>
                </c:pt>
                <c:pt idx="1484">
                  <c:v>0.38270999999999999</c:v>
                </c:pt>
                <c:pt idx="1485">
                  <c:v>0.39571000000000001</c:v>
                </c:pt>
                <c:pt idx="1486">
                  <c:v>0.33932000000000001</c:v>
                </c:pt>
                <c:pt idx="1487">
                  <c:v>0.31934999999999997</c:v>
                </c:pt>
                <c:pt idx="1488">
                  <c:v>0.34783000000000003</c:v>
                </c:pt>
                <c:pt idx="1489">
                  <c:v>0.31513999999999998</c:v>
                </c:pt>
                <c:pt idx="1490">
                  <c:v>0.32652000000000003</c:v>
                </c:pt>
                <c:pt idx="1491">
                  <c:v>0.38311000000000001</c:v>
                </c:pt>
                <c:pt idx="1492">
                  <c:v>0.39903</c:v>
                </c:pt>
                <c:pt idx="1493">
                  <c:v>0.42420000000000002</c:v>
                </c:pt>
                <c:pt idx="1494">
                  <c:v>0.38520000000000004</c:v>
                </c:pt>
                <c:pt idx="1495">
                  <c:v>0.33171</c:v>
                </c:pt>
                <c:pt idx="1496">
                  <c:v>0.33082</c:v>
                </c:pt>
                <c:pt idx="1497">
                  <c:v>0.36734</c:v>
                </c:pt>
                <c:pt idx="1498">
                  <c:v>0.37326999999999999</c:v>
                </c:pt>
                <c:pt idx="1499">
                  <c:v>0.32394000000000001</c:v>
                </c:pt>
                <c:pt idx="1500">
                  <c:v>0.28774</c:v>
                </c:pt>
                <c:pt idx="1501">
                  <c:v>0.28547</c:v>
                </c:pt>
                <c:pt idx="1502">
                  <c:v>0.30845</c:v>
                </c:pt>
                <c:pt idx="1503">
                  <c:v>0.36399000000000004</c:v>
                </c:pt>
                <c:pt idx="1504">
                  <c:v>0.36399000000000004</c:v>
                </c:pt>
                <c:pt idx="1505">
                  <c:v>0.36530999999999997</c:v>
                </c:pt>
                <c:pt idx="1506">
                  <c:v>0.34706000000000004</c:v>
                </c:pt>
                <c:pt idx="1507">
                  <c:v>0.36896999999999996</c:v>
                </c:pt>
                <c:pt idx="1508">
                  <c:v>0.38731000000000004</c:v>
                </c:pt>
                <c:pt idx="1509">
                  <c:v>0.39302999999999999</c:v>
                </c:pt>
                <c:pt idx="1510">
                  <c:v>0.36313000000000001</c:v>
                </c:pt>
                <c:pt idx="1511">
                  <c:v>0.28818000000000005</c:v>
                </c:pt>
                <c:pt idx="1512">
                  <c:v>0.29768</c:v>
                </c:pt>
                <c:pt idx="1513">
                  <c:v>0.30917</c:v>
                </c:pt>
                <c:pt idx="1514">
                  <c:v>0.35366000000000003</c:v>
                </c:pt>
                <c:pt idx="1515">
                  <c:v>0.40575000000000006</c:v>
                </c:pt>
                <c:pt idx="1516">
                  <c:v>0.43609999999999999</c:v>
                </c:pt>
                <c:pt idx="1517">
                  <c:v>#N/A</c:v>
                </c:pt>
                <c:pt idx="1518">
                  <c:v>0.40210000000000001</c:v>
                </c:pt>
                <c:pt idx="1519">
                  <c:v>0.33470999999999995</c:v>
                </c:pt>
                <c:pt idx="1520">
                  <c:v>0.25958999999999999</c:v>
                </c:pt>
                <c:pt idx="1521">
                  <c:v>0.22599</c:v>
                </c:pt>
                <c:pt idx="1522">
                  <c:v>0.21695</c:v>
                </c:pt>
                <c:pt idx="1523">
                  <c:v>0.20855000000000001</c:v>
                </c:pt>
                <c:pt idx="1524">
                  <c:v>0.19155000000000003</c:v>
                </c:pt>
                <c:pt idx="1525">
                  <c:v>0.19103000000000003</c:v>
                </c:pt>
                <c:pt idx="1526">
                  <c:v>0.18972999999999998</c:v>
                </c:pt>
                <c:pt idx="1527">
                  <c:v>0.17446999999999999</c:v>
                </c:pt>
                <c:pt idx="1528">
                  <c:v>0.17651</c:v>
                </c:pt>
                <c:pt idx="1529">
                  <c:v>0.16524999999999998</c:v>
                </c:pt>
                <c:pt idx="1530">
                  <c:v>0.1804</c:v>
                </c:pt>
                <c:pt idx="1531">
                  <c:v>0.20012000000000002</c:v>
                </c:pt>
                <c:pt idx="1532">
                  <c:v>0.21046000000000001</c:v>
                </c:pt>
                <c:pt idx="1533">
                  <c:v>0.22844</c:v>
                </c:pt>
                <c:pt idx="1534">
                  <c:v>0.20765999999999998</c:v>
                </c:pt>
                <c:pt idx="1535">
                  <c:v>0.20969000000000002</c:v>
                </c:pt>
                <c:pt idx="1536">
                  <c:v>0.18879000000000001</c:v>
                </c:pt>
                <c:pt idx="1537">
                  <c:v>0.20134000000000002</c:v>
                </c:pt>
                <c:pt idx="1538">
                  <c:v>0.18666000000000002</c:v>
                </c:pt>
                <c:pt idx="1539">
                  <c:v>0.15740999999999999</c:v>
                </c:pt>
                <c:pt idx="1540">
                  <c:v>0.14627000000000001</c:v>
                </c:pt>
                <c:pt idx="1541">
                  <c:v>0.16347</c:v>
                </c:pt>
                <c:pt idx="1542">
                  <c:v>0.157</c:v>
                </c:pt>
                <c:pt idx="1543">
                  <c:v>0.16031999999999999</c:v>
                </c:pt>
                <c:pt idx="1544">
                  <c:v>0.15679000000000001</c:v>
                </c:pt>
                <c:pt idx="1545">
                  <c:v>0.16205</c:v>
                </c:pt>
                <c:pt idx="1546">
                  <c:v>0.17548000000000002</c:v>
                </c:pt>
                <c:pt idx="1547">
                  <c:v>0.20103000000000001</c:v>
                </c:pt>
                <c:pt idx="1548">
                  <c:v>0.20579999999999998</c:v>
                </c:pt>
                <c:pt idx="1549">
                  <c:v>0.20189000000000001</c:v>
                </c:pt>
                <c:pt idx="1550">
                  <c:v>0.20168</c:v>
                </c:pt>
                <c:pt idx="1551">
                  <c:v>0.18199000000000001</c:v>
                </c:pt>
                <c:pt idx="1552">
                  <c:v>0.18784000000000001</c:v>
                </c:pt>
                <c:pt idx="1553">
                  <c:v>0.20427000000000001</c:v>
                </c:pt>
                <c:pt idx="1554">
                  <c:v>0.19566</c:v>
                </c:pt>
                <c:pt idx="1555">
                  <c:v>0.1938</c:v>
                </c:pt>
                <c:pt idx="1556">
                  <c:v>0.17852000000000001</c:v>
                </c:pt>
                <c:pt idx="1557">
                  <c:v>0.16637000000000002</c:v>
                </c:pt>
                <c:pt idx="1558">
                  <c:v>0.17704999999999999</c:v>
                </c:pt>
                <c:pt idx="1559">
                  <c:v>0.17699000000000001</c:v>
                </c:pt>
                <c:pt idx="1560">
                  <c:v>0.16502</c:v>
                </c:pt>
                <c:pt idx="1561">
                  <c:v>0.18034</c:v>
                </c:pt>
                <c:pt idx="1562">
                  <c:v>0.17318999999999998</c:v>
                </c:pt>
                <c:pt idx="1563">
                  <c:v>0.18053000000000002</c:v>
                </c:pt>
                <c:pt idx="1564">
                  <c:v>0.17817</c:v>
                </c:pt>
                <c:pt idx="1565">
                  <c:v>0.17985000000000001</c:v>
                </c:pt>
                <c:pt idx="1566">
                  <c:v>0.16449000000000003</c:v>
                </c:pt>
                <c:pt idx="1567">
                  <c:v>0.16088999999999998</c:v>
                </c:pt>
                <c:pt idx="1568">
                  <c:v>0.16716999999999999</c:v>
                </c:pt>
                <c:pt idx="1569">
                  <c:v>0.16716999999999999</c:v>
                </c:pt>
                <c:pt idx="1570">
                  <c:v>0.18356999999999998</c:v>
                </c:pt>
                <c:pt idx="1571">
                  <c:v>0.18731000000000003</c:v>
                </c:pt>
                <c:pt idx="1572">
                  <c:v>0.19611000000000001</c:v>
                </c:pt>
                <c:pt idx="1573">
                  <c:v>0.20488000000000001</c:v>
                </c:pt>
                <c:pt idx="1574">
                  <c:v>0.17716000000000001</c:v>
                </c:pt>
                <c:pt idx="1575">
                  <c:v>0.17332</c:v>
                </c:pt>
                <c:pt idx="1576">
                  <c:v>0.17992999999999998</c:v>
                </c:pt>
                <c:pt idx="1577">
                  <c:v>0.19021000000000002</c:v>
                </c:pt>
                <c:pt idx="1578">
                  <c:v>0.17989000000000002</c:v>
                </c:pt>
                <c:pt idx="1579">
                  <c:v>0.17683000000000001</c:v>
                </c:pt>
                <c:pt idx="1580">
                  <c:v>0.16728999999999999</c:v>
                </c:pt>
                <c:pt idx="1581">
                  <c:v>0.16495000000000001</c:v>
                </c:pt>
                <c:pt idx="1582">
                  <c:v>0.16472000000000001</c:v>
                </c:pt>
                <c:pt idx="1583">
                  <c:v>0.17668</c:v>
                </c:pt>
                <c:pt idx="1584">
                  <c:v>0.15897</c:v>
                </c:pt>
                <c:pt idx="1585">
                  <c:v>0.18379999999999999</c:v>
                </c:pt>
                <c:pt idx="1586">
                  <c:v>0.17678000000000002</c:v>
                </c:pt>
                <c:pt idx="1587">
                  <c:v>0.15859999999999999</c:v>
                </c:pt>
                <c:pt idx="1588">
                  <c:v>0.15046000000000001</c:v>
                </c:pt>
                <c:pt idx="1589">
                  <c:v>0.15046000000000001</c:v>
                </c:pt>
                <c:pt idx="1590">
                  <c:v>0.15046000000000001</c:v>
                </c:pt>
                <c:pt idx="1591">
                  <c:v>0.14987</c:v>
                </c:pt>
                <c:pt idx="1592">
                  <c:v>0.14871999999999999</c:v>
                </c:pt>
                <c:pt idx="1593">
                  <c:v>#N/A</c:v>
                </c:pt>
                <c:pt idx="1594">
                  <c:v>#N/A</c:v>
                </c:pt>
                <c:pt idx="1595">
                  <c:v>0.14072999999999999</c:v>
                </c:pt>
                <c:pt idx="1596">
                  <c:v>0.14044999999999999</c:v>
                </c:pt>
                <c:pt idx="1597">
                  <c:v>0.15102000000000002</c:v>
                </c:pt>
                <c:pt idx="1598">
                  <c:v>0.16555</c:v>
                </c:pt>
                <c:pt idx="1599">
                  <c:v>0.13158</c:v>
                </c:pt>
                <c:pt idx="1600">
                  <c:v>0.14965999999999999</c:v>
                </c:pt>
                <c:pt idx="1601">
                  <c:v>0.14593999999999999</c:v>
                </c:pt>
                <c:pt idx="1602">
                  <c:v>0.15640000000000001</c:v>
                </c:pt>
                <c:pt idx="1603">
                  <c:v>0.13207000000000002</c:v>
                </c:pt>
                <c:pt idx="1604">
                  <c:v>0.12826000000000001</c:v>
                </c:pt>
                <c:pt idx="1605">
                  <c:v>0.1331</c:v>
                </c:pt>
                <c:pt idx="1606">
                  <c:v>0.15024999999999999</c:v>
                </c:pt>
                <c:pt idx="1607">
                  <c:v>0.15166000000000002</c:v>
                </c:pt>
                <c:pt idx="1608">
                  <c:v>0.14834</c:v>
                </c:pt>
                <c:pt idx="1609">
                  <c:v>0.14853</c:v>
                </c:pt>
                <c:pt idx="1610">
                  <c:v>0.16420000000000001</c:v>
                </c:pt>
                <c:pt idx="1611">
                  <c:v>0.16332000000000002</c:v>
                </c:pt>
                <c:pt idx="1612">
                  <c:v>0.16795000000000002</c:v>
                </c:pt>
                <c:pt idx="1613">
                  <c:v>0.16972999999999999</c:v>
                </c:pt>
                <c:pt idx="1614">
                  <c:v>0.16494</c:v>
                </c:pt>
                <c:pt idx="1615">
                  <c:v>0.16166</c:v>
                </c:pt>
                <c:pt idx="1616">
                  <c:v>0.17984000000000003</c:v>
                </c:pt>
                <c:pt idx="1617">
                  <c:v>0.18379999999999999</c:v>
                </c:pt>
                <c:pt idx="1618">
                  <c:v>0.19545000000000001</c:v>
                </c:pt>
                <c:pt idx="1619">
                  <c:v>0.22264</c:v>
                </c:pt>
                <c:pt idx="1620">
                  <c:v>0.23371</c:v>
                </c:pt>
                <c:pt idx="1621">
                  <c:v>0.25359000000000004</c:v>
                </c:pt>
                <c:pt idx="1622">
                  <c:v>0.25555</c:v>
                </c:pt>
                <c:pt idx="1623">
                  <c:v>0.22053</c:v>
                </c:pt>
                <c:pt idx="1624">
                  <c:v>0.19861000000000001</c:v>
                </c:pt>
                <c:pt idx="1625">
                  <c:v>0.20133000000000001</c:v>
                </c:pt>
                <c:pt idx="1626">
                  <c:v>0.18925</c:v>
                </c:pt>
                <c:pt idx="1627">
                  <c:v>0.18576999999999999</c:v>
                </c:pt>
                <c:pt idx="1628">
                  <c:v>0.19187000000000001</c:v>
                </c:pt>
                <c:pt idx="1629">
                  <c:v>0.18636</c:v>
                </c:pt>
                <c:pt idx="1630">
                  <c:v>0.19039000000000003</c:v>
                </c:pt>
                <c:pt idx="1631">
                  <c:v>0.20344999999999999</c:v>
                </c:pt>
                <c:pt idx="1632">
                  <c:v>0.20573</c:v>
                </c:pt>
                <c:pt idx="1633">
                  <c:v>0.19151000000000001</c:v>
                </c:pt>
                <c:pt idx="1634">
                  <c:v>0.19213999999999998</c:v>
                </c:pt>
                <c:pt idx="1635">
                  <c:v>0.21971000000000002</c:v>
                </c:pt>
                <c:pt idx="1636">
                  <c:v>0.22186</c:v>
                </c:pt>
                <c:pt idx="1637">
                  <c:v>0.20074999999999998</c:v>
                </c:pt>
                <c:pt idx="1638">
                  <c:v>0.19014</c:v>
                </c:pt>
                <c:pt idx="1639">
                  <c:v>0.16250000000000001</c:v>
                </c:pt>
                <c:pt idx="1640">
                  <c:v>0.16247</c:v>
                </c:pt>
                <c:pt idx="1641">
                  <c:v>0.16039999999999999</c:v>
                </c:pt>
                <c:pt idx="1642">
                  <c:v>0.16461999999999999</c:v>
                </c:pt>
                <c:pt idx="1643">
                  <c:v>0.16443000000000002</c:v>
                </c:pt>
                <c:pt idx="1644">
                  <c:v>0.15773000000000001</c:v>
                </c:pt>
                <c:pt idx="1645">
                  <c:v>0.15941000000000002</c:v>
                </c:pt>
                <c:pt idx="1646">
                  <c:v>0.16166</c:v>
                </c:pt>
                <c:pt idx="1647">
                  <c:v>0.15597</c:v>
                </c:pt>
                <c:pt idx="1648">
                  <c:v>0.16452000000000003</c:v>
                </c:pt>
                <c:pt idx="1649">
                  <c:v>0.17749999999999999</c:v>
                </c:pt>
                <c:pt idx="1650">
                  <c:v>0.18504000000000001</c:v>
                </c:pt>
                <c:pt idx="1651">
                  <c:v>0.18170000000000003</c:v>
                </c:pt>
                <c:pt idx="1652">
                  <c:v>0.18173999999999998</c:v>
                </c:pt>
                <c:pt idx="1653">
                  <c:v>0.18989999999999999</c:v>
                </c:pt>
                <c:pt idx="1654">
                  <c:v>0.17812999999999998</c:v>
                </c:pt>
                <c:pt idx="1655">
                  <c:v>0.17280999999999999</c:v>
                </c:pt>
                <c:pt idx="1656">
                  <c:v>0.17370000000000002</c:v>
                </c:pt>
                <c:pt idx="1657">
                  <c:v>0.17498999999999998</c:v>
                </c:pt>
                <c:pt idx="1658">
                  <c:v>0.17088</c:v>
                </c:pt>
                <c:pt idx="1659">
                  <c:v>0.16951999999999998</c:v>
                </c:pt>
                <c:pt idx="1660">
                  <c:v>0.18389</c:v>
                </c:pt>
                <c:pt idx="1661">
                  <c:v>0.17367000000000002</c:v>
                </c:pt>
                <c:pt idx="1662">
                  <c:v>0.15889</c:v>
                </c:pt>
                <c:pt idx="1663">
                  <c:v>0.16975000000000001</c:v>
                </c:pt>
                <c:pt idx="1664">
                  <c:v>0.15999000000000002</c:v>
                </c:pt>
                <c:pt idx="1665">
                  <c:v>0.17002</c:v>
                </c:pt>
                <c:pt idx="1666">
                  <c:v>0.17462</c:v>
                </c:pt>
                <c:pt idx="1667">
                  <c:v>0.18114999999999998</c:v>
                </c:pt>
                <c:pt idx="1668">
                  <c:v>0.19127</c:v>
                </c:pt>
                <c:pt idx="1669">
                  <c:v>0.18157000000000001</c:v>
                </c:pt>
                <c:pt idx="1670">
                  <c:v>0.17332999999999998</c:v>
                </c:pt>
                <c:pt idx="1671">
                  <c:v>0.16698000000000002</c:v>
                </c:pt>
                <c:pt idx="1672">
                  <c:v>0.18085000000000001</c:v>
                </c:pt>
                <c:pt idx="1673">
                  <c:v>0.18839</c:v>
                </c:pt>
                <c:pt idx="1674">
                  <c:v>0.18839</c:v>
                </c:pt>
                <c:pt idx="1675">
                  <c:v>0.17788000000000001</c:v>
                </c:pt>
                <c:pt idx="1676">
                  <c:v>0.16864999999999999</c:v>
                </c:pt>
                <c:pt idx="1677">
                  <c:v>0.14632000000000001</c:v>
                </c:pt>
                <c:pt idx="1678">
                  <c:v>0.14632000000000001</c:v>
                </c:pt>
                <c:pt idx="1679">
                  <c:v>0.14632000000000001</c:v>
                </c:pt>
                <c:pt idx="1680">
                  <c:v>0.14673</c:v>
                </c:pt>
                <c:pt idx="1681">
                  <c:v>0.14191000000000001</c:v>
                </c:pt>
                <c:pt idx="1682">
                  <c:v>0.14449999999999999</c:v>
                </c:pt>
                <c:pt idx="1683">
                  <c:v>0.14501</c:v>
                </c:pt>
                <c:pt idx="1684">
                  <c:v>0.14619000000000001</c:v>
                </c:pt>
                <c:pt idx="1685">
                  <c:v>0.14915</c:v>
                </c:pt>
                <c:pt idx="1686">
                  <c:v>0.13969000000000001</c:v>
                </c:pt>
                <c:pt idx="1687">
                  <c:v>0.13880000000000001</c:v>
                </c:pt>
                <c:pt idx="1688">
                  <c:v>0.13955000000000001</c:v>
                </c:pt>
                <c:pt idx="1689">
                  <c:v>0.15069000000000002</c:v>
                </c:pt>
                <c:pt idx="1690">
                  <c:v>0.14377999999999999</c:v>
                </c:pt>
                <c:pt idx="1691">
                  <c:v>0.17973</c:v>
                </c:pt>
                <c:pt idx="1692">
                  <c:v>0.18120999999999998</c:v>
                </c:pt>
                <c:pt idx="1693">
                  <c:v>0.18984999999999999</c:v>
                </c:pt>
                <c:pt idx="1694">
                  <c:v>0.18885000000000002</c:v>
                </c:pt>
                <c:pt idx="1695">
                  <c:v>0.19571000000000002</c:v>
                </c:pt>
                <c:pt idx="1696">
                  <c:v>0.22366</c:v>
                </c:pt>
                <c:pt idx="1697">
                  <c:v>0.24608000000000002</c:v>
                </c:pt>
                <c:pt idx="1698">
                  <c:v>0.2407</c:v>
                </c:pt>
                <c:pt idx="1699">
                  <c:v>0.22015000000000001</c:v>
                </c:pt>
                <c:pt idx="1700">
                  <c:v>0.19939000000000001</c:v>
                </c:pt>
                <c:pt idx="1701">
                  <c:v>0.20812999999999998</c:v>
                </c:pt>
                <c:pt idx="1702">
                  <c:v>0.22792999999999999</c:v>
                </c:pt>
                <c:pt idx="1703">
                  <c:v>0.19571000000000002</c:v>
                </c:pt>
                <c:pt idx="1704">
                  <c:v>0.18678999999999998</c:v>
                </c:pt>
                <c:pt idx="1705">
                  <c:v>0.19470999999999999</c:v>
                </c:pt>
                <c:pt idx="1706">
                  <c:v>0.20664000000000002</c:v>
                </c:pt>
                <c:pt idx="1707">
                  <c:v>0.21192</c:v>
                </c:pt>
                <c:pt idx="1708">
                  <c:v>0.19017000000000001</c:v>
                </c:pt>
                <c:pt idx="1709">
                  <c:v>0.19491</c:v>
                </c:pt>
                <c:pt idx="1710">
                  <c:v>0.18986999999999998</c:v>
                </c:pt>
                <c:pt idx="1711">
                  <c:v>0.17937999999999998</c:v>
                </c:pt>
                <c:pt idx="1712">
                  <c:v>0.17047999999999999</c:v>
                </c:pt>
                <c:pt idx="1713">
                  <c:v>0.17850000000000002</c:v>
                </c:pt>
                <c:pt idx="1714">
                  <c:v>0.18257999999999999</c:v>
                </c:pt>
                <c:pt idx="1715">
                  <c:v>0.18574000000000002</c:v>
                </c:pt>
                <c:pt idx="1716">
                  <c:v>0.2132</c:v>
                </c:pt>
                <c:pt idx="1717">
                  <c:v>0.20150999999999999</c:v>
                </c:pt>
                <c:pt idx="1718">
                  <c:v>0.20448</c:v>
                </c:pt>
                <c:pt idx="1719">
                  <c:v>0.19558</c:v>
                </c:pt>
                <c:pt idx="1720">
                  <c:v>0.19413</c:v>
                </c:pt>
                <c:pt idx="1721">
                  <c:v>0.19977</c:v>
                </c:pt>
                <c:pt idx="1722">
                  <c:v>0.18949000000000002</c:v>
                </c:pt>
                <c:pt idx="1723">
                  <c:v>0.18092</c:v>
                </c:pt>
                <c:pt idx="1724">
                  <c:v>0.17737</c:v>
                </c:pt>
                <c:pt idx="1725">
                  <c:v>0.17893999999999999</c:v>
                </c:pt>
                <c:pt idx="1726">
                  <c:v>0.17895</c:v>
                </c:pt>
                <c:pt idx="1727">
                  <c:v>0.17912</c:v>
                </c:pt>
                <c:pt idx="1728">
                  <c:v>0.17454999999999998</c:v>
                </c:pt>
                <c:pt idx="1729">
                  <c:v>0.18084</c:v>
                </c:pt>
                <c:pt idx="1730">
                  <c:v>0.17402999999999999</c:v>
                </c:pt>
                <c:pt idx="1731">
                  <c:v>0.17013000000000003</c:v>
                </c:pt>
                <c:pt idx="1732">
                  <c:v>0.17022999999999999</c:v>
                </c:pt>
                <c:pt idx="1733">
                  <c:v>0.16844999999999999</c:v>
                </c:pt>
                <c:pt idx="1734">
                  <c:v>0.16509000000000001</c:v>
                </c:pt>
                <c:pt idx="1735">
                  <c:v>0.17292000000000002</c:v>
                </c:pt>
                <c:pt idx="1736">
                  <c:v>0.19399000000000002</c:v>
                </c:pt>
                <c:pt idx="1737">
                  <c:v>0.19518000000000002</c:v>
                </c:pt>
                <c:pt idx="1738">
                  <c:v>0.2152</c:v>
                </c:pt>
                <c:pt idx="1739">
                  <c:v>0.20684999999999998</c:v>
                </c:pt>
                <c:pt idx="1740">
                  <c:v>0.20780999999999999</c:v>
                </c:pt>
                <c:pt idx="1741">
                  <c:v>0.20172999999999999</c:v>
                </c:pt>
                <c:pt idx="1742">
                  <c:v>0.20286999999999999</c:v>
                </c:pt>
                <c:pt idx="1743">
                  <c:v>0.19577</c:v>
                </c:pt>
                <c:pt idx="1744">
                  <c:v>0.19189000000000001</c:v>
                </c:pt>
                <c:pt idx="1745">
                  <c:v>0.20124</c:v>
                </c:pt>
                <c:pt idx="1746">
                  <c:v>0.20326</c:v>
                </c:pt>
                <c:pt idx="1747">
                  <c:v>0.20412</c:v>
                </c:pt>
                <c:pt idx="1748">
                  <c:v>0.19556999999999999</c:v>
                </c:pt>
                <c:pt idx="1749">
                  <c:v>0.19698000000000002</c:v>
                </c:pt>
                <c:pt idx="1750">
                  <c:v>0.19664999999999999</c:v>
                </c:pt>
                <c:pt idx="1751">
                  <c:v>0.19033000000000003</c:v>
                </c:pt>
                <c:pt idx="1752">
                  <c:v>0.18606999999999999</c:v>
                </c:pt>
                <c:pt idx="1753">
                  <c:v>0.18723000000000001</c:v>
                </c:pt>
                <c:pt idx="1754">
                  <c:v>0.19518999999999997</c:v>
                </c:pt>
                <c:pt idx="1755">
                  <c:v>0.19413</c:v>
                </c:pt>
                <c:pt idx="1756">
                  <c:v>0.19907</c:v>
                </c:pt>
                <c:pt idx="1757">
                  <c:v>0.20356000000000002</c:v>
                </c:pt>
                <c:pt idx="1758">
                  <c:v>0.19925999999999999</c:v>
                </c:pt>
                <c:pt idx="1759">
                  <c:v>0.20321999999999998</c:v>
                </c:pt>
                <c:pt idx="1760">
                  <c:v>0.21599000000000002</c:v>
                </c:pt>
                <c:pt idx="1761">
                  <c:v>0.21466000000000002</c:v>
                </c:pt>
                <c:pt idx="1762">
                  <c:v>0.23916000000000001</c:v>
                </c:pt>
                <c:pt idx="1763">
                  <c:v>0.24876000000000001</c:v>
                </c:pt>
                <c:pt idx="1764">
                  <c:v>0.23474</c:v>
                </c:pt>
                <c:pt idx="1765">
                  <c:v>0.25292000000000003</c:v>
                </c:pt>
                <c:pt idx="1766">
                  <c:v>0.26254</c:v>
                </c:pt>
                <c:pt idx="1767">
                  <c:v>0.25875999999999999</c:v>
                </c:pt>
                <c:pt idx="1768">
                  <c:v>0.24480000000000002</c:v>
                </c:pt>
                <c:pt idx="1769">
                  <c:v>0.25079000000000001</c:v>
                </c:pt>
                <c:pt idx="1770">
                  <c:v>0.24545000000000003</c:v>
                </c:pt>
                <c:pt idx="1771">
                  <c:v>0.22472000000000003</c:v>
                </c:pt>
                <c:pt idx="1772">
                  <c:v>0.22474</c:v>
                </c:pt>
                <c:pt idx="1773">
                  <c:v>0.24628</c:v>
                </c:pt>
                <c:pt idx="1774">
                  <c:v>0.24690999999999999</c:v>
                </c:pt>
                <c:pt idx="1775">
                  <c:v>0.23312000000000002</c:v>
                </c:pt>
                <c:pt idx="1776">
                  <c:v>0.23312000000000002</c:v>
                </c:pt>
                <c:pt idx="1777">
                  <c:v>0.23312000000000002</c:v>
                </c:pt>
                <c:pt idx="1778">
                  <c:v>0.22172999999999998</c:v>
                </c:pt>
                <c:pt idx="1779">
                  <c:v>0.22502</c:v>
                </c:pt>
                <c:pt idx="1780">
                  <c:v>0.20910000000000001</c:v>
                </c:pt>
                <c:pt idx="1781">
                  <c:v>0.20675000000000002</c:v>
                </c:pt>
                <c:pt idx="1782">
                  <c:v>0.21609999999999999</c:v>
                </c:pt>
                <c:pt idx="1783">
                  <c:v>0.21495999999999998</c:v>
                </c:pt>
                <c:pt idx="1784">
                  <c:v>0.22078</c:v>
                </c:pt>
                <c:pt idx="1785">
                  <c:v>0.21632000000000001</c:v>
                </c:pt>
                <c:pt idx="1786">
                  <c:v>0.21612999999999999</c:v>
                </c:pt>
                <c:pt idx="1787">
                  <c:v>0.21149000000000001</c:v>
                </c:pt>
                <c:pt idx="1788">
                  <c:v>0.21010000000000001</c:v>
                </c:pt>
                <c:pt idx="1789">
                  <c:v>0.21280000000000002</c:v>
                </c:pt>
                <c:pt idx="1790">
                  <c:v>0.21293000000000001</c:v>
                </c:pt>
                <c:pt idx="1791">
                  <c:v>0.22086</c:v>
                </c:pt>
                <c:pt idx="1792">
                  <c:v>0.22111</c:v>
                </c:pt>
                <c:pt idx="1793">
                  <c:v>0.23196000000000003</c:v>
                </c:pt>
                <c:pt idx="1794">
                  <c:v>0.2238</c:v>
                </c:pt>
                <c:pt idx="1795">
                  <c:v>0.21983</c:v>
                </c:pt>
                <c:pt idx="1796">
                  <c:v>0.20649000000000001</c:v>
                </c:pt>
                <c:pt idx="1797">
                  <c:v>0.19201000000000001</c:v>
                </c:pt>
                <c:pt idx="1798">
                  <c:v>0.20370000000000002</c:v>
                </c:pt>
                <c:pt idx="1799">
                  <c:v>0.18808</c:v>
                </c:pt>
                <c:pt idx="1800">
                  <c:v>0.19381000000000001</c:v>
                </c:pt>
                <c:pt idx="1801">
                  <c:v>0.23507999999999998</c:v>
                </c:pt>
                <c:pt idx="1802">
                  <c:v>0.24276</c:v>
                </c:pt>
                <c:pt idx="1803">
                  <c:v>0.26256000000000002</c:v>
                </c:pt>
                <c:pt idx="1804">
                  <c:v>0.26539000000000001</c:v>
                </c:pt>
                <c:pt idx="1805">
                  <c:v>0.28940000000000005</c:v>
                </c:pt>
                <c:pt idx="1806">
                  <c:v>0.26421</c:v>
                </c:pt>
                <c:pt idx="1807">
                  <c:v>0.27499000000000001</c:v>
                </c:pt>
                <c:pt idx="1808">
                  <c:v>0.24651000000000001</c:v>
                </c:pt>
                <c:pt idx="1809">
                  <c:v>0.24518000000000001</c:v>
                </c:pt>
                <c:pt idx="1810">
                  <c:v>0.24509</c:v>
                </c:pt>
                <c:pt idx="1811">
                  <c:v>0.22469999999999998</c:v>
                </c:pt>
                <c:pt idx="1812">
                  <c:v>0.20493</c:v>
                </c:pt>
                <c:pt idx="1813">
                  <c:v>0.20229</c:v>
                </c:pt>
                <c:pt idx="1814">
                  <c:v>0.20277999999999999</c:v>
                </c:pt>
                <c:pt idx="1815">
                  <c:v>0.21110000000000001</c:v>
                </c:pt>
                <c:pt idx="1816">
                  <c:v>0.21742</c:v>
                </c:pt>
                <c:pt idx="1817">
                  <c:v>0.21263000000000001</c:v>
                </c:pt>
                <c:pt idx="1818">
                  <c:v>0.22626000000000002</c:v>
                </c:pt>
                <c:pt idx="1819">
                  <c:v>0.24636</c:v>
                </c:pt>
                <c:pt idx="1820">
                  <c:v>0.26966000000000001</c:v>
                </c:pt>
                <c:pt idx="1821">
                  <c:v>0.29869000000000001</c:v>
                </c:pt>
                <c:pt idx="1822">
                  <c:v>0.31396000000000002</c:v>
                </c:pt>
                <c:pt idx="1823">
                  <c:v>0.31370000000000003</c:v>
                </c:pt>
                <c:pt idx="1824">
                  <c:v>0.29001000000000005</c:v>
                </c:pt>
                <c:pt idx="1825">
                  <c:v>0.25135000000000002</c:v>
                </c:pt>
                <c:pt idx="1826">
                  <c:v>0.27280000000000004</c:v>
                </c:pt>
                <c:pt idx="1827">
                  <c:v>0.27776000000000001</c:v>
                </c:pt>
                <c:pt idx="1828">
                  <c:v>#N/A</c:v>
                </c:pt>
                <c:pt idx="1829">
                  <c:v>0.25951000000000002</c:v>
                </c:pt>
                <c:pt idx="1830">
                  <c:v>0.26741999999999999</c:v>
                </c:pt>
                <c:pt idx="1831">
                  <c:v>0.29594000000000004</c:v>
                </c:pt>
                <c:pt idx="1832">
                  <c:v>0.32683000000000001</c:v>
                </c:pt>
                <c:pt idx="1833">
                  <c:v>0.30313000000000001</c:v>
                </c:pt>
                <c:pt idx="1834">
                  <c:v>0.34517999999999999</c:v>
                </c:pt>
                <c:pt idx="1835">
                  <c:v>0.37690000000000001</c:v>
                </c:pt>
                <c:pt idx="1836">
                  <c:v>0.32310000000000005</c:v>
                </c:pt>
                <c:pt idx="1837">
                  <c:v>0.28021000000000001</c:v>
                </c:pt>
                <c:pt idx="1838">
                  <c:v>0.28835</c:v>
                </c:pt>
                <c:pt idx="1839">
                  <c:v>0.25233</c:v>
                </c:pt>
                <c:pt idx="1840">
                  <c:v>0.22286000000000003</c:v>
                </c:pt>
                <c:pt idx="1841">
                  <c:v>0.24855000000000002</c:v>
                </c:pt>
                <c:pt idx="1842">
                  <c:v>0.30960000000000004</c:v>
                </c:pt>
                <c:pt idx="1843">
                  <c:v>0.29625000000000001</c:v>
                </c:pt>
                <c:pt idx="1844">
                  <c:v>0.32012000000000002</c:v>
                </c:pt>
                <c:pt idx="1845">
                  <c:v>0.26734000000000002</c:v>
                </c:pt>
                <c:pt idx="1846">
                  <c:v>0.27300000000000002</c:v>
                </c:pt>
                <c:pt idx="1847">
                  <c:v>0.25799</c:v>
                </c:pt>
                <c:pt idx="1848">
                  <c:v>#N/A</c:v>
                </c:pt>
                <c:pt idx="1849">
                  <c:v>0.22358</c:v>
                </c:pt>
                <c:pt idx="1850">
                  <c:v>0.21638000000000002</c:v>
                </c:pt>
                <c:pt idx="1851">
                  <c:v>0.21992</c:v>
                </c:pt>
                <c:pt idx="1852">
                  <c:v>0.2175</c:v>
                </c:pt>
                <c:pt idx="1853">
                  <c:v>0.19074000000000002</c:v>
                </c:pt>
                <c:pt idx="1854">
                  <c:v>0.18727000000000002</c:v>
                </c:pt>
                <c:pt idx="1855">
                  <c:v>0.19694</c:v>
                </c:pt>
                <c:pt idx="1856">
                  <c:v>0.18426999999999999</c:v>
                </c:pt>
                <c:pt idx="1857">
                  <c:v>0.17333999999999999</c:v>
                </c:pt>
                <c:pt idx="1858">
                  <c:v>0.18190000000000001</c:v>
                </c:pt>
                <c:pt idx="1859">
                  <c:v>0.17354</c:v>
                </c:pt>
                <c:pt idx="1860">
                  <c:v>0.14907000000000001</c:v>
                </c:pt>
                <c:pt idx="1861">
                  <c:v>0.15438000000000002</c:v>
                </c:pt>
                <c:pt idx="1862">
                  <c:v>0.15947</c:v>
                </c:pt>
                <c:pt idx="1863">
                  <c:v>0.15598000000000001</c:v>
                </c:pt>
                <c:pt idx="1864">
                  <c:v>0.15074000000000001</c:v>
                </c:pt>
                <c:pt idx="1865">
                  <c:v>0.16120999999999999</c:v>
                </c:pt>
                <c:pt idx="1866">
                  <c:v>0.16552</c:v>
                </c:pt>
                <c:pt idx="1867">
                  <c:v>0.16443000000000002</c:v>
                </c:pt>
                <c:pt idx="1868">
                  <c:v>#N/A</c:v>
                </c:pt>
                <c:pt idx="1869">
                  <c:v>#N/A</c:v>
                </c:pt>
                <c:pt idx="1870">
                  <c:v>0.15853</c:v>
                </c:pt>
                <c:pt idx="1871">
                  <c:v>0.16756000000000001</c:v>
                </c:pt>
                <c:pt idx="1872">
                  <c:v>0.1653</c:v>
                </c:pt>
                <c:pt idx="1873">
                  <c:v>0.16135000000000002</c:v>
                </c:pt>
                <c:pt idx="1874">
                  <c:v>0.15744</c:v>
                </c:pt>
                <c:pt idx="1875">
                  <c:v>0.15533</c:v>
                </c:pt>
                <c:pt idx="1876">
                  <c:v>0.16219000000000003</c:v>
                </c:pt>
                <c:pt idx="1877">
                  <c:v>0.16041</c:v>
                </c:pt>
                <c:pt idx="1878">
                  <c:v>0.17129000000000003</c:v>
                </c:pt>
                <c:pt idx="1879">
                  <c:v>0.16134000000000001</c:v>
                </c:pt>
                <c:pt idx="1880">
                  <c:v>0.15753</c:v>
                </c:pt>
                <c:pt idx="1881">
                  <c:v>0.16578000000000001</c:v>
                </c:pt>
                <c:pt idx="1882">
                  <c:v>0.17183000000000001</c:v>
                </c:pt>
                <c:pt idx="1883">
                  <c:v>0.17873999999999998</c:v>
                </c:pt>
                <c:pt idx="1884">
                  <c:v>0.16491</c:v>
                </c:pt>
                <c:pt idx="1885">
                  <c:v>0.16838999999999998</c:v>
                </c:pt>
                <c:pt idx="1886">
                  <c:v>0.17457999999999999</c:v>
                </c:pt>
                <c:pt idx="1887">
                  <c:v>0.18013000000000001</c:v>
                </c:pt>
                <c:pt idx="1888">
                  <c:v>0.18231000000000003</c:v>
                </c:pt>
                <c:pt idx="1889">
                  <c:v>0.17837</c:v>
                </c:pt>
                <c:pt idx="1890">
                  <c:v>0.17826999999999998</c:v>
                </c:pt>
                <c:pt idx="1891">
                  <c:v>0.17338000000000001</c:v>
                </c:pt>
                <c:pt idx="1892">
                  <c:v>0.17507000000000003</c:v>
                </c:pt>
                <c:pt idx="1893">
                  <c:v>0.1802</c:v>
                </c:pt>
                <c:pt idx="1894">
                  <c:v>0.18446000000000001</c:v>
                </c:pt>
                <c:pt idx="1895">
                  <c:v>0.19856000000000001</c:v>
                </c:pt>
                <c:pt idx="1896">
                  <c:v>0.19228000000000001</c:v>
                </c:pt>
                <c:pt idx="1897">
                  <c:v>0.20033999999999999</c:v>
                </c:pt>
                <c:pt idx="1898">
                  <c:v>0.19248000000000001</c:v>
                </c:pt>
                <c:pt idx="1899">
                  <c:v>0.18611999999999998</c:v>
                </c:pt>
                <c:pt idx="1900">
                  <c:v>0.19502</c:v>
                </c:pt>
                <c:pt idx="1901">
                  <c:v>0.20292000000000002</c:v>
                </c:pt>
                <c:pt idx="1902">
                  <c:v>0.21716000000000002</c:v>
                </c:pt>
                <c:pt idx="1903">
                  <c:v>0.23338</c:v>
                </c:pt>
                <c:pt idx="1904">
                  <c:v>0.23648</c:v>
                </c:pt>
                <c:pt idx="1905">
                  <c:v>0.23868</c:v>
                </c:pt>
                <c:pt idx="1906">
                  <c:v>0.23618</c:v>
                </c:pt>
                <c:pt idx="1907">
                  <c:v>0.24496999999999999</c:v>
                </c:pt>
                <c:pt idx="1908">
                  <c:v>0.24754000000000001</c:v>
                </c:pt>
                <c:pt idx="1909">
                  <c:v>0.24035000000000001</c:v>
                </c:pt>
                <c:pt idx="1910">
                  <c:v>0.23445000000000002</c:v>
                </c:pt>
                <c:pt idx="1911">
                  <c:v>0.20843</c:v>
                </c:pt>
                <c:pt idx="1912">
                  <c:v>0.21031</c:v>
                </c:pt>
                <c:pt idx="1913">
                  <c:v>0.22181999999999999</c:v>
                </c:pt>
                <c:pt idx="1914">
                  <c:v>0.22903999999999999</c:v>
                </c:pt>
                <c:pt idx="1915">
                  <c:v>0.24309999999999998</c:v>
                </c:pt>
                <c:pt idx="1916">
                  <c:v>0.23429</c:v>
                </c:pt>
                <c:pt idx="1917">
                  <c:v>0.22372</c:v>
                </c:pt>
                <c:pt idx="1918">
                  <c:v>0.23430000000000001</c:v>
                </c:pt>
                <c:pt idx="1919">
                  <c:v>0.22568000000000002</c:v>
                </c:pt>
                <c:pt idx="1920">
                  <c:v>0.22486</c:v>
                </c:pt>
                <c:pt idx="1921">
                  <c:v>0.20126000000000002</c:v>
                </c:pt>
                <c:pt idx="1922">
                  <c:v>0.18231000000000003</c:v>
                </c:pt>
                <c:pt idx="1923">
                  <c:v>0.17826999999999998</c:v>
                </c:pt>
                <c:pt idx="1924">
                  <c:v>0.18583</c:v>
                </c:pt>
                <c:pt idx="1925">
                  <c:v>0.17983000000000002</c:v>
                </c:pt>
                <c:pt idx="1926">
                  <c:v>0.19120000000000001</c:v>
                </c:pt>
                <c:pt idx="1927">
                  <c:v>0.18825</c:v>
                </c:pt>
                <c:pt idx="1928">
                  <c:v>0.18035000000000001</c:v>
                </c:pt>
                <c:pt idx="1929">
                  <c:v>0.17216000000000001</c:v>
                </c:pt>
                <c:pt idx="1930">
                  <c:v>0.17341999999999999</c:v>
                </c:pt>
                <c:pt idx="1931">
                  <c:v>0.19424</c:v>
                </c:pt>
                <c:pt idx="1932">
                  <c:v>0.19689000000000001</c:v>
                </c:pt>
                <c:pt idx="1933">
                  <c:v>0.19753000000000001</c:v>
                </c:pt>
                <c:pt idx="1934">
                  <c:v>#N/A</c:v>
                </c:pt>
                <c:pt idx="1935">
                  <c:v>0.20302000000000001</c:v>
                </c:pt>
                <c:pt idx="1936">
                  <c:v>0.20715</c:v>
                </c:pt>
                <c:pt idx="1937">
                  <c:v>0.19899</c:v>
                </c:pt>
                <c:pt idx="1938">
                  <c:v>#N/A</c:v>
                </c:pt>
                <c:pt idx="1939">
                  <c:v>#N/A</c:v>
                </c:pt>
                <c:pt idx="1940">
                  <c:v>0.19732</c:v>
                </c:pt>
                <c:pt idx="1941">
                  <c:v>0.19821000000000003</c:v>
                </c:pt>
                <c:pt idx="1942">
                  <c:v>0.20286999999999999</c:v>
                </c:pt>
                <c:pt idx="1943">
                  <c:v>0.20035</c:v>
                </c:pt>
                <c:pt idx="1944">
                  <c:v>0.21262</c:v>
                </c:pt>
                <c:pt idx="1945">
                  <c:v>0.20937999999999998</c:v>
                </c:pt>
                <c:pt idx="1946">
                  <c:v>0.20245000000000002</c:v>
                </c:pt>
                <c:pt idx="1947">
                  <c:v>0.21001999999999998</c:v>
                </c:pt>
                <c:pt idx="1948">
                  <c:v>0.21528</c:v>
                </c:pt>
                <c:pt idx="1949">
                  <c:v>0.21946000000000002</c:v>
                </c:pt>
                <c:pt idx="1950">
                  <c:v>0.22570000000000001</c:v>
                </c:pt>
                <c:pt idx="1951">
                  <c:v>0.23568999999999998</c:v>
                </c:pt>
                <c:pt idx="1952">
                  <c:v>0.22894999999999999</c:v>
                </c:pt>
                <c:pt idx="1953">
                  <c:v>0.22172</c:v>
                </c:pt>
                <c:pt idx="1954">
                  <c:v>0.2145</c:v>
                </c:pt>
                <c:pt idx="1955">
                  <c:v>0.22542999999999999</c:v>
                </c:pt>
                <c:pt idx="1956">
                  <c:v>0.22739999999999999</c:v>
                </c:pt>
                <c:pt idx="1957">
                  <c:v>0.23332</c:v>
                </c:pt>
                <c:pt idx="1958">
                  <c:v>0.25819999999999999</c:v>
                </c:pt>
                <c:pt idx="1959">
                  <c:v>0.24839</c:v>
                </c:pt>
                <c:pt idx="1960">
                  <c:v>0.26124999999999998</c:v>
                </c:pt>
                <c:pt idx="1961">
                  <c:v>0.20236999999999999</c:v>
                </c:pt>
                <c:pt idx="1962">
                  <c:v>0.21439</c:v>
                </c:pt>
                <c:pt idx="1963">
                  <c:v>0.21662000000000001</c:v>
                </c:pt>
                <c:pt idx="1964">
                  <c:v>0.23228000000000001</c:v>
                </c:pt>
                <c:pt idx="1965">
                  <c:v>0.22691</c:v>
                </c:pt>
                <c:pt idx="1966">
                  <c:v>0.21791000000000002</c:v>
                </c:pt>
                <c:pt idx="1967">
                  <c:v>0.22137000000000001</c:v>
                </c:pt>
                <c:pt idx="1968">
                  <c:v>0.22065000000000001</c:v>
                </c:pt>
                <c:pt idx="1969">
                  <c:v>0.22189</c:v>
                </c:pt>
                <c:pt idx="1970">
                  <c:v>0.22936000000000001</c:v>
                </c:pt>
                <c:pt idx="1971">
                  <c:v>0.22606000000000001</c:v>
                </c:pt>
                <c:pt idx="1972">
                  <c:v>0.22694</c:v>
                </c:pt>
                <c:pt idx="1973">
                  <c:v>0.23248000000000002</c:v>
                </c:pt>
                <c:pt idx="1974">
                  <c:v>0.23857</c:v>
                </c:pt>
                <c:pt idx="1975">
                  <c:v>0.24859000000000003</c:v>
                </c:pt>
                <c:pt idx="1976">
                  <c:v>0.26484999999999997</c:v>
                </c:pt>
                <c:pt idx="1977">
                  <c:v>0.27948000000000001</c:v>
                </c:pt>
                <c:pt idx="1978">
                  <c:v>0.26963999999999999</c:v>
                </c:pt>
                <c:pt idx="1979">
                  <c:v>0.27673000000000003</c:v>
                </c:pt>
                <c:pt idx="1980">
                  <c:v>0.23904</c:v>
                </c:pt>
                <c:pt idx="1981">
                  <c:v>0.25047000000000003</c:v>
                </c:pt>
                <c:pt idx="1982">
                  <c:v>0.22559999999999999</c:v>
                </c:pt>
                <c:pt idx="1983">
                  <c:v>0.22446000000000002</c:v>
                </c:pt>
                <c:pt idx="1984">
                  <c:v>0.20585000000000001</c:v>
                </c:pt>
                <c:pt idx="1985">
                  <c:v>0.20683000000000001</c:v>
                </c:pt>
                <c:pt idx="1986">
                  <c:v>0.20545000000000002</c:v>
                </c:pt>
                <c:pt idx="1987">
                  <c:v>0.20882000000000001</c:v>
                </c:pt>
                <c:pt idx="1988">
                  <c:v>0.21140999999999999</c:v>
                </c:pt>
                <c:pt idx="1989">
                  <c:v>0.21154000000000001</c:v>
                </c:pt>
                <c:pt idx="1990">
                  <c:v>0.20291000000000001</c:v>
                </c:pt>
                <c:pt idx="1991">
                  <c:v>0.19183</c:v>
                </c:pt>
                <c:pt idx="1992">
                  <c:v>0.2039</c:v>
                </c:pt>
                <c:pt idx="1993">
                  <c:v>0.19470999999999999</c:v>
                </c:pt>
                <c:pt idx="1994">
                  <c:v>0.19125</c:v>
                </c:pt>
                <c:pt idx="1995">
                  <c:v>0.18890000000000001</c:v>
                </c:pt>
                <c:pt idx="1996">
                  <c:v>0.22114999999999999</c:v>
                </c:pt>
                <c:pt idx="1997">
                  <c:v>0.22428000000000001</c:v>
                </c:pt>
                <c:pt idx="1998">
                  <c:v>0.24063999999999999</c:v>
                </c:pt>
                <c:pt idx="1999">
                  <c:v>0.24612999999999999</c:v>
                </c:pt>
                <c:pt idx="2000">
                  <c:v>0.23096</c:v>
                </c:pt>
                <c:pt idx="2001">
                  <c:v>0.22348999999999999</c:v>
                </c:pt>
                <c:pt idx="2002">
                  <c:v>0.21856000000000003</c:v>
                </c:pt>
                <c:pt idx="2003">
                  <c:v>0.21295000000000003</c:v>
                </c:pt>
                <c:pt idx="2004">
                  <c:v>0.21848000000000001</c:v>
                </c:pt>
                <c:pt idx="2005">
                  <c:v>0.22062000000000001</c:v>
                </c:pt>
                <c:pt idx="2006">
                  <c:v>0.20629999999999998</c:v>
                </c:pt>
                <c:pt idx="2007">
                  <c:v>0.20923000000000003</c:v>
                </c:pt>
                <c:pt idx="2008">
                  <c:v>0.21474000000000001</c:v>
                </c:pt>
                <c:pt idx="2009">
                  <c:v>0.20733000000000001</c:v>
                </c:pt>
                <c:pt idx="2010">
                  <c:v>0.20824000000000001</c:v>
                </c:pt>
                <c:pt idx="2011">
                  <c:v>0.21384</c:v>
                </c:pt>
                <c:pt idx="2012">
                  <c:v>0.21757000000000001</c:v>
                </c:pt>
                <c:pt idx="2013">
                  <c:v>0.22624</c:v>
                </c:pt>
                <c:pt idx="2014">
                  <c:v>0.21795000000000003</c:v>
                </c:pt>
                <c:pt idx="2015">
                  <c:v>0.22030000000000002</c:v>
                </c:pt>
                <c:pt idx="2016">
                  <c:v>0.22899000000000003</c:v>
                </c:pt>
                <c:pt idx="2017">
                  <c:v>0.23343</c:v>
                </c:pt>
                <c:pt idx="2018">
                  <c:v>0.23242000000000002</c:v>
                </c:pt>
                <c:pt idx="2019">
                  <c:v>0.24449000000000001</c:v>
                </c:pt>
                <c:pt idx="2020">
                  <c:v>0.26152000000000003</c:v>
                </c:pt>
                <c:pt idx="2021">
                  <c:v>0.26841999999999999</c:v>
                </c:pt>
                <c:pt idx="2022">
                  <c:v>0.26406000000000002</c:v>
                </c:pt>
                <c:pt idx="2023">
                  <c:v>#N/A</c:v>
                </c:pt>
                <c:pt idx="2024">
                  <c:v>0.23099</c:v>
                </c:pt>
                <c:pt idx="2025">
                  <c:v>0.23296</c:v>
                </c:pt>
                <c:pt idx="2026">
                  <c:v>0.23</c:v>
                </c:pt>
                <c:pt idx="2027">
                  <c:v>0.22609000000000001</c:v>
                </c:pt>
                <c:pt idx="2028">
                  <c:v>0.23676</c:v>
                </c:pt>
                <c:pt idx="2029">
                  <c:v>0.22896000000000002</c:v>
                </c:pt>
                <c:pt idx="2030">
                  <c:v>0.2329</c:v>
                </c:pt>
                <c:pt idx="2031">
                  <c:v>0.24632000000000001</c:v>
                </c:pt>
                <c:pt idx="2032">
                  <c:v>0.24437999999999999</c:v>
                </c:pt>
                <c:pt idx="2033">
                  <c:v>0.25531999999999999</c:v>
                </c:pt>
                <c:pt idx="2034">
                  <c:v>0.21498999999999999</c:v>
                </c:pt>
                <c:pt idx="2035">
                  <c:v>0.21553</c:v>
                </c:pt>
                <c:pt idx="2036">
                  <c:v>0.22470999999999999</c:v>
                </c:pt>
                <c:pt idx="2037">
                  <c:v>0.23277</c:v>
                </c:pt>
                <c:pt idx="2038">
                  <c:v>0.23022999999999999</c:v>
                </c:pt>
                <c:pt idx="2039">
                  <c:v>0.22193000000000002</c:v>
                </c:pt>
                <c:pt idx="2040">
                  <c:v>0.22359000000000001</c:v>
                </c:pt>
                <c:pt idx="2041">
                  <c:v>0.23230000000000001</c:v>
                </c:pt>
                <c:pt idx="2042">
                  <c:v>0.24351</c:v>
                </c:pt>
                <c:pt idx="2043">
                  <c:v>0.24947</c:v>
                </c:pt>
                <c:pt idx="2044">
                  <c:v>0.23765</c:v>
                </c:pt>
                <c:pt idx="2045">
                  <c:v>0.22169</c:v>
                </c:pt>
                <c:pt idx="2046">
                  <c:v>0.22751000000000002</c:v>
                </c:pt>
                <c:pt idx="2047">
                  <c:v>0.23008000000000001</c:v>
                </c:pt>
                <c:pt idx="2048">
                  <c:v>0.22597</c:v>
                </c:pt>
                <c:pt idx="2049">
                  <c:v>0.21437</c:v>
                </c:pt>
                <c:pt idx="2050">
                  <c:v>0.21987999999999999</c:v>
                </c:pt>
                <c:pt idx="2051">
                  <c:v>0.23382000000000003</c:v>
                </c:pt>
                <c:pt idx="2052">
                  <c:v>0.22603000000000001</c:v>
                </c:pt>
                <c:pt idx="2053">
                  <c:v>0.22280999999999998</c:v>
                </c:pt>
                <c:pt idx="2054">
                  <c:v>0.22083</c:v>
                </c:pt>
                <c:pt idx="2055">
                  <c:v>0.22655000000000003</c:v>
                </c:pt>
                <c:pt idx="2056">
                  <c:v>0.23265999999999998</c:v>
                </c:pt>
                <c:pt idx="2057">
                  <c:v>0.24412</c:v>
                </c:pt>
                <c:pt idx="2058">
                  <c:v>0.25558000000000003</c:v>
                </c:pt>
                <c:pt idx="2059">
                  <c:v>0.26243</c:v>
                </c:pt>
                <c:pt idx="2060">
                  <c:v>0.26083000000000001</c:v>
                </c:pt>
                <c:pt idx="2061">
                  <c:v>0.29688999999999999</c:v>
                </c:pt>
                <c:pt idx="2062">
                  <c:v>0.28782000000000002</c:v>
                </c:pt>
                <c:pt idx="2063">
                  <c:v>0.28656999999999999</c:v>
                </c:pt>
                <c:pt idx="2064">
                  <c:v>0.26463000000000003</c:v>
                </c:pt>
                <c:pt idx="2065">
                  <c:v>0.26605000000000001</c:v>
                </c:pt>
                <c:pt idx="2066">
                  <c:v>0.24117999999999998</c:v>
                </c:pt>
                <c:pt idx="2067">
                  <c:v>0.25031999999999999</c:v>
                </c:pt>
                <c:pt idx="2068">
                  <c:v>0.25569999999999998</c:v>
                </c:pt>
                <c:pt idx="2069">
                  <c:v>0.26726</c:v>
                </c:pt>
                <c:pt idx="2070">
                  <c:v>0.26808999999999999</c:v>
                </c:pt>
                <c:pt idx="2071">
                  <c:v>0.27033000000000001</c:v>
                </c:pt>
                <c:pt idx="2072">
                  <c:v>0.29224</c:v>
                </c:pt>
                <c:pt idx="2073">
                  <c:v>0.29670000000000002</c:v>
                </c:pt>
                <c:pt idx="2074">
                  <c:v>0.26003999999999999</c:v>
                </c:pt>
                <c:pt idx="2075">
                  <c:v>0.28038000000000002</c:v>
                </c:pt>
                <c:pt idx="2076">
                  <c:v>0.29193000000000002</c:v>
                </c:pt>
                <c:pt idx="2077">
                  <c:v>0.27715000000000001</c:v>
                </c:pt>
                <c:pt idx="2078">
                  <c:v>0.27506000000000003</c:v>
                </c:pt>
                <c:pt idx="2079">
                  <c:v>0.23766999999999999</c:v>
                </c:pt>
                <c:pt idx="2080">
                  <c:v>0.23451</c:v>
                </c:pt>
                <c:pt idx="2081">
                  <c:v>0.25135999999999997</c:v>
                </c:pt>
                <c:pt idx="2082">
                  <c:v>0.26789000000000002</c:v>
                </c:pt>
                <c:pt idx="2083">
                  <c:v>0.27690999999999999</c:v>
                </c:pt>
                <c:pt idx="2084">
                  <c:v>0.26734000000000002</c:v>
                </c:pt>
                <c:pt idx="2085">
                  <c:v>0.27530000000000004</c:v>
                </c:pt>
                <c:pt idx="2086">
                  <c:v>0.28119</c:v>
                </c:pt>
                <c:pt idx="2087">
                  <c:v>0.26591999999999999</c:v>
                </c:pt>
                <c:pt idx="2088">
                  <c:v>0.27074000000000004</c:v>
                </c:pt>
                <c:pt idx="2089">
                  <c:v>0.26826</c:v>
                </c:pt>
                <c:pt idx="2090">
                  <c:v>0.28037000000000001</c:v>
                </c:pt>
                <c:pt idx="2091">
                  <c:v>0.27350999999999998</c:v>
                </c:pt>
                <c:pt idx="2092">
                  <c:v>0.27767000000000003</c:v>
                </c:pt>
                <c:pt idx="2093">
                  <c:v>#N/A</c:v>
                </c:pt>
                <c:pt idx="2094">
                  <c:v>0.27207000000000003</c:v>
                </c:pt>
                <c:pt idx="2095">
                  <c:v>0.28696000000000005</c:v>
                </c:pt>
                <c:pt idx="2096">
                  <c:v>0.25768999999999997</c:v>
                </c:pt>
                <c:pt idx="2097">
                  <c:v>0.26141999999999999</c:v>
                </c:pt>
                <c:pt idx="2098">
                  <c:v>0.27725</c:v>
                </c:pt>
                <c:pt idx="2099">
                  <c:v>0.29458000000000001</c:v>
                </c:pt>
                <c:pt idx="2100">
                  <c:v>0.30059999999999998</c:v>
                </c:pt>
                <c:pt idx="2101">
                  <c:v>0.30892000000000003</c:v>
                </c:pt>
                <c:pt idx="2102">
                  <c:v>0.29948000000000002</c:v>
                </c:pt>
                <c:pt idx="2103">
                  <c:v>0.32183</c:v>
                </c:pt>
                <c:pt idx="2104">
                  <c:v>0.32655000000000001</c:v>
                </c:pt>
                <c:pt idx="2105">
                  <c:v>0.36856</c:v>
                </c:pt>
                <c:pt idx="2106">
                  <c:v>0.31483</c:v>
                </c:pt>
                <c:pt idx="2107">
                  <c:v>0.31934000000000001</c:v>
                </c:pt>
                <c:pt idx="2108">
                  <c:v>#N/A</c:v>
                </c:pt>
                <c:pt idx="2109">
                  <c:v>0.30945</c:v>
                </c:pt>
                <c:pt idx="2110">
                  <c:v>0.30993999999999999</c:v>
                </c:pt>
                <c:pt idx="2111">
                  <c:v>0.31940999999999997</c:v>
                </c:pt>
                <c:pt idx="2112">
                  <c:v>0.33681</c:v>
                </c:pt>
                <c:pt idx="2113">
                  <c:v>0.31929000000000002</c:v>
                </c:pt>
                <c:pt idx="2114">
                  <c:v>0.31302000000000002</c:v>
                </c:pt>
                <c:pt idx="2115">
                  <c:v>0.32793</c:v>
                </c:pt>
                <c:pt idx="2116">
                  <c:v>0.34187000000000001</c:v>
                </c:pt>
                <c:pt idx="2117">
                  <c:v>0.34811999999999999</c:v>
                </c:pt>
                <c:pt idx="2118">
                  <c:v>0.34972999999999999</c:v>
                </c:pt>
                <c:pt idx="2119">
                  <c:v>0.30523</c:v>
                </c:pt>
                <c:pt idx="2120">
                  <c:v>0.31974000000000002</c:v>
                </c:pt>
                <c:pt idx="2121">
                  <c:v>0.33655999999999997</c:v>
                </c:pt>
                <c:pt idx="2122">
                  <c:v>0.34191000000000005</c:v>
                </c:pt>
                <c:pt idx="2123">
                  <c:v>#N/A</c:v>
                </c:pt>
                <c:pt idx="2124">
                  <c:v>#N/A</c:v>
                </c:pt>
                <c:pt idx="2125">
                  <c:v>0.33994999999999997</c:v>
                </c:pt>
                <c:pt idx="2126">
                  <c:v>0.34997999999999996</c:v>
                </c:pt>
                <c:pt idx="2127">
                  <c:v>0.36208000000000001</c:v>
                </c:pt>
                <c:pt idx="2128">
                  <c:v>0.35881000000000002</c:v>
                </c:pt>
                <c:pt idx="2129">
                  <c:v>0.35167000000000004</c:v>
                </c:pt>
                <c:pt idx="2130">
                  <c:v>0.35767000000000004</c:v>
                </c:pt>
                <c:pt idx="2131">
                  <c:v>0.35796999999999995</c:v>
                </c:pt>
                <c:pt idx="2132">
                  <c:v>0.36395000000000005</c:v>
                </c:pt>
                <c:pt idx="2133">
                  <c:v>0.38597000000000004</c:v>
                </c:pt>
                <c:pt idx="2134">
                  <c:v>0.34628999999999999</c:v>
                </c:pt>
                <c:pt idx="2135">
                  <c:v>0.34771000000000002</c:v>
                </c:pt>
                <c:pt idx="2136">
                  <c:v>0.35463</c:v>
                </c:pt>
                <c:pt idx="2137">
                  <c:v>0.36505000000000004</c:v>
                </c:pt>
                <c:pt idx="2138">
                  <c:v>0.37032999999999999</c:v>
                </c:pt>
                <c:pt idx="2139">
                  <c:v>0.37581000000000003</c:v>
                </c:pt>
                <c:pt idx="2140">
                  <c:v>0.38758000000000004</c:v>
                </c:pt>
                <c:pt idx="2141">
                  <c:v>0.38896000000000003</c:v>
                </c:pt>
                <c:pt idx="2142">
                  <c:v>0.38355</c:v>
                </c:pt>
                <c:pt idx="2143">
                  <c:v>0.38462000000000002</c:v>
                </c:pt>
                <c:pt idx="2144">
                  <c:v>0.39726999999999996</c:v>
                </c:pt>
                <c:pt idx="2145">
                  <c:v>0.40685000000000004</c:v>
                </c:pt>
                <c:pt idx="2146">
                  <c:v>0.40097000000000005</c:v>
                </c:pt>
                <c:pt idx="2147">
                  <c:v>0.40344000000000002</c:v>
                </c:pt>
                <c:pt idx="2148">
                  <c:v>0.43575000000000003</c:v>
                </c:pt>
                <c:pt idx="2149">
                  <c:v>0.44646999999999998</c:v>
                </c:pt>
                <c:pt idx="2150">
                  <c:v>0.43856000000000001</c:v>
                </c:pt>
                <c:pt idx="2151">
                  <c:v>0.43109999999999998</c:v>
                </c:pt>
                <c:pt idx="2152">
                  <c:v>0.46819000000000005</c:v>
                </c:pt>
                <c:pt idx="2153">
                  <c:v>0.46454000000000001</c:v>
                </c:pt>
                <c:pt idx="2154">
                  <c:v>0.38426000000000005</c:v>
                </c:pt>
                <c:pt idx="2155">
                  <c:v>0.38195999999999997</c:v>
                </c:pt>
                <c:pt idx="2156">
                  <c:v>0.41052</c:v>
                </c:pt>
                <c:pt idx="2157">
                  <c:v>0.44262000000000001</c:v>
                </c:pt>
                <c:pt idx="2158">
                  <c:v>0.45561999999999997</c:v>
                </c:pt>
                <c:pt idx="2159">
                  <c:v>0.42143999999999998</c:v>
                </c:pt>
                <c:pt idx="2160">
                  <c:v>0.39699000000000001</c:v>
                </c:pt>
                <c:pt idx="2161">
                  <c:v>0.41822000000000004</c:v>
                </c:pt>
                <c:pt idx="2162">
                  <c:v>0.42170000000000002</c:v>
                </c:pt>
                <c:pt idx="2163">
                  <c:v>0.39768999999999999</c:v>
                </c:pt>
                <c:pt idx="2164">
                  <c:v>0.37079999999999996</c:v>
                </c:pt>
                <c:pt idx="2165">
                  <c:v>0.38552000000000003</c:v>
                </c:pt>
                <c:pt idx="2166">
                  <c:v>0.37917000000000001</c:v>
                </c:pt>
                <c:pt idx="2167">
                  <c:v>0.39046000000000003</c:v>
                </c:pt>
                <c:pt idx="2168">
                  <c:v>0.38268999999999997</c:v>
                </c:pt>
                <c:pt idx="2169">
                  <c:v>0.36991999999999997</c:v>
                </c:pt>
                <c:pt idx="2170">
                  <c:v>0.39887</c:v>
                </c:pt>
                <c:pt idx="2171">
                  <c:v>0.38924000000000003</c:v>
                </c:pt>
                <c:pt idx="2172">
                  <c:v>0.41911999999999999</c:v>
                </c:pt>
                <c:pt idx="2173">
                  <c:v>0.46155000000000002</c:v>
                </c:pt>
                <c:pt idx="2174">
                  <c:v>0.41759000000000002</c:v>
                </c:pt>
                <c:pt idx="2175">
                  <c:v>0.41119</c:v>
                </c:pt>
                <c:pt idx="2176">
                  <c:v>0.40181</c:v>
                </c:pt>
                <c:pt idx="2177">
                  <c:v>0.40792</c:v>
                </c:pt>
                <c:pt idx="2178">
                  <c:v>0.43432999999999999</c:v>
                </c:pt>
                <c:pt idx="2179">
                  <c:v>0.45335999999999999</c:v>
                </c:pt>
                <c:pt idx="2180">
                  <c:v>0.45746999999999999</c:v>
                </c:pt>
                <c:pt idx="2181">
                  <c:v>0.47561000000000003</c:v>
                </c:pt>
                <c:pt idx="2182">
                  <c:v>0.49152000000000001</c:v>
                </c:pt>
                <c:pt idx="2183">
                  <c:v>0.44140000000000001</c:v>
                </c:pt>
                <c:pt idx="2184">
                  <c:v>0.46567999999999998</c:v>
                </c:pt>
                <c:pt idx="2185">
                  <c:v>0.51929000000000003</c:v>
                </c:pt>
                <c:pt idx="2186">
                  <c:v>0.47703000000000007</c:v>
                </c:pt>
                <c:pt idx="2187">
                  <c:v>0.40792</c:v>
                </c:pt>
                <c:pt idx="2188">
                  <c:v>0.36893000000000004</c:v>
                </c:pt>
                <c:pt idx="2189">
                  <c:v>0.36097000000000001</c:v>
                </c:pt>
                <c:pt idx="2190">
                  <c:v>0.34304000000000001</c:v>
                </c:pt>
                <c:pt idx="2191">
                  <c:v>0.37357999999999997</c:v>
                </c:pt>
                <c:pt idx="2192">
                  <c:v>0.34620000000000001</c:v>
                </c:pt>
                <c:pt idx="2193">
                  <c:v>0.36637999999999998</c:v>
                </c:pt>
                <c:pt idx="2194">
                  <c:v>0.36712000000000006</c:v>
                </c:pt>
                <c:pt idx="2195">
                  <c:v>#N/A</c:v>
                </c:pt>
                <c:pt idx="2196">
                  <c:v>0.38896000000000003</c:v>
                </c:pt>
                <c:pt idx="2197">
                  <c:v>0.39180999999999999</c:v>
                </c:pt>
                <c:pt idx="2198">
                  <c:v>0.39057999999999998</c:v>
                </c:pt>
                <c:pt idx="2199">
                  <c:v>#N/A</c:v>
                </c:pt>
                <c:pt idx="2200">
                  <c:v>#N/A</c:v>
                </c:pt>
                <c:pt idx="2201">
                  <c:v>0.35991000000000001</c:v>
                </c:pt>
                <c:pt idx="2202">
                  <c:v>0.36103999999999997</c:v>
                </c:pt>
                <c:pt idx="2203">
                  <c:v>0.36527000000000004</c:v>
                </c:pt>
                <c:pt idx="2204">
                  <c:v>0.36360999999999999</c:v>
                </c:pt>
                <c:pt idx="2205">
                  <c:v>0.41968000000000005</c:v>
                </c:pt>
                <c:pt idx="2206">
                  <c:v>0.44712000000000002</c:v>
                </c:pt>
                <c:pt idx="2207">
                  <c:v>0.45569999999999999</c:v>
                </c:pt>
                <c:pt idx="2208">
                  <c:v>0.46445999999999998</c:v>
                </c:pt>
                <c:pt idx="2209">
                  <c:v>0.48575000000000002</c:v>
                </c:pt>
                <c:pt idx="2210">
                  <c:v>0.4451</c:v>
                </c:pt>
                <c:pt idx="2211">
                  <c:v>0.41991999999999996</c:v>
                </c:pt>
                <c:pt idx="2212">
                  <c:v>0.47470999999999997</c:v>
                </c:pt>
                <c:pt idx="2213">
                  <c:v>0.49363999999999997</c:v>
                </c:pt>
                <c:pt idx="2214">
                  <c:v>0.48930000000000001</c:v>
                </c:pt>
                <c:pt idx="2215">
                  <c:v>0.46781999999999996</c:v>
                </c:pt>
                <c:pt idx="2216">
                  <c:v>0.51517999999999997</c:v>
                </c:pt>
                <c:pt idx="2217">
                  <c:v>0.49720999999999999</c:v>
                </c:pt>
                <c:pt idx="2218">
                  <c:v>0.49570000000000003</c:v>
                </c:pt>
                <c:pt idx="2219">
                  <c:v>0.48011999999999999</c:v>
                </c:pt>
                <c:pt idx="2220">
                  <c:v>0.50956999999999997</c:v>
                </c:pt>
                <c:pt idx="2221">
                  <c:v>0.54881999999999997</c:v>
                </c:pt>
                <c:pt idx="2222">
                  <c:v>0.57091000000000003</c:v>
                </c:pt>
                <c:pt idx="2223">
                  <c:v>0.61207</c:v>
                </c:pt>
                <c:pt idx="2224">
                  <c:v>0.70168000000000008</c:v>
                </c:pt>
                <c:pt idx="2225">
                  <c:v>0.69662999999999997</c:v>
                </c:pt>
                <c:pt idx="2226">
                  <c:v>0.67549000000000003</c:v>
                </c:pt>
                <c:pt idx="2227">
                  <c:v>0.59606000000000003</c:v>
                </c:pt>
                <c:pt idx="2228">
                  <c:v>0.67555000000000009</c:v>
                </c:pt>
                <c:pt idx="2229">
                  <c:v>0.59492</c:v>
                </c:pt>
                <c:pt idx="2230">
                  <c:v>0.61260000000000003</c:v>
                </c:pt>
                <c:pt idx="2231">
                  <c:v>0.62758999999999998</c:v>
                </c:pt>
                <c:pt idx="2232">
                  <c:v>0.58147000000000004</c:v>
                </c:pt>
                <c:pt idx="2233">
                  <c:v>0.51954</c:v>
                </c:pt>
                <c:pt idx="2234">
                  <c:v>0.53129000000000004</c:v>
                </c:pt>
                <c:pt idx="2235">
                  <c:v>0.54176000000000002</c:v>
                </c:pt>
                <c:pt idx="2236">
                  <c:v>0.44828000000000001</c:v>
                </c:pt>
                <c:pt idx="2237">
                  <c:v>0.43374000000000001</c:v>
                </c:pt>
                <c:pt idx="2238">
                  <c:v>0.50490999999999997</c:v>
                </c:pt>
                <c:pt idx="2239">
                  <c:v>0.54149000000000003</c:v>
                </c:pt>
                <c:pt idx="2240">
                  <c:v>0.55406999999999995</c:v>
                </c:pt>
                <c:pt idx="2241">
                  <c:v>0.63656000000000001</c:v>
                </c:pt>
                <c:pt idx="2242">
                  <c:v>0.63236999999999999</c:v>
                </c:pt>
                <c:pt idx="2243">
                  <c:v>0.61404999999999998</c:v>
                </c:pt>
                <c:pt idx="2244">
                  <c:v>0.75537999999999994</c:v>
                </c:pt>
                <c:pt idx="2245">
                  <c:v>0.59499999999999997</c:v>
                </c:pt>
                <c:pt idx="2246">
                  <c:v>0.59604000000000001</c:v>
                </c:pt>
                <c:pt idx="2247">
                  <c:v>0.56276000000000004</c:v>
                </c:pt>
                <c:pt idx="2248">
                  <c:v>0.61424000000000001</c:v>
                </c:pt>
                <c:pt idx="2249">
                  <c:v>0.74487999999999999</c:v>
                </c:pt>
                <c:pt idx="2250">
                  <c:v>0.78690000000000004</c:v>
                </c:pt>
                <c:pt idx="2251">
                  <c:v>0.63256999999999997</c:v>
                </c:pt>
                <c:pt idx="2252">
                  <c:v>0.68093999999999999</c:v>
                </c:pt>
                <c:pt idx="2253">
                  <c:v>0.74013000000000007</c:v>
                </c:pt>
                <c:pt idx="2254">
                  <c:v>0.75063999999999997</c:v>
                </c:pt>
                <c:pt idx="2255">
                  <c:v>0.62990000000000002</c:v>
                </c:pt>
                <c:pt idx="2256">
                  <c:v>0.56813000000000002</c:v>
                </c:pt>
                <c:pt idx="2257">
                  <c:v>0.48613999999999996</c:v>
                </c:pt>
                <c:pt idx="2258">
                  <c:v>0.47831000000000001</c:v>
                </c:pt>
                <c:pt idx="2259">
                  <c:v>0.39267000000000002</c:v>
                </c:pt>
                <c:pt idx="2260">
                  <c:v>0.41177999999999998</c:v>
                </c:pt>
                <c:pt idx="2261">
                  <c:v>0.39116000000000001</c:v>
                </c:pt>
                <c:pt idx="2262">
                  <c:v>0.39681</c:v>
                </c:pt>
                <c:pt idx="2263">
                  <c:v>0.38396000000000002</c:v>
                </c:pt>
                <c:pt idx="2264">
                  <c:v>0.33409</c:v>
                </c:pt>
                <c:pt idx="2265">
                  <c:v>0.31995999999999997</c:v>
                </c:pt>
                <c:pt idx="2266">
                  <c:v>0.32561000000000001</c:v>
                </c:pt>
                <c:pt idx="2267">
                  <c:v>0.32264000000000004</c:v>
                </c:pt>
                <c:pt idx="2268">
                  <c:v>0.30974000000000002</c:v>
                </c:pt>
                <c:pt idx="2269">
                  <c:v>0.32115000000000005</c:v>
                </c:pt>
                <c:pt idx="2270">
                  <c:v>0.35610999999999998</c:v>
                </c:pt>
                <c:pt idx="2271">
                  <c:v>0.35448000000000002</c:v>
                </c:pt>
                <c:pt idx="2272">
                  <c:v>0.32908000000000004</c:v>
                </c:pt>
                <c:pt idx="2273">
                  <c:v>0.30953000000000003</c:v>
                </c:pt>
                <c:pt idx="2274">
                  <c:v>0.26189000000000001</c:v>
                </c:pt>
                <c:pt idx="2275">
                  <c:v>0.27378000000000002</c:v>
                </c:pt>
                <c:pt idx="2276">
                  <c:v>0.26249</c:v>
                </c:pt>
                <c:pt idx="2277">
                  <c:v>0.26085999999999998</c:v>
                </c:pt>
                <c:pt idx="2278">
                  <c:v>0.25513999999999998</c:v>
                </c:pt>
                <c:pt idx="2279">
                  <c:v>0.2626</c:v>
                </c:pt>
                <c:pt idx="2280">
                  <c:v>0.24370999999999998</c:v>
                </c:pt>
                <c:pt idx="2281">
                  <c:v>0.22273000000000001</c:v>
                </c:pt>
                <c:pt idx="2282">
                  <c:v>0.20702999999999999</c:v>
                </c:pt>
                <c:pt idx="2283">
                  <c:v>0.20665</c:v>
                </c:pt>
                <c:pt idx="2284">
                  <c:v>0.19512000000000002</c:v>
                </c:pt>
                <c:pt idx="2285">
                  <c:v>0.19900999999999999</c:v>
                </c:pt>
                <c:pt idx="2286">
                  <c:v>0.20311000000000001</c:v>
                </c:pt>
                <c:pt idx="2287">
                  <c:v>0.20896999999999999</c:v>
                </c:pt>
                <c:pt idx="2288">
                  <c:v>#N/A</c:v>
                </c:pt>
                <c:pt idx="2289">
                  <c:v>0.19535</c:v>
                </c:pt>
                <c:pt idx="2290">
                  <c:v>0.21443000000000001</c:v>
                </c:pt>
                <c:pt idx="2291">
                  <c:v>0.21693000000000001</c:v>
                </c:pt>
                <c:pt idx="2292">
                  <c:v>0.22989000000000001</c:v>
                </c:pt>
                <c:pt idx="2293">
                  <c:v>0.21024000000000001</c:v>
                </c:pt>
                <c:pt idx="2294">
                  <c:v>0.21179999999999999</c:v>
                </c:pt>
                <c:pt idx="2295">
                  <c:v>0.21911999999999998</c:v>
                </c:pt>
                <c:pt idx="2296">
                  <c:v>0.22938</c:v>
                </c:pt>
                <c:pt idx="2297">
                  <c:v>0.21120999999999998</c:v>
                </c:pt>
                <c:pt idx="2298">
                  <c:v>0.2072</c:v>
                </c:pt>
                <c:pt idx="2299">
                  <c:v>0.20213999999999999</c:v>
                </c:pt>
                <c:pt idx="2300">
                  <c:v>0.20774999999999999</c:v>
                </c:pt>
                <c:pt idx="2301">
                  <c:v>0.20959</c:v>
                </c:pt>
                <c:pt idx="2302">
                  <c:v>0.21584</c:v>
                </c:pt>
                <c:pt idx="2303">
                  <c:v>0.23494000000000001</c:v>
                </c:pt>
                <c:pt idx="2304">
                  <c:v>0.22497</c:v>
                </c:pt>
                <c:pt idx="2305">
                  <c:v>0.21791000000000002</c:v>
                </c:pt>
                <c:pt idx="2306">
                  <c:v>0.215</c:v>
                </c:pt>
                <c:pt idx="2307">
                  <c:v>0.23175999999999999</c:v>
                </c:pt>
                <c:pt idx="2308">
                  <c:v>0.2324</c:v>
                </c:pt>
                <c:pt idx="2309">
                  <c:v>0.21949000000000002</c:v>
                </c:pt>
                <c:pt idx="2310">
                  <c:v>0.23157</c:v>
                </c:pt>
                <c:pt idx="2311">
                  <c:v>0.22369</c:v>
                </c:pt>
                <c:pt idx="2312">
                  <c:v>0.23751000000000003</c:v>
                </c:pt>
                <c:pt idx="2313">
                  <c:v>0.23846000000000001</c:v>
                </c:pt>
                <c:pt idx="2314">
                  <c:v>0.23729</c:v>
                </c:pt>
                <c:pt idx="2315">
                  <c:v>0.2656</c:v>
                </c:pt>
                <c:pt idx="2316">
                  <c:v>0.28666000000000003</c:v>
                </c:pt>
                <c:pt idx="2317">
                  <c:v>0.29614999999999997</c:v>
                </c:pt>
                <c:pt idx="2318">
                  <c:v>0.28699000000000002</c:v>
                </c:pt>
                <c:pt idx="2319">
                  <c:v>0.28858</c:v>
                </c:pt>
                <c:pt idx="2320">
                  <c:v>0.26611000000000001</c:v>
                </c:pt>
                <c:pt idx="2321">
                  <c:v>0.24032000000000001</c:v>
                </c:pt>
                <c:pt idx="2322">
                  <c:v>0.25672</c:v>
                </c:pt>
                <c:pt idx="2323">
                  <c:v>0.25026999999999999</c:v>
                </c:pt>
                <c:pt idx="2324">
                  <c:v>0.26183000000000001</c:v>
                </c:pt>
                <c:pt idx="2325">
                  <c:v>0.25207000000000002</c:v>
                </c:pt>
                <c:pt idx="2326">
                  <c:v>0.25884000000000001</c:v>
                </c:pt>
                <c:pt idx="2327">
                  <c:v>0.25103999999999999</c:v>
                </c:pt>
                <c:pt idx="2328">
                  <c:v>0.23404</c:v>
                </c:pt>
                <c:pt idx="2329">
                  <c:v>0.24382000000000001</c:v>
                </c:pt>
                <c:pt idx="2330">
                  <c:v>0.2447</c:v>
                </c:pt>
                <c:pt idx="2331">
                  <c:v>0.22216000000000002</c:v>
                </c:pt>
                <c:pt idx="2332">
                  <c:v>0.23091999999999999</c:v>
                </c:pt>
                <c:pt idx="2333">
                  <c:v>0.23396</c:v>
                </c:pt>
                <c:pt idx="2334">
                  <c:v>0.23930000000000001</c:v>
                </c:pt>
                <c:pt idx="2335">
                  <c:v>0.23130000000000001</c:v>
                </c:pt>
                <c:pt idx="2336">
                  <c:v>0.23380000000000001</c:v>
                </c:pt>
                <c:pt idx="2337">
                  <c:v>0.21629999999999999</c:v>
                </c:pt>
                <c:pt idx="2338">
                  <c:v>0.2238</c:v>
                </c:pt>
                <c:pt idx="2339">
                  <c:v>0.21789999999999998</c:v>
                </c:pt>
                <c:pt idx="2340">
                  <c:v>0.22920000000000001</c:v>
                </c:pt>
                <c:pt idx="2341">
                  <c:v>0.24370000000000003</c:v>
                </c:pt>
                <c:pt idx="2342">
                  <c:v>0.23320000000000002</c:v>
                </c:pt>
                <c:pt idx="2343">
                  <c:v>0.2379</c:v>
                </c:pt>
                <c:pt idx="2344">
                  <c:v>0.2303</c:v>
                </c:pt>
                <c:pt idx="2345">
                  <c:v>0.21</c:v>
                </c:pt>
                <c:pt idx="2346">
                  <c:v>0.2165</c:v>
                </c:pt>
                <c:pt idx="2347">
                  <c:v>0.20780000000000001</c:v>
                </c:pt>
                <c:pt idx="2348">
                  <c:v>0.21780000000000002</c:v>
                </c:pt>
                <c:pt idx="2349">
                  <c:v>0.20870000000000002</c:v>
                </c:pt>
                <c:pt idx="2350">
                  <c:v>0.21050000000000002</c:v>
                </c:pt>
                <c:pt idx="2351">
                  <c:v>0.21829999999999999</c:v>
                </c:pt>
                <c:pt idx="2352">
                  <c:v>0.22039999999999998</c:v>
                </c:pt>
                <c:pt idx="2353">
                  <c:v>#N/A</c:v>
                </c:pt>
                <c:pt idx="2354">
                  <c:v>0.21179999999999999</c:v>
                </c:pt>
                <c:pt idx="2355">
                  <c:v>0.1968</c:v>
                </c:pt>
                <c:pt idx="2356">
                  <c:v>0.1948</c:v>
                </c:pt>
                <c:pt idx="2357">
                  <c:v>0.19030000000000002</c:v>
                </c:pt>
                <c:pt idx="2358">
                  <c:v>0.16550000000000001</c:v>
                </c:pt>
                <c:pt idx="2359">
                  <c:v>0.17230000000000001</c:v>
                </c:pt>
                <c:pt idx="2360">
                  <c:v>0.1804</c:v>
                </c:pt>
                <c:pt idx="2361">
                  <c:v>0.1845</c:v>
                </c:pt>
                <c:pt idx="2362">
                  <c:v>0.19270000000000001</c:v>
                </c:pt>
                <c:pt idx="2363">
                  <c:v>0.19120000000000001</c:v>
                </c:pt>
                <c:pt idx="2364">
                  <c:v>0.1857</c:v>
                </c:pt>
                <c:pt idx="2365">
                  <c:v>0.1772</c:v>
                </c:pt>
                <c:pt idx="2366">
                  <c:v>0.1802</c:v>
                </c:pt>
                <c:pt idx="2367">
                  <c:v>0.18629999999999999</c:v>
                </c:pt>
                <c:pt idx="2368">
                  <c:v>#N/A</c:v>
                </c:pt>
                <c:pt idx="2369">
                  <c:v>0.1789</c:v>
                </c:pt>
                <c:pt idx="2370">
                  <c:v>0.18739999999999998</c:v>
                </c:pt>
                <c:pt idx="2371">
                  <c:v>0.19789999999999999</c:v>
                </c:pt>
                <c:pt idx="2372">
                  <c:v>0.20140000000000002</c:v>
                </c:pt>
                <c:pt idx="2373">
                  <c:v>0.19700000000000001</c:v>
                </c:pt>
                <c:pt idx="2374">
                  <c:v>0.19409999999999999</c:v>
                </c:pt>
                <c:pt idx="2375">
                  <c:v>0.1988</c:v>
                </c:pt>
                <c:pt idx="2376">
                  <c:v>0.2006</c:v>
                </c:pt>
                <c:pt idx="2377">
                  <c:v>0.20940000000000003</c:v>
                </c:pt>
                <c:pt idx="2378">
                  <c:v>0.20579999999999998</c:v>
                </c:pt>
                <c:pt idx="2379">
                  <c:v>0.19890000000000002</c:v>
                </c:pt>
                <c:pt idx="2380">
                  <c:v>0.21440000000000001</c:v>
                </c:pt>
                <c:pt idx="2381">
                  <c:v>0.2104</c:v>
                </c:pt>
                <c:pt idx="2382">
                  <c:v>0.22960000000000003</c:v>
                </c:pt>
                <c:pt idx="2383">
                  <c:v>0.23750000000000002</c:v>
                </c:pt>
                <c:pt idx="2384">
                  <c:v>0.22440000000000002</c:v>
                </c:pt>
                <c:pt idx="2385">
                  <c:v>0.2147</c:v>
                </c:pt>
                <c:pt idx="2386">
                  <c:v>0.21690000000000001</c:v>
                </c:pt>
                <c:pt idx="2387">
                  <c:v>0.22039999999999998</c:v>
                </c:pt>
                <c:pt idx="2388">
                  <c:v>0.215</c:v>
                </c:pt>
                <c:pt idx="2389">
                  <c:v>0.2175</c:v>
                </c:pt>
                <c:pt idx="2390">
                  <c:v>0.23350000000000001</c:v>
                </c:pt>
                <c:pt idx="2391">
                  <c:v>0.2291</c:v>
                </c:pt>
                <c:pt idx="2392">
                  <c:v>0.23320000000000002</c:v>
                </c:pt>
                <c:pt idx="2393">
                  <c:v>0.26090000000000002</c:v>
                </c:pt>
                <c:pt idx="2394">
                  <c:v>0.25329999999999997</c:v>
                </c:pt>
                <c:pt idx="2395">
                  <c:v>0.25480000000000003</c:v>
                </c:pt>
                <c:pt idx="2396">
                  <c:v>0.26769999999999999</c:v>
                </c:pt>
                <c:pt idx="2397">
                  <c:v>0.27579999999999999</c:v>
                </c:pt>
                <c:pt idx="2398">
                  <c:v>#N/A</c:v>
                </c:pt>
                <c:pt idx="2399">
                  <c:v>#N/A</c:v>
                </c:pt>
                <c:pt idx="2400">
                  <c:v>0.29720000000000002</c:v>
                </c:pt>
                <c:pt idx="2401">
                  <c:v>0.29859999999999998</c:v>
                </c:pt>
                <c:pt idx="2402">
                  <c:v>0.30120000000000002</c:v>
                </c:pt>
                <c:pt idx="2403">
                  <c:v>0.34350000000000003</c:v>
                </c:pt>
                <c:pt idx="2404">
                  <c:v>0.30260000000000004</c:v>
                </c:pt>
                <c:pt idx="2405">
                  <c:v>0.28920000000000001</c:v>
                </c:pt>
                <c:pt idx="2406">
                  <c:v>0.27460000000000001</c:v>
                </c:pt>
                <c:pt idx="2407">
                  <c:v>0.29420000000000002</c:v>
                </c:pt>
                <c:pt idx="2408">
                  <c:v>0.31309999999999999</c:v>
                </c:pt>
                <c:pt idx="2409">
                  <c:v>0.30829999999999996</c:v>
                </c:pt>
                <c:pt idx="2410">
                  <c:v>0.3039</c:v>
                </c:pt>
                <c:pt idx="2411">
                  <c:v>0.28970000000000001</c:v>
                </c:pt>
                <c:pt idx="2412">
                  <c:v>0.3125</c:v>
                </c:pt>
                <c:pt idx="2413">
                  <c:v>0.30449999999999999</c:v>
                </c:pt>
                <c:pt idx="2414">
                  <c:v>0.29059999999999997</c:v>
                </c:pt>
                <c:pt idx="2415">
                  <c:v>0.27135000000000004</c:v>
                </c:pt>
                <c:pt idx="2416">
                  <c:v>0.25342999999999999</c:v>
                </c:pt>
                <c:pt idx="2417">
                  <c:v>0.25669000000000003</c:v>
                </c:pt>
                <c:pt idx="2418">
                  <c:v>0.26888000000000001</c:v>
                </c:pt>
                <c:pt idx="2419">
                  <c:v>0.27666000000000002</c:v>
                </c:pt>
                <c:pt idx="2420">
                  <c:v>0.27313999999999999</c:v>
                </c:pt>
                <c:pt idx="2421">
                  <c:v>0.27978999999999998</c:v>
                </c:pt>
                <c:pt idx="2422">
                  <c:v>0.27299000000000001</c:v>
                </c:pt>
                <c:pt idx="2423">
                  <c:v>0.26850000000000002</c:v>
                </c:pt>
                <c:pt idx="2424">
                  <c:v>0.29233000000000003</c:v>
                </c:pt>
                <c:pt idx="2425">
                  <c:v>0.27821000000000001</c:v>
                </c:pt>
                <c:pt idx="2426">
                  <c:v>0.27622000000000002</c:v>
                </c:pt>
                <c:pt idx="2427">
                  <c:v>0.28484999999999999</c:v>
                </c:pt>
                <c:pt idx="2428">
                  <c:v>0.31885000000000002</c:v>
                </c:pt>
                <c:pt idx="2429">
                  <c:v>0.31423000000000001</c:v>
                </c:pt>
                <c:pt idx="2430">
                  <c:v>0.32405</c:v>
                </c:pt>
                <c:pt idx="2431">
                  <c:v>0.29199000000000003</c:v>
                </c:pt>
                <c:pt idx="2432">
                  <c:v>0.29511999999999999</c:v>
                </c:pt>
                <c:pt idx="2433">
                  <c:v>0.26530000000000004</c:v>
                </c:pt>
                <c:pt idx="2434">
                  <c:v>0.27239000000000002</c:v>
                </c:pt>
                <c:pt idx="2435">
                  <c:v>0.2903</c:v>
                </c:pt>
                <c:pt idx="2436">
                  <c:v>0.31051000000000001</c:v>
                </c:pt>
                <c:pt idx="2437">
                  <c:v>0.29904000000000003</c:v>
                </c:pt>
                <c:pt idx="2438">
                  <c:v>0.31163000000000002</c:v>
                </c:pt>
                <c:pt idx="2439">
                  <c:v>0.29008</c:v>
                </c:pt>
                <c:pt idx="2440">
                  <c:v>0.32079000000000002</c:v>
                </c:pt>
                <c:pt idx="2441">
                  <c:v>0.34865000000000002</c:v>
                </c:pt>
                <c:pt idx="2442">
                  <c:v>0.31424000000000002</c:v>
                </c:pt>
                <c:pt idx="2443">
                  <c:v>0.33429999999999999</c:v>
                </c:pt>
                <c:pt idx="2444">
                  <c:v>0.27833999999999998</c:v>
                </c:pt>
                <c:pt idx="2445">
                  <c:v>0.27603</c:v>
                </c:pt>
                <c:pt idx="2446">
                  <c:v>0.27381</c:v>
                </c:pt>
                <c:pt idx="2447">
                  <c:v>0.26807999999999998</c:v>
                </c:pt>
                <c:pt idx="2448">
                  <c:v>0.24920999999999999</c:v>
                </c:pt>
                <c:pt idx="2449">
                  <c:v>0.25390000000000001</c:v>
                </c:pt>
                <c:pt idx="2450">
                  <c:v>0.25595000000000001</c:v>
                </c:pt>
                <c:pt idx="2451">
                  <c:v>0.25346000000000002</c:v>
                </c:pt>
                <c:pt idx="2452">
                  <c:v>0.24032000000000001</c:v>
                </c:pt>
                <c:pt idx="2453">
                  <c:v>0.25123000000000001</c:v>
                </c:pt>
                <c:pt idx="2454">
                  <c:v>0.24459</c:v>
                </c:pt>
                <c:pt idx="2455">
                  <c:v>0.22009000000000001</c:v>
                </c:pt>
                <c:pt idx="2456">
                  <c:v>0.23907</c:v>
                </c:pt>
                <c:pt idx="2457">
                  <c:v>#N/A</c:v>
                </c:pt>
                <c:pt idx="2458">
                  <c:v>0.23242000000000002</c:v>
                </c:pt>
                <c:pt idx="2459">
                  <c:v>0.21358000000000002</c:v>
                </c:pt>
                <c:pt idx="2460">
                  <c:v>0.20366000000000001</c:v>
                </c:pt>
                <c:pt idx="2461">
                  <c:v>#N/A</c:v>
                </c:pt>
                <c:pt idx="2462">
                  <c:v>#N/A</c:v>
                </c:pt>
                <c:pt idx="2463">
                  <c:v>0.19821000000000003</c:v>
                </c:pt>
                <c:pt idx="2464">
                  <c:v>#N/A</c:v>
                </c:pt>
                <c:pt idx="2465">
                  <c:v>0.22222000000000003</c:v>
                </c:pt>
                <c:pt idx="2466">
                  <c:v>0.23646999999999999</c:v>
                </c:pt>
                <c:pt idx="2467">
                  <c:v>0.24573</c:v>
                </c:pt>
                <c:pt idx="2468">
                  <c:v>0.25634000000000001</c:v>
                </c:pt>
                <c:pt idx="2469">
                  <c:v>0.23143000000000002</c:v>
                </c:pt>
                <c:pt idx="2470">
                  <c:v>0.24138999999999999</c:v>
                </c:pt>
                <c:pt idx="2471">
                  <c:v>0.19669</c:v>
                </c:pt>
                <c:pt idx="2472">
                  <c:v>0.20899000000000001</c:v>
                </c:pt>
                <c:pt idx="2473">
                  <c:v>0.21325</c:v>
                </c:pt>
                <c:pt idx="2474">
                  <c:v>0.21395</c:v>
                </c:pt>
                <c:pt idx="2475">
                  <c:v>0.23205999999999999</c:v>
                </c:pt>
                <c:pt idx="2476">
                  <c:v>0.22698000000000002</c:v>
                </c:pt>
                <c:pt idx="2477">
                  <c:v>0.24678999999999998</c:v>
                </c:pt>
                <c:pt idx="2478">
                  <c:v>0.24254000000000001</c:v>
                </c:pt>
                <c:pt idx="2479">
                  <c:v>0.23739000000000002</c:v>
                </c:pt>
                <c:pt idx="2480">
                  <c:v>0.26297999999999999</c:v>
                </c:pt>
                <c:pt idx="2481">
                  <c:v>0.26166</c:v>
                </c:pt>
                <c:pt idx="2482">
                  <c:v>0.28917000000000004</c:v>
                </c:pt>
                <c:pt idx="2483">
                  <c:v>0.28879000000000005</c:v>
                </c:pt>
                <c:pt idx="2484">
                  <c:v>0.26152000000000003</c:v>
                </c:pt>
                <c:pt idx="2485">
                  <c:v>0.27771999999999997</c:v>
                </c:pt>
                <c:pt idx="2486">
                  <c:v>0.29993999999999998</c:v>
                </c:pt>
                <c:pt idx="2487">
                  <c:v>0.27440000000000003</c:v>
                </c:pt>
                <c:pt idx="2488">
                  <c:v>0.30326000000000003</c:v>
                </c:pt>
                <c:pt idx="2489">
                  <c:v>0.26295999999999997</c:v>
                </c:pt>
                <c:pt idx="2490">
                  <c:v>0.26341999999999999</c:v>
                </c:pt>
                <c:pt idx="2491">
                  <c:v>0.26312999999999998</c:v>
                </c:pt>
                <c:pt idx="2492">
                  <c:v>0.28400999999999998</c:v>
                </c:pt>
                <c:pt idx="2493">
                  <c:v>0.30946000000000001</c:v>
                </c:pt>
                <c:pt idx="2494">
                  <c:v>0.33311000000000002</c:v>
                </c:pt>
                <c:pt idx="2495">
                  <c:v>0.29923000000000005</c:v>
                </c:pt>
                <c:pt idx="2496">
                  <c:v>0.27585999999999999</c:v>
                </c:pt>
                <c:pt idx="2497">
                  <c:v>0.26049</c:v>
                </c:pt>
                <c:pt idx="2498">
                  <c:v>0.27112999999999998</c:v>
                </c:pt>
                <c:pt idx="2499">
                  <c:v>0.25152999999999998</c:v>
                </c:pt>
                <c:pt idx="2500">
                  <c:v>0.22239999999999999</c:v>
                </c:pt>
                <c:pt idx="2501">
                  <c:v>0.21013999999999999</c:v>
                </c:pt>
                <c:pt idx="2502">
                  <c:v>0.21806</c:v>
                </c:pt>
                <c:pt idx="2503">
                  <c:v>0.20425000000000001</c:v>
                </c:pt>
                <c:pt idx="2504">
                  <c:v>0.20527000000000001</c:v>
                </c:pt>
                <c:pt idx="2505">
                  <c:v>0.21387</c:v>
                </c:pt>
                <c:pt idx="2506">
                  <c:v>0.22809000000000001</c:v>
                </c:pt>
                <c:pt idx="2507">
                  <c:v>0.23207999999999998</c:v>
                </c:pt>
                <c:pt idx="2508">
                  <c:v>0.22852</c:v>
                </c:pt>
                <c:pt idx="2509">
                  <c:v>0.20732</c:v>
                </c:pt>
                <c:pt idx="2510">
                  <c:v>0.20920000000000002</c:v>
                </c:pt>
                <c:pt idx="2511">
                  <c:v>0.19887000000000002</c:v>
                </c:pt>
                <c:pt idx="2512">
                  <c:v>0.20308000000000001</c:v>
                </c:pt>
                <c:pt idx="2513">
                  <c:v>0.20316000000000001</c:v>
                </c:pt>
                <c:pt idx="2514">
                  <c:v>0.17626999999999998</c:v>
                </c:pt>
                <c:pt idx="2515">
                  <c:v>0.17672000000000002</c:v>
                </c:pt>
                <c:pt idx="2516">
                  <c:v>0.18565000000000001</c:v>
                </c:pt>
                <c:pt idx="2517">
                  <c:v>0.18466000000000002</c:v>
                </c:pt>
                <c:pt idx="2518">
                  <c:v>0.19007000000000002</c:v>
                </c:pt>
                <c:pt idx="2519">
                  <c:v>0.19006000000000001</c:v>
                </c:pt>
                <c:pt idx="2520">
                  <c:v>0.20027</c:v>
                </c:pt>
                <c:pt idx="2521">
                  <c:v>0.20872000000000002</c:v>
                </c:pt>
                <c:pt idx="2522">
                  <c:v>0.21321999999999999</c:v>
                </c:pt>
                <c:pt idx="2523">
                  <c:v>0.21142</c:v>
                </c:pt>
                <c:pt idx="2524">
                  <c:v>0.20644999999999999</c:v>
                </c:pt>
                <c:pt idx="2525">
                  <c:v>0.19608</c:v>
                </c:pt>
                <c:pt idx="2526">
                  <c:v>0.20205999999999999</c:v>
                </c:pt>
                <c:pt idx="2527">
                  <c:v>0.20824999999999999</c:v>
                </c:pt>
                <c:pt idx="2528">
                  <c:v>0.20140000000000002</c:v>
                </c:pt>
                <c:pt idx="2529">
                  <c:v>0.20035</c:v>
                </c:pt>
                <c:pt idx="2530">
                  <c:v>0.22398000000000001</c:v>
                </c:pt>
                <c:pt idx="2531">
                  <c:v>0.22816</c:v>
                </c:pt>
                <c:pt idx="2532">
                  <c:v>0.28419</c:v>
                </c:pt>
                <c:pt idx="2533">
                  <c:v>0.29564000000000001</c:v>
                </c:pt>
                <c:pt idx="2534">
                  <c:v>0.26373999999999997</c:v>
                </c:pt>
                <c:pt idx="2535">
                  <c:v>0.24666000000000002</c:v>
                </c:pt>
                <c:pt idx="2536">
                  <c:v>0.25225000000000003</c:v>
                </c:pt>
                <c:pt idx="2537">
                  <c:v>0.25963000000000003</c:v>
                </c:pt>
                <c:pt idx="2538">
                  <c:v>0.28278999999999999</c:v>
                </c:pt>
                <c:pt idx="2539">
                  <c:v>0.26613999999999999</c:v>
                </c:pt>
                <c:pt idx="2540">
                  <c:v>0.24341000000000002</c:v>
                </c:pt>
                <c:pt idx="2541">
                  <c:v>0.24791000000000002</c:v>
                </c:pt>
                <c:pt idx="2542">
                  <c:v>0.22771999999999998</c:v>
                </c:pt>
                <c:pt idx="2543">
                  <c:v>0.23893</c:v>
                </c:pt>
                <c:pt idx="2544">
                  <c:v>0.23625000000000002</c:v>
                </c:pt>
                <c:pt idx="2545">
                  <c:v>0.24768999999999999</c:v>
                </c:pt>
                <c:pt idx="2546">
                  <c:v>0.26389000000000001</c:v>
                </c:pt>
                <c:pt idx="2547">
                  <c:v>0.27405000000000002</c:v>
                </c:pt>
                <c:pt idx="2548">
                  <c:v>0.25068999999999997</c:v>
                </c:pt>
                <c:pt idx="2549">
                  <c:v>0.23941999999999999</c:v>
                </c:pt>
                <c:pt idx="2550">
                  <c:v>0.25678000000000001</c:v>
                </c:pt>
                <c:pt idx="2551">
                  <c:v>0.24887000000000001</c:v>
                </c:pt>
                <c:pt idx="2552">
                  <c:v>0.28523999999999999</c:v>
                </c:pt>
                <c:pt idx="2553">
                  <c:v>0.30120999999999998</c:v>
                </c:pt>
                <c:pt idx="2554">
                  <c:v>0.30786999999999998</c:v>
                </c:pt>
                <c:pt idx="2555">
                  <c:v>0.33638000000000001</c:v>
                </c:pt>
                <c:pt idx="2556">
                  <c:v>0.28377000000000002</c:v>
                </c:pt>
                <c:pt idx="2557">
                  <c:v>0.2833</c:v>
                </c:pt>
                <c:pt idx="2558">
                  <c:v>0.26750000000000002</c:v>
                </c:pt>
                <c:pt idx="2559">
                  <c:v>0.29794000000000004</c:v>
                </c:pt>
                <c:pt idx="2560">
                  <c:v>0.24203</c:v>
                </c:pt>
                <c:pt idx="2561">
                  <c:v>0.20115</c:v>
                </c:pt>
                <c:pt idx="2562">
                  <c:v>0.22538</c:v>
                </c:pt>
                <c:pt idx="2563">
                  <c:v>0.24776000000000001</c:v>
                </c:pt>
                <c:pt idx="2564">
                  <c:v>0.24026</c:v>
                </c:pt>
                <c:pt idx="2565">
                  <c:v>0.23377000000000001</c:v>
                </c:pt>
                <c:pt idx="2566">
                  <c:v>0.25839000000000001</c:v>
                </c:pt>
                <c:pt idx="2567">
                  <c:v>0.21797</c:v>
                </c:pt>
                <c:pt idx="2568">
                  <c:v>0.24167000000000002</c:v>
                </c:pt>
                <c:pt idx="2569">
                  <c:v>0.23430000000000001</c:v>
                </c:pt>
                <c:pt idx="2570">
                  <c:v>0.22302</c:v>
                </c:pt>
                <c:pt idx="2571">
                  <c:v>0.19445000000000001</c:v>
                </c:pt>
                <c:pt idx="2572">
                  <c:v>0.18289000000000002</c:v>
                </c:pt>
                <c:pt idx="2573">
                  <c:v>0.16816</c:v>
                </c:pt>
                <c:pt idx="2574">
                  <c:v>0.16766999999999999</c:v>
                </c:pt>
                <c:pt idx="2575">
                  <c:v>0.16133</c:v>
                </c:pt>
                <c:pt idx="2576">
                  <c:v>0.17152999999999999</c:v>
                </c:pt>
                <c:pt idx="2577">
                  <c:v>0.16138000000000002</c:v>
                </c:pt>
                <c:pt idx="2578">
                  <c:v>0.15820000000000001</c:v>
                </c:pt>
                <c:pt idx="2579">
                  <c:v>0.15146000000000001</c:v>
                </c:pt>
                <c:pt idx="2580">
                  <c:v>0.14973</c:v>
                </c:pt>
                <c:pt idx="2581">
                  <c:v>0.1613</c:v>
                </c:pt>
                <c:pt idx="2582">
                  <c:v>0.15603999999999998</c:v>
                </c:pt>
                <c:pt idx="2583">
                  <c:v>0.14545</c:v>
                </c:pt>
                <c:pt idx="2584">
                  <c:v>0.14394999999999999</c:v>
                </c:pt>
                <c:pt idx="2585">
                  <c:v>0.15297000000000002</c:v>
                </c:pt>
                <c:pt idx="2586">
                  <c:v>0.14699999999999999</c:v>
                </c:pt>
                <c:pt idx="2587">
                  <c:v>0.15018000000000001</c:v>
                </c:pt>
                <c:pt idx="2588">
                  <c:v>0.15434</c:v>
                </c:pt>
                <c:pt idx="2589">
                  <c:v>0.14693999999999999</c:v>
                </c:pt>
                <c:pt idx="2590">
                  <c:v>0.15541000000000002</c:v>
                </c:pt>
                <c:pt idx="2591">
                  <c:v>0.16460000000000002</c:v>
                </c:pt>
                <c:pt idx="2592">
                  <c:v>0.15829000000000001</c:v>
                </c:pt>
                <c:pt idx="2593">
                  <c:v>0.15554000000000001</c:v>
                </c:pt>
                <c:pt idx="2594">
                  <c:v>0.15292999999999998</c:v>
                </c:pt>
                <c:pt idx="2595">
                  <c:v>0.14824000000000001</c:v>
                </c:pt>
                <c:pt idx="2596">
                  <c:v>0.14254</c:v>
                </c:pt>
                <c:pt idx="2597">
                  <c:v>0.14610000000000001</c:v>
                </c:pt>
                <c:pt idx="2598">
                  <c:v>0.14924000000000001</c:v>
                </c:pt>
                <c:pt idx="2599">
                  <c:v>0.1414</c:v>
                </c:pt>
                <c:pt idx="2600">
                  <c:v>0.14730000000000001</c:v>
                </c:pt>
                <c:pt idx="2601">
                  <c:v>0.15771000000000002</c:v>
                </c:pt>
                <c:pt idx="2602">
                  <c:v>0.16241</c:v>
                </c:pt>
                <c:pt idx="2603">
                  <c:v>0.15542</c:v>
                </c:pt>
                <c:pt idx="2604">
                  <c:v>0.16634000000000002</c:v>
                </c:pt>
                <c:pt idx="2605">
                  <c:v>0.16939000000000001</c:v>
                </c:pt>
                <c:pt idx="2606">
                  <c:v>0.16095999999999999</c:v>
                </c:pt>
                <c:pt idx="2607">
                  <c:v>0.14710000000000001</c:v>
                </c:pt>
                <c:pt idx="2608">
                  <c:v>0.14494000000000001</c:v>
                </c:pt>
                <c:pt idx="2609">
                  <c:v>0.13579000000000002</c:v>
                </c:pt>
                <c:pt idx="2610">
                  <c:v>0.14282999999999998</c:v>
                </c:pt>
                <c:pt idx="2611">
                  <c:v>0.14604</c:v>
                </c:pt>
                <c:pt idx="2612">
                  <c:v>0.14287000000000002</c:v>
                </c:pt>
                <c:pt idx="2613">
                  <c:v>0.14842</c:v>
                </c:pt>
                <c:pt idx="2614">
                  <c:v>0.14118</c:v>
                </c:pt>
                <c:pt idx="2615">
                  <c:v>0.14896000000000001</c:v>
                </c:pt>
                <c:pt idx="2616">
                  <c:v>0.14194000000000001</c:v>
                </c:pt>
                <c:pt idx="2617">
                  <c:v>0.14631</c:v>
                </c:pt>
                <c:pt idx="2618">
                  <c:v>0.14643</c:v>
                </c:pt>
                <c:pt idx="2619">
                  <c:v>0.14304</c:v>
                </c:pt>
                <c:pt idx="2620">
                  <c:v>0.15312000000000001</c:v>
                </c:pt>
                <c:pt idx="2621">
                  <c:v>0.15705</c:v>
                </c:pt>
                <c:pt idx="2622">
                  <c:v>0.16027999999999998</c:v>
                </c:pt>
                <c:pt idx="2623">
                  <c:v>0.15862000000000001</c:v>
                </c:pt>
                <c:pt idx="2624">
                  <c:v>0.15151999999999999</c:v>
                </c:pt>
                <c:pt idx="2625">
                  <c:v>0.15620000000000001</c:v>
                </c:pt>
                <c:pt idx="2626">
                  <c:v>0.15146999999999999</c:v>
                </c:pt>
                <c:pt idx="2627">
                  <c:v>0.15401000000000001</c:v>
                </c:pt>
                <c:pt idx="2628">
                  <c:v>0.14348000000000002</c:v>
                </c:pt>
                <c:pt idx="2629">
                  <c:v>0.14441999999999999</c:v>
                </c:pt>
                <c:pt idx="2630">
                  <c:v>0.14657999999999999</c:v>
                </c:pt>
                <c:pt idx="2631">
                  <c:v>0.1497</c:v>
                </c:pt>
                <c:pt idx="2632">
                  <c:v>0.15936999999999998</c:v>
                </c:pt>
                <c:pt idx="2633">
                  <c:v>0.15339</c:v>
                </c:pt>
                <c:pt idx="2634">
                  <c:v>0.15438000000000002</c:v>
                </c:pt>
                <c:pt idx="2635">
                  <c:v>0.15694</c:v>
                </c:pt>
                <c:pt idx="2636">
                  <c:v>0.15368999999999999</c:v>
                </c:pt>
                <c:pt idx="2637">
                  <c:v>0.16126000000000001</c:v>
                </c:pt>
                <c:pt idx="2638">
                  <c:v>0.14956</c:v>
                </c:pt>
                <c:pt idx="2639">
                  <c:v>0.15093000000000001</c:v>
                </c:pt>
                <c:pt idx="2640">
                  <c:v>0.15346000000000001</c:v>
                </c:pt>
                <c:pt idx="2641">
                  <c:v>0.14828</c:v>
                </c:pt>
                <c:pt idx="2642">
                  <c:v>0.14141999999999999</c:v>
                </c:pt>
                <c:pt idx="2643">
                  <c:v>0.13547000000000001</c:v>
                </c:pt>
                <c:pt idx="2644">
                  <c:v>0.13478000000000001</c:v>
                </c:pt>
                <c:pt idx="2645">
                  <c:v>0.14318</c:v>
                </c:pt>
                <c:pt idx="2646">
                  <c:v>0.13915</c:v>
                </c:pt>
                <c:pt idx="2647">
                  <c:v>0.13478000000000001</c:v>
                </c:pt>
                <c:pt idx="2648">
                  <c:v>#N/A</c:v>
                </c:pt>
                <c:pt idx="2649">
                  <c:v>#N/A</c:v>
                </c:pt>
                <c:pt idx="2650">
                  <c:v>0.13031999999999999</c:v>
                </c:pt>
                <c:pt idx="2651">
                  <c:v>0.13492999999999999</c:v>
                </c:pt>
                <c:pt idx="2652">
                  <c:v>0.13627</c:v>
                </c:pt>
                <c:pt idx="2653">
                  <c:v>0.14946999999999999</c:v>
                </c:pt>
                <c:pt idx="2654">
                  <c:v>0.14892</c:v>
                </c:pt>
                <c:pt idx="2655">
                  <c:v>0.15595000000000001</c:v>
                </c:pt>
                <c:pt idx="2656">
                  <c:v>0.16992000000000002</c:v>
                </c:pt>
                <c:pt idx="2657">
                  <c:v>0.16178000000000001</c:v>
                </c:pt>
                <c:pt idx="2658">
                  <c:v>0.16322</c:v>
                </c:pt>
                <c:pt idx="2659">
                  <c:v>0.14698</c:v>
                </c:pt>
                <c:pt idx="2660">
                  <c:v>0.15368000000000001</c:v>
                </c:pt>
                <c:pt idx="2661">
                  <c:v>0.16125</c:v>
                </c:pt>
                <c:pt idx="2662">
                  <c:v>0.17103000000000002</c:v>
                </c:pt>
                <c:pt idx="2663">
                  <c:v>0.18295999999999998</c:v>
                </c:pt>
                <c:pt idx="2664">
                  <c:v>0.19065000000000001</c:v>
                </c:pt>
                <c:pt idx="2665">
                  <c:v>0.18528</c:v>
                </c:pt>
                <c:pt idx="2666">
                  <c:v>0.21578</c:v>
                </c:pt>
                <c:pt idx="2667">
                  <c:v>0.17218</c:v>
                </c:pt>
                <c:pt idx="2668">
                  <c:v>0.15981999999999999</c:v>
                </c:pt>
                <c:pt idx="2669">
                  <c:v>0.15231</c:v>
                </c:pt>
                <c:pt idx="2670">
                  <c:v>0.16114999999999999</c:v>
                </c:pt>
                <c:pt idx="2671">
                  <c:v>0.17125000000000001</c:v>
                </c:pt>
                <c:pt idx="2672">
                  <c:v>0.18170000000000003</c:v>
                </c:pt>
                <c:pt idx="2673">
                  <c:v>0.19649000000000003</c:v>
                </c:pt>
                <c:pt idx="2674">
                  <c:v>0.18778</c:v>
                </c:pt>
                <c:pt idx="2675">
                  <c:v>0.18111999999999998</c:v>
                </c:pt>
                <c:pt idx="2676">
                  <c:v>0.16868</c:v>
                </c:pt>
                <c:pt idx="2677">
                  <c:v>0.14779999999999999</c:v>
                </c:pt>
                <c:pt idx="2678">
                  <c:v>0.12141</c:v>
                </c:pt>
                <c:pt idx="2679">
                  <c:v>0.12243000000000001</c:v>
                </c:pt>
                <c:pt idx="2680">
                  <c:v>0.12753</c:v>
                </c:pt>
                <c:pt idx="2681">
                  <c:v>0.12906999999999999</c:v>
                </c:pt>
                <c:pt idx="2682">
                  <c:v>0.12628999999999999</c:v>
                </c:pt>
                <c:pt idx="2683">
                  <c:v>0.12384000000000001</c:v>
                </c:pt>
                <c:pt idx="2684">
                  <c:v>0.12279</c:v>
                </c:pt>
                <c:pt idx="2685">
                  <c:v>0.12035</c:v>
                </c:pt>
                <c:pt idx="2686">
                  <c:v>0.12267</c:v>
                </c:pt>
                <c:pt idx="2687">
                  <c:v>0.12871000000000002</c:v>
                </c:pt>
                <c:pt idx="2688">
                  <c:v>0.13478999999999999</c:v>
                </c:pt>
                <c:pt idx="2689">
                  <c:v>0.12669</c:v>
                </c:pt>
                <c:pt idx="2690">
                  <c:v>0.12842000000000001</c:v>
                </c:pt>
                <c:pt idx="2691">
                  <c:v>0.12656000000000001</c:v>
                </c:pt>
                <c:pt idx="2692">
                  <c:v>0.12794</c:v>
                </c:pt>
                <c:pt idx="2693">
                  <c:v>0.12938</c:v>
                </c:pt>
                <c:pt idx="2694">
                  <c:v>0.13070999999999999</c:v>
                </c:pt>
                <c:pt idx="2695">
                  <c:v>0.13824</c:v>
                </c:pt>
                <c:pt idx="2696">
                  <c:v>0.14357</c:v>
                </c:pt>
                <c:pt idx="2697">
                  <c:v>0.14011999999999999</c:v>
                </c:pt>
                <c:pt idx="2698">
                  <c:v>0.14430000000000001</c:v>
                </c:pt>
                <c:pt idx="2699">
                  <c:v>0.14055000000000001</c:v>
                </c:pt>
                <c:pt idx="2700">
                  <c:v>0.13352</c:v>
                </c:pt>
                <c:pt idx="2701">
                  <c:v>0.13028000000000001</c:v>
                </c:pt>
                <c:pt idx="2702">
                  <c:v>0.13912000000000002</c:v>
                </c:pt>
                <c:pt idx="2703">
                  <c:v>0.13974</c:v>
                </c:pt>
                <c:pt idx="2704">
                  <c:v>0.13134000000000001</c:v>
                </c:pt>
                <c:pt idx="2705">
                  <c:v>0.14050000000000001</c:v>
                </c:pt>
                <c:pt idx="2706">
                  <c:v>0.13681000000000001</c:v>
                </c:pt>
                <c:pt idx="2707">
                  <c:v>0.13567000000000001</c:v>
                </c:pt>
                <c:pt idx="2708">
                  <c:v>0.12633</c:v>
                </c:pt>
                <c:pt idx="2709">
                  <c:v>0.12776999999999999</c:v>
                </c:pt>
                <c:pt idx="2710">
                  <c:v>0.13366</c:v>
                </c:pt>
                <c:pt idx="2711">
                  <c:v>0.15243999999999999</c:v>
                </c:pt>
                <c:pt idx="2712">
                  <c:v>0.14586000000000002</c:v>
                </c:pt>
                <c:pt idx="2713">
                  <c:v>0.15310000000000001</c:v>
                </c:pt>
                <c:pt idx="2714">
                  <c:v>0.14468999999999999</c:v>
                </c:pt>
                <c:pt idx="2715">
                  <c:v>0.13217000000000001</c:v>
                </c:pt>
                <c:pt idx="2716">
                  <c:v>0.127</c:v>
                </c:pt>
                <c:pt idx="2717">
                  <c:v>0.12753999999999999</c:v>
                </c:pt>
                <c:pt idx="2718">
                  <c:v>#N/A</c:v>
                </c:pt>
                <c:pt idx="2719">
                  <c:v>0.13053000000000001</c:v>
                </c:pt>
                <c:pt idx="2720">
                  <c:v>0.12489000000000001</c:v>
                </c:pt>
                <c:pt idx="2721">
                  <c:v>0.12452000000000001</c:v>
                </c:pt>
                <c:pt idx="2722">
                  <c:v>#N/A</c:v>
                </c:pt>
                <c:pt idx="2723">
                  <c:v>#N/A</c:v>
                </c:pt>
                <c:pt idx="2724">
                  <c:v>0.12026000000000001</c:v>
                </c:pt>
                <c:pt idx="2725">
                  <c:v>0.11831</c:v>
                </c:pt>
                <c:pt idx="2726">
                  <c:v>0.11388999999999999</c:v>
                </c:pt>
                <c:pt idx="2727">
                  <c:v>0.11555</c:v>
                </c:pt>
                <c:pt idx="2728">
                  <c:v>0.10739000000000001</c:v>
                </c:pt>
                <c:pt idx="2729">
                  <c:v>0.10851</c:v>
                </c:pt>
                <c:pt idx="2730">
                  <c:v>0.11075</c:v>
                </c:pt>
                <c:pt idx="2731">
                  <c:v>0.11528000000000001</c:v>
                </c:pt>
                <c:pt idx="2732">
                  <c:v>0.11574</c:v>
                </c:pt>
                <c:pt idx="2733">
                  <c:v>0.11544</c:v>
                </c:pt>
                <c:pt idx="2734">
                  <c:v>0.11672</c:v>
                </c:pt>
                <c:pt idx="2735">
                  <c:v>0.12697</c:v>
                </c:pt>
                <c:pt idx="2736">
                  <c:v>0.13438</c:v>
                </c:pt>
                <c:pt idx="2737">
                  <c:v>0.13208999999999999</c:v>
                </c:pt>
                <c:pt idx="2738">
                  <c:v>0.13949</c:v>
                </c:pt>
                <c:pt idx="2739">
                  <c:v>0.13983000000000001</c:v>
                </c:pt>
                <c:pt idx="2740">
                  <c:v>0.13519999999999999</c:v>
                </c:pt>
                <c:pt idx="2741">
                  <c:v>0.12938</c:v>
                </c:pt>
                <c:pt idx="2742">
                  <c:v>0.13866000000000001</c:v>
                </c:pt>
                <c:pt idx="2743">
                  <c:v>0.14119000000000001</c:v>
                </c:pt>
                <c:pt idx="2744">
                  <c:v>0.12117000000000001</c:v>
                </c:pt>
                <c:pt idx="2745">
                  <c:v>0.11841</c:v>
                </c:pt>
                <c:pt idx="2746">
                  <c:v>0.11584</c:v>
                </c:pt>
                <c:pt idx="2747">
                  <c:v>0.11195000000000001</c:v>
                </c:pt>
                <c:pt idx="2748">
                  <c:v>0.11638999999999999</c:v>
                </c:pt>
                <c:pt idx="2749">
                  <c:v>0.12029999999999999</c:v>
                </c:pt>
                <c:pt idx="2750">
                  <c:v>0.11829000000000001</c:v>
                </c:pt>
                <c:pt idx="2751">
                  <c:v>0.12197</c:v>
                </c:pt>
                <c:pt idx="2752">
                  <c:v>0.12575</c:v>
                </c:pt>
                <c:pt idx="2753">
                  <c:v>0.12061999999999999</c:v>
                </c:pt>
                <c:pt idx="2754">
                  <c:v>0.11909000000000002</c:v>
                </c:pt>
                <c:pt idx="2755">
                  <c:v>0.11965000000000001</c:v>
                </c:pt>
                <c:pt idx="2756">
                  <c:v>0.11816000000000002</c:v>
                </c:pt>
                <c:pt idx="2757">
                  <c:v>0.12023</c:v>
                </c:pt>
                <c:pt idx="2758">
                  <c:v>0.12164999999999999</c:v>
                </c:pt>
                <c:pt idx="2759">
                  <c:v>0.12432</c:v>
                </c:pt>
                <c:pt idx="2760">
                  <c:v>0.12695000000000001</c:v>
                </c:pt>
                <c:pt idx="2761">
                  <c:v>0.12447</c:v>
                </c:pt>
                <c:pt idx="2762">
                  <c:v>0.12623000000000001</c:v>
                </c:pt>
                <c:pt idx="2763">
                  <c:v>0.13119999999999998</c:v>
                </c:pt>
                <c:pt idx="2764">
                  <c:v>0.12369999999999999</c:v>
                </c:pt>
                <c:pt idx="2765">
                  <c:v>0.12316000000000001</c:v>
                </c:pt>
                <c:pt idx="2766">
                  <c:v>0.12433</c:v>
                </c:pt>
                <c:pt idx="2767">
                  <c:v>0.12631999999999999</c:v>
                </c:pt>
                <c:pt idx="2768">
                  <c:v>0.13115000000000002</c:v>
                </c:pt>
                <c:pt idx="2769">
                  <c:v>0.13245999999999999</c:v>
                </c:pt>
                <c:pt idx="2770">
                  <c:v>0.13409000000000001</c:v>
                </c:pt>
                <c:pt idx="2771">
                  <c:v>0.13406999999999999</c:v>
                </c:pt>
                <c:pt idx="2772">
                  <c:v>0.14369000000000001</c:v>
                </c:pt>
                <c:pt idx="2773">
                  <c:v>0.13369999999999999</c:v>
                </c:pt>
                <c:pt idx="2774">
                  <c:v>0.12820000000000001</c:v>
                </c:pt>
                <c:pt idx="2775">
                  <c:v>0.12991</c:v>
                </c:pt>
                <c:pt idx="2776">
                  <c:v>0.13656000000000001</c:v>
                </c:pt>
                <c:pt idx="2777">
                  <c:v>0.13821</c:v>
                </c:pt>
                <c:pt idx="2778">
                  <c:v>0.14312</c:v>
                </c:pt>
                <c:pt idx="2779">
                  <c:v>0.14065</c:v>
                </c:pt>
                <c:pt idx="2780">
                  <c:v>0.14133999999999999</c:v>
                </c:pt>
                <c:pt idx="2781">
                  <c:v>0.14394999999999999</c:v>
                </c:pt>
                <c:pt idx="2782">
                  <c:v>0.14995</c:v>
                </c:pt>
                <c:pt idx="2783">
                  <c:v>0.14610000000000001</c:v>
                </c:pt>
                <c:pt idx="2784">
                  <c:v>0.14199000000000001</c:v>
                </c:pt>
                <c:pt idx="2785">
                  <c:v>0.14050000000000001</c:v>
                </c:pt>
                <c:pt idx="2786">
                  <c:v>0.14377000000000001</c:v>
                </c:pt>
                <c:pt idx="2787">
                  <c:v>0.14493</c:v>
                </c:pt>
                <c:pt idx="2788">
                  <c:v>0.15445</c:v>
                </c:pt>
                <c:pt idx="2789">
                  <c:v>0.15437000000000001</c:v>
                </c:pt>
                <c:pt idx="2790">
                  <c:v>0.13858000000000001</c:v>
                </c:pt>
                <c:pt idx="2791">
                  <c:v>0.14438000000000001</c:v>
                </c:pt>
                <c:pt idx="2792">
                  <c:v>0.14674000000000001</c:v>
                </c:pt>
                <c:pt idx="2793">
                  <c:v>0.14219000000000001</c:v>
                </c:pt>
                <c:pt idx="2794">
                  <c:v>0.14471000000000001</c:v>
                </c:pt>
                <c:pt idx="2795">
                  <c:v>0.14755000000000001</c:v>
                </c:pt>
                <c:pt idx="2796">
                  <c:v>0.14215</c:v>
                </c:pt>
                <c:pt idx="2797">
                  <c:v>0.14232</c:v>
                </c:pt>
                <c:pt idx="2798">
                  <c:v>0.15529999999999999</c:v>
                </c:pt>
                <c:pt idx="2799">
                  <c:v>0.15079000000000001</c:v>
                </c:pt>
                <c:pt idx="2800">
                  <c:v>0.16136</c:v>
                </c:pt>
                <c:pt idx="2801">
                  <c:v>0.14743999999999999</c:v>
                </c:pt>
                <c:pt idx="2802">
                  <c:v>0.14019000000000001</c:v>
                </c:pt>
                <c:pt idx="2803">
                  <c:v>0.13807</c:v>
                </c:pt>
                <c:pt idx="2804">
                  <c:v>0.13668</c:v>
                </c:pt>
                <c:pt idx="2805">
                  <c:v>0.13931000000000002</c:v>
                </c:pt>
                <c:pt idx="2806">
                  <c:v>0.13594000000000001</c:v>
                </c:pt>
                <c:pt idx="2807">
                  <c:v>0.13997999999999999</c:v>
                </c:pt>
                <c:pt idx="2808">
                  <c:v>0.14257999999999998</c:v>
                </c:pt>
                <c:pt idx="2809">
                  <c:v>0.13503000000000001</c:v>
                </c:pt>
                <c:pt idx="2810">
                  <c:v>0.14034000000000002</c:v>
                </c:pt>
                <c:pt idx="2811">
                  <c:v>0.1416</c:v>
                </c:pt>
                <c:pt idx="2812">
                  <c:v>0.14101000000000002</c:v>
                </c:pt>
                <c:pt idx="2813">
                  <c:v>0.14524000000000001</c:v>
                </c:pt>
                <c:pt idx="2814">
                  <c:v>0.14424000000000001</c:v>
                </c:pt>
                <c:pt idx="2815">
                  <c:v>0.14782000000000001</c:v>
                </c:pt>
                <c:pt idx="2816">
                  <c:v>0.15316000000000002</c:v>
                </c:pt>
                <c:pt idx="2817">
                  <c:v>0.15589</c:v>
                </c:pt>
                <c:pt idx="2818">
                  <c:v>0.1608</c:v>
                </c:pt>
                <c:pt idx="2819">
                  <c:v>0.16620000000000001</c:v>
                </c:pt>
                <c:pt idx="2820">
                  <c:v>0.17428000000000002</c:v>
                </c:pt>
                <c:pt idx="2821">
                  <c:v>0.16655</c:v>
                </c:pt>
                <c:pt idx="2822">
                  <c:v>0.18111999999999998</c:v>
                </c:pt>
                <c:pt idx="2823">
                  <c:v>0.17754999999999999</c:v>
                </c:pt>
                <c:pt idx="2824">
                  <c:v>0.16332999999999998</c:v>
                </c:pt>
                <c:pt idx="2825">
                  <c:v>0.17312999999999998</c:v>
                </c:pt>
                <c:pt idx="2826">
                  <c:v>0.16383</c:v>
                </c:pt>
                <c:pt idx="2827">
                  <c:v>0.17398</c:v>
                </c:pt>
                <c:pt idx="2828">
                  <c:v>0.16477</c:v>
                </c:pt>
                <c:pt idx="2829">
                  <c:v>0.15492</c:v>
                </c:pt>
                <c:pt idx="2830">
                  <c:v>0.15901999999999999</c:v>
                </c:pt>
                <c:pt idx="2831">
                  <c:v>0.16591999999999998</c:v>
                </c:pt>
                <c:pt idx="2832">
                  <c:v>0.17280000000000001</c:v>
                </c:pt>
                <c:pt idx="2833">
                  <c:v>0.17425000000000002</c:v>
                </c:pt>
                <c:pt idx="2834">
                  <c:v>0.18515000000000001</c:v>
                </c:pt>
                <c:pt idx="2835">
                  <c:v>0.18259</c:v>
                </c:pt>
                <c:pt idx="2836">
                  <c:v>0.18352000000000002</c:v>
                </c:pt>
                <c:pt idx="2837">
                  <c:v>0.20634</c:v>
                </c:pt>
                <c:pt idx="2838">
                  <c:v>0.20920000000000002</c:v>
                </c:pt>
                <c:pt idx="2839">
                  <c:v>0.20376000000000002</c:v>
                </c:pt>
                <c:pt idx="2840">
                  <c:v>0.19274000000000002</c:v>
                </c:pt>
                <c:pt idx="2841">
                  <c:v>0.17135000000000003</c:v>
                </c:pt>
                <c:pt idx="2842">
                  <c:v>0.17127000000000001</c:v>
                </c:pt>
                <c:pt idx="2843">
                  <c:v>0.16063</c:v>
                </c:pt>
                <c:pt idx="2844">
                  <c:v>0.16501000000000002</c:v>
                </c:pt>
                <c:pt idx="2845">
                  <c:v>0.16635000000000003</c:v>
                </c:pt>
                <c:pt idx="2846">
                  <c:v>0.17623000000000003</c:v>
                </c:pt>
                <c:pt idx="2847">
                  <c:v>0.16306999999999999</c:v>
                </c:pt>
                <c:pt idx="2848">
                  <c:v>0.16082000000000002</c:v>
                </c:pt>
                <c:pt idx="2849">
                  <c:v>0.16800000000000001</c:v>
                </c:pt>
                <c:pt idx="2850">
                  <c:v>0.17713000000000001</c:v>
                </c:pt>
                <c:pt idx="2851">
                  <c:v>0.18984999999999999</c:v>
                </c:pt>
                <c:pt idx="2852">
                  <c:v>0.19325000000000001</c:v>
                </c:pt>
                <c:pt idx="2853">
                  <c:v>0.18895000000000001</c:v>
                </c:pt>
                <c:pt idx="2854">
                  <c:v>0.18523000000000001</c:v>
                </c:pt>
                <c:pt idx="2855">
                  <c:v>0.19442000000000001</c:v>
                </c:pt>
                <c:pt idx="2856">
                  <c:v>0.19748000000000002</c:v>
                </c:pt>
                <c:pt idx="2857">
                  <c:v>0.20305000000000001</c:v>
                </c:pt>
                <c:pt idx="2858">
                  <c:v>0.21553999999999998</c:v>
                </c:pt>
                <c:pt idx="2859">
                  <c:v>0.2266</c:v>
                </c:pt>
                <c:pt idx="2860">
                  <c:v>0.22212000000000001</c:v>
                </c:pt>
                <c:pt idx="2861">
                  <c:v>0.24849000000000002</c:v>
                </c:pt>
                <c:pt idx="2862">
                  <c:v>0.25207999999999997</c:v>
                </c:pt>
                <c:pt idx="2863">
                  <c:v>0.22794</c:v>
                </c:pt>
                <c:pt idx="2864">
                  <c:v>0.22120000000000001</c:v>
                </c:pt>
                <c:pt idx="2865">
                  <c:v>0.24553000000000003</c:v>
                </c:pt>
                <c:pt idx="2866">
                  <c:v>0.21010000000000001</c:v>
                </c:pt>
                <c:pt idx="2867">
                  <c:v>0.22219999999999998</c:v>
                </c:pt>
                <c:pt idx="2868">
                  <c:v>0.20222999999999999</c:v>
                </c:pt>
                <c:pt idx="2869">
                  <c:v>0.19527000000000003</c:v>
                </c:pt>
                <c:pt idx="2870">
                  <c:v>0.20388000000000003</c:v>
                </c:pt>
                <c:pt idx="2871">
                  <c:v>0.21273</c:v>
                </c:pt>
                <c:pt idx="2872">
                  <c:v>0.22758</c:v>
                </c:pt>
                <c:pt idx="2873">
                  <c:v>0.19393000000000002</c:v>
                </c:pt>
                <c:pt idx="2874">
                  <c:v>0.19559000000000001</c:v>
                </c:pt>
                <c:pt idx="2875">
                  <c:v>0.20393</c:v>
                </c:pt>
                <c:pt idx="2876">
                  <c:v>0.22710000000000002</c:v>
                </c:pt>
                <c:pt idx="2877">
                  <c:v>0.19885000000000003</c:v>
                </c:pt>
                <c:pt idx="2878">
                  <c:v>0.22259000000000001</c:v>
                </c:pt>
                <c:pt idx="2879">
                  <c:v>0.18187</c:v>
                </c:pt>
                <c:pt idx="2880">
                  <c:v>0.18498000000000001</c:v>
                </c:pt>
                <c:pt idx="2881">
                  <c:v>0.18172000000000002</c:v>
                </c:pt>
                <c:pt idx="2882">
                  <c:v>0.15739</c:v>
                </c:pt>
                <c:pt idx="2883">
                  <c:v>0.16319</c:v>
                </c:pt>
                <c:pt idx="2884">
                  <c:v>0.14219000000000001</c:v>
                </c:pt>
                <c:pt idx="2885">
                  <c:v>0.12720999999999999</c:v>
                </c:pt>
                <c:pt idx="2886">
                  <c:v>0.12314</c:v>
                </c:pt>
                <c:pt idx="2887">
                  <c:v>0.12422000000000001</c:v>
                </c:pt>
                <c:pt idx="2888">
                  <c:v>0.13077</c:v>
                </c:pt>
                <c:pt idx="2889">
                  <c:v>0.12164999999999999</c:v>
                </c:pt>
                <c:pt idx="2890">
                  <c:v>0.12772</c:v>
                </c:pt>
                <c:pt idx="2891">
                  <c:v>0.13153999999999999</c:v>
                </c:pt>
                <c:pt idx="2892">
                  <c:v>0.12428000000000002</c:v>
                </c:pt>
                <c:pt idx="2893">
                  <c:v>#N/A</c:v>
                </c:pt>
                <c:pt idx="2894">
                  <c:v>0.12227</c:v>
                </c:pt>
                <c:pt idx="2895">
                  <c:v>0.12601999999999999</c:v>
                </c:pt>
                <c:pt idx="2896">
                  <c:v>0.11941000000000002</c:v>
                </c:pt>
                <c:pt idx="2897">
                  <c:v>0.12159</c:v>
                </c:pt>
                <c:pt idx="2898">
                  <c:v>0.12340999999999999</c:v>
                </c:pt>
                <c:pt idx="2899">
                  <c:v>0.11698</c:v>
                </c:pt>
                <c:pt idx="2900">
                  <c:v>0.12203</c:v>
                </c:pt>
                <c:pt idx="2901">
                  <c:v>0.12268000000000001</c:v>
                </c:pt>
                <c:pt idx="2902">
                  <c:v>0.12647</c:v>
                </c:pt>
                <c:pt idx="2903">
                  <c:v>#N/A</c:v>
                </c:pt>
                <c:pt idx="2904">
                  <c:v>#N/A</c:v>
                </c:pt>
                <c:pt idx="2905">
                  <c:v>0.12043</c:v>
                </c:pt>
                <c:pt idx="2906">
                  <c:v>0.12493</c:v>
                </c:pt>
                <c:pt idx="2907">
                  <c:v>0.12424</c:v>
                </c:pt>
                <c:pt idx="2908">
                  <c:v>0.12060000000000001</c:v>
                </c:pt>
                <c:pt idx="2909">
                  <c:v>0.12054000000000001</c:v>
                </c:pt>
                <c:pt idx="2910">
                  <c:v>0.11971</c:v>
                </c:pt>
                <c:pt idx="2911">
                  <c:v>0.12345</c:v>
                </c:pt>
                <c:pt idx="2912">
                  <c:v>0.12716</c:v>
                </c:pt>
                <c:pt idx="2913">
                  <c:v>0.12598000000000001</c:v>
                </c:pt>
                <c:pt idx="2914">
                  <c:v>0.12436999999999999</c:v>
                </c:pt>
                <c:pt idx="2915">
                  <c:v>0.11963</c:v>
                </c:pt>
                <c:pt idx="2916">
                  <c:v>0.12387000000000001</c:v>
                </c:pt>
                <c:pt idx="2917">
                  <c:v>0.12509000000000001</c:v>
                </c:pt>
                <c:pt idx="2918">
                  <c:v>0.12249</c:v>
                </c:pt>
                <c:pt idx="2919">
                  <c:v>0.11469</c:v>
                </c:pt>
                <c:pt idx="2920">
                  <c:v>0.11939999999999999</c:v>
                </c:pt>
                <c:pt idx="2921">
                  <c:v>0.11663000000000001</c:v>
                </c:pt>
                <c:pt idx="2922">
                  <c:v>0.1217</c:v>
                </c:pt>
                <c:pt idx="2923">
                  <c:v>0.12485</c:v>
                </c:pt>
                <c:pt idx="2924">
                  <c:v>0.12172000000000001</c:v>
                </c:pt>
                <c:pt idx="2925">
                  <c:v>0.12028000000000001</c:v>
                </c:pt>
                <c:pt idx="2926">
                  <c:v>0.12118000000000001</c:v>
                </c:pt>
                <c:pt idx="2927">
                  <c:v>0.12214999999999999</c:v>
                </c:pt>
                <c:pt idx="2928">
                  <c:v>0.1211</c:v>
                </c:pt>
                <c:pt idx="2929">
                  <c:v>0.12161</c:v>
                </c:pt>
                <c:pt idx="2930">
                  <c:v>0.12567</c:v>
                </c:pt>
                <c:pt idx="2931">
                  <c:v>0.13336000000000001</c:v>
                </c:pt>
                <c:pt idx="2932">
                  <c:v>0.12902</c:v>
                </c:pt>
                <c:pt idx="2933">
                  <c:v>0.12432</c:v>
                </c:pt>
                <c:pt idx="2934">
                  <c:v>0.12514</c:v>
                </c:pt>
                <c:pt idx="2935">
                  <c:v>0.12469</c:v>
                </c:pt>
                <c:pt idx="2936">
                  <c:v>0.12307000000000001</c:v>
                </c:pt>
                <c:pt idx="2937">
                  <c:v>0.12689</c:v>
                </c:pt>
                <c:pt idx="2938">
                  <c:v>0.11939</c:v>
                </c:pt>
                <c:pt idx="2939">
                  <c:v>0.12098</c:v>
                </c:pt>
                <c:pt idx="2940">
                  <c:v>0.12496</c:v>
                </c:pt>
                <c:pt idx="2941">
                  <c:v>0.12458000000000001</c:v>
                </c:pt>
                <c:pt idx="2942">
                  <c:v>0.12323000000000001</c:v>
                </c:pt>
                <c:pt idx="2943">
                  <c:v>0.12246000000000001</c:v>
                </c:pt>
                <c:pt idx="2944">
                  <c:v>0.12497999999999999</c:v>
                </c:pt>
                <c:pt idx="2945">
                  <c:v>0.1241</c:v>
                </c:pt>
                <c:pt idx="2946">
                  <c:v>0.13485</c:v>
                </c:pt>
                <c:pt idx="2947">
                  <c:v>0.13471</c:v>
                </c:pt>
                <c:pt idx="2948">
                  <c:v>0.13346</c:v>
                </c:pt>
                <c:pt idx="2949">
                  <c:v>0.1338</c:v>
                </c:pt>
                <c:pt idx="2950">
                  <c:v>0.13217000000000001</c:v>
                </c:pt>
                <c:pt idx="2951">
                  <c:v>0.13632</c:v>
                </c:pt>
                <c:pt idx="2952">
                  <c:v>0.13288</c:v>
                </c:pt>
                <c:pt idx="2953">
                  <c:v>0.13038</c:v>
                </c:pt>
                <c:pt idx="2954">
                  <c:v>0.13089999999999999</c:v>
                </c:pt>
                <c:pt idx="2955">
                  <c:v>0.13217999999999999</c:v>
                </c:pt>
                <c:pt idx="2956">
                  <c:v>0.12403</c:v>
                </c:pt>
                <c:pt idx="2957">
                  <c:v>0.12771000000000002</c:v>
                </c:pt>
                <c:pt idx="2958">
                  <c:v>0.12397999999999999</c:v>
                </c:pt>
                <c:pt idx="2959">
                  <c:v>0.12288</c:v>
                </c:pt>
                <c:pt idx="2960">
                  <c:v>0.12703</c:v>
                </c:pt>
                <c:pt idx="2961">
                  <c:v>0.12737000000000001</c:v>
                </c:pt>
                <c:pt idx="2962">
                  <c:v>0.13347000000000001</c:v>
                </c:pt>
                <c:pt idx="2963">
                  <c:v>0.13702999999999999</c:v>
                </c:pt>
                <c:pt idx="2964">
                  <c:v>0.12605</c:v>
                </c:pt>
                <c:pt idx="2965">
                  <c:v>0.12480000000000001</c:v>
                </c:pt>
                <c:pt idx="2966">
                  <c:v>0.12801999999999999</c:v>
                </c:pt>
                <c:pt idx="2967">
                  <c:v>0.12311</c:v>
                </c:pt>
                <c:pt idx="2968">
                  <c:v>0.11579</c:v>
                </c:pt>
                <c:pt idx="2969">
                  <c:v>0.11547</c:v>
                </c:pt>
                <c:pt idx="2970">
                  <c:v>0.11151999999999999</c:v>
                </c:pt>
                <c:pt idx="2971">
                  <c:v>0.11779000000000001</c:v>
                </c:pt>
                <c:pt idx="2972">
                  <c:v>0.12300000000000001</c:v>
                </c:pt>
                <c:pt idx="2973">
                  <c:v>0.11723000000000001</c:v>
                </c:pt>
                <c:pt idx="2974">
                  <c:v>0.11111000000000001</c:v>
                </c:pt>
                <c:pt idx="2975">
                  <c:v>0.11605</c:v>
                </c:pt>
                <c:pt idx="2976">
                  <c:v>0.114</c:v>
                </c:pt>
                <c:pt idx="2977">
                  <c:v>0.11615</c:v>
                </c:pt>
                <c:pt idx="2978">
                  <c:v>0.11603999999999999</c:v>
                </c:pt>
                <c:pt idx="2979">
                  <c:v>0.11630000000000001</c:v>
                </c:pt>
                <c:pt idx="2980">
                  <c:v>0.11153</c:v>
                </c:pt>
                <c:pt idx="2981">
                  <c:v>0.10990999999999999</c:v>
                </c:pt>
                <c:pt idx="2982">
                  <c:v>0.10526000000000001</c:v>
                </c:pt>
                <c:pt idx="2983">
                  <c:v>#N/A</c:v>
                </c:pt>
                <c:pt idx="2984">
                  <c:v>0.10407</c:v>
                </c:pt>
                <c:pt idx="2985">
                  <c:v>0.10613</c:v>
                </c:pt>
                <c:pt idx="2986">
                  <c:v>0.10471999999999999</c:v>
                </c:pt>
                <c:pt idx="2987">
                  <c:v>0.10916000000000001</c:v>
                </c:pt>
                <c:pt idx="2988">
                  <c:v>0.10865999999999999</c:v>
                </c:pt>
                <c:pt idx="2989">
                  <c:v>0.10195</c:v>
                </c:pt>
                <c:pt idx="2990">
                  <c:v>0.11414000000000001</c:v>
                </c:pt>
                <c:pt idx="2991">
                  <c:v>0.11063000000000001</c:v>
                </c:pt>
                <c:pt idx="2992">
                  <c:v>0.11156000000000001</c:v>
                </c:pt>
                <c:pt idx="2993">
                  <c:v>0.10666</c:v>
                </c:pt>
                <c:pt idx="2994">
                  <c:v>0.10031000000000001</c:v>
                </c:pt>
                <c:pt idx="2995">
                  <c:v>9.8309999999999995E-2</c:v>
                </c:pt>
                <c:pt idx="2996">
                  <c:v>0.11140000000000001</c:v>
                </c:pt>
                <c:pt idx="2997">
                  <c:v>0.11279</c:v>
                </c:pt>
                <c:pt idx="2998">
                  <c:v>0.11606999999999999</c:v>
                </c:pt>
                <c:pt idx="2999">
                  <c:v>0.11147</c:v>
                </c:pt>
                <c:pt idx="3000">
                  <c:v>0.11663999999999999</c:v>
                </c:pt>
                <c:pt idx="3001">
                  <c:v>0.12255000000000001</c:v>
                </c:pt>
                <c:pt idx="3002">
                  <c:v>0.11702</c:v>
                </c:pt>
                <c:pt idx="3003">
                  <c:v>0.11606</c:v>
                </c:pt>
                <c:pt idx="3004">
                  <c:v>0.11012000000000001</c:v>
                </c:pt>
                <c:pt idx="3005">
                  <c:v>0.11041000000000001</c:v>
                </c:pt>
                <c:pt idx="3006">
                  <c:v>0.11262000000000001</c:v>
                </c:pt>
                <c:pt idx="3007">
                  <c:v>0.11688000000000001</c:v>
                </c:pt>
                <c:pt idx="3008">
                  <c:v>0.12183000000000001</c:v>
                </c:pt>
                <c:pt idx="3009">
                  <c:v>0.12792000000000001</c:v>
                </c:pt>
                <c:pt idx="3010">
                  <c:v>0.12572</c:v>
                </c:pt>
                <c:pt idx="3011">
                  <c:v>0.12709000000000001</c:v>
                </c:pt>
                <c:pt idx="3012">
                  <c:v>0.12014</c:v>
                </c:pt>
                <c:pt idx="3013">
                  <c:v>0.1176</c:v>
                </c:pt>
                <c:pt idx="3014">
                  <c:v>0.11553000000000001</c:v>
                </c:pt>
                <c:pt idx="3015">
                  <c:v>0.12214999999999999</c:v>
                </c:pt>
                <c:pt idx="3016">
                  <c:v>0.12508</c:v>
                </c:pt>
                <c:pt idx="3017">
                  <c:v>0.12711</c:v>
                </c:pt>
                <c:pt idx="3018">
                  <c:v>0.12596000000000002</c:v>
                </c:pt>
                <c:pt idx="3019">
                  <c:v>0.12752000000000002</c:v>
                </c:pt>
                <c:pt idx="3020">
                  <c:v>0.12689999999999999</c:v>
                </c:pt>
                <c:pt idx="3021">
                  <c:v>0.13568</c:v>
                </c:pt>
                <c:pt idx="3022">
                  <c:v>0.14316999999999999</c:v>
                </c:pt>
                <c:pt idx="3023">
                  <c:v>0.14735000000000001</c:v>
                </c:pt>
                <c:pt idx="3024">
                  <c:v>0.15014</c:v>
                </c:pt>
                <c:pt idx="3025">
                  <c:v>0.15271000000000001</c:v>
                </c:pt>
                <c:pt idx="3026">
                  <c:v>0.14179</c:v>
                </c:pt>
                <c:pt idx="3027">
                  <c:v>0.15035999999999999</c:v>
                </c:pt>
                <c:pt idx="3028">
                  <c:v>0.1477</c:v>
                </c:pt>
                <c:pt idx="3029">
                  <c:v>0.15332999999999999</c:v>
                </c:pt>
                <c:pt idx="3030">
                  <c:v>0.15317</c:v>
                </c:pt>
                <c:pt idx="3031">
                  <c:v>0.15722</c:v>
                </c:pt>
                <c:pt idx="3032">
                  <c:v>0.13699999999999998</c:v>
                </c:pt>
                <c:pt idx="3033">
                  <c:v>0.13237000000000002</c:v>
                </c:pt>
                <c:pt idx="3034">
                  <c:v>0.13509000000000002</c:v>
                </c:pt>
                <c:pt idx="3035">
                  <c:v>0.14067000000000002</c:v>
                </c:pt>
                <c:pt idx="3036">
                  <c:v>0.12912999999999999</c:v>
                </c:pt>
                <c:pt idx="3037">
                  <c:v>0.12303000000000001</c:v>
                </c:pt>
                <c:pt idx="3038">
                  <c:v>0.12394000000000001</c:v>
                </c:pt>
                <c:pt idx="3039">
                  <c:v>0.12801000000000001</c:v>
                </c:pt>
                <c:pt idx="3040">
                  <c:v>0.12570000000000001</c:v>
                </c:pt>
                <c:pt idx="3041">
                  <c:v>0.11498</c:v>
                </c:pt>
                <c:pt idx="3042">
                  <c:v>0.10486000000000001</c:v>
                </c:pt>
                <c:pt idx="3043">
                  <c:v>0.10164999999999999</c:v>
                </c:pt>
                <c:pt idx="3044">
                  <c:v>0.10274000000000001</c:v>
                </c:pt>
                <c:pt idx="3045">
                  <c:v>0.10285999999999999</c:v>
                </c:pt>
                <c:pt idx="3046">
                  <c:v>9.8040000000000002E-2</c:v>
                </c:pt>
                <c:pt idx="3047">
                  <c:v>0.10151</c:v>
                </c:pt>
                <c:pt idx="3048">
                  <c:v>0.10368000000000001</c:v>
                </c:pt>
                <c:pt idx="3049">
                  <c:v>0.10715999999999999</c:v>
                </c:pt>
                <c:pt idx="3050">
                  <c:v>0.11327999999999999</c:v>
                </c:pt>
                <c:pt idx="3051">
                  <c:v>0.11268</c:v>
                </c:pt>
                <c:pt idx="3052">
                  <c:v>0.10586000000000001</c:v>
                </c:pt>
                <c:pt idx="3053">
                  <c:v>0.10203</c:v>
                </c:pt>
                <c:pt idx="3054">
                  <c:v>0.10036</c:v>
                </c:pt>
                <c:pt idx="3055">
                  <c:v>0.10669000000000001</c:v>
                </c:pt>
                <c:pt idx="3056">
                  <c:v>0.10802</c:v>
                </c:pt>
                <c:pt idx="3057">
                  <c:v>0.11205999999999999</c:v>
                </c:pt>
                <c:pt idx="3058">
                  <c:v>0.10250999999999999</c:v>
                </c:pt>
                <c:pt idx="3059">
                  <c:v>9.7240000000000007E-2</c:v>
                </c:pt>
                <c:pt idx="3060">
                  <c:v>0.10093000000000001</c:v>
                </c:pt>
                <c:pt idx="3061">
                  <c:v>0.10372000000000001</c:v>
                </c:pt>
                <c:pt idx="3062">
                  <c:v>0.10346999999999999</c:v>
                </c:pt>
                <c:pt idx="3063">
                  <c:v>0.10711999999999999</c:v>
                </c:pt>
                <c:pt idx="3064">
                  <c:v>0.10839</c:v>
                </c:pt>
                <c:pt idx="3065">
                  <c:v>0.10802</c:v>
                </c:pt>
                <c:pt idx="3066">
                  <c:v>0.11646000000000001</c:v>
                </c:pt>
                <c:pt idx="3067">
                  <c:v>0.12293</c:v>
                </c:pt>
                <c:pt idx="3068">
                  <c:v>0.12116</c:v>
                </c:pt>
                <c:pt idx="3069">
                  <c:v>0.12225</c:v>
                </c:pt>
                <c:pt idx="3070">
                  <c:v>0.12278000000000001</c:v>
                </c:pt>
                <c:pt idx="3071">
                  <c:v>0.12039999999999999</c:v>
                </c:pt>
                <c:pt idx="3072">
                  <c:v>0.11773</c:v>
                </c:pt>
                <c:pt idx="3073">
                  <c:v>0.11480000000000001</c:v>
                </c:pt>
                <c:pt idx="3074">
                  <c:v>0.11735</c:v>
                </c:pt>
                <c:pt idx="3075">
                  <c:v>0.12148</c:v>
                </c:pt>
                <c:pt idx="3076">
                  <c:v>0.12061000000000001</c:v>
                </c:pt>
                <c:pt idx="3077">
                  <c:v>0.11541999999999999</c:v>
                </c:pt>
                <c:pt idx="3078">
                  <c:v>0.11214</c:v>
                </c:pt>
                <c:pt idx="3079">
                  <c:v>0.11086</c:v>
                </c:pt>
                <c:pt idx="3080">
                  <c:v>0.10668</c:v>
                </c:pt>
                <c:pt idx="3081">
                  <c:v>0.10308</c:v>
                </c:pt>
                <c:pt idx="3082">
                  <c:v>0.10863</c:v>
                </c:pt>
                <c:pt idx="3083">
                  <c:v>0.11301</c:v>
                </c:pt>
                <c:pt idx="3084">
                  <c:v>0.11314</c:v>
                </c:pt>
                <c:pt idx="3085">
                  <c:v>0.10571999999999999</c:v>
                </c:pt>
                <c:pt idx="3086">
                  <c:v>0.10375000000000001</c:v>
                </c:pt>
                <c:pt idx="3087">
                  <c:v>0.10163</c:v>
                </c:pt>
                <c:pt idx="3088">
                  <c:v>0.10669000000000001</c:v>
                </c:pt>
                <c:pt idx="3089">
                  <c:v>0.10586000000000001</c:v>
                </c:pt>
                <c:pt idx="3090">
                  <c:v>0.10544000000000001</c:v>
                </c:pt>
                <c:pt idx="3091">
                  <c:v>0.10436000000000001</c:v>
                </c:pt>
                <c:pt idx="3092">
                  <c:v>0.10723000000000001</c:v>
                </c:pt>
                <c:pt idx="3093">
                  <c:v>0.11124000000000001</c:v>
                </c:pt>
                <c:pt idx="3094">
                  <c:v>0.11176999999999999</c:v>
                </c:pt>
                <c:pt idx="3095">
                  <c:v>0.11527</c:v>
                </c:pt>
                <c:pt idx="3096">
                  <c:v>0.11409000000000001</c:v>
                </c:pt>
                <c:pt idx="3097">
                  <c:v>0.11555</c:v>
                </c:pt>
                <c:pt idx="3098">
                  <c:v>0.11948</c:v>
                </c:pt>
                <c:pt idx="3099">
                  <c:v>0.12330000000000001</c:v>
                </c:pt>
                <c:pt idx="3100">
                  <c:v>0.11435000000000001</c:v>
                </c:pt>
                <c:pt idx="3101">
                  <c:v>0.11336</c:v>
                </c:pt>
                <c:pt idx="3102">
                  <c:v>0.12051000000000001</c:v>
                </c:pt>
                <c:pt idx="3103">
                  <c:v>0.11323000000000001</c:v>
                </c:pt>
                <c:pt idx="3104">
                  <c:v>0.10742000000000002</c:v>
                </c:pt>
                <c:pt idx="3105">
                  <c:v>0.12776999999999999</c:v>
                </c:pt>
                <c:pt idx="3106">
                  <c:v>0.10231999999999999</c:v>
                </c:pt>
                <c:pt idx="3107">
                  <c:v>0.10299</c:v>
                </c:pt>
                <c:pt idx="3108">
                  <c:v>9.8330000000000001E-2</c:v>
                </c:pt>
                <c:pt idx="3109">
                  <c:v>9.8699999999999996E-2</c:v>
                </c:pt>
                <c:pt idx="3110">
                  <c:v>0.10067000000000001</c:v>
                </c:pt>
                <c:pt idx="3111">
                  <c:v>0.10132999999999999</c:v>
                </c:pt>
                <c:pt idx="3112">
                  <c:v>0.10349999999999999</c:v>
                </c:pt>
                <c:pt idx="3113">
                  <c:v>0.1135</c:v>
                </c:pt>
                <c:pt idx="3114">
                  <c:v>0.10551000000000001</c:v>
                </c:pt>
                <c:pt idx="3115">
                  <c:v>9.6490000000000006E-2</c:v>
                </c:pt>
                <c:pt idx="3116">
                  <c:v>9.9310000000000009E-2</c:v>
                </c:pt>
                <c:pt idx="3117">
                  <c:v>0.10234</c:v>
                </c:pt>
                <c:pt idx="3118">
                  <c:v>0.10410999999999999</c:v>
                </c:pt>
                <c:pt idx="3119">
                  <c:v>0.10567</c:v>
                </c:pt>
                <c:pt idx="3120">
                  <c:v>0.10554000000000001</c:v>
                </c:pt>
                <c:pt idx="3121">
                  <c:v>0.10482</c:v>
                </c:pt>
                <c:pt idx="3122">
                  <c:v>9.9480000000000013E-2</c:v>
                </c:pt>
                <c:pt idx="3123">
                  <c:v>0.10124000000000001</c:v>
                </c:pt>
                <c:pt idx="3124">
                  <c:v>0.10012</c:v>
                </c:pt>
                <c:pt idx="3125">
                  <c:v>0.1018</c:v>
                </c:pt>
                <c:pt idx="3126">
                  <c:v>0.10514</c:v>
                </c:pt>
                <c:pt idx="3127">
                  <c:v>9.8060000000000008E-2</c:v>
                </c:pt>
                <c:pt idx="3128">
                  <c:v>0.10304000000000001</c:v>
                </c:pt>
                <c:pt idx="3129">
                  <c:v>9.9700000000000011E-2</c:v>
                </c:pt>
                <c:pt idx="3130">
                  <c:v>0.10245</c:v>
                </c:pt>
                <c:pt idx="3131">
                  <c:v>0.10224999999999999</c:v>
                </c:pt>
                <c:pt idx="3132">
                  <c:v>0.10836000000000001</c:v>
                </c:pt>
                <c:pt idx="3133">
                  <c:v>0.10847</c:v>
                </c:pt>
                <c:pt idx="3134">
                  <c:v>0.10392</c:v>
                </c:pt>
                <c:pt idx="3135">
                  <c:v>0.10069000000000002</c:v>
                </c:pt>
                <c:pt idx="3136">
                  <c:v>0.10550000000000001</c:v>
                </c:pt>
                <c:pt idx="3137">
                  <c:v>0.10483000000000001</c:v>
                </c:pt>
                <c:pt idx="3138">
                  <c:v>0.10314000000000001</c:v>
                </c:pt>
                <c:pt idx="3139">
                  <c:v>0.10528999999999999</c:v>
                </c:pt>
                <c:pt idx="3140">
                  <c:v>0.10528000000000001</c:v>
                </c:pt>
                <c:pt idx="3141">
                  <c:v>0.11187</c:v>
                </c:pt>
                <c:pt idx="3142">
                  <c:v>0.11963</c:v>
                </c:pt>
                <c:pt idx="3143">
                  <c:v>0.11873</c:v>
                </c:pt>
                <c:pt idx="3144">
                  <c:v>0.10944</c:v>
                </c:pt>
                <c:pt idx="3145">
                  <c:v>0.11193</c:v>
                </c:pt>
                <c:pt idx="3146">
                  <c:v>0.11800000000000001</c:v>
                </c:pt>
                <c:pt idx="3147">
                  <c:v>0.11652</c:v>
                </c:pt>
                <c:pt idx="3148">
                  <c:v>0.10933999999999999</c:v>
                </c:pt>
                <c:pt idx="3149">
                  <c:v>0.10692</c:v>
                </c:pt>
                <c:pt idx="3150">
                  <c:v>0.10987000000000001</c:v>
                </c:pt>
                <c:pt idx="3151">
                  <c:v>0.11853999999999999</c:v>
                </c:pt>
                <c:pt idx="3152">
                  <c:v>0.12173</c:v>
                </c:pt>
                <c:pt idx="3153">
                  <c:v>0.12967000000000001</c:v>
                </c:pt>
                <c:pt idx="3154">
                  <c:v>0.13103000000000001</c:v>
                </c:pt>
                <c:pt idx="3155">
                  <c:v>0.12874000000000002</c:v>
                </c:pt>
                <c:pt idx="3156">
                  <c:v>0.13233</c:v>
                </c:pt>
                <c:pt idx="3157">
                  <c:v>0.12472</c:v>
                </c:pt>
                <c:pt idx="3158">
                  <c:v>0.12416000000000001</c:v>
                </c:pt>
                <c:pt idx="3159">
                  <c:v>0.12837000000000001</c:v>
                </c:pt>
                <c:pt idx="3160">
                  <c:v>0.1401</c:v>
                </c:pt>
                <c:pt idx="3161">
                  <c:v>0.14571000000000001</c:v>
                </c:pt>
                <c:pt idx="3162">
                  <c:v>0.14269000000000001</c:v>
                </c:pt>
                <c:pt idx="3163">
                  <c:v>0.15448999999999999</c:v>
                </c:pt>
                <c:pt idx="3164">
                  <c:v>0.12916</c:v>
                </c:pt>
                <c:pt idx="3165">
                  <c:v>9.9909999999999999E-2</c:v>
                </c:pt>
                <c:pt idx="3166">
                  <c:v>9.7250000000000003E-2</c:v>
                </c:pt>
                <c:pt idx="3167">
                  <c:v>9.6490000000000006E-2</c:v>
                </c:pt>
                <c:pt idx="3168">
                  <c:v>9.536E-2</c:v>
                </c:pt>
                <c:pt idx="3169">
                  <c:v>9.0990000000000001E-2</c:v>
                </c:pt>
                <c:pt idx="3170">
                  <c:v>9.5009999999999997E-2</c:v>
                </c:pt>
                <c:pt idx="3171">
                  <c:v>0.10160000000000001</c:v>
                </c:pt>
                <c:pt idx="3172">
                  <c:v>0.10135</c:v>
                </c:pt>
                <c:pt idx="3173">
                  <c:v>0.10846</c:v>
                </c:pt>
                <c:pt idx="3174">
                  <c:v>0.10185000000000001</c:v>
                </c:pt>
                <c:pt idx="3175">
                  <c:v>0.10722</c:v>
                </c:pt>
                <c:pt idx="3176">
                  <c:v>0.10859000000000001</c:v>
                </c:pt>
                <c:pt idx="3177">
                  <c:v>0.10628</c:v>
                </c:pt>
                <c:pt idx="3178">
                  <c:v>9.9740000000000009E-2</c:v>
                </c:pt>
                <c:pt idx="3179">
                  <c:v>#N/A</c:v>
                </c:pt>
                <c:pt idx="3180">
                  <c:v>9.9559999999999996E-2</c:v>
                </c:pt>
                <c:pt idx="3181">
                  <c:v>0.10786</c:v>
                </c:pt>
                <c:pt idx="3182">
                  <c:v>0.10506</c:v>
                </c:pt>
                <c:pt idx="3183">
                  <c:v>#N/A</c:v>
                </c:pt>
                <c:pt idx="3184">
                  <c:v>0.10661</c:v>
                </c:pt>
                <c:pt idx="3185">
                  <c:v>0.10528999999999999</c:v>
                </c:pt>
                <c:pt idx="3186">
                  <c:v>0.11382</c:v>
                </c:pt>
                <c:pt idx="3187">
                  <c:v>0.10477</c:v>
                </c:pt>
                <c:pt idx="3188">
                  <c:v>0.11292999999999999</c:v>
                </c:pt>
                <c:pt idx="3189">
                  <c:v>0.10621999999999999</c:v>
                </c:pt>
                <c:pt idx="3190">
                  <c:v>0.11189</c:v>
                </c:pt>
                <c:pt idx="3191">
                  <c:v>0.10412</c:v>
                </c:pt>
                <c:pt idx="3192">
                  <c:v>0.10149</c:v>
                </c:pt>
                <c:pt idx="3193">
                  <c:v>0.10429000000000001</c:v>
                </c:pt>
                <c:pt idx="3194">
                  <c:v>0.10443</c:v>
                </c:pt>
                <c:pt idx="3195">
                  <c:v>0.10759000000000001</c:v>
                </c:pt>
                <c:pt idx="3196">
                  <c:v>0.10709</c:v>
                </c:pt>
                <c:pt idx="3197">
                  <c:v>0.10118000000000001</c:v>
                </c:pt>
                <c:pt idx="3198">
                  <c:v>0.10953</c:v>
                </c:pt>
                <c:pt idx="3199">
                  <c:v>0.10324999999999999</c:v>
                </c:pt>
                <c:pt idx="3200">
                  <c:v>0.11294000000000001</c:v>
                </c:pt>
                <c:pt idx="3201">
                  <c:v>0.11958000000000001</c:v>
                </c:pt>
                <c:pt idx="3202">
                  <c:v>0.11429</c:v>
                </c:pt>
                <c:pt idx="3203">
                  <c:v>0.1178</c:v>
                </c:pt>
                <c:pt idx="3204">
                  <c:v>0.11804000000000001</c:v>
                </c:pt>
                <c:pt idx="3205">
                  <c:v>0.11791</c:v>
                </c:pt>
                <c:pt idx="3206">
                  <c:v>0.11188000000000001</c:v>
                </c:pt>
                <c:pt idx="3207">
                  <c:v>0.10294</c:v>
                </c:pt>
                <c:pt idx="3208">
                  <c:v>0.10035000000000001</c:v>
                </c:pt>
                <c:pt idx="3209">
                  <c:v>0.10217000000000001</c:v>
                </c:pt>
                <c:pt idx="3210">
                  <c:v>9.7710000000000005E-2</c:v>
                </c:pt>
                <c:pt idx="3211">
                  <c:v>9.3469999999999998E-2</c:v>
                </c:pt>
                <c:pt idx="3212">
                  <c:v>9.6850000000000006E-2</c:v>
                </c:pt>
                <c:pt idx="3213">
                  <c:v>9.5570000000000002E-2</c:v>
                </c:pt>
                <c:pt idx="3214">
                  <c:v>0.10004</c:v>
                </c:pt>
                <c:pt idx="3215">
                  <c:v>0.10428000000000001</c:v>
                </c:pt>
                <c:pt idx="3216">
                  <c:v>0.10155</c:v>
                </c:pt>
                <c:pt idx="3217">
                  <c:v>0.10477</c:v>
                </c:pt>
                <c:pt idx="3218">
                  <c:v>0.10843</c:v>
                </c:pt>
                <c:pt idx="3219">
                  <c:v>0.10538</c:v>
                </c:pt>
                <c:pt idx="3220">
                  <c:v>0.10521000000000001</c:v>
                </c:pt>
                <c:pt idx="3221">
                  <c:v>0.10832000000000001</c:v>
                </c:pt>
                <c:pt idx="3222">
                  <c:v>0.10901999999999999</c:v>
                </c:pt>
                <c:pt idx="3223">
                  <c:v>0.11515</c:v>
                </c:pt>
                <c:pt idx="3224">
                  <c:v>0.11169000000000001</c:v>
                </c:pt>
                <c:pt idx="3225">
                  <c:v>0.11561</c:v>
                </c:pt>
                <c:pt idx="3226">
                  <c:v>0.11209</c:v>
                </c:pt>
                <c:pt idx="3227">
                  <c:v>0.11106000000000001</c:v>
                </c:pt>
                <c:pt idx="3228">
                  <c:v>0.10882</c:v>
                </c:pt>
                <c:pt idx="3229">
                  <c:v>0.1094</c:v>
                </c:pt>
                <c:pt idx="3230">
                  <c:v>0.11428000000000001</c:v>
                </c:pt>
                <c:pt idx="3231">
                  <c:v>0.11982</c:v>
                </c:pt>
                <c:pt idx="3232">
                  <c:v>0.11552</c:v>
                </c:pt>
                <c:pt idx="3233">
                  <c:v>0.11183</c:v>
                </c:pt>
                <c:pt idx="3234">
                  <c:v>0.10965999999999999</c:v>
                </c:pt>
                <c:pt idx="3235">
                  <c:v>0.10987000000000001</c:v>
                </c:pt>
                <c:pt idx="3236">
                  <c:v>0.10965</c:v>
                </c:pt>
                <c:pt idx="3237">
                  <c:v>0.10683999999999999</c:v>
                </c:pt>
                <c:pt idx="3238">
                  <c:v>0.10728</c:v>
                </c:pt>
                <c:pt idx="3239">
                  <c:v>#N/A</c:v>
                </c:pt>
                <c:pt idx="3240">
                  <c:v>0.10845</c:v>
                </c:pt>
                <c:pt idx="3241">
                  <c:v>0.10789</c:v>
                </c:pt>
                <c:pt idx="3242">
                  <c:v>9.9890000000000007E-2</c:v>
                </c:pt>
                <c:pt idx="3243">
                  <c:v>0.10013</c:v>
                </c:pt>
                <c:pt idx="3244">
                  <c:v>0.10119</c:v>
                </c:pt>
                <c:pt idx="3245">
                  <c:v>0.10239000000000001</c:v>
                </c:pt>
                <c:pt idx="3246">
                  <c:v>0.10067999999999999</c:v>
                </c:pt>
                <c:pt idx="3247">
                  <c:v>9.845000000000001E-2</c:v>
                </c:pt>
                <c:pt idx="3248">
                  <c:v>0.10179000000000001</c:v>
                </c:pt>
                <c:pt idx="3249">
                  <c:v>0.10686999999999999</c:v>
                </c:pt>
                <c:pt idx="3250">
                  <c:v>0.10256</c:v>
                </c:pt>
                <c:pt idx="3251">
                  <c:v>0.10503999999999999</c:v>
                </c:pt>
                <c:pt idx="3252">
                  <c:v>0.11353000000000001</c:v>
                </c:pt>
                <c:pt idx="3253">
                  <c:v>0.10823000000000001</c:v>
                </c:pt>
                <c:pt idx="3254">
                  <c:v>0.11988</c:v>
                </c:pt>
                <c:pt idx="3255">
                  <c:v>0.12210000000000001</c:v>
                </c:pt>
                <c:pt idx="3256">
                  <c:v>0.12325</c:v>
                </c:pt>
                <c:pt idx="3257">
                  <c:v>0.12112000000000001</c:v>
                </c:pt>
                <c:pt idx="3258">
                  <c:v>0.12346</c:v>
                </c:pt>
                <c:pt idx="3259">
                  <c:v>0.11989000000000001</c:v>
                </c:pt>
                <c:pt idx="3260">
                  <c:v>0.12361000000000001</c:v>
                </c:pt>
                <c:pt idx="3261">
                  <c:v>0.12374</c:v>
                </c:pt>
                <c:pt idx="3262">
                  <c:v>0.12645000000000001</c:v>
                </c:pt>
                <c:pt idx="3263">
                  <c:v>0.12096999999999999</c:v>
                </c:pt>
                <c:pt idx="3264">
                  <c:v>0.11734</c:v>
                </c:pt>
                <c:pt idx="3265">
                  <c:v>0.11674</c:v>
                </c:pt>
                <c:pt idx="3266">
                  <c:v>0.11970000000000001</c:v>
                </c:pt>
                <c:pt idx="3267">
                  <c:v>0.11959</c:v>
                </c:pt>
                <c:pt idx="3268">
                  <c:v>0.12511</c:v>
                </c:pt>
                <c:pt idx="3269">
                  <c:v>0.12224</c:v>
                </c:pt>
                <c:pt idx="3270">
                  <c:v>0.11564000000000001</c:v>
                </c:pt>
                <c:pt idx="3271">
                  <c:v>0.11942</c:v>
                </c:pt>
                <c:pt idx="3272">
                  <c:v>0.11713</c:v>
                </c:pt>
                <c:pt idx="3273">
                  <c:v>0.11566000000000001</c:v>
                </c:pt>
                <c:pt idx="3274">
                  <c:v>0.1118</c:v>
                </c:pt>
                <c:pt idx="3275">
                  <c:v>0.11463</c:v>
                </c:pt>
                <c:pt idx="3276">
                  <c:v>0.11425</c:v>
                </c:pt>
                <c:pt idx="3277">
                  <c:v>0.11441000000000001</c:v>
                </c:pt>
                <c:pt idx="3278">
                  <c:v>0.12252</c:v>
                </c:pt>
                <c:pt idx="3279">
                  <c:v>0.12192</c:v>
                </c:pt>
                <c:pt idx="3280">
                  <c:v>0.12234</c:v>
                </c:pt>
                <c:pt idx="3281">
                  <c:v>0.12747999999999998</c:v>
                </c:pt>
                <c:pt idx="3282">
                  <c:v>0.13789000000000001</c:v>
                </c:pt>
                <c:pt idx="3283">
                  <c:v>0.14355999999999999</c:v>
                </c:pt>
                <c:pt idx="3284">
                  <c:v>0.14022000000000001</c:v>
                </c:pt>
                <c:pt idx="3285">
                  <c:v>0.14307</c:v>
                </c:pt>
                <c:pt idx="3286">
                  <c:v>0.15132999999999999</c:v>
                </c:pt>
                <c:pt idx="3287">
                  <c:v>0.1467</c:v>
                </c:pt>
                <c:pt idx="3288">
                  <c:v>0.15021000000000001</c:v>
                </c:pt>
                <c:pt idx="3289">
                  <c:v>0.13405</c:v>
                </c:pt>
                <c:pt idx="3290">
                  <c:v>0.14035</c:v>
                </c:pt>
                <c:pt idx="3291">
                  <c:v>0.14199000000000001</c:v>
                </c:pt>
                <c:pt idx="3292">
                  <c:v>0.13453000000000001</c:v>
                </c:pt>
                <c:pt idx="3293">
                  <c:v>0.13833000000000001</c:v>
                </c:pt>
                <c:pt idx="3294">
                  <c:v>0.14288000000000001</c:v>
                </c:pt>
                <c:pt idx="3295">
                  <c:v>0.13756000000000002</c:v>
                </c:pt>
                <c:pt idx="3296">
                  <c:v>0.13287000000000002</c:v>
                </c:pt>
                <c:pt idx="3297">
                  <c:v>0.12973000000000001</c:v>
                </c:pt>
                <c:pt idx="3298">
                  <c:v>0.12836</c:v>
                </c:pt>
                <c:pt idx="3299">
                  <c:v>0.12415</c:v>
                </c:pt>
                <c:pt idx="3300">
                  <c:v>0.12032</c:v>
                </c:pt>
                <c:pt idx="3301">
                  <c:v>0.12404</c:v>
                </c:pt>
                <c:pt idx="3302">
                  <c:v>0.12508</c:v>
                </c:pt>
                <c:pt idx="3303">
                  <c:v>0.11960000000000001</c:v>
                </c:pt>
                <c:pt idx="3304">
                  <c:v>0.11625000000000001</c:v>
                </c:pt>
                <c:pt idx="3305">
                  <c:v>0.12454000000000001</c:v>
                </c:pt>
                <c:pt idx="3306">
                  <c:v>0.12488</c:v>
                </c:pt>
                <c:pt idx="3307">
                  <c:v>0.13000999999999999</c:v>
                </c:pt>
                <c:pt idx="3308">
                  <c:v>0.13484000000000002</c:v>
                </c:pt>
                <c:pt idx="3309">
                  <c:v>0.12726999999999999</c:v>
                </c:pt>
                <c:pt idx="3310">
                  <c:v>0.13789000000000001</c:v>
                </c:pt>
                <c:pt idx="3311">
                  <c:v>0.13143000000000002</c:v>
                </c:pt>
                <c:pt idx="3312">
                  <c:v>0.12377000000000001</c:v>
                </c:pt>
                <c:pt idx="3313">
                  <c:v>0.12767000000000001</c:v>
                </c:pt>
                <c:pt idx="3314">
                  <c:v>0.11798</c:v>
                </c:pt>
                <c:pt idx="3315">
                  <c:v>0.12865000000000001</c:v>
                </c:pt>
                <c:pt idx="3316">
                  <c:v>0.13199</c:v>
                </c:pt>
                <c:pt idx="3317">
                  <c:v>0.12963</c:v>
                </c:pt>
                <c:pt idx="3318">
                  <c:v>0.12623000000000001</c:v>
                </c:pt>
                <c:pt idx="3319">
                  <c:v>0.12509000000000001</c:v>
                </c:pt>
                <c:pt idx="3320">
                  <c:v>0.12862999999999999</c:v>
                </c:pt>
                <c:pt idx="3321">
                  <c:v>0.12810000000000002</c:v>
                </c:pt>
                <c:pt idx="3322">
                  <c:v>0.12471</c:v>
                </c:pt>
                <c:pt idx="3323">
                  <c:v>0.12354</c:v>
                </c:pt>
                <c:pt idx="3324">
                  <c:v>0.11904000000000001</c:v>
                </c:pt>
                <c:pt idx="3325">
                  <c:v>0.12869999999999998</c:v>
                </c:pt>
                <c:pt idx="3326">
                  <c:v>#N/A</c:v>
                </c:pt>
                <c:pt idx="3327">
                  <c:v>0.13336999999999999</c:v>
                </c:pt>
                <c:pt idx="3328">
                  <c:v>#N/A</c:v>
                </c:pt>
                <c:pt idx="3329">
                  <c:v>0.12517</c:v>
                </c:pt>
                <c:pt idx="3330">
                  <c:v>0.13014000000000001</c:v>
                </c:pt>
                <c:pt idx="3331">
                  <c:v>0.14036000000000001</c:v>
                </c:pt>
                <c:pt idx="3332">
                  <c:v>0.14172000000000001</c:v>
                </c:pt>
                <c:pt idx="3333">
                  <c:v>0.14429</c:v>
                </c:pt>
                <c:pt idx="3334">
                  <c:v>0.14938000000000001</c:v>
                </c:pt>
                <c:pt idx="3335">
                  <c:v>0.15282999999999999</c:v>
                </c:pt>
                <c:pt idx="3336">
                  <c:v>0.15246000000000001</c:v>
                </c:pt>
                <c:pt idx="3337">
                  <c:v>0.15429000000000001</c:v>
                </c:pt>
                <c:pt idx="3338">
                  <c:v>0.15755000000000002</c:v>
                </c:pt>
                <c:pt idx="3339">
                  <c:v>0.16027000000000002</c:v>
                </c:pt>
                <c:pt idx="3340">
                  <c:v>0.15481</c:v>
                </c:pt>
                <c:pt idx="3341">
                  <c:v>0.15794</c:v>
                </c:pt>
                <c:pt idx="3342">
                  <c:v>0.15323000000000001</c:v>
                </c:pt>
                <c:pt idx="3343">
                  <c:v>0.16023000000000001</c:v>
                </c:pt>
                <c:pt idx="3344">
                  <c:v>0.15297000000000002</c:v>
                </c:pt>
                <c:pt idx="3345">
                  <c:v>0.13844000000000001</c:v>
                </c:pt>
                <c:pt idx="3346">
                  <c:v>0.14382</c:v>
                </c:pt>
                <c:pt idx="3347">
                  <c:v>0.13943999999999998</c:v>
                </c:pt>
                <c:pt idx="3348">
                  <c:v>0.14198</c:v>
                </c:pt>
                <c:pt idx="3349">
                  <c:v>0.13919000000000001</c:v>
                </c:pt>
                <c:pt idx="3350">
                  <c:v>0.14233000000000001</c:v>
                </c:pt>
                <c:pt idx="3351">
                  <c:v>0.14978</c:v>
                </c:pt>
                <c:pt idx="3352">
                  <c:v>0.15393999999999999</c:v>
                </c:pt>
                <c:pt idx="3353">
                  <c:v>0.16268999999999997</c:v>
                </c:pt>
                <c:pt idx="3354">
                  <c:v>0.1545</c:v>
                </c:pt>
                <c:pt idx="3355">
                  <c:v>0.15722</c:v>
                </c:pt>
                <c:pt idx="3356">
                  <c:v>0.13691</c:v>
                </c:pt>
                <c:pt idx="3357">
                  <c:v>0.14072999999999999</c:v>
                </c:pt>
                <c:pt idx="3358">
                  <c:v>0.14124</c:v>
                </c:pt>
                <c:pt idx="3359">
                  <c:v>0.13381000000000001</c:v>
                </c:pt>
                <c:pt idx="3360">
                  <c:v>0.13858000000000001</c:v>
                </c:pt>
                <c:pt idx="3361">
                  <c:v>0.13250999999999999</c:v>
                </c:pt>
                <c:pt idx="3362">
                  <c:v>0.13567000000000001</c:v>
                </c:pt>
                <c:pt idx="3363">
                  <c:v>0.13303000000000001</c:v>
                </c:pt>
                <c:pt idx="3364">
                  <c:v>0.12244999999999999</c:v>
                </c:pt>
                <c:pt idx="3365">
                  <c:v>0.13161</c:v>
                </c:pt>
                <c:pt idx="3366">
                  <c:v>0.15472</c:v>
                </c:pt>
                <c:pt idx="3367">
                  <c:v>0.15977</c:v>
                </c:pt>
                <c:pt idx="3368">
                  <c:v>0.14678000000000002</c:v>
                </c:pt>
                <c:pt idx="3369">
                  <c:v>0.14385999999999999</c:v>
                </c:pt>
                <c:pt idx="3370">
                  <c:v>0.14382</c:v>
                </c:pt>
                <c:pt idx="3371">
                  <c:v>0.14168</c:v>
                </c:pt>
                <c:pt idx="3372">
                  <c:v>0.13608000000000001</c:v>
                </c:pt>
                <c:pt idx="3373">
                  <c:v>0.13632</c:v>
                </c:pt>
                <c:pt idx="3374">
                  <c:v>0.13699999999999998</c:v>
                </c:pt>
                <c:pt idx="3375">
                  <c:v>0.13719000000000001</c:v>
                </c:pt>
                <c:pt idx="3376">
                  <c:v>0.13771</c:v>
                </c:pt>
                <c:pt idx="3377">
                  <c:v>0.13875999999999999</c:v>
                </c:pt>
                <c:pt idx="3378">
                  <c:v>0.1326</c:v>
                </c:pt>
                <c:pt idx="3379">
                  <c:v>0.13367999999999999</c:v>
                </c:pt>
                <c:pt idx="3380">
                  <c:v>0.13424</c:v>
                </c:pt>
                <c:pt idx="3381">
                  <c:v>0.13214000000000001</c:v>
                </c:pt>
                <c:pt idx="3382">
                  <c:v>0.13942000000000002</c:v>
                </c:pt>
                <c:pt idx="3383">
                  <c:v>0.14973</c:v>
                </c:pt>
                <c:pt idx="3384">
                  <c:v>0.13308999999999999</c:v>
                </c:pt>
                <c:pt idx="3385">
                  <c:v>0.13693</c:v>
                </c:pt>
                <c:pt idx="3386">
                  <c:v>0.14516999999999999</c:v>
                </c:pt>
                <c:pt idx="3387">
                  <c:v>0.14343</c:v>
                </c:pt>
                <c:pt idx="3388">
                  <c:v>0.14532</c:v>
                </c:pt>
                <c:pt idx="3389">
                  <c:v>0.14807000000000001</c:v>
                </c:pt>
                <c:pt idx="3390">
                  <c:v>0.15889</c:v>
                </c:pt>
                <c:pt idx="3391">
                  <c:v>0.16012000000000001</c:v>
                </c:pt>
                <c:pt idx="3392">
                  <c:v>0.15826999999999999</c:v>
                </c:pt>
                <c:pt idx="3393">
                  <c:v>#N/A</c:v>
                </c:pt>
                <c:pt idx="3394">
                  <c:v>0.15551999999999999</c:v>
                </c:pt>
                <c:pt idx="3395">
                  <c:v>0.15111000000000002</c:v>
                </c:pt>
                <c:pt idx="3396">
                  <c:v>0.15807000000000002</c:v>
                </c:pt>
                <c:pt idx="3397">
                  <c:v>0.16239999999999999</c:v>
                </c:pt>
                <c:pt idx="3398">
                  <c:v>0.16519999999999999</c:v>
                </c:pt>
                <c:pt idx="3399">
                  <c:v>0.16552</c:v>
                </c:pt>
                <c:pt idx="3400">
                  <c:v>0.17271999999999998</c:v>
                </c:pt>
                <c:pt idx="3401">
                  <c:v>0.16361999999999999</c:v>
                </c:pt>
                <c:pt idx="3402">
                  <c:v>0.18081</c:v>
                </c:pt>
                <c:pt idx="3403">
                  <c:v>0.19896999999999998</c:v>
                </c:pt>
                <c:pt idx="3404">
                  <c:v>0.18167000000000003</c:v>
                </c:pt>
                <c:pt idx="3405">
                  <c:v>0.18024999999999999</c:v>
                </c:pt>
                <c:pt idx="3406">
                  <c:v>0.18751999999999999</c:v>
                </c:pt>
                <c:pt idx="3407">
                  <c:v>0.17337</c:v>
                </c:pt>
                <c:pt idx="3408">
                  <c:v>0.20003000000000001</c:v>
                </c:pt>
                <c:pt idx="3409">
                  <c:v>0.16120000000000001</c:v>
                </c:pt>
                <c:pt idx="3410">
                  <c:v>0.16254000000000002</c:v>
                </c:pt>
                <c:pt idx="3411">
                  <c:v>0.14204</c:v>
                </c:pt>
                <c:pt idx="3412">
                  <c:v>0.14695</c:v>
                </c:pt>
                <c:pt idx="3413">
                  <c:v>0.16829999999999998</c:v>
                </c:pt>
                <c:pt idx="3414">
                  <c:v>0.16216999999999998</c:v>
                </c:pt>
                <c:pt idx="3415">
                  <c:v>0.14990000000000001</c:v>
                </c:pt>
                <c:pt idx="3416">
                  <c:v>0.15403</c:v>
                </c:pt>
                <c:pt idx="3417">
                  <c:v>0.13538</c:v>
                </c:pt>
                <c:pt idx="3418">
                  <c:v>0.13450000000000001</c:v>
                </c:pt>
                <c:pt idx="3419">
                  <c:v>0.13484000000000002</c:v>
                </c:pt>
                <c:pt idx="3420">
                  <c:v>0.13784000000000002</c:v>
                </c:pt>
                <c:pt idx="3421">
                  <c:v>0.14659</c:v>
                </c:pt>
                <c:pt idx="3422">
                  <c:v>0.14577999999999999</c:v>
                </c:pt>
                <c:pt idx="3423">
                  <c:v>0.13805000000000001</c:v>
                </c:pt>
                <c:pt idx="3424">
                  <c:v>0.14130000000000001</c:v>
                </c:pt>
                <c:pt idx="3425">
                  <c:v>0.13954</c:v>
                </c:pt>
                <c:pt idx="3426">
                  <c:v>0.13647999999999999</c:v>
                </c:pt>
                <c:pt idx="3427">
                  <c:v>0.13183999999999998</c:v>
                </c:pt>
                <c:pt idx="3428">
                  <c:v>0.13915</c:v>
                </c:pt>
                <c:pt idx="3429">
                  <c:v>#N/A</c:v>
                </c:pt>
                <c:pt idx="3430">
                  <c:v>0.12535000000000002</c:v>
                </c:pt>
                <c:pt idx="3431">
                  <c:v>0.13701000000000002</c:v>
                </c:pt>
                <c:pt idx="3432">
                  <c:v>0.13952000000000001</c:v>
                </c:pt>
                <c:pt idx="3433">
                  <c:v>0.13785</c:v>
                </c:pt>
                <c:pt idx="3434">
                  <c:v>0.14430999999999999</c:v>
                </c:pt>
                <c:pt idx="3435">
                  <c:v>0.15955</c:v>
                </c:pt>
                <c:pt idx="3436">
                  <c:v>0.16858000000000001</c:v>
                </c:pt>
                <c:pt idx="3437">
                  <c:v>0.16853000000000001</c:v>
                </c:pt>
                <c:pt idx="3438">
                  <c:v>0.16623000000000002</c:v>
                </c:pt>
                <c:pt idx="3439">
                  <c:v>0.18137</c:v>
                </c:pt>
                <c:pt idx="3440">
                  <c:v>0.18524000000000002</c:v>
                </c:pt>
                <c:pt idx="3441">
                  <c:v>0.20960000000000001</c:v>
                </c:pt>
                <c:pt idx="3442">
                  <c:v>0.20547000000000001</c:v>
                </c:pt>
                <c:pt idx="3443">
                  <c:v>0.21029</c:v>
                </c:pt>
                <c:pt idx="3444">
                  <c:v>0.16913</c:v>
                </c:pt>
                <c:pt idx="3445">
                  <c:v>0.18354000000000001</c:v>
                </c:pt>
                <c:pt idx="3446">
                  <c:v>0.16944000000000001</c:v>
                </c:pt>
                <c:pt idx="3447">
                  <c:v>0.19055</c:v>
                </c:pt>
                <c:pt idx="3448">
                  <c:v>0.20347000000000001</c:v>
                </c:pt>
                <c:pt idx="3449">
                  <c:v>0.18825</c:v>
                </c:pt>
                <c:pt idx="3450">
                  <c:v>0.18872</c:v>
                </c:pt>
                <c:pt idx="3451">
                  <c:v>0.14513000000000001</c:v>
                </c:pt>
                <c:pt idx="3452">
                  <c:v>0.14774000000000001</c:v>
                </c:pt>
                <c:pt idx="3453">
                  <c:v>0.14272000000000001</c:v>
                </c:pt>
                <c:pt idx="3454">
                  <c:v>0.14653000000000002</c:v>
                </c:pt>
                <c:pt idx="3455">
                  <c:v>0.14516000000000001</c:v>
                </c:pt>
                <c:pt idx="3456">
                  <c:v>0.15053000000000002</c:v>
                </c:pt>
                <c:pt idx="3457">
                  <c:v>0.14899000000000001</c:v>
                </c:pt>
                <c:pt idx="3458">
                  <c:v>0.15279000000000001</c:v>
                </c:pt>
                <c:pt idx="3459">
                  <c:v>0.15556</c:v>
                </c:pt>
                <c:pt idx="3460">
                  <c:v>0.15196000000000001</c:v>
                </c:pt>
                <c:pt idx="3461">
                  <c:v>0.15931000000000001</c:v>
                </c:pt>
                <c:pt idx="3462">
                  <c:v>0.16591999999999998</c:v>
                </c:pt>
                <c:pt idx="3463">
                  <c:v>0.16108</c:v>
                </c:pt>
                <c:pt idx="3464">
                  <c:v>0.15331</c:v>
                </c:pt>
                <c:pt idx="3465">
                  <c:v>0.13670000000000002</c:v>
                </c:pt>
                <c:pt idx="3466">
                  <c:v>0.14144000000000001</c:v>
                </c:pt>
                <c:pt idx="3467">
                  <c:v>0.14494000000000001</c:v>
                </c:pt>
                <c:pt idx="3468">
                  <c:v>0.1469</c:v>
                </c:pt>
                <c:pt idx="3469">
                  <c:v>0.14183999999999999</c:v>
                </c:pt>
                <c:pt idx="3470">
                  <c:v>0.14607000000000001</c:v>
                </c:pt>
                <c:pt idx="3471">
                  <c:v>0.15586</c:v>
                </c:pt>
                <c:pt idx="3472">
                  <c:v>0.14223000000000002</c:v>
                </c:pt>
                <c:pt idx="3473">
                  <c:v>0.14223000000000002</c:v>
                </c:pt>
                <c:pt idx="3474">
                  <c:v>0.15259</c:v>
                </c:pt>
                <c:pt idx="3475">
                  <c:v>0.15994</c:v>
                </c:pt>
                <c:pt idx="3476">
                  <c:v>0.16125</c:v>
                </c:pt>
                <c:pt idx="3477">
                  <c:v>0.17065000000000002</c:v>
                </c:pt>
                <c:pt idx="3478">
                  <c:v>0.17687999999999998</c:v>
                </c:pt>
                <c:pt idx="3479">
                  <c:v>0.17356000000000002</c:v>
                </c:pt>
                <c:pt idx="3480">
                  <c:v>0.17762</c:v>
                </c:pt>
                <c:pt idx="3481">
                  <c:v>0.16030000000000003</c:v>
                </c:pt>
                <c:pt idx="3482">
                  <c:v>0.15920999999999999</c:v>
                </c:pt>
                <c:pt idx="3483">
                  <c:v>0.16042999999999999</c:v>
                </c:pt>
                <c:pt idx="3484">
                  <c:v>0.15304999999999999</c:v>
                </c:pt>
                <c:pt idx="3485">
                  <c:v>0.14556000000000002</c:v>
                </c:pt>
                <c:pt idx="3486">
                  <c:v>0.14019000000000001</c:v>
                </c:pt>
                <c:pt idx="3487">
                  <c:v>0.14362</c:v>
                </c:pt>
                <c:pt idx="3488">
                  <c:v>0.13638</c:v>
                </c:pt>
                <c:pt idx="3489">
                  <c:v>0.12853000000000001</c:v>
                </c:pt>
                <c:pt idx="3490">
                  <c:v>0.14019000000000001</c:v>
                </c:pt>
                <c:pt idx="3491">
                  <c:v>0.14355000000000001</c:v>
                </c:pt>
                <c:pt idx="3492">
                  <c:v>0.15329999999999999</c:v>
                </c:pt>
                <c:pt idx="3493">
                  <c:v>0.15731999999999999</c:v>
                </c:pt>
                <c:pt idx="3494">
                  <c:v>0.14735000000000001</c:v>
                </c:pt>
                <c:pt idx="3495">
                  <c:v>0.14214000000000002</c:v>
                </c:pt>
                <c:pt idx="3496">
                  <c:v>0.14736000000000002</c:v>
                </c:pt>
                <c:pt idx="3497">
                  <c:v>0.14887</c:v>
                </c:pt>
                <c:pt idx="3498">
                  <c:v>0.15288000000000002</c:v>
                </c:pt>
                <c:pt idx="3499">
                  <c:v>0.14752999999999999</c:v>
                </c:pt>
                <c:pt idx="3500">
                  <c:v>#N/A</c:v>
                </c:pt>
                <c:pt idx="3501">
                  <c:v>#N/A</c:v>
                </c:pt>
                <c:pt idx="3502">
                  <c:v>0.14388999999999999</c:v>
                </c:pt>
                <c:pt idx="3503">
                  <c:v>0.14413000000000001</c:v>
                </c:pt>
                <c:pt idx="3504">
                  <c:v>#N/A</c:v>
                </c:pt>
                <c:pt idx="3505">
                  <c:v>#N/A</c:v>
                </c:pt>
                <c:pt idx="3506">
                  <c:v>0.13938</c:v>
                </c:pt>
                <c:pt idx="3507">
                  <c:v>0.13921</c:v>
                </c:pt>
                <c:pt idx="3508">
                  <c:v>0.13894999999999999</c:v>
                </c:pt>
                <c:pt idx="3509">
                  <c:v>0.13328000000000001</c:v>
                </c:pt>
                <c:pt idx="3510">
                  <c:v>0.14474000000000001</c:v>
                </c:pt>
                <c:pt idx="3511">
                  <c:v>0.14696999999999999</c:v>
                </c:pt>
                <c:pt idx="3512">
                  <c:v>0.15207999999999999</c:v>
                </c:pt>
                <c:pt idx="3513">
                  <c:v>0.15257999999999999</c:v>
                </c:pt>
                <c:pt idx="3514">
                  <c:v>0.15304000000000001</c:v>
                </c:pt>
                <c:pt idx="3515">
                  <c:v>0.16125</c:v>
                </c:pt>
                <c:pt idx="3516">
                  <c:v>0.16253000000000001</c:v>
                </c:pt>
                <c:pt idx="3517">
                  <c:v>0.14984</c:v>
                </c:pt>
                <c:pt idx="3518">
                  <c:v>0.15706000000000001</c:v>
                </c:pt>
                <c:pt idx="3519">
                  <c:v>0.15914999999999999</c:v>
                </c:pt>
                <c:pt idx="3520">
                  <c:v>0.15691000000000002</c:v>
                </c:pt>
                <c:pt idx="3521">
                  <c:v>0.16013000000000002</c:v>
                </c:pt>
                <c:pt idx="3522">
                  <c:v>0.16034999999999999</c:v>
                </c:pt>
                <c:pt idx="3523">
                  <c:v>0.15447</c:v>
                </c:pt>
                <c:pt idx="3524">
                  <c:v>0.16013000000000002</c:v>
                </c:pt>
                <c:pt idx="3525">
                  <c:v>0.15831000000000001</c:v>
                </c:pt>
                <c:pt idx="3526">
                  <c:v>0.15951000000000001</c:v>
                </c:pt>
                <c:pt idx="3527">
                  <c:v>0.16417999999999999</c:v>
                </c:pt>
                <c:pt idx="3528">
                  <c:v>0.16772999999999999</c:v>
                </c:pt>
                <c:pt idx="3529">
                  <c:v>0.18939</c:v>
                </c:pt>
                <c:pt idx="3530">
                  <c:v>0.20228000000000002</c:v>
                </c:pt>
                <c:pt idx="3531">
                  <c:v>0.19097000000000003</c:v>
                </c:pt>
                <c:pt idx="3532">
                  <c:v>0.18278</c:v>
                </c:pt>
                <c:pt idx="3533">
                  <c:v>0.18436</c:v>
                </c:pt>
                <c:pt idx="3534">
                  <c:v>0.16492999999999999</c:v>
                </c:pt>
                <c:pt idx="3535">
                  <c:v>0.16424</c:v>
                </c:pt>
                <c:pt idx="3536">
                  <c:v>0.16896</c:v>
                </c:pt>
                <c:pt idx="3537">
                  <c:v>0.17732000000000001</c:v>
                </c:pt>
                <c:pt idx="3538">
                  <c:v>0.17568999999999999</c:v>
                </c:pt>
                <c:pt idx="3539">
                  <c:v>0.16533999999999999</c:v>
                </c:pt>
                <c:pt idx="3540">
                  <c:v>0.16795000000000002</c:v>
                </c:pt>
                <c:pt idx="3541">
                  <c:v>0.17076</c:v>
                </c:pt>
                <c:pt idx="3542">
                  <c:v>0.16617000000000001</c:v>
                </c:pt>
                <c:pt idx="3543">
                  <c:v>0.16250000000000001</c:v>
                </c:pt>
                <c:pt idx="3544">
                  <c:v>0.16775999999999999</c:v>
                </c:pt>
                <c:pt idx="3545">
                  <c:v>0.16966000000000001</c:v>
                </c:pt>
                <c:pt idx="3546">
                  <c:v>0.17737</c:v>
                </c:pt>
                <c:pt idx="3547">
                  <c:v>0.18559</c:v>
                </c:pt>
                <c:pt idx="3548">
                  <c:v>0.19140000000000001</c:v>
                </c:pt>
                <c:pt idx="3549">
                  <c:v>0.1981</c:v>
                </c:pt>
                <c:pt idx="3550">
                  <c:v>0.20675000000000002</c:v>
                </c:pt>
                <c:pt idx="3551">
                  <c:v>0.19251000000000001</c:v>
                </c:pt>
                <c:pt idx="3552">
                  <c:v>0.17588000000000001</c:v>
                </c:pt>
                <c:pt idx="3553">
                  <c:v>0.17928000000000002</c:v>
                </c:pt>
                <c:pt idx="3554">
                  <c:v>0.17104</c:v>
                </c:pt>
                <c:pt idx="3555">
                  <c:v>0.16242999999999999</c:v>
                </c:pt>
                <c:pt idx="3556">
                  <c:v>0.17061000000000001</c:v>
                </c:pt>
                <c:pt idx="3557">
                  <c:v>0.16981000000000002</c:v>
                </c:pt>
                <c:pt idx="3558">
                  <c:v>0.16350999999999999</c:v>
                </c:pt>
                <c:pt idx="3559">
                  <c:v>0.16742000000000001</c:v>
                </c:pt>
                <c:pt idx="3560">
                  <c:v>0.17333999999999999</c:v>
                </c:pt>
                <c:pt idx="3561">
                  <c:v>0.19344000000000003</c:v>
                </c:pt>
                <c:pt idx="3562">
                  <c:v>0.20252000000000001</c:v>
                </c:pt>
                <c:pt idx="3563">
                  <c:v>0.20169000000000001</c:v>
                </c:pt>
                <c:pt idx="3564">
                  <c:v>0.19724</c:v>
                </c:pt>
                <c:pt idx="3565">
                  <c:v>0.21143999999999999</c:v>
                </c:pt>
                <c:pt idx="3566">
                  <c:v>0.21530000000000002</c:v>
                </c:pt>
                <c:pt idx="3567">
                  <c:v>0.23396999999999998</c:v>
                </c:pt>
                <c:pt idx="3568">
                  <c:v>0.21864</c:v>
                </c:pt>
                <c:pt idx="3569">
                  <c:v>0.22038000000000002</c:v>
                </c:pt>
                <c:pt idx="3570">
                  <c:v>0.21260999999999999</c:v>
                </c:pt>
                <c:pt idx="3571">
                  <c:v>0.19594999999999999</c:v>
                </c:pt>
                <c:pt idx="3572">
                  <c:v>0.20137000000000002</c:v>
                </c:pt>
                <c:pt idx="3573">
                  <c:v>0.19636000000000001</c:v>
                </c:pt>
                <c:pt idx="3574">
                  <c:v>0.17831</c:v>
                </c:pt>
                <c:pt idx="3575">
                  <c:v>0.16406999999999999</c:v>
                </c:pt>
                <c:pt idx="3576">
                  <c:v>0.17324999999999999</c:v>
                </c:pt>
                <c:pt idx="3577">
                  <c:v>0.17707000000000001</c:v>
                </c:pt>
                <c:pt idx="3578">
                  <c:v>0.18195</c:v>
                </c:pt>
                <c:pt idx="3579">
                  <c:v>0.17674000000000001</c:v>
                </c:pt>
                <c:pt idx="3580">
                  <c:v>0.18550999999999998</c:v>
                </c:pt>
                <c:pt idx="3581">
                  <c:v>0.18402000000000002</c:v>
                </c:pt>
                <c:pt idx="3582">
                  <c:v>0.18300000000000002</c:v>
                </c:pt>
                <c:pt idx="3583">
                  <c:v>0.17309000000000002</c:v>
                </c:pt>
                <c:pt idx="3584">
                  <c:v>0.17584</c:v>
                </c:pt>
                <c:pt idx="3585">
                  <c:v>0.18013999999999999</c:v>
                </c:pt>
                <c:pt idx="3586">
                  <c:v>0.17701</c:v>
                </c:pt>
                <c:pt idx="3587">
                  <c:v>0.17277999999999999</c:v>
                </c:pt>
                <c:pt idx="3588">
                  <c:v>0.17016999999999999</c:v>
                </c:pt>
                <c:pt idx="3589">
                  <c:v>0.17103000000000002</c:v>
                </c:pt>
                <c:pt idx="3590">
                  <c:v>0.16786999999999999</c:v>
                </c:pt>
                <c:pt idx="3591">
                  <c:v>0.17371</c:v>
                </c:pt>
                <c:pt idx="3592">
                  <c:v>0.1832</c:v>
                </c:pt>
                <c:pt idx="3593">
                  <c:v>0.17684000000000002</c:v>
                </c:pt>
                <c:pt idx="3594">
                  <c:v>0.16899999999999998</c:v>
                </c:pt>
                <c:pt idx="3595">
                  <c:v>0.17729</c:v>
                </c:pt>
                <c:pt idx="3596">
                  <c:v>0.18193000000000001</c:v>
                </c:pt>
                <c:pt idx="3597">
                  <c:v>0.17781</c:v>
                </c:pt>
                <c:pt idx="3598">
                  <c:v>0.17608000000000001</c:v>
                </c:pt>
                <c:pt idx="3599">
                  <c:v>0.18413000000000002</c:v>
                </c:pt>
                <c:pt idx="3600">
                  <c:v>0.192</c:v>
                </c:pt>
                <c:pt idx="3601">
                  <c:v>0.19294</c:v>
                </c:pt>
                <c:pt idx="3602">
                  <c:v>0.18681</c:v>
                </c:pt>
                <c:pt idx="3603">
                  <c:v>0.18833</c:v>
                </c:pt>
                <c:pt idx="3604">
                  <c:v>0.19503000000000001</c:v>
                </c:pt>
                <c:pt idx="3605">
                  <c:v>0.22036999999999998</c:v>
                </c:pt>
                <c:pt idx="3606">
                  <c:v>0.22237999999999999</c:v>
                </c:pt>
                <c:pt idx="3607">
                  <c:v>0.19037999999999999</c:v>
                </c:pt>
                <c:pt idx="3608">
                  <c:v>0.20222999999999999</c:v>
                </c:pt>
                <c:pt idx="3609">
                  <c:v>0.17983000000000002</c:v>
                </c:pt>
                <c:pt idx="3610">
                  <c:v>0.17359000000000002</c:v>
                </c:pt>
                <c:pt idx="3611">
                  <c:v>0.17050999999999999</c:v>
                </c:pt>
                <c:pt idx="3612">
                  <c:v>0.17333999999999999</c:v>
                </c:pt>
                <c:pt idx="3613">
                  <c:v>0.17501000000000003</c:v>
                </c:pt>
                <c:pt idx="3614">
                  <c:v>0.17151</c:v>
                </c:pt>
                <c:pt idx="3615">
                  <c:v>0.17250000000000001</c:v>
                </c:pt>
                <c:pt idx="3616">
                  <c:v>0.17800000000000002</c:v>
                </c:pt>
                <c:pt idx="3617">
                  <c:v>0.18384</c:v>
                </c:pt>
                <c:pt idx="3618">
                  <c:v>0.19065000000000001</c:v>
                </c:pt>
                <c:pt idx="3619">
                  <c:v>0.18456</c:v>
                </c:pt>
                <c:pt idx="3620">
                  <c:v>0.18960000000000002</c:v>
                </c:pt>
                <c:pt idx="3621">
                  <c:v>0.19037999999999999</c:v>
                </c:pt>
                <c:pt idx="3622">
                  <c:v>0.18701999999999999</c:v>
                </c:pt>
                <c:pt idx="3623">
                  <c:v>0.18654000000000001</c:v>
                </c:pt>
                <c:pt idx="3624">
                  <c:v>0.18786000000000003</c:v>
                </c:pt>
                <c:pt idx="3625">
                  <c:v>0.19942000000000001</c:v>
                </c:pt>
                <c:pt idx="3626">
                  <c:v>0.19846</c:v>
                </c:pt>
                <c:pt idx="3627">
                  <c:v>0.19661999999999999</c:v>
                </c:pt>
                <c:pt idx="3628">
                  <c:v>0.19658999999999999</c:v>
                </c:pt>
                <c:pt idx="3629">
                  <c:v>0.19731000000000001</c:v>
                </c:pt>
                <c:pt idx="3630">
                  <c:v>0.20489000000000002</c:v>
                </c:pt>
                <c:pt idx="3631">
                  <c:v>0.20896000000000001</c:v>
                </c:pt>
                <c:pt idx="3632">
                  <c:v>0.21923999999999999</c:v>
                </c:pt>
                <c:pt idx="3633">
                  <c:v>0.21065</c:v>
                </c:pt>
                <c:pt idx="3634">
                  <c:v>0.19399000000000002</c:v>
                </c:pt>
                <c:pt idx="3635">
                  <c:v>0.20332999999999998</c:v>
                </c:pt>
                <c:pt idx="3636">
                  <c:v>0.2059</c:v>
                </c:pt>
                <c:pt idx="3637">
                  <c:v>0.20724000000000001</c:v>
                </c:pt>
                <c:pt idx="3638">
                  <c:v>0.20463000000000001</c:v>
                </c:pt>
                <c:pt idx="3639">
                  <c:v>0.18515999999999999</c:v>
                </c:pt>
                <c:pt idx="3640">
                  <c:v>0.20638999999999999</c:v>
                </c:pt>
                <c:pt idx="3641">
                  <c:v>0.19108</c:v>
                </c:pt>
                <c:pt idx="3642">
                  <c:v>0.20088999999999999</c:v>
                </c:pt>
                <c:pt idx="3643">
                  <c:v>0.19499</c:v>
                </c:pt>
                <c:pt idx="3644">
                  <c:v>0.19774000000000003</c:v>
                </c:pt>
                <c:pt idx="3645">
                  <c:v>0.19748000000000002</c:v>
                </c:pt>
                <c:pt idx="3646">
                  <c:v>0.20440999999999998</c:v>
                </c:pt>
                <c:pt idx="3647">
                  <c:v>0.21350000000000002</c:v>
                </c:pt>
                <c:pt idx="3648">
                  <c:v>0.22011</c:v>
                </c:pt>
                <c:pt idx="3649">
                  <c:v>0.2127</c:v>
                </c:pt>
                <c:pt idx="3650">
                  <c:v>0.22597</c:v>
                </c:pt>
                <c:pt idx="3651">
                  <c:v>0.21887000000000001</c:v>
                </c:pt>
                <c:pt idx="3652">
                  <c:v>0.22148000000000001</c:v>
                </c:pt>
                <c:pt idx="3653">
                  <c:v>0.21557999999999999</c:v>
                </c:pt>
                <c:pt idx="3654">
                  <c:v>0.219</c:v>
                </c:pt>
                <c:pt idx="3655">
                  <c:v>0.21655000000000002</c:v>
                </c:pt>
                <c:pt idx="3656">
                  <c:v>0.22486</c:v>
                </c:pt>
                <c:pt idx="3657">
                  <c:v>0.22752</c:v>
                </c:pt>
                <c:pt idx="3658">
                  <c:v>0.25416</c:v>
                </c:pt>
                <c:pt idx="3659">
                  <c:v>0.25201000000000001</c:v>
                </c:pt>
                <c:pt idx="3660">
                  <c:v>0.23762</c:v>
                </c:pt>
                <c:pt idx="3661">
                  <c:v>0.25226999999999999</c:v>
                </c:pt>
                <c:pt idx="3662">
                  <c:v>0.23198000000000002</c:v>
                </c:pt>
                <c:pt idx="3663">
                  <c:v>0.24142</c:v>
                </c:pt>
                <c:pt idx="3664">
                  <c:v>0.20909</c:v>
                </c:pt>
                <c:pt idx="3665">
                  <c:v>0.21256</c:v>
                </c:pt>
                <c:pt idx="3666">
                  <c:v>0.22263000000000002</c:v>
                </c:pt>
                <c:pt idx="3667">
                  <c:v>0.22823000000000002</c:v>
                </c:pt>
                <c:pt idx="3668">
                  <c:v>0.23266999999999999</c:v>
                </c:pt>
                <c:pt idx="3669">
                  <c:v>0.23238</c:v>
                </c:pt>
                <c:pt idx="3670">
                  <c:v>0.25292000000000003</c:v>
                </c:pt>
                <c:pt idx="3671">
                  <c:v>0.22164999999999999</c:v>
                </c:pt>
                <c:pt idx="3672">
                  <c:v>0.21890000000000001</c:v>
                </c:pt>
                <c:pt idx="3673">
                  <c:v>0.21600000000000003</c:v>
                </c:pt>
                <c:pt idx="3674">
                  <c:v>0.21632999999999999</c:v>
                </c:pt>
                <c:pt idx="3675">
                  <c:v>0.23213</c:v>
                </c:pt>
                <c:pt idx="3676">
                  <c:v>0.22277000000000002</c:v>
                </c:pt>
                <c:pt idx="3677">
                  <c:v>0.22478000000000001</c:v>
                </c:pt>
                <c:pt idx="3678">
                  <c:v>0.22585000000000002</c:v>
                </c:pt>
                <c:pt idx="3679">
                  <c:v>0.23965</c:v>
                </c:pt>
                <c:pt idx="3680">
                  <c:v>0.23949000000000001</c:v>
                </c:pt>
                <c:pt idx="3681">
                  <c:v>0.23161999999999999</c:v>
                </c:pt>
                <c:pt idx="3682">
                  <c:v>0.23868</c:v>
                </c:pt>
                <c:pt idx="3683">
                  <c:v>#N/A</c:v>
                </c:pt>
                <c:pt idx="3684">
                  <c:v>#N/A</c:v>
                </c:pt>
                <c:pt idx="3685">
                  <c:v>0.22836999999999999</c:v>
                </c:pt>
                <c:pt idx="3686">
                  <c:v>0.23954999999999999</c:v>
                </c:pt>
                <c:pt idx="3687">
                  <c:v>0.22768999999999998</c:v>
                </c:pt>
                <c:pt idx="3688">
                  <c:v>0.24995999999999999</c:v>
                </c:pt>
                <c:pt idx="3689">
                  <c:v>0.27327000000000001</c:v>
                </c:pt>
                <c:pt idx="3690">
                  <c:v>0.29326000000000002</c:v>
                </c:pt>
                <c:pt idx="3691">
                  <c:v>0.28037000000000001</c:v>
                </c:pt>
                <c:pt idx="3692">
                  <c:v>0.30341999999999997</c:v>
                </c:pt>
                <c:pt idx="3693">
                  <c:v>0.30254000000000003</c:v>
                </c:pt>
                <c:pt idx="3694">
                  <c:v>0.32197000000000003</c:v>
                </c:pt>
                <c:pt idx="3695">
                  <c:v>0.3417</c:v>
                </c:pt>
                <c:pt idx="3696">
                  <c:v>0.34133000000000002</c:v>
                </c:pt>
                <c:pt idx="3697">
                  <c:v>0.35549999999999998</c:v>
                </c:pt>
                <c:pt idx="3698">
                  <c:v>0.38000999999999996</c:v>
                </c:pt>
                <c:pt idx="3699">
                  <c:v>0.35122000000000003</c:v>
                </c:pt>
                <c:pt idx="3700">
                  <c:v>0.35912999999999995</c:v>
                </c:pt>
                <c:pt idx="3701">
                  <c:v>0.35648000000000002</c:v>
                </c:pt>
                <c:pt idx="3702">
                  <c:v>0.37739</c:v>
                </c:pt>
                <c:pt idx="3703">
                  <c:v>0.38624999999999998</c:v>
                </c:pt>
                <c:pt idx="3704">
                  <c:v>0.34854999999999997</c:v>
                </c:pt>
                <c:pt idx="3705">
                  <c:v>0.39207999999999998</c:v>
                </c:pt>
                <c:pt idx="3706">
                  <c:v>0.40193000000000001</c:v>
                </c:pt>
                <c:pt idx="3707">
                  <c:v>0.41490000000000005</c:v>
                </c:pt>
                <c:pt idx="3708">
                  <c:v>0.42643000000000003</c:v>
                </c:pt>
                <c:pt idx="3709">
                  <c:v>0.37052000000000002</c:v>
                </c:pt>
                <c:pt idx="3710">
                  <c:v>0.35755000000000003</c:v>
                </c:pt>
                <c:pt idx="3711">
                  <c:v>0.40848999999999996</c:v>
                </c:pt>
                <c:pt idx="3712">
                  <c:v>0.36488999999999999</c:v>
                </c:pt>
                <c:pt idx="3713">
                  <c:v>0.36595</c:v>
                </c:pt>
                <c:pt idx="3714">
                  <c:v>0.34645000000000004</c:v>
                </c:pt>
                <c:pt idx="3715">
                  <c:v>0.33185999999999999</c:v>
                </c:pt>
                <c:pt idx="3716">
                  <c:v>0.35186999999999996</c:v>
                </c:pt>
                <c:pt idx="3717">
                  <c:v>0.34689000000000003</c:v>
                </c:pt>
                <c:pt idx="3718">
                  <c:v>0.33386000000000005</c:v>
                </c:pt>
                <c:pt idx="3719">
                  <c:v>0.34093000000000007</c:v>
                </c:pt>
                <c:pt idx="3720">
                  <c:v>0.37334000000000006</c:v>
                </c:pt>
                <c:pt idx="3721">
                  <c:v>0.38323000000000002</c:v>
                </c:pt>
                <c:pt idx="3722">
                  <c:v>0.37772</c:v>
                </c:pt>
                <c:pt idx="3723">
                  <c:v>0.33792</c:v>
                </c:pt>
                <c:pt idx="3724">
                  <c:v>0.33006000000000002</c:v>
                </c:pt>
                <c:pt idx="3725">
                  <c:v>0.33972999999999998</c:v>
                </c:pt>
                <c:pt idx="3726">
                  <c:v>0.34226999999999996</c:v>
                </c:pt>
                <c:pt idx="3727">
                  <c:v>0.33091000000000004</c:v>
                </c:pt>
                <c:pt idx="3728">
                  <c:v>0.34683000000000003</c:v>
                </c:pt>
                <c:pt idx="3729">
                  <c:v>0.36515000000000003</c:v>
                </c:pt>
                <c:pt idx="3730">
                  <c:v>0.37298000000000003</c:v>
                </c:pt>
                <c:pt idx="3731">
                  <c:v>0.36976999999999999</c:v>
                </c:pt>
                <c:pt idx="3732">
                  <c:v>0.35478000000000004</c:v>
                </c:pt>
                <c:pt idx="3733">
                  <c:v>0.38225999999999999</c:v>
                </c:pt>
                <c:pt idx="3734">
                  <c:v>0.36694000000000004</c:v>
                </c:pt>
                <c:pt idx="3735">
                  <c:v>0.37457000000000001</c:v>
                </c:pt>
                <c:pt idx="3736">
                  <c:v>0.36013000000000001</c:v>
                </c:pt>
                <c:pt idx="3737">
                  <c:v>#N/A</c:v>
                </c:pt>
                <c:pt idx="3738">
                  <c:v>0.34533000000000003</c:v>
                </c:pt>
                <c:pt idx="3739">
                  <c:v>0.37056</c:v>
                </c:pt>
                <c:pt idx="3740">
                  <c:v>0.36825000000000002</c:v>
                </c:pt>
                <c:pt idx="3741">
                  <c:v>0.42438000000000003</c:v>
                </c:pt>
                <c:pt idx="3742">
                  <c:v>0.40688000000000002</c:v>
                </c:pt>
                <c:pt idx="3743">
                  <c:v>0.40488999999999997</c:v>
                </c:pt>
                <c:pt idx="3744">
                  <c:v>0.35289999999999999</c:v>
                </c:pt>
                <c:pt idx="3745">
                  <c:v>0.34843000000000002</c:v>
                </c:pt>
                <c:pt idx="3746">
                  <c:v>0.35624000000000006</c:v>
                </c:pt>
                <c:pt idx="3747">
                  <c:v>0.33649000000000001</c:v>
                </c:pt>
                <c:pt idx="3748">
                  <c:v>0.32307000000000002</c:v>
                </c:pt>
                <c:pt idx="3749">
                  <c:v>0.30141000000000001</c:v>
                </c:pt>
                <c:pt idx="3750">
                  <c:v>0.28250000000000003</c:v>
                </c:pt>
                <c:pt idx="3751">
                  <c:v>0.2999</c:v>
                </c:pt>
                <c:pt idx="3752">
                  <c:v>0.28804000000000002</c:v>
                </c:pt>
                <c:pt idx="3753">
                  <c:v>0.28167000000000003</c:v>
                </c:pt>
                <c:pt idx="3754">
                  <c:v>0.27537</c:v>
                </c:pt>
                <c:pt idx="3755">
                  <c:v>0.29918</c:v>
                </c:pt>
                <c:pt idx="3756">
                  <c:v>0.31359000000000004</c:v>
                </c:pt>
                <c:pt idx="3757">
                  <c:v>0.3075</c:v>
                </c:pt>
                <c:pt idx="3758">
                  <c:v>0.30618000000000001</c:v>
                </c:pt>
                <c:pt idx="3759">
                  <c:v>0.30609000000000003</c:v>
                </c:pt>
                <c:pt idx="3760">
                  <c:v>0.31827</c:v>
                </c:pt>
                <c:pt idx="3761">
                  <c:v>#N/A</c:v>
                </c:pt>
                <c:pt idx="3762">
                  <c:v>#N/A</c:v>
                </c:pt>
                <c:pt idx="3763">
                  <c:v>0.34802</c:v>
                </c:pt>
                <c:pt idx="3764">
                  <c:v>0.34954999999999997</c:v>
                </c:pt>
                <c:pt idx="3765">
                  <c:v>#N/A</c:v>
                </c:pt>
                <c:pt idx="3766">
                  <c:v>#N/A</c:v>
                </c:pt>
                <c:pt idx="3767">
                  <c:v>0.32255000000000006</c:v>
                </c:pt>
                <c:pt idx="3768">
                  <c:v>0.32502000000000003</c:v>
                </c:pt>
                <c:pt idx="3769">
                  <c:v>0.33453000000000005</c:v>
                </c:pt>
                <c:pt idx="3770">
                  <c:v>0.36975000000000002</c:v>
                </c:pt>
                <c:pt idx="3771">
                  <c:v>0.35354999999999998</c:v>
                </c:pt>
                <c:pt idx="3772">
                  <c:v>0.32862000000000002</c:v>
                </c:pt>
                <c:pt idx="3773">
                  <c:v>0.31418000000000001</c:v>
                </c:pt>
                <c:pt idx="3774">
                  <c:v>0.33071</c:v>
                </c:pt>
                <c:pt idx="3775">
                  <c:v>0.32429999999999998</c:v>
                </c:pt>
                <c:pt idx="3776">
                  <c:v>0.32084000000000001</c:v>
                </c:pt>
                <c:pt idx="3777">
                  <c:v>0.33631</c:v>
                </c:pt>
                <c:pt idx="3778">
                  <c:v>0.33274999999999999</c:v>
                </c:pt>
                <c:pt idx="3779">
                  <c:v>0.30739</c:v>
                </c:pt>
                <c:pt idx="3780">
                  <c:v>0.29332000000000003</c:v>
                </c:pt>
                <c:pt idx="3781">
                  <c:v>0.29509000000000002</c:v>
                </c:pt>
                <c:pt idx="3782">
                  <c:v>0.28609000000000001</c:v>
                </c:pt>
                <c:pt idx="3783">
                  <c:v>0.26329000000000002</c:v>
                </c:pt>
                <c:pt idx="3784">
                  <c:v>0.26346000000000003</c:v>
                </c:pt>
                <c:pt idx="3785">
                  <c:v>0.25845000000000001</c:v>
                </c:pt>
                <c:pt idx="3786">
                  <c:v>0.25888</c:v>
                </c:pt>
                <c:pt idx="3787">
                  <c:v>0.27531</c:v>
                </c:pt>
                <c:pt idx="3788">
                  <c:v>0.26786000000000004</c:v>
                </c:pt>
                <c:pt idx="3789">
                  <c:v>0.25257000000000002</c:v>
                </c:pt>
                <c:pt idx="3790">
                  <c:v>0.26185999999999998</c:v>
                </c:pt>
                <c:pt idx="3791">
                  <c:v>0.27829000000000004</c:v>
                </c:pt>
                <c:pt idx="3792">
                  <c:v>0.29998000000000002</c:v>
                </c:pt>
                <c:pt idx="3793">
                  <c:v>0.30313000000000001</c:v>
                </c:pt>
                <c:pt idx="3794">
                  <c:v>0.31411</c:v>
                </c:pt>
                <c:pt idx="3795">
                  <c:v>0.32274999999999998</c:v>
                </c:pt>
                <c:pt idx="3796">
                  <c:v>0.34362999999999999</c:v>
                </c:pt>
                <c:pt idx="3797">
                  <c:v>0.32973000000000002</c:v>
                </c:pt>
                <c:pt idx="3798">
                  <c:v>0.35084000000000004</c:v>
                </c:pt>
                <c:pt idx="3799">
                  <c:v>0.34226000000000001</c:v>
                </c:pt>
                <c:pt idx="3800">
                  <c:v>0.31974000000000002</c:v>
                </c:pt>
                <c:pt idx="3801">
                  <c:v>0.31545000000000001</c:v>
                </c:pt>
                <c:pt idx="3802">
                  <c:v>0.31024999999999997</c:v>
                </c:pt>
                <c:pt idx="3803">
                  <c:v>0.32232999999999995</c:v>
                </c:pt>
                <c:pt idx="3804">
                  <c:v>0.34468000000000004</c:v>
                </c:pt>
                <c:pt idx="3805">
                  <c:v>#N/A</c:v>
                </c:pt>
                <c:pt idx="3806">
                  <c:v>0.36383000000000004</c:v>
                </c:pt>
                <c:pt idx="3807">
                  <c:v>0.38661000000000001</c:v>
                </c:pt>
                <c:pt idx="3808">
                  <c:v>0.35918999999999995</c:v>
                </c:pt>
                <c:pt idx="3809">
                  <c:v>0.36033000000000004</c:v>
                </c:pt>
                <c:pt idx="3810">
                  <c:v>0.37186000000000002</c:v>
                </c:pt>
                <c:pt idx="3811">
                  <c:v>0.38764000000000004</c:v>
                </c:pt>
                <c:pt idx="3812">
                  <c:v>0.37539</c:v>
                </c:pt>
                <c:pt idx="3813">
                  <c:v>0.39124000000000003</c:v>
                </c:pt>
                <c:pt idx="3814">
                  <c:v>0.39563000000000004</c:v>
                </c:pt>
                <c:pt idx="3815">
                  <c:v>0.37700000000000006</c:v>
                </c:pt>
                <c:pt idx="3816">
                  <c:v>0.39034999999999997</c:v>
                </c:pt>
                <c:pt idx="3817">
                  <c:v>0.37957999999999997</c:v>
                </c:pt>
                <c:pt idx="3818">
                  <c:v>0.40527999999999997</c:v>
                </c:pt>
                <c:pt idx="3819">
                  <c:v>0.39659</c:v>
                </c:pt>
                <c:pt idx="3820">
                  <c:v>0.44996000000000003</c:v>
                </c:pt>
                <c:pt idx="3821">
                  <c:v>0.46116000000000001</c:v>
                </c:pt>
                <c:pt idx="3822">
                  <c:v>0.46962000000000004</c:v>
                </c:pt>
                <c:pt idx="3823">
                  <c:v>0.48863999999999996</c:v>
                </c:pt>
                <c:pt idx="3824">
                  <c:v>0.45463999999999999</c:v>
                </c:pt>
                <c:pt idx="3825">
                  <c:v>0.46378999999999998</c:v>
                </c:pt>
                <c:pt idx="3826">
                  <c:v>0.43877000000000005</c:v>
                </c:pt>
                <c:pt idx="3827">
                  <c:v>0.46081000000000005</c:v>
                </c:pt>
                <c:pt idx="3828">
                  <c:v>#N/A</c:v>
                </c:pt>
                <c:pt idx="3829">
                  <c:v>0.41415999999999997</c:v>
                </c:pt>
                <c:pt idx="3830">
                  <c:v>0.42734000000000005</c:v>
                </c:pt>
                <c:pt idx="3831">
                  <c:v>0.48633999999999999</c:v>
                </c:pt>
                <c:pt idx="3832">
                  <c:v>0.50634000000000001</c:v>
                </c:pt>
                <c:pt idx="3833">
                  <c:v>0.50049999999999994</c:v>
                </c:pt>
                <c:pt idx="3834">
                  <c:v>0.46250000000000002</c:v>
                </c:pt>
                <c:pt idx="3835">
                  <c:v>0.47759999999999997</c:v>
                </c:pt>
                <c:pt idx="3836">
                  <c:v>0.46718000000000004</c:v>
                </c:pt>
                <c:pt idx="3837">
                  <c:v>0.40643000000000001</c:v>
                </c:pt>
                <c:pt idx="3838">
                  <c:v>0.40290999999999999</c:v>
                </c:pt>
                <c:pt idx="3839">
                  <c:v>0.44524999999999998</c:v>
                </c:pt>
                <c:pt idx="3840">
                  <c:v>0.38908999999999999</c:v>
                </c:pt>
                <c:pt idx="3841">
                  <c:v>0.35720999999999997</c:v>
                </c:pt>
                <c:pt idx="3842">
                  <c:v>0.39237000000000005</c:v>
                </c:pt>
                <c:pt idx="3843">
                  <c:v>0.43133000000000005</c:v>
                </c:pt>
                <c:pt idx="3844">
                  <c:v>0.42035</c:v>
                </c:pt>
                <c:pt idx="3845">
                  <c:v>0.46329999999999999</c:v>
                </c:pt>
                <c:pt idx="3846">
                  <c:v>0.46380000000000005</c:v>
                </c:pt>
                <c:pt idx="3847">
                  <c:v>0.45232999999999995</c:v>
                </c:pt>
                <c:pt idx="3848">
                  <c:v>0.39128000000000002</c:v>
                </c:pt>
                <c:pt idx="3849">
                  <c:v>0.38813999999999999</c:v>
                </c:pt>
                <c:pt idx="3850">
                  <c:v>0.39792000000000005</c:v>
                </c:pt>
                <c:pt idx="3851">
                  <c:v>0.35235</c:v>
                </c:pt>
                <c:pt idx="3852">
                  <c:v>0.28675</c:v>
                </c:pt>
                <c:pt idx="3853">
                  <c:v>0.32186999999999999</c:v>
                </c:pt>
                <c:pt idx="3854">
                  <c:v>0.31263000000000002</c:v>
                </c:pt>
                <c:pt idx="3855">
                  <c:v>0.28876999999999997</c:v>
                </c:pt>
                <c:pt idx="3856">
                  <c:v>0.31120000000000003</c:v>
                </c:pt>
                <c:pt idx="3857">
                  <c:v>0.32601000000000002</c:v>
                </c:pt>
                <c:pt idx="3858">
                  <c:v>0.30892000000000003</c:v>
                </c:pt>
                <c:pt idx="3859">
                  <c:v>0.35122999999999999</c:v>
                </c:pt>
                <c:pt idx="3860">
                  <c:v>0.36814999999999998</c:v>
                </c:pt>
                <c:pt idx="3861">
                  <c:v>0.42473</c:v>
                </c:pt>
                <c:pt idx="3862">
                  <c:v>0.43280000000000002</c:v>
                </c:pt>
                <c:pt idx="3863">
                  <c:v>0.44005000000000005</c:v>
                </c:pt>
                <c:pt idx="3864">
                  <c:v>0.42512</c:v>
                </c:pt>
                <c:pt idx="3865">
                  <c:v>0.45781999999999995</c:v>
                </c:pt>
                <c:pt idx="3866">
                  <c:v>0.44357000000000002</c:v>
                </c:pt>
                <c:pt idx="3867">
                  <c:v>0.43694000000000005</c:v>
                </c:pt>
                <c:pt idx="3868">
                  <c:v>0.46082000000000001</c:v>
                </c:pt>
                <c:pt idx="3869">
                  <c:v>0.42350000000000004</c:v>
                </c:pt>
                <c:pt idx="3870">
                  <c:v>0.41796999999999995</c:v>
                </c:pt>
                <c:pt idx="3871">
                  <c:v>#N/A</c:v>
                </c:pt>
                <c:pt idx="3872">
                  <c:v>0.40101999999999999</c:v>
                </c:pt>
                <c:pt idx="3873">
                  <c:v>0.40784999999999999</c:v>
                </c:pt>
                <c:pt idx="3874">
                  <c:v>0.46390999999999999</c:v>
                </c:pt>
                <c:pt idx="3875">
                  <c:v>0.49131999999999998</c:v>
                </c:pt>
                <c:pt idx="3876">
                  <c:v>0.57137000000000004</c:v>
                </c:pt>
                <c:pt idx="3877">
                  <c:v>0.51719999999999999</c:v>
                </c:pt>
                <c:pt idx="3878">
                  <c:v>0.49505000000000005</c:v>
                </c:pt>
                <c:pt idx="3879">
                  <c:v>0.44880999999999999</c:v>
                </c:pt>
                <c:pt idx="3880">
                  <c:v>0.41856000000000004</c:v>
                </c:pt>
                <c:pt idx="3881">
                  <c:v>0.44427</c:v>
                </c:pt>
                <c:pt idx="3882">
                  <c:v>0.44024000000000002</c:v>
                </c:pt>
                <c:pt idx="3883">
                  <c:v>0.43578000000000006</c:v>
                </c:pt>
                <c:pt idx="3884">
                  <c:v>0.38322000000000006</c:v>
                </c:pt>
                <c:pt idx="3885">
                  <c:v>0.38222</c:v>
                </c:pt>
                <c:pt idx="3886">
                  <c:v>0.32018000000000002</c:v>
                </c:pt>
                <c:pt idx="3887">
                  <c:v>0.30058000000000001</c:v>
                </c:pt>
                <c:pt idx="3888">
                  <c:v>0.29202</c:v>
                </c:pt>
                <c:pt idx="3889">
                  <c:v>0.28800000000000003</c:v>
                </c:pt>
                <c:pt idx="3890">
                  <c:v>0.31941999999999998</c:v>
                </c:pt>
                <c:pt idx="3891">
                  <c:v>0.33533000000000002</c:v>
                </c:pt>
                <c:pt idx="3892">
                  <c:v>0.30337000000000003</c:v>
                </c:pt>
                <c:pt idx="3893">
                  <c:v>0.26749000000000001</c:v>
                </c:pt>
                <c:pt idx="3894">
                  <c:v>0.27012000000000003</c:v>
                </c:pt>
                <c:pt idx="3895">
                  <c:v>0.29479</c:v>
                </c:pt>
                <c:pt idx="3896">
                  <c:v>0.31322</c:v>
                </c:pt>
                <c:pt idx="3897">
                  <c:v>0.27867000000000003</c:v>
                </c:pt>
                <c:pt idx="3898">
                  <c:v>0.29955999999999999</c:v>
                </c:pt>
                <c:pt idx="3899">
                  <c:v>0.28689000000000003</c:v>
                </c:pt>
                <c:pt idx="3900">
                  <c:v>0.29037000000000002</c:v>
                </c:pt>
                <c:pt idx="3901">
                  <c:v>0.26055</c:v>
                </c:pt>
                <c:pt idx="3902">
                  <c:v>0.25424000000000002</c:v>
                </c:pt>
                <c:pt idx="3903">
                  <c:v>0.25361</c:v>
                </c:pt>
                <c:pt idx="3904">
                  <c:v>0.29315999999999998</c:v>
                </c:pt>
                <c:pt idx="3905">
                  <c:v>0.24276</c:v>
                </c:pt>
                <c:pt idx="3906">
                  <c:v>0.22667000000000001</c:v>
                </c:pt>
                <c:pt idx="3907">
                  <c:v>0.20917000000000002</c:v>
                </c:pt>
                <c:pt idx="3908">
                  <c:v>0.22154000000000001</c:v>
                </c:pt>
                <c:pt idx="3909">
                  <c:v>0.23441000000000001</c:v>
                </c:pt>
                <c:pt idx="3910">
                  <c:v>0.20924000000000001</c:v>
                </c:pt>
                <c:pt idx="3911">
                  <c:v>0.2127</c:v>
                </c:pt>
                <c:pt idx="3912">
                  <c:v>0.18390000000000001</c:v>
                </c:pt>
                <c:pt idx="3913">
                  <c:v>#N/A</c:v>
                </c:pt>
                <c:pt idx="3914">
                  <c:v>#N/A</c:v>
                </c:pt>
                <c:pt idx="3915">
                  <c:v>0.19321000000000002</c:v>
                </c:pt>
                <c:pt idx="3916">
                  <c:v>0.18717</c:v>
                </c:pt>
                <c:pt idx="3917">
                  <c:v>0.18992999999999999</c:v>
                </c:pt>
                <c:pt idx="3918">
                  <c:v>0.18388000000000002</c:v>
                </c:pt>
                <c:pt idx="3919">
                  <c:v>0.17856000000000002</c:v>
                </c:pt>
                <c:pt idx="3920">
                  <c:v>0.18754999999999999</c:v>
                </c:pt>
                <c:pt idx="3921">
                  <c:v>0.19853000000000001</c:v>
                </c:pt>
                <c:pt idx="3922">
                  <c:v>0.18792999999999999</c:v>
                </c:pt>
                <c:pt idx="3923">
                  <c:v>0.18710000000000002</c:v>
                </c:pt>
                <c:pt idx="3924">
                  <c:v>0.17896999999999999</c:v>
                </c:pt>
                <c:pt idx="3925">
                  <c:v>0.17946999999999999</c:v>
                </c:pt>
                <c:pt idx="3926">
                  <c:v>0.17495000000000002</c:v>
                </c:pt>
                <c:pt idx="3927">
                  <c:v>0.18536000000000002</c:v>
                </c:pt>
                <c:pt idx="3928">
                  <c:v>0.18361999999999998</c:v>
                </c:pt>
                <c:pt idx="3929">
                  <c:v>0.19478000000000001</c:v>
                </c:pt>
                <c:pt idx="3930">
                  <c:v>0.18917000000000003</c:v>
                </c:pt>
                <c:pt idx="3931">
                  <c:v>0.18994</c:v>
                </c:pt>
                <c:pt idx="3932">
                  <c:v>0.21206</c:v>
                </c:pt>
                <c:pt idx="3933">
                  <c:v>0.18248</c:v>
                </c:pt>
                <c:pt idx="3934">
                  <c:v>0.18417999999999998</c:v>
                </c:pt>
                <c:pt idx="3935">
                  <c:v>0.18576999999999999</c:v>
                </c:pt>
                <c:pt idx="3936">
                  <c:v>0.19989999999999999</c:v>
                </c:pt>
                <c:pt idx="3937">
                  <c:v>#N/A</c:v>
                </c:pt>
                <c:pt idx="3938">
                  <c:v>0.19719</c:v>
                </c:pt>
                <c:pt idx="3939">
                  <c:v>0.19297999999999998</c:v>
                </c:pt>
                <c:pt idx="3940">
                  <c:v>0.18681</c:v>
                </c:pt>
                <c:pt idx="3941">
                  <c:v>0.1802</c:v>
                </c:pt>
                <c:pt idx="3942">
                  <c:v>0.1875</c:v>
                </c:pt>
                <c:pt idx="3943">
                  <c:v>0.18287</c:v>
                </c:pt>
                <c:pt idx="3944">
                  <c:v>0.18129999999999999</c:v>
                </c:pt>
                <c:pt idx="3945">
                  <c:v>0.16920000000000002</c:v>
                </c:pt>
                <c:pt idx="3946">
                  <c:v>0.1696</c:v>
                </c:pt>
                <c:pt idx="3947">
                  <c:v>0.17868999999999999</c:v>
                </c:pt>
                <c:pt idx="3948">
                  <c:v>0.18844000000000002</c:v>
                </c:pt>
                <c:pt idx="3949">
                  <c:v>0.18189</c:v>
                </c:pt>
                <c:pt idx="3950">
                  <c:v>0.19748000000000002</c:v>
                </c:pt>
                <c:pt idx="3951">
                  <c:v>0.18493999999999999</c:v>
                </c:pt>
                <c:pt idx="3952">
                  <c:v>0.18587000000000001</c:v>
                </c:pt>
                <c:pt idx="3953">
                  <c:v>0.19139</c:v>
                </c:pt>
                <c:pt idx="3954">
                  <c:v>0.16884000000000002</c:v>
                </c:pt>
                <c:pt idx="3955">
                  <c:v>0.17393</c:v>
                </c:pt>
                <c:pt idx="3956">
                  <c:v>0.16739000000000001</c:v>
                </c:pt>
                <c:pt idx="3957">
                  <c:v>0.16885000000000003</c:v>
                </c:pt>
                <c:pt idx="3958">
                  <c:v>#N/A</c:v>
                </c:pt>
                <c:pt idx="3959">
                  <c:v>#N/A</c:v>
                </c:pt>
                <c:pt idx="3960">
                  <c:v>0.15372</c:v>
                </c:pt>
                <c:pt idx="3961">
                  <c:v>0.16075</c:v>
                </c:pt>
                <c:pt idx="3962">
                  <c:v>0.16796</c:v>
                </c:pt>
                <c:pt idx="3963">
                  <c:v>0.16693000000000002</c:v>
                </c:pt>
                <c:pt idx="3964">
                  <c:v>0.16578000000000001</c:v>
                </c:pt>
                <c:pt idx="3965">
                  <c:v>0.16565000000000002</c:v>
                </c:pt>
                <c:pt idx="3966">
                  <c:v>0.16755</c:v>
                </c:pt>
                <c:pt idx="3967">
                  <c:v>0.16475000000000001</c:v>
                </c:pt>
                <c:pt idx="3968">
                  <c:v>0.16536000000000001</c:v>
                </c:pt>
                <c:pt idx="3969">
                  <c:v>0.1643</c:v>
                </c:pt>
                <c:pt idx="3970">
                  <c:v>0.18584000000000001</c:v>
                </c:pt>
                <c:pt idx="3971">
                  <c:v>0.16908999999999999</c:v>
                </c:pt>
                <c:pt idx="3972">
                  <c:v>0.17749999999999999</c:v>
                </c:pt>
                <c:pt idx="3973">
                  <c:v>0.17782000000000001</c:v>
                </c:pt>
                <c:pt idx="3974">
                  <c:v>0.17518999999999998</c:v>
                </c:pt>
                <c:pt idx="3975">
                  <c:v>0.18222000000000002</c:v>
                </c:pt>
                <c:pt idx="3976">
                  <c:v>0.18812000000000001</c:v>
                </c:pt>
                <c:pt idx="3977">
                  <c:v>0.19917000000000001</c:v>
                </c:pt>
                <c:pt idx="3978">
                  <c:v>0.18998000000000001</c:v>
                </c:pt>
                <c:pt idx="3979">
                  <c:v>0.19106000000000001</c:v>
                </c:pt>
                <c:pt idx="3980">
                  <c:v>#N/A</c:v>
                </c:pt>
                <c:pt idx="3981">
                  <c:v>0.19733000000000001</c:v>
                </c:pt>
                <c:pt idx="3982">
                  <c:v>0.21010000000000001</c:v>
                </c:pt>
                <c:pt idx="3983">
                  <c:v>0.22015000000000001</c:v>
                </c:pt>
                <c:pt idx="3984">
                  <c:v>0.22919</c:v>
                </c:pt>
                <c:pt idx="3985">
                  <c:v>0.22861000000000001</c:v>
                </c:pt>
                <c:pt idx="3986">
                  <c:v>0.22585000000000002</c:v>
                </c:pt>
                <c:pt idx="3987">
                  <c:v>0.21345</c:v>
                </c:pt>
                <c:pt idx="3988">
                  <c:v>0.20405999999999999</c:v>
                </c:pt>
                <c:pt idx="3989">
                  <c:v>0.20111999999999999</c:v>
                </c:pt>
                <c:pt idx="3990">
                  <c:v>0.20668</c:v>
                </c:pt>
                <c:pt idx="3991">
                  <c:v>0.21693999999999999</c:v>
                </c:pt>
                <c:pt idx="3992">
                  <c:v>0.22509000000000001</c:v>
                </c:pt>
                <c:pt idx="3993">
                  <c:v>0.21082000000000001</c:v>
                </c:pt>
                <c:pt idx="3994">
                  <c:v>0.22658999999999999</c:v>
                </c:pt>
                <c:pt idx="3995">
                  <c:v>0.22925999999999999</c:v>
                </c:pt>
                <c:pt idx="3996">
                  <c:v>0.23972000000000002</c:v>
                </c:pt>
                <c:pt idx="3997">
                  <c:v>0.23280999999999999</c:v>
                </c:pt>
                <c:pt idx="3998">
                  <c:v>0.20300000000000001</c:v>
                </c:pt>
                <c:pt idx="3999">
                  <c:v>0.19686000000000001</c:v>
                </c:pt>
                <c:pt idx="4000">
                  <c:v>#N/A</c:v>
                </c:pt>
                <c:pt idx="4001">
                  <c:v>0.22361999999999999</c:v>
                </c:pt>
                <c:pt idx="4002">
                  <c:v>0.19932</c:v>
                </c:pt>
                <c:pt idx="4003">
                  <c:v>0.18534</c:v>
                </c:pt>
                <c:pt idx="4004">
                  <c:v>0.18089</c:v>
                </c:pt>
                <c:pt idx="4005">
                  <c:v>0.18260999999999999</c:v>
                </c:pt>
                <c:pt idx="4006">
                  <c:v>0.19077000000000002</c:v>
                </c:pt>
                <c:pt idx="4007">
                  <c:v>0.19577</c:v>
                </c:pt>
                <c:pt idx="4008">
                  <c:v>0.20373000000000002</c:v>
                </c:pt>
                <c:pt idx="4009">
                  <c:v>0.2011</c:v>
                </c:pt>
                <c:pt idx="4010">
                  <c:v>0.20613000000000001</c:v>
                </c:pt>
                <c:pt idx="4011">
                  <c:v>0.21431</c:v>
                </c:pt>
                <c:pt idx="4012">
                  <c:v>0.20902000000000001</c:v>
                </c:pt>
                <c:pt idx="4013">
                  <c:v>0.21707000000000001</c:v>
                </c:pt>
                <c:pt idx="4014">
                  <c:v>0.19978000000000001</c:v>
                </c:pt>
                <c:pt idx="4015">
                  <c:v>0.20306000000000002</c:v>
                </c:pt>
                <c:pt idx="4016">
                  <c:v>0.20129000000000002</c:v>
                </c:pt>
                <c:pt idx="4017">
                  <c:v>0.20130000000000001</c:v>
                </c:pt>
                <c:pt idx="4018">
                  <c:v>0.20318000000000003</c:v>
                </c:pt>
                <c:pt idx="4019">
                  <c:v>0.19808000000000001</c:v>
                </c:pt>
                <c:pt idx="4020">
                  <c:v>0.20458999999999999</c:v>
                </c:pt>
                <c:pt idx="4021">
                  <c:v>0.22014</c:v>
                </c:pt>
                <c:pt idx="4022">
                  <c:v>#N/A</c:v>
                </c:pt>
                <c:pt idx="4023">
                  <c:v>#N/A</c:v>
                </c:pt>
                <c:pt idx="4024">
                  <c:v>0.20937999999999998</c:v>
                </c:pt>
                <c:pt idx="4025">
                  <c:v>0.20851</c:v>
                </c:pt>
                <c:pt idx="4026">
                  <c:v>#N/A</c:v>
                </c:pt>
                <c:pt idx="4027">
                  <c:v>#N/A</c:v>
                </c:pt>
                <c:pt idx="4028">
                  <c:v>0.21227000000000001</c:v>
                </c:pt>
                <c:pt idx="4029">
                  <c:v>0.21065</c:v>
                </c:pt>
                <c:pt idx="4030">
                  <c:v>0.22742000000000001</c:v>
                </c:pt>
                <c:pt idx="4031">
                  <c:v>0.22126000000000001</c:v>
                </c:pt>
                <c:pt idx="4032">
                  <c:v>0.22677</c:v>
                </c:pt>
                <c:pt idx="4033">
                  <c:v>0.22282000000000002</c:v>
                </c:pt>
                <c:pt idx="4034">
                  <c:v>0.22533999999999998</c:v>
                </c:pt>
                <c:pt idx="4035">
                  <c:v>0.23128000000000001</c:v>
                </c:pt>
                <c:pt idx="4036">
                  <c:v>0.22755</c:v>
                </c:pt>
                <c:pt idx="4037">
                  <c:v>0.22455</c:v>
                </c:pt>
                <c:pt idx="4038">
                  <c:v>0.23079000000000002</c:v>
                </c:pt>
                <c:pt idx="4039">
                  <c:v>0.22026000000000001</c:v>
                </c:pt>
                <c:pt idx="4040">
                  <c:v>0.21530000000000002</c:v>
                </c:pt>
                <c:pt idx="4041">
                  <c:v>0.21074999999999999</c:v>
                </c:pt>
                <c:pt idx="4042">
                  <c:v>0.23154</c:v>
                </c:pt>
                <c:pt idx="4043">
                  <c:v>0.24678000000000003</c:v>
                </c:pt>
                <c:pt idx="4044">
                  <c:v>#N/A</c:v>
                </c:pt>
                <c:pt idx="4045">
                  <c:v>0.25385000000000002</c:v>
                </c:pt>
                <c:pt idx="4046">
                  <c:v>0.25185000000000002</c:v>
                </c:pt>
                <c:pt idx="4047">
                  <c:v>0.23975000000000002</c:v>
                </c:pt>
                <c:pt idx="4048">
                  <c:v>0.24190000000000003</c:v>
                </c:pt>
                <c:pt idx="4049">
                  <c:v>0.24032000000000001</c:v>
                </c:pt>
                <c:pt idx="4050">
                  <c:v>0.23426</c:v>
                </c:pt>
                <c:pt idx="4051">
                  <c:v>0.24876000000000001</c:v>
                </c:pt>
                <c:pt idx="4052">
                  <c:v>0.24890000000000001</c:v>
                </c:pt>
                <c:pt idx="4053">
                  <c:v>0.25626000000000004</c:v>
                </c:pt>
                <c:pt idx="4054">
                  <c:v>0.26021</c:v>
                </c:pt>
                <c:pt idx="4055">
                  <c:v>0.28069</c:v>
                </c:pt>
                <c:pt idx="4056">
                  <c:v>0.29692000000000002</c:v>
                </c:pt>
                <c:pt idx="4057">
                  <c:v>0.28604000000000002</c:v>
                </c:pt>
                <c:pt idx="4058">
                  <c:v>0.31840000000000002</c:v>
                </c:pt>
                <c:pt idx="4059">
                  <c:v>0.28835</c:v>
                </c:pt>
                <c:pt idx="4060">
                  <c:v>0.28108</c:v>
                </c:pt>
                <c:pt idx="4061">
                  <c:v>0.29815000000000003</c:v>
                </c:pt>
                <c:pt idx="4062">
                  <c:v>0.30632999999999999</c:v>
                </c:pt>
                <c:pt idx="4063">
                  <c:v>0.30419000000000002</c:v>
                </c:pt>
                <c:pt idx="4064">
                  <c:v>0.31925000000000003</c:v>
                </c:pt>
                <c:pt idx="4065">
                  <c:v>0.33882000000000001</c:v>
                </c:pt>
                <c:pt idx="4066">
                  <c:v>#N/A</c:v>
                </c:pt>
                <c:pt idx="4067">
                  <c:v>0.35344000000000003</c:v>
                </c:pt>
                <c:pt idx="4068">
                  <c:v>0.32284999999999997</c:v>
                </c:pt>
                <c:pt idx="4069">
                  <c:v>0.31513999999999998</c:v>
                </c:pt>
                <c:pt idx="4070">
                  <c:v>0.34825000000000006</c:v>
                </c:pt>
                <c:pt idx="4071">
                  <c:v>0.33893000000000001</c:v>
                </c:pt>
                <c:pt idx="4072">
                  <c:v>0.34722999999999998</c:v>
                </c:pt>
                <c:pt idx="4073">
                  <c:v>0.37212000000000006</c:v>
                </c:pt>
                <c:pt idx="4074">
                  <c:v>0.38750000000000001</c:v>
                </c:pt>
                <c:pt idx="4075">
                  <c:v>0.38209000000000004</c:v>
                </c:pt>
                <c:pt idx="4076">
                  <c:v>0.36515000000000003</c:v>
                </c:pt>
                <c:pt idx="4077">
                  <c:v>0.37817000000000001</c:v>
                </c:pt>
                <c:pt idx="4078">
                  <c:v>0.38058999999999998</c:v>
                </c:pt>
                <c:pt idx="4079">
                  <c:v>0.36829000000000001</c:v>
                </c:pt>
                <c:pt idx="4080">
                  <c:v>0.35253999999999996</c:v>
                </c:pt>
                <c:pt idx="4081">
                  <c:v>0.34597</c:v>
                </c:pt>
                <c:pt idx="4082">
                  <c:v>0.37304999999999999</c:v>
                </c:pt>
                <c:pt idx="4083">
                  <c:v>0.37257000000000001</c:v>
                </c:pt>
                <c:pt idx="4084">
                  <c:v>0.34899999999999998</c:v>
                </c:pt>
                <c:pt idx="4085">
                  <c:v>0.34249000000000002</c:v>
                </c:pt>
                <c:pt idx="4086">
                  <c:v>0.36011000000000004</c:v>
                </c:pt>
                <c:pt idx="4087">
                  <c:v>0.38063000000000002</c:v>
                </c:pt>
                <c:pt idx="4088">
                  <c:v>0.39559</c:v>
                </c:pt>
                <c:pt idx="4089">
                  <c:v>0.36932000000000004</c:v>
                </c:pt>
                <c:pt idx="4090">
                  <c:v>0.39061000000000001</c:v>
                </c:pt>
                <c:pt idx="4091">
                  <c:v>0.42060999999999998</c:v>
                </c:pt>
                <c:pt idx="4092">
                  <c:v>0.43423</c:v>
                </c:pt>
                <c:pt idx="4093">
                  <c:v>0.44334000000000007</c:v>
                </c:pt>
                <c:pt idx="4094">
                  <c:v>0.51097999999999999</c:v>
                </c:pt>
                <c:pt idx="4095">
                  <c:v>0.46488000000000002</c:v>
                </c:pt>
                <c:pt idx="4096">
                  <c:v>0.40414</c:v>
                </c:pt>
                <c:pt idx="4097">
                  <c:v>0.41110999999999998</c:v>
                </c:pt>
                <c:pt idx="4098">
                  <c:v>0.42365000000000003</c:v>
                </c:pt>
                <c:pt idx="4099">
                  <c:v>0.43314999999999998</c:v>
                </c:pt>
                <c:pt idx="4100">
                  <c:v>0.34436</c:v>
                </c:pt>
                <c:pt idx="4101">
                  <c:v>0.38732999999999995</c:v>
                </c:pt>
                <c:pt idx="4102">
                  <c:v>0.36904000000000003</c:v>
                </c:pt>
                <c:pt idx="4103">
                  <c:v>0.27975</c:v>
                </c:pt>
                <c:pt idx="4104">
                  <c:v>0.25792000000000004</c:v>
                </c:pt>
                <c:pt idx="4105">
                  <c:v>0.24265</c:v>
                </c:pt>
                <c:pt idx="4106">
                  <c:v>0.22145000000000001</c:v>
                </c:pt>
                <c:pt idx="4107">
                  <c:v>0.21335000000000001</c:v>
                </c:pt>
                <c:pt idx="4108">
                  <c:v>0.22533000000000003</c:v>
                </c:pt>
                <c:pt idx="4109">
                  <c:v>#N/A</c:v>
                </c:pt>
                <c:pt idx="4110">
                  <c:v>0.21693999999999999</c:v>
                </c:pt>
                <c:pt idx="4111">
                  <c:v>0.20521</c:v>
                </c:pt>
                <c:pt idx="4112">
                  <c:v>0.19803999999999999</c:v>
                </c:pt>
                <c:pt idx="4113">
                  <c:v>0.18359999999999999</c:v>
                </c:pt>
                <c:pt idx="4114">
                  <c:v>0.18013999999999999</c:v>
                </c:pt>
                <c:pt idx="4115">
                  <c:v>0.19833999999999999</c:v>
                </c:pt>
                <c:pt idx="4116">
                  <c:v>0.20205999999999999</c:v>
                </c:pt>
                <c:pt idx="4117">
                  <c:v>0.20036999999999999</c:v>
                </c:pt>
                <c:pt idx="4118">
                  <c:v>0.21187999999999999</c:v>
                </c:pt>
                <c:pt idx="4119">
                  <c:v>0.20736000000000002</c:v>
                </c:pt>
                <c:pt idx="4120">
                  <c:v>0.19971</c:v>
                </c:pt>
                <c:pt idx="4121">
                  <c:v>0.19039999999999999</c:v>
                </c:pt>
                <c:pt idx="4122">
                  <c:v>0.18623000000000001</c:v>
                </c:pt>
                <c:pt idx="4123">
                  <c:v>0.19528999999999999</c:v>
                </c:pt>
                <c:pt idx="4124">
                  <c:v>0.1943</c:v>
                </c:pt>
                <c:pt idx="4125">
                  <c:v>0.20643999999999998</c:v>
                </c:pt>
                <c:pt idx="4126">
                  <c:v>0.19359999999999999</c:v>
                </c:pt>
                <c:pt idx="4127">
                  <c:v>0.19281999999999999</c:v>
                </c:pt>
                <c:pt idx="4128">
                  <c:v>0.18917999999999999</c:v>
                </c:pt>
                <c:pt idx="4129">
                  <c:v>0.18447</c:v>
                </c:pt>
                <c:pt idx="4130">
                  <c:v>0.18331</c:v>
                </c:pt>
                <c:pt idx="4131">
                  <c:v>0.18693000000000001</c:v>
                </c:pt>
                <c:pt idx="4132">
                  <c:v>#N/A</c:v>
                </c:pt>
                <c:pt idx="4133">
                  <c:v>0.20362</c:v>
                </c:pt>
                <c:pt idx="4134">
                  <c:v>0.20971000000000001</c:v>
                </c:pt>
                <c:pt idx="4135">
                  <c:v>0.2281</c:v>
                </c:pt>
                <c:pt idx="4136">
                  <c:v>0.23667000000000002</c:v>
                </c:pt>
                <c:pt idx="4137">
                  <c:v>0.22265000000000001</c:v>
                </c:pt>
                <c:pt idx="4138">
                  <c:v>0.21440999999999999</c:v>
                </c:pt>
                <c:pt idx="4139">
                  <c:v>0.22216000000000002</c:v>
                </c:pt>
                <c:pt idx="4140">
                  <c:v>0.22591999999999998</c:v>
                </c:pt>
                <c:pt idx="4141">
                  <c:v>0.23413</c:v>
                </c:pt>
                <c:pt idx="4142">
                  <c:v>0.22803999999999999</c:v>
                </c:pt>
                <c:pt idx="4143">
                  <c:v>0.21660000000000001</c:v>
                </c:pt>
                <c:pt idx="4144">
                  <c:v>0.21321999999999999</c:v>
                </c:pt>
                <c:pt idx="4145">
                  <c:v>0.21923999999999999</c:v>
                </c:pt>
                <c:pt idx="4146">
                  <c:v>0.23623000000000002</c:v>
                </c:pt>
                <c:pt idx="4147">
                  <c:v>0.21742</c:v>
                </c:pt>
                <c:pt idx="4148">
                  <c:v>0.21731000000000003</c:v>
                </c:pt>
                <c:pt idx="4149">
                  <c:v>0.21268000000000001</c:v>
                </c:pt>
                <c:pt idx="4150">
                  <c:v>0.19800000000000001</c:v>
                </c:pt>
                <c:pt idx="4151">
                  <c:v>0.18878</c:v>
                </c:pt>
                <c:pt idx="4152">
                  <c:v>0.18251999999999999</c:v>
                </c:pt>
                <c:pt idx="4153">
                  <c:v>0.17363000000000001</c:v>
                </c:pt>
                <c:pt idx="4154">
                  <c:v>0.18329999999999999</c:v>
                </c:pt>
                <c:pt idx="4155">
                  <c:v>0.19087000000000001</c:v>
                </c:pt>
                <c:pt idx="4156">
                  <c:v>0.20568000000000003</c:v>
                </c:pt>
                <c:pt idx="4157">
                  <c:v>0.21059000000000003</c:v>
                </c:pt>
                <c:pt idx="4158">
                  <c:v>0.18914999999999998</c:v>
                </c:pt>
                <c:pt idx="4159">
                  <c:v>0.19087000000000001</c:v>
                </c:pt>
                <c:pt idx="4160">
                  <c:v>0.19920000000000002</c:v>
                </c:pt>
                <c:pt idx="4161">
                  <c:v>0.20182</c:v>
                </c:pt>
                <c:pt idx="4162">
                  <c:v>0.20381000000000002</c:v>
                </c:pt>
                <c:pt idx="4163">
                  <c:v>0.21434999999999998</c:v>
                </c:pt>
                <c:pt idx="4164">
                  <c:v>0.2132</c:v>
                </c:pt>
                <c:pt idx="4165">
                  <c:v>0.20858000000000002</c:v>
                </c:pt>
                <c:pt idx="4166">
                  <c:v>0.18184999999999998</c:v>
                </c:pt>
                <c:pt idx="4167">
                  <c:v>0.20138000000000003</c:v>
                </c:pt>
                <c:pt idx="4168">
                  <c:v>0.17799000000000001</c:v>
                </c:pt>
                <c:pt idx="4169">
                  <c:v>0.15736</c:v>
                </c:pt>
                <c:pt idx="4170">
                  <c:v>0.16638000000000003</c:v>
                </c:pt>
                <c:pt idx="4171">
                  <c:v>0.16902</c:v>
                </c:pt>
                <c:pt idx="4172">
                  <c:v>0.16748000000000002</c:v>
                </c:pt>
                <c:pt idx="4173">
                  <c:v>0.17824999999999999</c:v>
                </c:pt>
                <c:pt idx="4174">
                  <c:v>0.18347000000000002</c:v>
                </c:pt>
                <c:pt idx="4175">
                  <c:v>#N/A</c:v>
                </c:pt>
                <c:pt idx="4176">
                  <c:v>0.18933</c:v>
                </c:pt>
                <c:pt idx="4177">
                  <c:v>0.17885000000000001</c:v>
                </c:pt>
                <c:pt idx="4178">
                  <c:v>0.17222999999999999</c:v>
                </c:pt>
                <c:pt idx="4179">
                  <c:v>0.17315000000000003</c:v>
                </c:pt>
                <c:pt idx="4180">
                  <c:v>0.17263000000000003</c:v>
                </c:pt>
                <c:pt idx="4181">
                  <c:v>0.18354000000000001</c:v>
                </c:pt>
                <c:pt idx="4182">
                  <c:v>0.17164000000000001</c:v>
                </c:pt>
                <c:pt idx="4183">
                  <c:v>0.18315999999999999</c:v>
                </c:pt>
                <c:pt idx="4184">
                  <c:v>0.18254999999999999</c:v>
                </c:pt>
                <c:pt idx="4185">
                  <c:v>0.19267000000000001</c:v>
                </c:pt>
                <c:pt idx="4186">
                  <c:v>0.19533</c:v>
                </c:pt>
                <c:pt idx="4187">
                  <c:v>0.20045000000000002</c:v>
                </c:pt>
                <c:pt idx="4188">
                  <c:v>0.20140000000000002</c:v>
                </c:pt>
                <c:pt idx="4189">
                  <c:v>0.18629999999999999</c:v>
                </c:pt>
                <c:pt idx="4190">
                  <c:v>0.18381</c:v>
                </c:pt>
                <c:pt idx="4191">
                  <c:v>0.19857</c:v>
                </c:pt>
                <c:pt idx="4192">
                  <c:v>0.19602</c:v>
                </c:pt>
                <c:pt idx="4193">
                  <c:v>0.1938</c:v>
                </c:pt>
                <c:pt idx="4194">
                  <c:v>0.19376000000000002</c:v>
                </c:pt>
                <c:pt idx="4195">
                  <c:v>0.21053000000000002</c:v>
                </c:pt>
                <c:pt idx="4196">
                  <c:v>0.18814</c:v>
                </c:pt>
                <c:pt idx="4197">
                  <c:v>0.18481999999999998</c:v>
                </c:pt>
                <c:pt idx="4198">
                  <c:v>#N/A</c:v>
                </c:pt>
                <c:pt idx="4199">
                  <c:v>0.18849000000000002</c:v>
                </c:pt>
                <c:pt idx="4200">
                  <c:v>0.20309000000000002</c:v>
                </c:pt>
                <c:pt idx="4201">
                  <c:v>0.21886</c:v>
                </c:pt>
                <c:pt idx="4202">
                  <c:v>0.2195</c:v>
                </c:pt>
                <c:pt idx="4203">
                  <c:v>0.22157000000000002</c:v>
                </c:pt>
                <c:pt idx="4204">
                  <c:v>0.22146000000000002</c:v>
                </c:pt>
                <c:pt idx="4205">
                  <c:v>0.22520000000000001</c:v>
                </c:pt>
                <c:pt idx="4206">
                  <c:v>0.22106999999999999</c:v>
                </c:pt>
                <c:pt idx="4207">
                  <c:v>0.23858000000000001</c:v>
                </c:pt>
                <c:pt idx="4208">
                  <c:v>#N/A</c:v>
                </c:pt>
                <c:pt idx="4209">
                  <c:v>#N/A</c:v>
                </c:pt>
                <c:pt idx="4210">
                  <c:v>0.22302</c:v>
                </c:pt>
                <c:pt idx="4211">
                  <c:v>0.22597</c:v>
                </c:pt>
                <c:pt idx="4212">
                  <c:v>0.22128</c:v>
                </c:pt>
                <c:pt idx="4213">
                  <c:v>0.24899000000000002</c:v>
                </c:pt>
                <c:pt idx="4214">
                  <c:v>0.26476</c:v>
                </c:pt>
                <c:pt idx="4215">
                  <c:v>0.26056000000000001</c:v>
                </c:pt>
                <c:pt idx="4216">
                  <c:v>0.28649999999999998</c:v>
                </c:pt>
                <c:pt idx="4217">
                  <c:v>0.29117999999999999</c:v>
                </c:pt>
                <c:pt idx="4218">
                  <c:v>0.27438000000000001</c:v>
                </c:pt>
                <c:pt idx="4219">
                  <c:v>0.26219000000000003</c:v>
                </c:pt>
                <c:pt idx="4220">
                  <c:v>0.27216000000000001</c:v>
                </c:pt>
                <c:pt idx="4221">
                  <c:v>0.26239000000000001</c:v>
                </c:pt>
                <c:pt idx="4222">
                  <c:v>0.23809000000000002</c:v>
                </c:pt>
                <c:pt idx="4223">
                  <c:v>0.25479000000000002</c:v>
                </c:pt>
                <c:pt idx="4224">
                  <c:v>0.28074000000000005</c:v>
                </c:pt>
                <c:pt idx="4225">
                  <c:v>0.30762</c:v>
                </c:pt>
                <c:pt idx="4226">
                  <c:v>0.24403</c:v>
                </c:pt>
                <c:pt idx="4227">
                  <c:v>0.23074000000000003</c:v>
                </c:pt>
                <c:pt idx="4228">
                  <c:v>0.23934000000000002</c:v>
                </c:pt>
                <c:pt idx="4229">
                  <c:v>0.22823000000000002</c:v>
                </c:pt>
                <c:pt idx="4230">
                  <c:v>0.21943000000000001</c:v>
                </c:pt>
                <c:pt idx="4231">
                  <c:v>0.24356000000000003</c:v>
                </c:pt>
                <c:pt idx="4232">
                  <c:v>0.19442000000000001</c:v>
                </c:pt>
                <c:pt idx="4233">
                  <c:v>0.18460000000000001</c:v>
                </c:pt>
                <c:pt idx="4234">
                  <c:v>0.16639000000000001</c:v>
                </c:pt>
                <c:pt idx="4235">
                  <c:v>0.16062000000000001</c:v>
                </c:pt>
                <c:pt idx="4236">
                  <c:v>0.17324999999999999</c:v>
                </c:pt>
                <c:pt idx="4237">
                  <c:v>0.17327999999999999</c:v>
                </c:pt>
                <c:pt idx="4238">
                  <c:v>0.18384</c:v>
                </c:pt>
                <c:pt idx="4239">
                  <c:v>0.19039999999999999</c:v>
                </c:pt>
                <c:pt idx="4240">
                  <c:v>0.19260000000000002</c:v>
                </c:pt>
                <c:pt idx="4241">
                  <c:v>#N/A</c:v>
                </c:pt>
                <c:pt idx="4242">
                  <c:v>0.20251000000000002</c:v>
                </c:pt>
                <c:pt idx="4243">
                  <c:v>0.20867999999999998</c:v>
                </c:pt>
                <c:pt idx="4244">
                  <c:v>0.21046000000000001</c:v>
                </c:pt>
                <c:pt idx="4245">
                  <c:v>0.20973</c:v>
                </c:pt>
                <c:pt idx="4246">
                  <c:v>0.20213</c:v>
                </c:pt>
                <c:pt idx="4247">
                  <c:v>0.19972999999999999</c:v>
                </c:pt>
                <c:pt idx="4248">
                  <c:v>0.18882000000000002</c:v>
                </c:pt>
                <c:pt idx="4249">
                  <c:v>0.18653</c:v>
                </c:pt>
                <c:pt idx="4250">
                  <c:v>0.18163000000000001</c:v>
                </c:pt>
                <c:pt idx="4251">
                  <c:v>0.17735000000000001</c:v>
                </c:pt>
                <c:pt idx="4252">
                  <c:v>0.17202000000000003</c:v>
                </c:pt>
                <c:pt idx="4253">
                  <c:v>0.17091000000000001</c:v>
                </c:pt>
                <c:pt idx="4254">
                  <c:v>0.18095</c:v>
                </c:pt>
                <c:pt idx="4255">
                  <c:v>0.17373000000000002</c:v>
                </c:pt>
                <c:pt idx="4256">
                  <c:v>0.17234000000000002</c:v>
                </c:pt>
                <c:pt idx="4257">
                  <c:v>0.16713999999999998</c:v>
                </c:pt>
                <c:pt idx="4258">
                  <c:v>0.17006000000000002</c:v>
                </c:pt>
                <c:pt idx="4259">
                  <c:v>0.17300000000000001</c:v>
                </c:pt>
                <c:pt idx="4260">
                  <c:v>0.17401</c:v>
                </c:pt>
                <c:pt idx="4261">
                  <c:v>#N/A</c:v>
                </c:pt>
                <c:pt idx="4262">
                  <c:v>0.18165000000000001</c:v>
                </c:pt>
                <c:pt idx="4263">
                  <c:v>0.18282000000000001</c:v>
                </c:pt>
                <c:pt idx="4264">
                  <c:v>0.18493999999999999</c:v>
                </c:pt>
                <c:pt idx="4265">
                  <c:v>0.18937000000000001</c:v>
                </c:pt>
                <c:pt idx="4266">
                  <c:v>0.18653</c:v>
                </c:pt>
                <c:pt idx="4267">
                  <c:v>0.19762000000000002</c:v>
                </c:pt>
                <c:pt idx="4268">
                  <c:v>0.19713999999999998</c:v>
                </c:pt>
                <c:pt idx="4269">
                  <c:v>0.19438</c:v>
                </c:pt>
                <c:pt idx="4270">
                  <c:v>0.19436</c:v>
                </c:pt>
                <c:pt idx="4271">
                  <c:v>0.20108000000000001</c:v>
                </c:pt>
                <c:pt idx="4272">
                  <c:v>0.21676999999999999</c:v>
                </c:pt>
                <c:pt idx="4273">
                  <c:v>0.20768999999999999</c:v>
                </c:pt>
                <c:pt idx="4274">
                  <c:v>0.20262000000000002</c:v>
                </c:pt>
                <c:pt idx="4275">
                  <c:v>0.21315000000000001</c:v>
                </c:pt>
                <c:pt idx="4276">
                  <c:v>0.23596</c:v>
                </c:pt>
                <c:pt idx="4277">
                  <c:v>0.24044000000000001</c:v>
                </c:pt>
                <c:pt idx="4278">
                  <c:v>0.23341000000000001</c:v>
                </c:pt>
                <c:pt idx="4279">
                  <c:v>0.21998000000000001</c:v>
                </c:pt>
                <c:pt idx="4280">
                  <c:v>0.22713000000000003</c:v>
                </c:pt>
                <c:pt idx="4281">
                  <c:v>0.24722000000000002</c:v>
                </c:pt>
                <c:pt idx="4282">
                  <c:v>0.22639000000000001</c:v>
                </c:pt>
                <c:pt idx="4283">
                  <c:v>#N/A</c:v>
                </c:pt>
                <c:pt idx="4284">
                  <c:v>0.22009000000000001</c:v>
                </c:pt>
                <c:pt idx="4285">
                  <c:v>0.21824000000000002</c:v>
                </c:pt>
                <c:pt idx="4286">
                  <c:v>0.22026000000000001</c:v>
                </c:pt>
                <c:pt idx="4287">
                  <c:v>#N/A</c:v>
                </c:pt>
                <c:pt idx="4288">
                  <c:v>#N/A</c:v>
                </c:pt>
                <c:pt idx="4289">
                  <c:v>0.22408000000000003</c:v>
                </c:pt>
                <c:pt idx="4290">
                  <c:v>0.23065000000000002</c:v>
                </c:pt>
                <c:pt idx="4291">
                  <c:v>0.22377</c:v>
                </c:pt>
                <c:pt idx="4292">
                  <c:v>0.20612</c:v>
                </c:pt>
                <c:pt idx="4293">
                  <c:v>0.21454000000000001</c:v>
                </c:pt>
                <c:pt idx="4294">
                  <c:v>0.20890999999999998</c:v>
                </c:pt>
                <c:pt idx="4295">
                  <c:v>0.19979</c:v>
                </c:pt>
                <c:pt idx="4296">
                  <c:v>0.18734999999999999</c:v>
                </c:pt>
                <c:pt idx="4297">
                  <c:v>0.19105</c:v>
                </c:pt>
                <c:pt idx="4298">
                  <c:v>0.19765999999999997</c:v>
                </c:pt>
                <c:pt idx="4299">
                  <c:v>0.20661000000000002</c:v>
                </c:pt>
                <c:pt idx="4300">
                  <c:v>0.20272999999999999</c:v>
                </c:pt>
                <c:pt idx="4301">
                  <c:v>0.21285000000000001</c:v>
                </c:pt>
                <c:pt idx="4302">
                  <c:v>#N/A</c:v>
                </c:pt>
                <c:pt idx="4303">
                  <c:v>#N/A</c:v>
                </c:pt>
                <c:pt idx="4304">
                  <c:v>0.23725000000000002</c:v>
                </c:pt>
                <c:pt idx="4305">
                  <c:v>0.24062999999999998</c:v>
                </c:pt>
                <c:pt idx="4306">
                  <c:v>0.23843</c:v>
                </c:pt>
                <c:pt idx="4307">
                  <c:v>0.22709000000000001</c:v>
                </c:pt>
                <c:pt idx="4308">
                  <c:v>0.21712000000000001</c:v>
                </c:pt>
                <c:pt idx="4309">
                  <c:v>0.22069</c:v>
                </c:pt>
                <c:pt idx="4310">
                  <c:v>0.22945000000000002</c:v>
                </c:pt>
                <c:pt idx="4311">
                  <c:v>0.23734000000000002</c:v>
                </c:pt>
                <c:pt idx="4312">
                  <c:v>0.20963000000000001</c:v>
                </c:pt>
                <c:pt idx="4313">
                  <c:v>0.21033000000000002</c:v>
                </c:pt>
                <c:pt idx="4314">
                  <c:v>0.19427</c:v>
                </c:pt>
                <c:pt idx="4315">
                  <c:v>0.20093</c:v>
                </c:pt>
                <c:pt idx="4316">
                  <c:v>0.20498000000000002</c:v>
                </c:pt>
                <c:pt idx="4317">
                  <c:v>0.2157</c:v>
                </c:pt>
                <c:pt idx="4318">
                  <c:v>0.22864000000000001</c:v>
                </c:pt>
                <c:pt idx="4319">
                  <c:v>0.20582</c:v>
                </c:pt>
                <c:pt idx="4320">
                  <c:v>0.19875000000000001</c:v>
                </c:pt>
                <c:pt idx="4321">
                  <c:v>0.19701999999999997</c:v>
                </c:pt>
                <c:pt idx="4322">
                  <c:v>0.20249</c:v>
                </c:pt>
                <c:pt idx="4323">
                  <c:v>0.20510999999999999</c:v>
                </c:pt>
                <c:pt idx="4324">
                  <c:v>0.20282</c:v>
                </c:pt>
                <c:pt idx="4325">
                  <c:v>0.20938999999999999</c:v>
                </c:pt>
                <c:pt idx="4326">
                  <c:v>0.20550000000000002</c:v>
                </c:pt>
                <c:pt idx="4327">
                  <c:v>0.21332000000000001</c:v>
                </c:pt>
                <c:pt idx="4328">
                  <c:v>0.22353000000000001</c:v>
                </c:pt>
                <c:pt idx="4329">
                  <c:v>0.22466000000000003</c:v>
                </c:pt>
                <c:pt idx="4330">
                  <c:v>0.24076</c:v>
                </c:pt>
                <c:pt idx="4331">
                  <c:v>0.23150999999999999</c:v>
                </c:pt>
                <c:pt idx="4332">
                  <c:v>0.22563</c:v>
                </c:pt>
                <c:pt idx="4333">
                  <c:v>#N/A</c:v>
                </c:pt>
                <c:pt idx="4334">
                  <c:v>0.23411000000000001</c:v>
                </c:pt>
                <c:pt idx="4335">
                  <c:v>0.24902000000000002</c:v>
                </c:pt>
                <c:pt idx="4336">
                  <c:v>0.26990999999999998</c:v>
                </c:pt>
                <c:pt idx="4337">
                  <c:v>0.26330999999999999</c:v>
                </c:pt>
                <c:pt idx="4338">
                  <c:v>0.25792000000000004</c:v>
                </c:pt>
                <c:pt idx="4339">
                  <c:v>0.25552000000000002</c:v>
                </c:pt>
                <c:pt idx="4340">
                  <c:v>0.26093</c:v>
                </c:pt>
                <c:pt idx="4341">
                  <c:v>0.26239999999999997</c:v>
                </c:pt>
                <c:pt idx="4342">
                  <c:v>0.23380000000000001</c:v>
                </c:pt>
                <c:pt idx="4343">
                  <c:v>0.22803999999999999</c:v>
                </c:pt>
                <c:pt idx="4344">
                  <c:v>0.20458999999999999</c:v>
                </c:pt>
                <c:pt idx="4345">
                  <c:v>0.20792000000000002</c:v>
                </c:pt>
                <c:pt idx="4346">
                  <c:v>#N/A</c:v>
                </c:pt>
                <c:pt idx="4347">
                  <c:v>0.21792999999999998</c:v>
                </c:pt>
                <c:pt idx="4348">
                  <c:v>0.21953</c:v>
                </c:pt>
                <c:pt idx="4349">
                  <c:v>0.21774000000000002</c:v>
                </c:pt>
                <c:pt idx="4350">
                  <c:v>0.22544</c:v>
                </c:pt>
                <c:pt idx="4351">
                  <c:v>0.22951999999999997</c:v>
                </c:pt>
                <c:pt idx="4352">
                  <c:v>0.23670000000000002</c:v>
                </c:pt>
                <c:pt idx="4353">
                  <c:v>0.24210999999999999</c:v>
                </c:pt>
                <c:pt idx="4354">
                  <c:v>0.23530000000000001</c:v>
                </c:pt>
                <c:pt idx="4355">
                  <c:v>0.21940999999999999</c:v>
                </c:pt>
                <c:pt idx="4356">
                  <c:v>0.20077000000000003</c:v>
                </c:pt>
                <c:pt idx="4357">
                  <c:v>0.18867</c:v>
                </c:pt>
                <c:pt idx="4358">
                  <c:v>0.18393000000000001</c:v>
                </c:pt>
                <c:pt idx="4359">
                  <c:v>0.16352</c:v>
                </c:pt>
                <c:pt idx="4360">
                  <c:v>0.16127</c:v>
                </c:pt>
                <c:pt idx="4361">
                  <c:v>0.16629000000000002</c:v>
                </c:pt>
                <c:pt idx="4362">
                  <c:v>0.15947</c:v>
                </c:pt>
                <c:pt idx="4363">
                  <c:v>0.16264000000000001</c:v>
                </c:pt>
                <c:pt idx="4364">
                  <c:v>0.15617</c:v>
                </c:pt>
                <c:pt idx="4365">
                  <c:v>0.15084</c:v>
                </c:pt>
                <c:pt idx="4366">
                  <c:v>0.15774000000000002</c:v>
                </c:pt>
                <c:pt idx="4367">
                  <c:v>0.15733</c:v>
                </c:pt>
                <c:pt idx="4368">
                  <c:v>#N/A</c:v>
                </c:pt>
                <c:pt idx="4369">
                  <c:v>0.14710000000000001</c:v>
                </c:pt>
                <c:pt idx="4370">
                  <c:v>#N/A</c:v>
                </c:pt>
                <c:pt idx="4371">
                  <c:v>0.16457000000000002</c:v>
                </c:pt>
                <c:pt idx="4372">
                  <c:v>0.16447000000000001</c:v>
                </c:pt>
                <c:pt idx="4373">
                  <c:v>0.16042000000000001</c:v>
                </c:pt>
                <c:pt idx="4374">
                  <c:v>0.15851999999999999</c:v>
                </c:pt>
                <c:pt idx="4375">
                  <c:v>0.15990000000000001</c:v>
                </c:pt>
                <c:pt idx="4376">
                  <c:v>0.16135000000000002</c:v>
                </c:pt>
                <c:pt idx="4377">
                  <c:v>0.15961</c:v>
                </c:pt>
                <c:pt idx="4378">
                  <c:v>0.1636</c:v>
                </c:pt>
                <c:pt idx="4379">
                  <c:v>0.159</c:v>
                </c:pt>
                <c:pt idx="4380">
                  <c:v>0.16494</c:v>
                </c:pt>
                <c:pt idx="4381">
                  <c:v>0.1648</c:v>
                </c:pt>
                <c:pt idx="4382">
                  <c:v>0.16713999999999998</c:v>
                </c:pt>
                <c:pt idx="4383">
                  <c:v>0.16732</c:v>
                </c:pt>
                <c:pt idx="4384">
                  <c:v>0.16492000000000001</c:v>
                </c:pt>
                <c:pt idx="4385">
                  <c:v>0.17047000000000001</c:v>
                </c:pt>
                <c:pt idx="4386">
                  <c:v>0.16972999999999999</c:v>
                </c:pt>
                <c:pt idx="4387">
                  <c:v>0.17953</c:v>
                </c:pt>
                <c:pt idx="4388">
                  <c:v>0.17949000000000001</c:v>
                </c:pt>
                <c:pt idx="4389">
                  <c:v>#N/A</c:v>
                </c:pt>
                <c:pt idx="4390">
                  <c:v>0.18481999999999998</c:v>
                </c:pt>
                <c:pt idx="4391">
                  <c:v>0.17501999999999998</c:v>
                </c:pt>
                <c:pt idx="4392">
                  <c:v>0.17829999999999999</c:v>
                </c:pt>
                <c:pt idx="4393">
                  <c:v>0.18248999999999999</c:v>
                </c:pt>
                <c:pt idx="4394">
                  <c:v>0.17876999999999998</c:v>
                </c:pt>
                <c:pt idx="4395">
                  <c:v>0.17893000000000001</c:v>
                </c:pt>
                <c:pt idx="4396">
                  <c:v>0.17909</c:v>
                </c:pt>
                <c:pt idx="4397">
                  <c:v>0.17937999999999998</c:v>
                </c:pt>
                <c:pt idx="4398">
                  <c:v>0.18443000000000001</c:v>
                </c:pt>
                <c:pt idx="4399">
                  <c:v>0.17954999999999999</c:v>
                </c:pt>
                <c:pt idx="4400">
                  <c:v>0.17835999999999999</c:v>
                </c:pt>
                <c:pt idx="4401">
                  <c:v>0.17818000000000001</c:v>
                </c:pt>
                <c:pt idx="4402">
                  <c:v>0.17626000000000003</c:v>
                </c:pt>
                <c:pt idx="4403">
                  <c:v>0.17128000000000002</c:v>
                </c:pt>
                <c:pt idx="4404">
                  <c:v>0.17303000000000002</c:v>
                </c:pt>
                <c:pt idx="4405">
                  <c:v>0.17296</c:v>
                </c:pt>
                <c:pt idx="4406">
                  <c:v>0.17426</c:v>
                </c:pt>
                <c:pt idx="4407">
                  <c:v>0.18092</c:v>
                </c:pt>
                <c:pt idx="4408">
                  <c:v>0.18012</c:v>
                </c:pt>
                <c:pt idx="4409">
                  <c:v>0.17412</c:v>
                </c:pt>
                <c:pt idx="4410">
                  <c:v>0.18530000000000002</c:v>
                </c:pt>
                <c:pt idx="4411">
                  <c:v>0.18908999999999998</c:v>
                </c:pt>
                <c:pt idx="4412">
                  <c:v>0.18511</c:v>
                </c:pt>
                <c:pt idx="4413">
                  <c:v>0.18277000000000002</c:v>
                </c:pt>
                <c:pt idx="4414">
                  <c:v>0.18471000000000001</c:v>
                </c:pt>
                <c:pt idx="4415">
                  <c:v>0.20158000000000001</c:v>
                </c:pt>
                <c:pt idx="4416">
                  <c:v>0.19634000000000001</c:v>
                </c:pt>
                <c:pt idx="4417">
                  <c:v>0.19379000000000002</c:v>
                </c:pt>
                <c:pt idx="4418">
                  <c:v>0.18937999999999999</c:v>
                </c:pt>
                <c:pt idx="4419">
                  <c:v>0.18826000000000001</c:v>
                </c:pt>
                <c:pt idx="4420">
                  <c:v>0.19332000000000002</c:v>
                </c:pt>
                <c:pt idx="4421">
                  <c:v>0.18859999999999999</c:v>
                </c:pt>
                <c:pt idx="4422">
                  <c:v>0.18163000000000001</c:v>
                </c:pt>
                <c:pt idx="4423">
                  <c:v>0.18617</c:v>
                </c:pt>
                <c:pt idx="4424">
                  <c:v>0.17465</c:v>
                </c:pt>
                <c:pt idx="4425">
                  <c:v>0.19112999999999999</c:v>
                </c:pt>
                <c:pt idx="4426">
                  <c:v>0.19376000000000002</c:v>
                </c:pt>
                <c:pt idx="4427">
                  <c:v>0.2029</c:v>
                </c:pt>
                <c:pt idx="4428">
                  <c:v>0.20443000000000003</c:v>
                </c:pt>
                <c:pt idx="4429">
                  <c:v>0.19686000000000001</c:v>
                </c:pt>
                <c:pt idx="4430">
                  <c:v>0.20530000000000001</c:v>
                </c:pt>
                <c:pt idx="4431">
                  <c:v>0.21107000000000001</c:v>
                </c:pt>
                <c:pt idx="4432">
                  <c:v>0.21306999999999998</c:v>
                </c:pt>
                <c:pt idx="4433">
                  <c:v>0.20617000000000002</c:v>
                </c:pt>
                <c:pt idx="4434">
                  <c:v>0.19761000000000001</c:v>
                </c:pt>
                <c:pt idx="4435">
                  <c:v>0.21867</c:v>
                </c:pt>
                <c:pt idx="4436">
                  <c:v>0.22600000000000001</c:v>
                </c:pt>
                <c:pt idx="4437">
                  <c:v>0.22989999999999999</c:v>
                </c:pt>
                <c:pt idx="4438">
                  <c:v>0.24239000000000002</c:v>
                </c:pt>
                <c:pt idx="4439">
                  <c:v>0.24094000000000002</c:v>
                </c:pt>
                <c:pt idx="4440">
                  <c:v>0.24565999999999999</c:v>
                </c:pt>
                <c:pt idx="4441">
                  <c:v>0.26153999999999999</c:v>
                </c:pt>
                <c:pt idx="4442">
                  <c:v>0.25957000000000002</c:v>
                </c:pt>
                <c:pt idx="4443">
                  <c:v>#N/A</c:v>
                </c:pt>
                <c:pt idx="4444">
                  <c:v>0.25599</c:v>
                </c:pt>
                <c:pt idx="4445">
                  <c:v>0.22768000000000002</c:v>
                </c:pt>
                <c:pt idx="4446">
                  <c:v>0.24457000000000001</c:v>
                </c:pt>
                <c:pt idx="4447">
                  <c:v>0.23857</c:v>
                </c:pt>
                <c:pt idx="4448">
                  <c:v>0.25951999999999997</c:v>
                </c:pt>
                <c:pt idx="4449">
                  <c:v>0.24284</c:v>
                </c:pt>
                <c:pt idx="4450">
                  <c:v>0.24847000000000002</c:v>
                </c:pt>
                <c:pt idx="4451">
                  <c:v>0.26399</c:v>
                </c:pt>
                <c:pt idx="4452">
                  <c:v>0.27094000000000001</c:v>
                </c:pt>
                <c:pt idx="4453">
                  <c:v>0.26251999999999998</c:v>
                </c:pt>
                <c:pt idx="4454">
                  <c:v>0.26517000000000002</c:v>
                </c:pt>
                <c:pt idx="4455">
                  <c:v>0.27440000000000003</c:v>
                </c:pt>
                <c:pt idx="4456">
                  <c:v>0.27089000000000002</c:v>
                </c:pt>
                <c:pt idx="4457">
                  <c:v>0.23857</c:v>
                </c:pt>
                <c:pt idx="4458">
                  <c:v>#N/A</c:v>
                </c:pt>
                <c:pt idx="4459">
                  <c:v>#N/A</c:v>
                </c:pt>
                <c:pt idx="4460">
                  <c:v>0.26143</c:v>
                </c:pt>
                <c:pt idx="4461">
                  <c:v>0.25053999999999998</c:v>
                </c:pt>
                <c:pt idx="4462">
                  <c:v>0.24973000000000001</c:v>
                </c:pt>
                <c:pt idx="4463">
                  <c:v>#N/A</c:v>
                </c:pt>
                <c:pt idx="4464">
                  <c:v>#N/A</c:v>
                </c:pt>
                <c:pt idx="4465">
                  <c:v>0.2465</c:v>
                </c:pt>
                <c:pt idx="4466">
                  <c:v>0.26689000000000002</c:v>
                </c:pt>
                <c:pt idx="4467">
                  <c:v>0.29231000000000001</c:v>
                </c:pt>
                <c:pt idx="4468">
                  <c:v>0.32228000000000001</c:v>
                </c:pt>
                <c:pt idx="4469">
                  <c:v>0.27240999999999999</c:v>
                </c:pt>
                <c:pt idx="4470">
                  <c:v>0.25361</c:v>
                </c:pt>
                <c:pt idx="4471">
                  <c:v>0.24809</c:v>
                </c:pt>
                <c:pt idx="4472">
                  <c:v>0.25086999999999998</c:v>
                </c:pt>
                <c:pt idx="4473">
                  <c:v>0.23710999999999999</c:v>
                </c:pt>
                <c:pt idx="4474">
                  <c:v>0.23408000000000001</c:v>
                </c:pt>
                <c:pt idx="4475">
                  <c:v>0.25169000000000002</c:v>
                </c:pt>
                <c:pt idx="4476">
                  <c:v>0.28081</c:v>
                </c:pt>
                <c:pt idx="4477">
                  <c:v>0.25004999999999999</c:v>
                </c:pt>
                <c:pt idx="4478">
                  <c:v>0.24493999999999999</c:v>
                </c:pt>
                <c:pt idx="4479">
                  <c:v>0.22978999999999999</c:v>
                </c:pt>
                <c:pt idx="4480">
                  <c:v>0.24541000000000002</c:v>
                </c:pt>
                <c:pt idx="4481">
                  <c:v>0.22398000000000001</c:v>
                </c:pt>
                <c:pt idx="4482">
                  <c:v>0.21975999999999998</c:v>
                </c:pt>
                <c:pt idx="4483">
                  <c:v>0.21777000000000002</c:v>
                </c:pt>
                <c:pt idx="4484">
                  <c:v>0.20835999999999999</c:v>
                </c:pt>
                <c:pt idx="4485">
                  <c:v>0.22528999999999999</c:v>
                </c:pt>
                <c:pt idx="4486">
                  <c:v>0.23059000000000002</c:v>
                </c:pt>
                <c:pt idx="4487">
                  <c:v>0.24073</c:v>
                </c:pt>
                <c:pt idx="4488">
                  <c:v>0.24908000000000002</c:v>
                </c:pt>
                <c:pt idx="4489">
                  <c:v>0.25548999999999999</c:v>
                </c:pt>
                <c:pt idx="4490">
                  <c:v>0.25599</c:v>
                </c:pt>
                <c:pt idx="4491">
                  <c:v>0.26665</c:v>
                </c:pt>
                <c:pt idx="4492">
                  <c:v>0.26363999999999999</c:v>
                </c:pt>
                <c:pt idx="4493">
                  <c:v>0.26641999999999999</c:v>
                </c:pt>
                <c:pt idx="4494">
                  <c:v>0.2397</c:v>
                </c:pt>
                <c:pt idx="4495">
                  <c:v>0.24940000000000001</c:v>
                </c:pt>
                <c:pt idx="4496">
                  <c:v>0.26902000000000004</c:v>
                </c:pt>
                <c:pt idx="4497">
                  <c:v>0.26107000000000002</c:v>
                </c:pt>
                <c:pt idx="4498">
                  <c:v>0.25264999999999999</c:v>
                </c:pt>
                <c:pt idx="4499">
                  <c:v>0.26311000000000001</c:v>
                </c:pt>
                <c:pt idx="4500">
                  <c:v>0.27328000000000002</c:v>
                </c:pt>
                <c:pt idx="4501">
                  <c:v>0.28459000000000001</c:v>
                </c:pt>
                <c:pt idx="4502">
                  <c:v>0.29460000000000003</c:v>
                </c:pt>
                <c:pt idx="4503">
                  <c:v>0.32034999999999997</c:v>
                </c:pt>
                <c:pt idx="4504">
                  <c:v>0.29875000000000002</c:v>
                </c:pt>
                <c:pt idx="4505">
                  <c:v>0.32103000000000004</c:v>
                </c:pt>
                <c:pt idx="4506">
                  <c:v>0.31226999999999999</c:v>
                </c:pt>
                <c:pt idx="4507">
                  <c:v>0.33576</c:v>
                </c:pt>
                <c:pt idx="4508">
                  <c:v>0.32872999999999997</c:v>
                </c:pt>
                <c:pt idx="4509">
                  <c:v>0.30634</c:v>
                </c:pt>
                <c:pt idx="4510">
                  <c:v>0.28761999999999999</c:v>
                </c:pt>
                <c:pt idx="4511">
                  <c:v>0.29070000000000001</c:v>
                </c:pt>
                <c:pt idx="4512">
                  <c:v>0.32101999999999997</c:v>
                </c:pt>
                <c:pt idx="4513">
                  <c:v>0.31318000000000001</c:v>
                </c:pt>
                <c:pt idx="4514">
                  <c:v>0.29242000000000001</c:v>
                </c:pt>
                <c:pt idx="4515">
                  <c:v>0.27356999999999998</c:v>
                </c:pt>
                <c:pt idx="4516">
                  <c:v>0.27204</c:v>
                </c:pt>
                <c:pt idx="4517">
                  <c:v>0.27462000000000003</c:v>
                </c:pt>
                <c:pt idx="4518">
                  <c:v>0.30762</c:v>
                </c:pt>
                <c:pt idx="4519">
                  <c:v>0.28584999999999999</c:v>
                </c:pt>
                <c:pt idx="4520">
                  <c:v>0.26773000000000002</c:v>
                </c:pt>
                <c:pt idx="4521">
                  <c:v>0.28711999999999999</c:v>
                </c:pt>
                <c:pt idx="4522">
                  <c:v>0.30277000000000004</c:v>
                </c:pt>
                <c:pt idx="4523">
                  <c:v>0.31104999999999999</c:v>
                </c:pt>
                <c:pt idx="4524">
                  <c:v>0.28298000000000001</c:v>
                </c:pt>
                <c:pt idx="4525">
                  <c:v>0.25966</c:v>
                </c:pt>
                <c:pt idx="4526">
                  <c:v>0.26539000000000001</c:v>
                </c:pt>
                <c:pt idx="4527">
                  <c:v>0.27839999999999998</c:v>
                </c:pt>
                <c:pt idx="4528">
                  <c:v>0.26236000000000004</c:v>
                </c:pt>
                <c:pt idx="4529">
                  <c:v>0.26950000000000002</c:v>
                </c:pt>
                <c:pt idx="4530">
                  <c:v>0.28243000000000001</c:v>
                </c:pt>
                <c:pt idx="4531">
                  <c:v>0.27122000000000002</c:v>
                </c:pt>
                <c:pt idx="4532">
                  <c:v>0.25813999999999998</c:v>
                </c:pt>
                <c:pt idx="4533">
                  <c:v>0.23268999999999998</c:v>
                </c:pt>
                <c:pt idx="4534">
                  <c:v>0.23757000000000003</c:v>
                </c:pt>
                <c:pt idx="4535">
                  <c:v>0.27072000000000002</c:v>
                </c:pt>
                <c:pt idx="4536">
                  <c:v>0.27469000000000005</c:v>
                </c:pt>
                <c:pt idx="4537">
                  <c:v>0.27914</c:v>
                </c:pt>
                <c:pt idx="4538">
                  <c:v>0.27350000000000002</c:v>
                </c:pt>
                <c:pt idx="4539">
                  <c:v>0.29102</c:v>
                </c:pt>
                <c:pt idx="4540">
                  <c:v>0.30238999999999999</c:v>
                </c:pt>
                <c:pt idx="4541">
                  <c:v>0.30568000000000001</c:v>
                </c:pt>
                <c:pt idx="4542">
                  <c:v>0.28883999999999999</c:v>
                </c:pt>
                <c:pt idx="4543">
                  <c:v>#N/A</c:v>
                </c:pt>
                <c:pt idx="4544">
                  <c:v>#N/A</c:v>
                </c:pt>
                <c:pt idx="4545">
                  <c:v>#N/A</c:v>
                </c:pt>
                <c:pt idx="4546">
                  <c:v>#N/A</c:v>
                </c:pt>
                <c:pt idx="4547">
                  <c:v>#N/A</c:v>
                </c:pt>
                <c:pt idx="4548">
                  <c:v>#N/A</c:v>
                </c:pt>
                <c:pt idx="4549">
                  <c:v>#N/A</c:v>
                </c:pt>
                <c:pt idx="4550">
                  <c:v>#N/A</c:v>
                </c:pt>
                <c:pt idx="4551">
                  <c:v>#N/A</c:v>
                </c:pt>
                <c:pt idx="4552">
                  <c:v>#N/A</c:v>
                </c:pt>
                <c:pt idx="4553">
                  <c:v>#N/A</c:v>
                </c:pt>
                <c:pt idx="4554">
                  <c:v>#N/A</c:v>
                </c:pt>
                <c:pt idx="4555">
                  <c:v>#N/A</c:v>
                </c:pt>
                <c:pt idx="4556">
                  <c:v>#N/A</c:v>
                </c:pt>
                <c:pt idx="4557">
                  <c:v>#N/A</c:v>
                </c:pt>
                <c:pt idx="4558">
                  <c:v>#N/A</c:v>
                </c:pt>
                <c:pt idx="4559">
                  <c:v>#N/A</c:v>
                </c:pt>
                <c:pt idx="4560">
                  <c:v>#N/A</c:v>
                </c:pt>
                <c:pt idx="4561">
                  <c:v>#N/A</c:v>
                </c:pt>
                <c:pt idx="4562">
                  <c:v>#N/A</c:v>
                </c:pt>
                <c:pt idx="4563">
                  <c:v>#N/A</c:v>
                </c:pt>
                <c:pt idx="4564">
                  <c:v>#N/A</c:v>
                </c:pt>
                <c:pt idx="4565">
                  <c:v>#N/A</c:v>
                </c:pt>
                <c:pt idx="4566">
                  <c:v>#N/A</c:v>
                </c:pt>
                <c:pt idx="4567">
                  <c:v>#N/A</c:v>
                </c:pt>
                <c:pt idx="4568">
                  <c:v>#N/A</c:v>
                </c:pt>
                <c:pt idx="4569">
                  <c:v>#N/A</c:v>
                </c:pt>
                <c:pt idx="4570">
                  <c:v>#N/A</c:v>
                </c:pt>
                <c:pt idx="4571">
                  <c:v>#N/A</c:v>
                </c:pt>
                <c:pt idx="4572">
                  <c:v>#N/A</c:v>
                </c:pt>
                <c:pt idx="4573">
                  <c:v>#N/A</c:v>
                </c:pt>
                <c:pt idx="4574">
                  <c:v>#N/A</c:v>
                </c:pt>
                <c:pt idx="4575">
                  <c:v>#N/A</c:v>
                </c:pt>
                <c:pt idx="4576">
                  <c:v>#N/A</c:v>
                </c:pt>
                <c:pt idx="4577">
                  <c:v>#N/A</c:v>
                </c:pt>
                <c:pt idx="4578">
                  <c:v>#N/A</c:v>
                </c:pt>
                <c:pt idx="4579">
                  <c:v>#N/A</c:v>
                </c:pt>
                <c:pt idx="4580">
                  <c:v>#N/A</c:v>
                </c:pt>
                <c:pt idx="4581">
                  <c:v>#N/A</c:v>
                </c:pt>
                <c:pt idx="4582">
                  <c:v>#N/A</c:v>
                </c:pt>
                <c:pt idx="4583">
                  <c:v>#N/A</c:v>
                </c:pt>
                <c:pt idx="4584">
                  <c:v>#N/A</c:v>
                </c:pt>
                <c:pt idx="4585">
                  <c:v>#N/A</c:v>
                </c:pt>
                <c:pt idx="4586">
                  <c:v>#N/A</c:v>
                </c:pt>
                <c:pt idx="4587">
                  <c:v>#N/A</c:v>
                </c:pt>
                <c:pt idx="4588">
                  <c:v>#N/A</c:v>
                </c:pt>
                <c:pt idx="4589">
                  <c:v>#N/A</c:v>
                </c:pt>
                <c:pt idx="4590">
                  <c:v>#N/A</c:v>
                </c:pt>
                <c:pt idx="4591">
                  <c:v>#N/A</c:v>
                </c:pt>
                <c:pt idx="4592">
                  <c:v>#N/A</c:v>
                </c:pt>
                <c:pt idx="4593">
                  <c:v>#N/A</c:v>
                </c:pt>
                <c:pt idx="4594">
                  <c:v>#N/A</c:v>
                </c:pt>
                <c:pt idx="4595">
                  <c:v>#N/A</c:v>
                </c:pt>
                <c:pt idx="4596">
                  <c:v>#N/A</c:v>
                </c:pt>
                <c:pt idx="4597">
                  <c:v>#N/A</c:v>
                </c:pt>
                <c:pt idx="4598">
                  <c:v>#N/A</c:v>
                </c:pt>
                <c:pt idx="4599">
                  <c:v>#N/A</c:v>
                </c:pt>
                <c:pt idx="4600">
                  <c:v>#N/A</c:v>
                </c:pt>
                <c:pt idx="4601">
                  <c:v>#N/A</c:v>
                </c:pt>
                <c:pt idx="4602">
                  <c:v>#N/A</c:v>
                </c:pt>
                <c:pt idx="4603">
                  <c:v>#N/A</c:v>
                </c:pt>
                <c:pt idx="4604">
                  <c:v>#N/A</c:v>
                </c:pt>
                <c:pt idx="4605">
                  <c:v>#N/A</c:v>
                </c:pt>
                <c:pt idx="4606">
                  <c:v>#N/A</c:v>
                </c:pt>
                <c:pt idx="4607">
                  <c:v>#N/A</c:v>
                </c:pt>
                <c:pt idx="4608">
                  <c:v>#N/A</c:v>
                </c:pt>
                <c:pt idx="4609">
                  <c:v>#N/A</c:v>
                </c:pt>
                <c:pt idx="4610">
                  <c:v>#N/A</c:v>
                </c:pt>
                <c:pt idx="4611">
                  <c:v>#N/A</c:v>
                </c:pt>
                <c:pt idx="4612">
                  <c:v>#N/A</c:v>
                </c:pt>
                <c:pt idx="4613">
                  <c:v>#N/A</c:v>
                </c:pt>
                <c:pt idx="4614">
                  <c:v>#N/A</c:v>
                </c:pt>
                <c:pt idx="4615">
                  <c:v>#N/A</c:v>
                </c:pt>
                <c:pt idx="4616">
                  <c:v>#N/A</c:v>
                </c:pt>
                <c:pt idx="4617">
                  <c:v>#N/A</c:v>
                </c:pt>
                <c:pt idx="4618">
                  <c:v>#N/A</c:v>
                </c:pt>
                <c:pt idx="4619">
                  <c:v>#N/A</c:v>
                </c:pt>
                <c:pt idx="4620">
                  <c:v>#N/A</c:v>
                </c:pt>
                <c:pt idx="4621">
                  <c:v>#N/A</c:v>
                </c:pt>
                <c:pt idx="4622">
                  <c:v>#N/A</c:v>
                </c:pt>
                <c:pt idx="4623">
                  <c:v>#N/A</c:v>
                </c:pt>
                <c:pt idx="4624">
                  <c:v>#N/A</c:v>
                </c:pt>
                <c:pt idx="4625">
                  <c:v>#N/A</c:v>
                </c:pt>
                <c:pt idx="4626">
                  <c:v>#N/A</c:v>
                </c:pt>
                <c:pt idx="4627">
                  <c:v>#N/A</c:v>
                </c:pt>
                <c:pt idx="4628">
                  <c:v>#N/A</c:v>
                </c:pt>
                <c:pt idx="4629">
                  <c:v>#N/A</c:v>
                </c:pt>
                <c:pt idx="4630">
                  <c:v>#N/A</c:v>
                </c:pt>
                <c:pt idx="4631">
                  <c:v>#N/A</c:v>
                </c:pt>
                <c:pt idx="4632">
                  <c:v>#N/A</c:v>
                </c:pt>
                <c:pt idx="4633">
                  <c:v>#N/A</c:v>
                </c:pt>
                <c:pt idx="4634">
                  <c:v>#N/A</c:v>
                </c:pt>
                <c:pt idx="4635">
                  <c:v>#N/A</c:v>
                </c:pt>
                <c:pt idx="4636">
                  <c:v>#N/A</c:v>
                </c:pt>
                <c:pt idx="4637">
                  <c:v>#N/A</c:v>
                </c:pt>
                <c:pt idx="4638">
                  <c:v>#N/A</c:v>
                </c:pt>
                <c:pt idx="4639">
                  <c:v>#N/A</c:v>
                </c:pt>
                <c:pt idx="4640">
                  <c:v>#N/A</c:v>
                </c:pt>
                <c:pt idx="4641">
                  <c:v>#N/A</c:v>
                </c:pt>
                <c:pt idx="4642">
                  <c:v>#N/A</c:v>
                </c:pt>
                <c:pt idx="4643">
                  <c:v>#N/A</c:v>
                </c:pt>
                <c:pt idx="4644">
                  <c:v>#N/A</c:v>
                </c:pt>
                <c:pt idx="4645">
                  <c:v>#N/A</c:v>
                </c:pt>
                <c:pt idx="4646">
                  <c:v>#N/A</c:v>
                </c:pt>
                <c:pt idx="4647">
                  <c:v>#N/A</c:v>
                </c:pt>
                <c:pt idx="4648">
                  <c:v>#N/A</c:v>
                </c:pt>
                <c:pt idx="4649">
                  <c:v>#N/A</c:v>
                </c:pt>
                <c:pt idx="4650">
                  <c:v>#N/A</c:v>
                </c:pt>
                <c:pt idx="4651">
                  <c:v>#N/A</c:v>
                </c:pt>
                <c:pt idx="4652">
                  <c:v>#N/A</c:v>
                </c:pt>
                <c:pt idx="4653">
                  <c:v>#N/A</c:v>
                </c:pt>
                <c:pt idx="4654">
                  <c:v>#N/A</c:v>
                </c:pt>
                <c:pt idx="4655">
                  <c:v>#N/A</c:v>
                </c:pt>
                <c:pt idx="4656">
                  <c:v>#N/A</c:v>
                </c:pt>
                <c:pt idx="4657">
                  <c:v>#N/A</c:v>
                </c:pt>
                <c:pt idx="4658">
                  <c:v>#N/A</c:v>
                </c:pt>
                <c:pt idx="4659">
                  <c:v>#N/A</c:v>
                </c:pt>
                <c:pt idx="4660">
                  <c:v>#N/A</c:v>
                </c:pt>
                <c:pt idx="4661">
                  <c:v>#N/A</c:v>
                </c:pt>
                <c:pt idx="4662">
                  <c:v>#N/A</c:v>
                </c:pt>
                <c:pt idx="4663">
                  <c:v>#N/A</c:v>
                </c:pt>
                <c:pt idx="4664">
                  <c:v>#N/A</c:v>
                </c:pt>
                <c:pt idx="4665">
                  <c:v>#N/A</c:v>
                </c:pt>
                <c:pt idx="4666">
                  <c:v>#N/A</c:v>
                </c:pt>
                <c:pt idx="4667">
                  <c:v>#N/A</c:v>
                </c:pt>
                <c:pt idx="4668">
                  <c:v>#N/A</c:v>
                </c:pt>
                <c:pt idx="4669">
                  <c:v>#N/A</c:v>
                </c:pt>
                <c:pt idx="4670">
                  <c:v>#N/A</c:v>
                </c:pt>
                <c:pt idx="4671">
                  <c:v>#N/A</c:v>
                </c:pt>
                <c:pt idx="4672">
                  <c:v>#N/A</c:v>
                </c:pt>
                <c:pt idx="4673">
                  <c:v>#N/A</c:v>
                </c:pt>
                <c:pt idx="4674">
                  <c:v>#N/A</c:v>
                </c:pt>
                <c:pt idx="4675">
                  <c:v>#N/A</c:v>
                </c:pt>
                <c:pt idx="4676">
                  <c:v>#N/A</c:v>
                </c:pt>
                <c:pt idx="4677">
                  <c:v>#N/A</c:v>
                </c:pt>
                <c:pt idx="4678">
                  <c:v>#N/A</c:v>
                </c:pt>
                <c:pt idx="4679">
                  <c:v>#N/A</c:v>
                </c:pt>
                <c:pt idx="4680">
                  <c:v>#N/A</c:v>
                </c:pt>
                <c:pt idx="4681">
                  <c:v>#N/A</c:v>
                </c:pt>
                <c:pt idx="4682">
                  <c:v>#N/A</c:v>
                </c:pt>
                <c:pt idx="4683">
                  <c:v>#N/A</c:v>
                </c:pt>
                <c:pt idx="4684">
                  <c:v>#N/A</c:v>
                </c:pt>
                <c:pt idx="4685">
                  <c:v>#N/A</c:v>
                </c:pt>
                <c:pt idx="4686">
                  <c:v>#N/A</c:v>
                </c:pt>
                <c:pt idx="4687">
                  <c:v>#N/A</c:v>
                </c:pt>
                <c:pt idx="4688">
                  <c:v>#N/A</c:v>
                </c:pt>
                <c:pt idx="4689">
                  <c:v>#N/A</c:v>
                </c:pt>
                <c:pt idx="4690">
                  <c:v>#N/A</c:v>
                </c:pt>
                <c:pt idx="4691">
                  <c:v>#N/A</c:v>
                </c:pt>
                <c:pt idx="4692">
                  <c:v>#N/A</c:v>
                </c:pt>
                <c:pt idx="4693">
                  <c:v>#N/A</c:v>
                </c:pt>
                <c:pt idx="4694">
                  <c:v>#N/A</c:v>
                </c:pt>
                <c:pt idx="4695">
                  <c:v>#N/A</c:v>
                </c:pt>
                <c:pt idx="4696">
                  <c:v>#N/A</c:v>
                </c:pt>
                <c:pt idx="4697">
                  <c:v>#N/A</c:v>
                </c:pt>
                <c:pt idx="4698">
                  <c:v>#N/A</c:v>
                </c:pt>
                <c:pt idx="4699">
                  <c:v>#N/A</c:v>
                </c:pt>
                <c:pt idx="4700">
                  <c:v>#N/A</c:v>
                </c:pt>
                <c:pt idx="4701">
                  <c:v>#N/A</c:v>
                </c:pt>
                <c:pt idx="4702">
                  <c:v>#N/A</c:v>
                </c:pt>
                <c:pt idx="4703">
                  <c:v>#N/A</c:v>
                </c:pt>
                <c:pt idx="4704">
                  <c:v>#N/A</c:v>
                </c:pt>
                <c:pt idx="4705">
                  <c:v>#N/A</c:v>
                </c:pt>
                <c:pt idx="4706">
                  <c:v>#N/A</c:v>
                </c:pt>
                <c:pt idx="4707">
                  <c:v>#N/A</c:v>
                </c:pt>
                <c:pt idx="4708">
                  <c:v>#N/A</c:v>
                </c:pt>
                <c:pt idx="4709">
                  <c:v>#N/A</c:v>
                </c:pt>
                <c:pt idx="4710">
                  <c:v>#N/A</c:v>
                </c:pt>
                <c:pt idx="4711">
                  <c:v>#N/A</c:v>
                </c:pt>
                <c:pt idx="4712">
                  <c:v>#N/A</c:v>
                </c:pt>
                <c:pt idx="4713">
                  <c:v>#N/A</c:v>
                </c:pt>
                <c:pt idx="4714">
                  <c:v>#N/A</c:v>
                </c:pt>
                <c:pt idx="4715">
                  <c:v>#N/A</c:v>
                </c:pt>
                <c:pt idx="4716">
                  <c:v>#N/A</c:v>
                </c:pt>
                <c:pt idx="4717">
                  <c:v>#N/A</c:v>
                </c:pt>
                <c:pt idx="4718">
                  <c:v>#N/A</c:v>
                </c:pt>
                <c:pt idx="4719">
                  <c:v>#N/A</c:v>
                </c:pt>
                <c:pt idx="4720">
                  <c:v>#N/A</c:v>
                </c:pt>
                <c:pt idx="4721">
                  <c:v>#N/A</c:v>
                </c:pt>
                <c:pt idx="4722">
                  <c:v>#N/A</c:v>
                </c:pt>
                <c:pt idx="4723">
                  <c:v>#N/A</c:v>
                </c:pt>
                <c:pt idx="4724">
                  <c:v>#N/A</c:v>
                </c:pt>
                <c:pt idx="4725">
                  <c:v>#N/A</c:v>
                </c:pt>
                <c:pt idx="4726">
                  <c:v>#N/A</c:v>
                </c:pt>
                <c:pt idx="4727">
                  <c:v>#N/A</c:v>
                </c:pt>
                <c:pt idx="4728">
                  <c:v>#N/A</c:v>
                </c:pt>
                <c:pt idx="4729">
                  <c:v>#N/A</c:v>
                </c:pt>
                <c:pt idx="4730">
                  <c:v>#N/A</c:v>
                </c:pt>
                <c:pt idx="4731">
                  <c:v>#N/A</c:v>
                </c:pt>
                <c:pt idx="4732">
                  <c:v>#N/A</c:v>
                </c:pt>
                <c:pt idx="4733">
                  <c:v>#N/A</c:v>
                </c:pt>
                <c:pt idx="4734">
                  <c:v>#N/A</c:v>
                </c:pt>
                <c:pt idx="4735">
                  <c:v>#N/A</c:v>
                </c:pt>
                <c:pt idx="4736">
                  <c:v>#N/A</c:v>
                </c:pt>
                <c:pt idx="4737">
                  <c:v>#N/A</c:v>
                </c:pt>
                <c:pt idx="4738">
                  <c:v>#N/A</c:v>
                </c:pt>
                <c:pt idx="4739">
                  <c:v>#N/A</c:v>
                </c:pt>
                <c:pt idx="4740">
                  <c:v>#N/A</c:v>
                </c:pt>
                <c:pt idx="4741">
                  <c:v>#N/A</c:v>
                </c:pt>
                <c:pt idx="4742">
                  <c:v>#N/A</c:v>
                </c:pt>
                <c:pt idx="4743">
                  <c:v>#N/A</c:v>
                </c:pt>
                <c:pt idx="4744">
                  <c:v>#N/A</c:v>
                </c:pt>
                <c:pt idx="4745">
                  <c:v>#N/A</c:v>
                </c:pt>
                <c:pt idx="4746">
                  <c:v>#N/A</c:v>
                </c:pt>
                <c:pt idx="4747">
                  <c:v>#N/A</c:v>
                </c:pt>
                <c:pt idx="4748">
                  <c:v>#N/A</c:v>
                </c:pt>
                <c:pt idx="4749">
                  <c:v>#N/A</c:v>
                </c:pt>
                <c:pt idx="4750">
                  <c:v>#N/A</c:v>
                </c:pt>
                <c:pt idx="4751">
                  <c:v>#N/A</c:v>
                </c:pt>
                <c:pt idx="4752">
                  <c:v>#N/A</c:v>
                </c:pt>
                <c:pt idx="4753">
                  <c:v>#N/A</c:v>
                </c:pt>
                <c:pt idx="4754">
                  <c:v>#N/A</c:v>
                </c:pt>
                <c:pt idx="4755">
                  <c:v>#N/A</c:v>
                </c:pt>
                <c:pt idx="4756">
                  <c:v>#N/A</c:v>
                </c:pt>
                <c:pt idx="4757">
                  <c:v>#N/A</c:v>
                </c:pt>
                <c:pt idx="4758">
                  <c:v>#N/A</c:v>
                </c:pt>
                <c:pt idx="4759">
                  <c:v>#N/A</c:v>
                </c:pt>
                <c:pt idx="4760">
                  <c:v>#N/A</c:v>
                </c:pt>
                <c:pt idx="4761">
                  <c:v>#N/A</c:v>
                </c:pt>
                <c:pt idx="4762">
                  <c:v>#N/A</c:v>
                </c:pt>
                <c:pt idx="4763">
                  <c:v>#N/A</c:v>
                </c:pt>
                <c:pt idx="4764">
                  <c:v>#N/A</c:v>
                </c:pt>
                <c:pt idx="4765">
                  <c:v>#N/A</c:v>
                </c:pt>
                <c:pt idx="4766">
                  <c:v>#N/A</c:v>
                </c:pt>
                <c:pt idx="4767">
                  <c:v>#N/A</c:v>
                </c:pt>
                <c:pt idx="4768">
                  <c:v>#N/A</c:v>
                </c:pt>
                <c:pt idx="4769">
                  <c:v>#N/A</c:v>
                </c:pt>
                <c:pt idx="4770">
                  <c:v>#N/A</c:v>
                </c:pt>
                <c:pt idx="4771">
                  <c:v>#N/A</c:v>
                </c:pt>
                <c:pt idx="4772">
                  <c:v>#N/A</c:v>
                </c:pt>
                <c:pt idx="4773">
                  <c:v>#N/A</c:v>
                </c:pt>
                <c:pt idx="4774">
                  <c:v>#N/A</c:v>
                </c:pt>
                <c:pt idx="4775">
                  <c:v>#N/A</c:v>
                </c:pt>
                <c:pt idx="4776">
                  <c:v>#N/A</c:v>
                </c:pt>
                <c:pt idx="4777">
                  <c:v>#N/A</c:v>
                </c:pt>
                <c:pt idx="4778">
                  <c:v>#N/A</c:v>
                </c:pt>
                <c:pt idx="4779">
                  <c:v>#N/A</c:v>
                </c:pt>
                <c:pt idx="4780">
                  <c:v>#N/A</c:v>
                </c:pt>
                <c:pt idx="4781">
                  <c:v>#N/A</c:v>
                </c:pt>
                <c:pt idx="4782">
                  <c:v>#N/A</c:v>
                </c:pt>
                <c:pt idx="4783">
                  <c:v>#N/A</c:v>
                </c:pt>
                <c:pt idx="4784">
                  <c:v>#N/A</c:v>
                </c:pt>
                <c:pt idx="4785">
                  <c:v>#N/A</c:v>
                </c:pt>
                <c:pt idx="4786">
                  <c:v>#N/A</c:v>
                </c:pt>
                <c:pt idx="4787">
                  <c:v>#N/A</c:v>
                </c:pt>
                <c:pt idx="4788">
                  <c:v>#N/A</c:v>
                </c:pt>
                <c:pt idx="4789">
                  <c:v>#N/A</c:v>
                </c:pt>
                <c:pt idx="4790">
                  <c:v>#N/A</c:v>
                </c:pt>
                <c:pt idx="4791">
                  <c:v>#N/A</c:v>
                </c:pt>
                <c:pt idx="4792">
                  <c:v>#N/A</c:v>
                </c:pt>
                <c:pt idx="4793">
                  <c:v>#N/A</c:v>
                </c:pt>
                <c:pt idx="4794">
                  <c:v>#N/A</c:v>
                </c:pt>
                <c:pt idx="4795">
                  <c:v>#N/A</c:v>
                </c:pt>
                <c:pt idx="4796">
                  <c:v>#N/A</c:v>
                </c:pt>
                <c:pt idx="4797">
                  <c:v>#N/A</c:v>
                </c:pt>
                <c:pt idx="4798">
                  <c:v>#N/A</c:v>
                </c:pt>
                <c:pt idx="4799">
                  <c:v>#N/A</c:v>
                </c:pt>
                <c:pt idx="4800">
                  <c:v>#N/A</c:v>
                </c:pt>
                <c:pt idx="4801">
                  <c:v>#N/A</c:v>
                </c:pt>
                <c:pt idx="4802">
                  <c:v>#N/A</c:v>
                </c:pt>
                <c:pt idx="4803">
                  <c:v>#N/A</c:v>
                </c:pt>
                <c:pt idx="4804">
                  <c:v>#N/A</c:v>
                </c:pt>
                <c:pt idx="4805">
                  <c:v>#N/A</c:v>
                </c:pt>
                <c:pt idx="4806">
                  <c:v>#N/A</c:v>
                </c:pt>
                <c:pt idx="4807">
                  <c:v>#N/A</c:v>
                </c:pt>
                <c:pt idx="4808">
                  <c:v>#N/A</c:v>
                </c:pt>
                <c:pt idx="4809">
                  <c:v>#N/A</c:v>
                </c:pt>
                <c:pt idx="4810">
                  <c:v>#N/A</c:v>
                </c:pt>
                <c:pt idx="4811">
                  <c:v>#N/A</c:v>
                </c:pt>
                <c:pt idx="4812">
                  <c:v>#N/A</c:v>
                </c:pt>
                <c:pt idx="4813">
                  <c:v>#N/A</c:v>
                </c:pt>
                <c:pt idx="4814">
                  <c:v>#N/A</c:v>
                </c:pt>
                <c:pt idx="4815">
                  <c:v>#N/A</c:v>
                </c:pt>
                <c:pt idx="4816">
                  <c:v>#N/A</c:v>
                </c:pt>
                <c:pt idx="4817">
                  <c:v>#N/A</c:v>
                </c:pt>
                <c:pt idx="4818">
                  <c:v>#N/A</c:v>
                </c:pt>
                <c:pt idx="4819">
                  <c:v>#N/A</c:v>
                </c:pt>
                <c:pt idx="4820">
                  <c:v>#N/A</c:v>
                </c:pt>
                <c:pt idx="4821">
                  <c:v>#N/A</c:v>
                </c:pt>
                <c:pt idx="4822">
                  <c:v>#N/A</c:v>
                </c:pt>
                <c:pt idx="4823">
                  <c:v>#N/A</c:v>
                </c:pt>
                <c:pt idx="4824">
                  <c:v>#N/A</c:v>
                </c:pt>
                <c:pt idx="4825">
                  <c:v>#N/A</c:v>
                </c:pt>
                <c:pt idx="4826">
                  <c:v>#N/A</c:v>
                </c:pt>
                <c:pt idx="4827">
                  <c:v>#N/A</c:v>
                </c:pt>
                <c:pt idx="4828">
                  <c:v>#N/A</c:v>
                </c:pt>
                <c:pt idx="4829">
                  <c:v>#N/A</c:v>
                </c:pt>
                <c:pt idx="4830">
                  <c:v>#N/A</c:v>
                </c:pt>
                <c:pt idx="4831">
                  <c:v>#N/A</c:v>
                </c:pt>
                <c:pt idx="4832">
                  <c:v>#N/A</c:v>
                </c:pt>
                <c:pt idx="4833">
                  <c:v>#N/A</c:v>
                </c:pt>
                <c:pt idx="4834">
                  <c:v>#N/A</c:v>
                </c:pt>
                <c:pt idx="4835">
                  <c:v>#N/A</c:v>
                </c:pt>
                <c:pt idx="4836">
                  <c:v>#N/A</c:v>
                </c:pt>
                <c:pt idx="4837">
                  <c:v>#N/A</c:v>
                </c:pt>
                <c:pt idx="4838">
                  <c:v>#N/A</c:v>
                </c:pt>
                <c:pt idx="4839">
                  <c:v>#N/A</c:v>
                </c:pt>
                <c:pt idx="4840">
                  <c:v>#N/A</c:v>
                </c:pt>
                <c:pt idx="4841">
                  <c:v>#N/A</c:v>
                </c:pt>
                <c:pt idx="4842">
                  <c:v>#N/A</c:v>
                </c:pt>
                <c:pt idx="4843">
                  <c:v>#N/A</c:v>
                </c:pt>
                <c:pt idx="4844">
                  <c:v>#N/A</c:v>
                </c:pt>
                <c:pt idx="4845">
                  <c:v>#N/A</c:v>
                </c:pt>
                <c:pt idx="4846">
                  <c:v>#N/A</c:v>
                </c:pt>
                <c:pt idx="4847">
                  <c:v>#N/A</c:v>
                </c:pt>
                <c:pt idx="4848">
                  <c:v>#N/A</c:v>
                </c:pt>
                <c:pt idx="4849">
                  <c:v>#N/A</c:v>
                </c:pt>
                <c:pt idx="4850">
                  <c:v>#N/A</c:v>
                </c:pt>
                <c:pt idx="4851">
                  <c:v>#N/A</c:v>
                </c:pt>
                <c:pt idx="4852">
                  <c:v>#N/A</c:v>
                </c:pt>
                <c:pt idx="4853">
                  <c:v>#N/A</c:v>
                </c:pt>
                <c:pt idx="4854">
                  <c:v>#N/A</c:v>
                </c:pt>
                <c:pt idx="4855">
                  <c:v>#N/A</c:v>
                </c:pt>
                <c:pt idx="4856">
                  <c:v>#N/A</c:v>
                </c:pt>
                <c:pt idx="4857">
                  <c:v>#N/A</c:v>
                </c:pt>
                <c:pt idx="4858">
                  <c:v>#N/A</c:v>
                </c:pt>
                <c:pt idx="4859">
                  <c:v>#N/A</c:v>
                </c:pt>
                <c:pt idx="4860">
                  <c:v>#N/A</c:v>
                </c:pt>
                <c:pt idx="4861">
                  <c:v>#N/A</c:v>
                </c:pt>
                <c:pt idx="4862">
                  <c:v>#N/A</c:v>
                </c:pt>
                <c:pt idx="4863">
                  <c:v>#N/A</c:v>
                </c:pt>
                <c:pt idx="4864">
                  <c:v>#N/A</c:v>
                </c:pt>
                <c:pt idx="4865">
                  <c:v>#N/A</c:v>
                </c:pt>
                <c:pt idx="4866">
                  <c:v>#N/A</c:v>
                </c:pt>
                <c:pt idx="4867">
                  <c:v>#N/A</c:v>
                </c:pt>
                <c:pt idx="4868">
                  <c:v>#N/A</c:v>
                </c:pt>
                <c:pt idx="4869">
                  <c:v>#N/A</c:v>
                </c:pt>
                <c:pt idx="4870">
                  <c:v>#N/A</c:v>
                </c:pt>
                <c:pt idx="4871">
                  <c:v>#N/A</c:v>
                </c:pt>
                <c:pt idx="4872">
                  <c:v>#N/A</c:v>
                </c:pt>
                <c:pt idx="4873">
                  <c:v>#N/A</c:v>
                </c:pt>
                <c:pt idx="4874">
                  <c:v>#N/A</c:v>
                </c:pt>
                <c:pt idx="4875">
                  <c:v>#N/A</c:v>
                </c:pt>
                <c:pt idx="4876">
                  <c:v>#N/A</c:v>
                </c:pt>
                <c:pt idx="4877">
                  <c:v>#N/A</c:v>
                </c:pt>
                <c:pt idx="4878">
                  <c:v>#N/A</c:v>
                </c:pt>
                <c:pt idx="4879">
                  <c:v>#N/A</c:v>
                </c:pt>
                <c:pt idx="4880">
                  <c:v>#N/A</c:v>
                </c:pt>
                <c:pt idx="4881">
                  <c:v>#N/A</c:v>
                </c:pt>
                <c:pt idx="4882">
                  <c:v>#N/A</c:v>
                </c:pt>
                <c:pt idx="4883">
                  <c:v>#N/A</c:v>
                </c:pt>
                <c:pt idx="4884">
                  <c:v>#N/A</c:v>
                </c:pt>
                <c:pt idx="4885">
                  <c:v>#N/A</c:v>
                </c:pt>
                <c:pt idx="4886">
                  <c:v>#N/A</c:v>
                </c:pt>
                <c:pt idx="4887">
                  <c:v>#N/A</c:v>
                </c:pt>
                <c:pt idx="4888">
                  <c:v>#N/A</c:v>
                </c:pt>
                <c:pt idx="4889">
                  <c:v>#N/A</c:v>
                </c:pt>
                <c:pt idx="4890">
                  <c:v>#N/A</c:v>
                </c:pt>
                <c:pt idx="4891">
                  <c:v>#N/A</c:v>
                </c:pt>
                <c:pt idx="4892">
                  <c:v>#N/A</c:v>
                </c:pt>
                <c:pt idx="4893">
                  <c:v>#N/A</c:v>
                </c:pt>
                <c:pt idx="4894">
                  <c:v>#N/A</c:v>
                </c:pt>
                <c:pt idx="4895">
                  <c:v>#N/A</c:v>
                </c:pt>
                <c:pt idx="4896">
                  <c:v>#N/A</c:v>
                </c:pt>
                <c:pt idx="4897">
                  <c:v>#N/A</c:v>
                </c:pt>
                <c:pt idx="4898">
                  <c:v>#N/A</c:v>
                </c:pt>
                <c:pt idx="4899">
                  <c:v>#N/A</c:v>
                </c:pt>
                <c:pt idx="4900">
                  <c:v>#N/A</c:v>
                </c:pt>
                <c:pt idx="4901">
                  <c:v>#N/A</c:v>
                </c:pt>
                <c:pt idx="4902">
                  <c:v>#N/A</c:v>
                </c:pt>
                <c:pt idx="4903">
                  <c:v>#N/A</c:v>
                </c:pt>
                <c:pt idx="4904">
                  <c:v>#N/A</c:v>
                </c:pt>
                <c:pt idx="4905">
                  <c:v>#N/A</c:v>
                </c:pt>
                <c:pt idx="4906">
                  <c:v>#N/A</c:v>
                </c:pt>
                <c:pt idx="4907">
                  <c:v>#N/A</c:v>
                </c:pt>
                <c:pt idx="4908">
                  <c:v>#N/A</c:v>
                </c:pt>
                <c:pt idx="4909">
                  <c:v>#N/A</c:v>
                </c:pt>
                <c:pt idx="4910">
                  <c:v>#N/A</c:v>
                </c:pt>
                <c:pt idx="4911">
                  <c:v>#N/A</c:v>
                </c:pt>
                <c:pt idx="4912">
                  <c:v>#N/A</c:v>
                </c:pt>
                <c:pt idx="4913">
                  <c:v>#N/A</c:v>
                </c:pt>
                <c:pt idx="4914">
                  <c:v>#N/A</c:v>
                </c:pt>
                <c:pt idx="4915">
                  <c:v>#N/A</c:v>
                </c:pt>
                <c:pt idx="4916">
                  <c:v>#N/A</c:v>
                </c:pt>
                <c:pt idx="4917">
                  <c:v>#N/A</c:v>
                </c:pt>
                <c:pt idx="4918">
                  <c:v>#N/A</c:v>
                </c:pt>
                <c:pt idx="4919">
                  <c:v>#N/A</c:v>
                </c:pt>
                <c:pt idx="4920">
                  <c:v>#N/A</c:v>
                </c:pt>
                <c:pt idx="4921">
                  <c:v>#N/A</c:v>
                </c:pt>
                <c:pt idx="4922">
                  <c:v>#N/A</c:v>
                </c:pt>
                <c:pt idx="4923">
                  <c:v>#N/A</c:v>
                </c:pt>
                <c:pt idx="4924">
                  <c:v>#N/A</c:v>
                </c:pt>
                <c:pt idx="4925">
                  <c:v>#N/A</c:v>
                </c:pt>
                <c:pt idx="4926">
                  <c:v>#N/A</c:v>
                </c:pt>
                <c:pt idx="4927">
                  <c:v>#N/A</c:v>
                </c:pt>
                <c:pt idx="4928">
                  <c:v>#N/A</c:v>
                </c:pt>
                <c:pt idx="4929">
                  <c:v>#N/A</c:v>
                </c:pt>
                <c:pt idx="4930">
                  <c:v>#N/A</c:v>
                </c:pt>
                <c:pt idx="4931">
                  <c:v>#N/A</c:v>
                </c:pt>
                <c:pt idx="4932">
                  <c:v>#N/A</c:v>
                </c:pt>
                <c:pt idx="4933">
                  <c:v>#N/A</c:v>
                </c:pt>
                <c:pt idx="4934">
                  <c:v>#N/A</c:v>
                </c:pt>
                <c:pt idx="4935">
                  <c:v>#N/A</c:v>
                </c:pt>
                <c:pt idx="4936">
                  <c:v>#N/A</c:v>
                </c:pt>
                <c:pt idx="4937">
                  <c:v>#N/A</c:v>
                </c:pt>
                <c:pt idx="4938">
                  <c:v>#N/A</c:v>
                </c:pt>
                <c:pt idx="4939">
                  <c:v>#N/A</c:v>
                </c:pt>
                <c:pt idx="4940">
                  <c:v>#N/A</c:v>
                </c:pt>
                <c:pt idx="4941">
                  <c:v>#N/A</c:v>
                </c:pt>
                <c:pt idx="4942">
                  <c:v>#N/A</c:v>
                </c:pt>
                <c:pt idx="4943">
                  <c:v>#N/A</c:v>
                </c:pt>
                <c:pt idx="4944">
                  <c:v>#N/A</c:v>
                </c:pt>
                <c:pt idx="4945">
                  <c:v>#N/A</c:v>
                </c:pt>
                <c:pt idx="4946">
                  <c:v>#N/A</c:v>
                </c:pt>
                <c:pt idx="4947">
                  <c:v>#N/A</c:v>
                </c:pt>
                <c:pt idx="4948">
                  <c:v>#N/A</c:v>
                </c:pt>
                <c:pt idx="4949">
                  <c:v>#N/A</c:v>
                </c:pt>
                <c:pt idx="4950">
                  <c:v>#N/A</c:v>
                </c:pt>
                <c:pt idx="4951">
                  <c:v>#N/A</c:v>
                </c:pt>
                <c:pt idx="4952">
                  <c:v>#N/A</c:v>
                </c:pt>
                <c:pt idx="4953">
                  <c:v>#N/A</c:v>
                </c:pt>
                <c:pt idx="4954">
                  <c:v>#N/A</c:v>
                </c:pt>
                <c:pt idx="4955">
                  <c:v>#N/A</c:v>
                </c:pt>
                <c:pt idx="4956">
                  <c:v>#N/A</c:v>
                </c:pt>
                <c:pt idx="4957">
                  <c:v>#N/A</c:v>
                </c:pt>
                <c:pt idx="4958">
                  <c:v>#N/A</c:v>
                </c:pt>
                <c:pt idx="4959">
                  <c:v>#N/A</c:v>
                </c:pt>
                <c:pt idx="4960">
                  <c:v>#N/A</c:v>
                </c:pt>
                <c:pt idx="4961">
                  <c:v>#N/A</c:v>
                </c:pt>
                <c:pt idx="4962">
                  <c:v>#N/A</c:v>
                </c:pt>
                <c:pt idx="4963">
                  <c:v>#N/A</c:v>
                </c:pt>
                <c:pt idx="4964">
                  <c:v>#N/A</c:v>
                </c:pt>
                <c:pt idx="4965">
                  <c:v>#N/A</c:v>
                </c:pt>
                <c:pt idx="4966">
                  <c:v>#N/A</c:v>
                </c:pt>
                <c:pt idx="4967">
                  <c:v>#N/A</c:v>
                </c:pt>
                <c:pt idx="4968">
                  <c:v>#N/A</c:v>
                </c:pt>
                <c:pt idx="4969">
                  <c:v>#N/A</c:v>
                </c:pt>
                <c:pt idx="4970">
                  <c:v>#N/A</c:v>
                </c:pt>
                <c:pt idx="4971">
                  <c:v>#N/A</c:v>
                </c:pt>
                <c:pt idx="4972">
                  <c:v>#N/A</c:v>
                </c:pt>
                <c:pt idx="4973">
                  <c:v>#N/A</c:v>
                </c:pt>
                <c:pt idx="4974">
                  <c:v>#N/A</c:v>
                </c:pt>
                <c:pt idx="4975">
                  <c:v>#N/A</c:v>
                </c:pt>
                <c:pt idx="4976">
                  <c:v>#N/A</c:v>
                </c:pt>
                <c:pt idx="4977">
                  <c:v>#N/A</c:v>
                </c:pt>
                <c:pt idx="4978">
                  <c:v>#N/A</c:v>
                </c:pt>
                <c:pt idx="4979">
                  <c:v>#N/A</c:v>
                </c:pt>
                <c:pt idx="4980">
                  <c:v>#N/A</c:v>
                </c:pt>
                <c:pt idx="4981">
                  <c:v>#N/A</c:v>
                </c:pt>
                <c:pt idx="4982">
                  <c:v>#N/A</c:v>
                </c:pt>
                <c:pt idx="4983">
                  <c:v>#N/A</c:v>
                </c:pt>
                <c:pt idx="4984">
                  <c:v>#N/A</c:v>
                </c:pt>
                <c:pt idx="4985">
                  <c:v>#N/A</c:v>
                </c:pt>
                <c:pt idx="4986">
                  <c:v>#N/A</c:v>
                </c:pt>
                <c:pt idx="4987">
                  <c:v>#N/A</c:v>
                </c:pt>
                <c:pt idx="4988">
                  <c:v>#N/A</c:v>
                </c:pt>
                <c:pt idx="4989">
                  <c:v>#N/A</c:v>
                </c:pt>
                <c:pt idx="4990">
                  <c:v>#N/A</c:v>
                </c:pt>
                <c:pt idx="4991">
                  <c:v>#N/A</c:v>
                </c:pt>
                <c:pt idx="4992">
                  <c:v>#N/A</c:v>
                </c:pt>
                <c:pt idx="4993">
                  <c:v>#N/A</c:v>
                </c:pt>
                <c:pt idx="4994">
                  <c:v>#N/A</c:v>
                </c:pt>
                <c:pt idx="4995">
                  <c:v>#N/A</c:v>
                </c:pt>
                <c:pt idx="4996">
                  <c:v>#N/A</c:v>
                </c:pt>
                <c:pt idx="4997">
                  <c:v>#N/A</c:v>
                </c:pt>
                <c:pt idx="4998">
                  <c:v>#N/A</c:v>
                </c:pt>
                <c:pt idx="4999">
                  <c:v>#N/A</c:v>
                </c:pt>
                <c:pt idx="5000">
                  <c:v>#N/A</c:v>
                </c:pt>
                <c:pt idx="5001">
                  <c:v>#N/A</c:v>
                </c:pt>
                <c:pt idx="5002">
                  <c:v>#N/A</c:v>
                </c:pt>
                <c:pt idx="5003">
                  <c:v>#N/A</c:v>
                </c:pt>
                <c:pt idx="5004">
                  <c:v>#N/A</c:v>
                </c:pt>
                <c:pt idx="5005">
                  <c:v>#N/A</c:v>
                </c:pt>
                <c:pt idx="5006">
                  <c:v>#N/A</c:v>
                </c:pt>
                <c:pt idx="5007">
                  <c:v>#N/A</c:v>
                </c:pt>
                <c:pt idx="5008">
                  <c:v>#N/A</c:v>
                </c:pt>
                <c:pt idx="5009">
                  <c:v>#N/A</c:v>
                </c:pt>
                <c:pt idx="5010">
                  <c:v>#N/A</c:v>
                </c:pt>
                <c:pt idx="5011">
                  <c:v>#N/A</c:v>
                </c:pt>
                <c:pt idx="5012">
                  <c:v>#N/A</c:v>
                </c:pt>
                <c:pt idx="5013">
                  <c:v>#N/A</c:v>
                </c:pt>
                <c:pt idx="5014">
                  <c:v>#N/A</c:v>
                </c:pt>
                <c:pt idx="5015">
                  <c:v>#N/A</c:v>
                </c:pt>
                <c:pt idx="5016">
                  <c:v>#N/A</c:v>
                </c:pt>
                <c:pt idx="5017">
                  <c:v>#N/A</c:v>
                </c:pt>
                <c:pt idx="5018">
                  <c:v>#N/A</c:v>
                </c:pt>
                <c:pt idx="5019">
                  <c:v>#N/A</c:v>
                </c:pt>
                <c:pt idx="5020">
                  <c:v>#N/A</c:v>
                </c:pt>
                <c:pt idx="5021">
                  <c:v>#N/A</c:v>
                </c:pt>
                <c:pt idx="5022">
                  <c:v>#N/A</c:v>
                </c:pt>
                <c:pt idx="5023">
                  <c:v>#N/A</c:v>
                </c:pt>
                <c:pt idx="5024">
                  <c:v>#N/A</c:v>
                </c:pt>
                <c:pt idx="5025">
                  <c:v>#N/A</c:v>
                </c:pt>
                <c:pt idx="5026">
                  <c:v>#N/A</c:v>
                </c:pt>
                <c:pt idx="5027">
                  <c:v>#N/A</c:v>
                </c:pt>
                <c:pt idx="5028">
                  <c:v>#N/A</c:v>
                </c:pt>
                <c:pt idx="5029">
                  <c:v>#N/A</c:v>
                </c:pt>
                <c:pt idx="5030">
                  <c:v>#N/A</c:v>
                </c:pt>
                <c:pt idx="5031">
                  <c:v>#N/A</c:v>
                </c:pt>
                <c:pt idx="5032">
                  <c:v>#N/A</c:v>
                </c:pt>
                <c:pt idx="5033">
                  <c:v>#N/A</c:v>
                </c:pt>
                <c:pt idx="5034">
                  <c:v>#N/A</c:v>
                </c:pt>
                <c:pt idx="5035">
                  <c:v>#N/A</c:v>
                </c:pt>
                <c:pt idx="5036">
                  <c:v>#N/A</c:v>
                </c:pt>
                <c:pt idx="5037">
                  <c:v>#N/A</c:v>
                </c:pt>
                <c:pt idx="5038">
                  <c:v>#N/A</c:v>
                </c:pt>
                <c:pt idx="5039">
                  <c:v>#N/A</c:v>
                </c:pt>
                <c:pt idx="5040">
                  <c:v>#N/A</c:v>
                </c:pt>
                <c:pt idx="5041">
                  <c:v>#N/A</c:v>
                </c:pt>
                <c:pt idx="5042">
                  <c:v>#N/A</c:v>
                </c:pt>
                <c:pt idx="5043">
                  <c:v>#N/A</c:v>
                </c:pt>
                <c:pt idx="5044">
                  <c:v>#N/A</c:v>
                </c:pt>
                <c:pt idx="5045">
                  <c:v>#N/A</c:v>
                </c:pt>
                <c:pt idx="5046">
                  <c:v>#N/A</c:v>
                </c:pt>
                <c:pt idx="5047">
                  <c:v>#N/A</c:v>
                </c:pt>
                <c:pt idx="5048">
                  <c:v>#N/A</c:v>
                </c:pt>
                <c:pt idx="5049">
                  <c:v>#N/A</c:v>
                </c:pt>
                <c:pt idx="5050">
                  <c:v>#N/A</c:v>
                </c:pt>
                <c:pt idx="5051">
                  <c:v>#N/A</c:v>
                </c:pt>
                <c:pt idx="5052">
                  <c:v>#N/A</c:v>
                </c:pt>
                <c:pt idx="5053">
                  <c:v>#N/A</c:v>
                </c:pt>
                <c:pt idx="5054">
                  <c:v>#N/A</c:v>
                </c:pt>
                <c:pt idx="5055">
                  <c:v>#N/A</c:v>
                </c:pt>
                <c:pt idx="5056">
                  <c:v>#N/A</c:v>
                </c:pt>
                <c:pt idx="5057">
                  <c:v>#N/A</c:v>
                </c:pt>
                <c:pt idx="5058">
                  <c:v>#N/A</c:v>
                </c:pt>
                <c:pt idx="5059">
                  <c:v>#N/A</c:v>
                </c:pt>
                <c:pt idx="5060">
                  <c:v>#N/A</c:v>
                </c:pt>
                <c:pt idx="5061">
                  <c:v>#N/A</c:v>
                </c:pt>
                <c:pt idx="5062">
                  <c:v>#N/A</c:v>
                </c:pt>
                <c:pt idx="5063">
                  <c:v>#N/A</c:v>
                </c:pt>
                <c:pt idx="5064">
                  <c:v>#N/A</c:v>
                </c:pt>
                <c:pt idx="5065">
                  <c:v>#N/A</c:v>
                </c:pt>
                <c:pt idx="5066">
                  <c:v>#N/A</c:v>
                </c:pt>
                <c:pt idx="5067">
                  <c:v>#N/A</c:v>
                </c:pt>
                <c:pt idx="5068">
                  <c:v>#N/A</c:v>
                </c:pt>
                <c:pt idx="5069">
                  <c:v>#N/A</c:v>
                </c:pt>
                <c:pt idx="5070">
                  <c:v>#N/A</c:v>
                </c:pt>
                <c:pt idx="5071">
                  <c:v>#N/A</c:v>
                </c:pt>
                <c:pt idx="5072">
                  <c:v>#N/A</c:v>
                </c:pt>
                <c:pt idx="5073">
                  <c:v>#N/A</c:v>
                </c:pt>
                <c:pt idx="5074">
                  <c:v>#N/A</c:v>
                </c:pt>
                <c:pt idx="5075">
                  <c:v>#N/A</c:v>
                </c:pt>
                <c:pt idx="5076">
                  <c:v>#N/A</c:v>
                </c:pt>
                <c:pt idx="5077">
                  <c:v>#N/A</c:v>
                </c:pt>
                <c:pt idx="5078">
                  <c:v>#N/A</c:v>
                </c:pt>
                <c:pt idx="5079">
                  <c:v>#N/A</c:v>
                </c:pt>
                <c:pt idx="5080">
                  <c:v>#N/A</c:v>
                </c:pt>
                <c:pt idx="5081">
                  <c:v>#N/A</c:v>
                </c:pt>
                <c:pt idx="5082">
                  <c:v>#N/A</c:v>
                </c:pt>
                <c:pt idx="5083">
                  <c:v>#N/A</c:v>
                </c:pt>
                <c:pt idx="5084">
                  <c:v>#N/A</c:v>
                </c:pt>
                <c:pt idx="5085">
                  <c:v>#N/A</c:v>
                </c:pt>
                <c:pt idx="5086">
                  <c:v>#N/A</c:v>
                </c:pt>
                <c:pt idx="5087">
                  <c:v>#N/A</c:v>
                </c:pt>
                <c:pt idx="5088">
                  <c:v>#N/A</c:v>
                </c:pt>
                <c:pt idx="5089">
                  <c:v>#N/A</c:v>
                </c:pt>
                <c:pt idx="5090">
                  <c:v>#N/A</c:v>
                </c:pt>
                <c:pt idx="5091">
                  <c:v>#N/A</c:v>
                </c:pt>
                <c:pt idx="5092">
                  <c:v>#N/A</c:v>
                </c:pt>
                <c:pt idx="5093">
                  <c:v>#N/A</c:v>
                </c:pt>
                <c:pt idx="5094">
                  <c:v>#N/A</c:v>
                </c:pt>
                <c:pt idx="5095">
                  <c:v>#N/A</c:v>
                </c:pt>
                <c:pt idx="5096">
                  <c:v>#N/A</c:v>
                </c:pt>
                <c:pt idx="5097">
                  <c:v>#N/A</c:v>
                </c:pt>
                <c:pt idx="5098">
                  <c:v>#N/A</c:v>
                </c:pt>
                <c:pt idx="5099">
                  <c:v>#N/A</c:v>
                </c:pt>
                <c:pt idx="5100">
                  <c:v>#N/A</c:v>
                </c:pt>
                <c:pt idx="5101">
                  <c:v>#N/A</c:v>
                </c:pt>
                <c:pt idx="5102">
                  <c:v>#N/A</c:v>
                </c:pt>
                <c:pt idx="5103">
                  <c:v>#N/A</c:v>
                </c:pt>
                <c:pt idx="5104">
                  <c:v>#N/A</c:v>
                </c:pt>
                <c:pt idx="5105">
                  <c:v>#N/A</c:v>
                </c:pt>
                <c:pt idx="5106">
                  <c:v>#N/A</c:v>
                </c:pt>
                <c:pt idx="5107">
                  <c:v>#N/A</c:v>
                </c:pt>
                <c:pt idx="5108">
                  <c:v>#N/A</c:v>
                </c:pt>
                <c:pt idx="5109">
                  <c:v>#N/A</c:v>
                </c:pt>
                <c:pt idx="5110">
                  <c:v>#N/A</c:v>
                </c:pt>
                <c:pt idx="5111">
                  <c:v>#N/A</c:v>
                </c:pt>
                <c:pt idx="5112">
                  <c:v>#N/A</c:v>
                </c:pt>
                <c:pt idx="5113">
                  <c:v>#N/A</c:v>
                </c:pt>
                <c:pt idx="5114">
                  <c:v>#N/A</c:v>
                </c:pt>
                <c:pt idx="5115">
                  <c:v>#N/A</c:v>
                </c:pt>
                <c:pt idx="5116">
                  <c:v>#N/A</c:v>
                </c:pt>
                <c:pt idx="5117">
                  <c:v>#N/A</c:v>
                </c:pt>
                <c:pt idx="5118">
                  <c:v>#N/A</c:v>
                </c:pt>
                <c:pt idx="5119">
                  <c:v>#N/A</c:v>
                </c:pt>
                <c:pt idx="5120">
                  <c:v>#N/A</c:v>
                </c:pt>
                <c:pt idx="5121">
                  <c:v>#N/A</c:v>
                </c:pt>
                <c:pt idx="5122">
                  <c:v>#N/A</c:v>
                </c:pt>
                <c:pt idx="5123">
                  <c:v>#N/A</c:v>
                </c:pt>
                <c:pt idx="5124">
                  <c:v>#N/A</c:v>
                </c:pt>
                <c:pt idx="5125">
                  <c:v>#N/A</c:v>
                </c:pt>
                <c:pt idx="5126">
                  <c:v>#N/A</c:v>
                </c:pt>
                <c:pt idx="5127">
                  <c:v>#N/A</c:v>
                </c:pt>
                <c:pt idx="5128">
                  <c:v>#N/A</c:v>
                </c:pt>
                <c:pt idx="5129">
                  <c:v>#N/A</c:v>
                </c:pt>
                <c:pt idx="5130">
                  <c:v>#N/A</c:v>
                </c:pt>
                <c:pt idx="5131">
                  <c:v>#N/A</c:v>
                </c:pt>
                <c:pt idx="5132">
                  <c:v>#N/A</c:v>
                </c:pt>
                <c:pt idx="5133">
                  <c:v>#N/A</c:v>
                </c:pt>
                <c:pt idx="5134">
                  <c:v>#N/A</c:v>
                </c:pt>
                <c:pt idx="5135">
                  <c:v>#N/A</c:v>
                </c:pt>
                <c:pt idx="5136">
                  <c:v>#N/A</c:v>
                </c:pt>
                <c:pt idx="5137">
                  <c:v>#N/A</c:v>
                </c:pt>
                <c:pt idx="5138">
                  <c:v>#N/A</c:v>
                </c:pt>
                <c:pt idx="5139">
                  <c:v>#N/A</c:v>
                </c:pt>
                <c:pt idx="5140">
                  <c:v>#N/A</c:v>
                </c:pt>
                <c:pt idx="5141">
                  <c:v>#N/A</c:v>
                </c:pt>
                <c:pt idx="5142">
                  <c:v>#N/A</c:v>
                </c:pt>
                <c:pt idx="5143">
                  <c:v>#N/A</c:v>
                </c:pt>
                <c:pt idx="5144">
                  <c:v>#N/A</c:v>
                </c:pt>
                <c:pt idx="5145">
                  <c:v>#N/A</c:v>
                </c:pt>
                <c:pt idx="5146">
                  <c:v>#N/A</c:v>
                </c:pt>
                <c:pt idx="5147">
                  <c:v>#N/A</c:v>
                </c:pt>
                <c:pt idx="5148">
                  <c:v>#N/A</c:v>
                </c:pt>
                <c:pt idx="5149">
                  <c:v>#N/A</c:v>
                </c:pt>
                <c:pt idx="5150">
                  <c:v>#N/A</c:v>
                </c:pt>
                <c:pt idx="5151">
                  <c:v>#N/A</c:v>
                </c:pt>
                <c:pt idx="5152">
                  <c:v>#N/A</c:v>
                </c:pt>
                <c:pt idx="5153">
                  <c:v>#N/A</c:v>
                </c:pt>
                <c:pt idx="5154">
                  <c:v>#N/A</c:v>
                </c:pt>
                <c:pt idx="5155">
                  <c:v>#N/A</c:v>
                </c:pt>
                <c:pt idx="5156">
                  <c:v>#N/A</c:v>
                </c:pt>
                <c:pt idx="5157">
                  <c:v>#N/A</c:v>
                </c:pt>
                <c:pt idx="5158">
                  <c:v>#N/A</c:v>
                </c:pt>
                <c:pt idx="5159">
                  <c:v>#N/A</c:v>
                </c:pt>
                <c:pt idx="5160">
                  <c:v>#N/A</c:v>
                </c:pt>
                <c:pt idx="5161">
                  <c:v>#N/A</c:v>
                </c:pt>
                <c:pt idx="5162">
                  <c:v>#N/A</c:v>
                </c:pt>
                <c:pt idx="5163">
                  <c:v>#N/A</c:v>
                </c:pt>
                <c:pt idx="5164">
                  <c:v>#N/A</c:v>
                </c:pt>
                <c:pt idx="5165">
                  <c:v>#N/A</c:v>
                </c:pt>
                <c:pt idx="5166">
                  <c:v>#N/A</c:v>
                </c:pt>
                <c:pt idx="5167">
                  <c:v>#N/A</c:v>
                </c:pt>
                <c:pt idx="5168">
                  <c:v>#N/A</c:v>
                </c:pt>
                <c:pt idx="5169">
                  <c:v>#N/A</c:v>
                </c:pt>
                <c:pt idx="5170">
                  <c:v>#N/A</c:v>
                </c:pt>
                <c:pt idx="5171">
                  <c:v>#N/A</c:v>
                </c:pt>
                <c:pt idx="5172">
                  <c:v>#N/A</c:v>
                </c:pt>
                <c:pt idx="5173">
                  <c:v>#N/A</c:v>
                </c:pt>
                <c:pt idx="5174">
                  <c:v>#N/A</c:v>
                </c:pt>
                <c:pt idx="5175">
                  <c:v>#N/A</c:v>
                </c:pt>
                <c:pt idx="5176">
                  <c:v>#N/A</c:v>
                </c:pt>
                <c:pt idx="5177">
                  <c:v>#N/A</c:v>
                </c:pt>
                <c:pt idx="5178">
                  <c:v>#N/A</c:v>
                </c:pt>
                <c:pt idx="5179">
                  <c:v>#N/A</c:v>
                </c:pt>
                <c:pt idx="5180">
                  <c:v>#N/A</c:v>
                </c:pt>
                <c:pt idx="5181">
                  <c:v>#N/A</c:v>
                </c:pt>
                <c:pt idx="5182">
                  <c:v>#N/A</c:v>
                </c:pt>
                <c:pt idx="5183">
                  <c:v>#N/A</c:v>
                </c:pt>
                <c:pt idx="5184">
                  <c:v>#N/A</c:v>
                </c:pt>
                <c:pt idx="5185">
                  <c:v>#N/A</c:v>
                </c:pt>
                <c:pt idx="5186">
                  <c:v>#N/A</c:v>
                </c:pt>
                <c:pt idx="5187">
                  <c:v>#N/A</c:v>
                </c:pt>
                <c:pt idx="5188">
                  <c:v>#N/A</c:v>
                </c:pt>
                <c:pt idx="5189">
                  <c:v>#N/A</c:v>
                </c:pt>
                <c:pt idx="5190">
                  <c:v>#N/A</c:v>
                </c:pt>
                <c:pt idx="5191">
                  <c:v>#N/A</c:v>
                </c:pt>
                <c:pt idx="5192">
                  <c:v>#N/A</c:v>
                </c:pt>
                <c:pt idx="5193">
                  <c:v>#N/A</c:v>
                </c:pt>
                <c:pt idx="5194">
                  <c:v>#N/A</c:v>
                </c:pt>
                <c:pt idx="5195">
                  <c:v>#N/A</c:v>
                </c:pt>
                <c:pt idx="5196">
                  <c:v>#N/A</c:v>
                </c:pt>
                <c:pt idx="5197">
                  <c:v>#N/A</c:v>
                </c:pt>
                <c:pt idx="5198">
                  <c:v>#N/A</c:v>
                </c:pt>
                <c:pt idx="5199">
                  <c:v>#N/A</c:v>
                </c:pt>
                <c:pt idx="5200">
                  <c:v>#N/A</c:v>
                </c:pt>
                <c:pt idx="5201">
                  <c:v>#N/A</c:v>
                </c:pt>
                <c:pt idx="5202">
                  <c:v>#N/A</c:v>
                </c:pt>
                <c:pt idx="5203">
                  <c:v>#N/A</c:v>
                </c:pt>
                <c:pt idx="5204">
                  <c:v>#N/A</c:v>
                </c:pt>
                <c:pt idx="5205">
                  <c:v>#N/A</c:v>
                </c:pt>
                <c:pt idx="5206">
                  <c:v>#N/A</c:v>
                </c:pt>
                <c:pt idx="5207">
                  <c:v>#N/A</c:v>
                </c:pt>
                <c:pt idx="5208">
                  <c:v>#N/A</c:v>
                </c:pt>
                <c:pt idx="5209">
                  <c:v>#N/A</c:v>
                </c:pt>
                <c:pt idx="5210">
                  <c:v>#N/A</c:v>
                </c:pt>
                <c:pt idx="5211">
                  <c:v>#N/A</c:v>
                </c:pt>
                <c:pt idx="5212">
                  <c:v>#N/A</c:v>
                </c:pt>
                <c:pt idx="5213">
                  <c:v>#N/A</c:v>
                </c:pt>
                <c:pt idx="5214">
                  <c:v>#N/A</c:v>
                </c:pt>
                <c:pt idx="5215">
                  <c:v>#N/A</c:v>
                </c:pt>
                <c:pt idx="5216">
                  <c:v>#N/A</c:v>
                </c:pt>
                <c:pt idx="5217">
                  <c:v>#N/A</c:v>
                </c:pt>
                <c:pt idx="5218">
                  <c:v>#N/A</c:v>
                </c:pt>
                <c:pt idx="5219">
                  <c:v>#N/A</c:v>
                </c:pt>
                <c:pt idx="5220">
                  <c:v>#N/A</c:v>
                </c:pt>
                <c:pt idx="5221">
                  <c:v>#N/A</c:v>
                </c:pt>
                <c:pt idx="5222">
                  <c:v>#N/A</c:v>
                </c:pt>
                <c:pt idx="5223">
                  <c:v>#N/A</c:v>
                </c:pt>
                <c:pt idx="5224">
                  <c:v>#N/A</c:v>
                </c:pt>
                <c:pt idx="5225">
                  <c:v>#N/A</c:v>
                </c:pt>
                <c:pt idx="5226">
                  <c:v>#N/A</c:v>
                </c:pt>
                <c:pt idx="5227">
                  <c:v>#N/A</c:v>
                </c:pt>
                <c:pt idx="5228">
                  <c:v>#N/A</c:v>
                </c:pt>
                <c:pt idx="5229">
                  <c:v>#N/A</c:v>
                </c:pt>
                <c:pt idx="5230">
                  <c:v>#N/A</c:v>
                </c:pt>
                <c:pt idx="5231">
                  <c:v>#N/A</c:v>
                </c:pt>
                <c:pt idx="5232">
                  <c:v>#N/A</c:v>
                </c:pt>
                <c:pt idx="5233">
                  <c:v>#N/A</c:v>
                </c:pt>
                <c:pt idx="5234">
                  <c:v>#N/A</c:v>
                </c:pt>
                <c:pt idx="5235">
                  <c:v>#N/A</c:v>
                </c:pt>
                <c:pt idx="5236">
                  <c:v>#N/A</c:v>
                </c:pt>
                <c:pt idx="5237">
                  <c:v>#N/A</c:v>
                </c:pt>
                <c:pt idx="5238">
                  <c:v>#N/A</c:v>
                </c:pt>
                <c:pt idx="5239">
                  <c:v>#N/A</c:v>
                </c:pt>
                <c:pt idx="5240">
                  <c:v>#N/A</c:v>
                </c:pt>
                <c:pt idx="5241">
                  <c:v>#N/A</c:v>
                </c:pt>
                <c:pt idx="5242">
                  <c:v>#N/A</c:v>
                </c:pt>
                <c:pt idx="5243">
                  <c:v>#N/A</c:v>
                </c:pt>
                <c:pt idx="5244">
                  <c:v>#N/A</c:v>
                </c:pt>
                <c:pt idx="5245">
                  <c:v>#N/A</c:v>
                </c:pt>
                <c:pt idx="5246">
                  <c:v>#N/A</c:v>
                </c:pt>
                <c:pt idx="5247">
                  <c:v>#N/A</c:v>
                </c:pt>
                <c:pt idx="5248">
                  <c:v>#N/A</c:v>
                </c:pt>
                <c:pt idx="5249">
                  <c:v>#N/A</c:v>
                </c:pt>
                <c:pt idx="5250">
                  <c:v>#N/A</c:v>
                </c:pt>
                <c:pt idx="5251">
                  <c:v>#N/A</c:v>
                </c:pt>
                <c:pt idx="5252">
                  <c:v>#N/A</c:v>
                </c:pt>
                <c:pt idx="5253">
                  <c:v>#N/A</c:v>
                </c:pt>
                <c:pt idx="5254">
                  <c:v>#N/A</c:v>
                </c:pt>
                <c:pt idx="5255">
                  <c:v>#N/A</c:v>
                </c:pt>
                <c:pt idx="5256">
                  <c:v>#N/A</c:v>
                </c:pt>
                <c:pt idx="5257">
                  <c:v>#N/A</c:v>
                </c:pt>
                <c:pt idx="5258">
                  <c:v>#N/A</c:v>
                </c:pt>
                <c:pt idx="5259">
                  <c:v>#N/A</c:v>
                </c:pt>
                <c:pt idx="5260">
                  <c:v>#N/A</c:v>
                </c:pt>
                <c:pt idx="5261">
                  <c:v>#N/A</c:v>
                </c:pt>
                <c:pt idx="5262">
                  <c:v>#N/A</c:v>
                </c:pt>
                <c:pt idx="5263">
                  <c:v>#N/A</c:v>
                </c:pt>
                <c:pt idx="5264">
                  <c:v>#N/A</c:v>
                </c:pt>
                <c:pt idx="5265">
                  <c:v>#N/A</c:v>
                </c:pt>
                <c:pt idx="5266">
                  <c:v>#N/A</c:v>
                </c:pt>
                <c:pt idx="5267">
                  <c:v>#N/A</c:v>
                </c:pt>
                <c:pt idx="5268">
                  <c:v>#N/A</c:v>
                </c:pt>
                <c:pt idx="5269">
                  <c:v>#N/A</c:v>
                </c:pt>
                <c:pt idx="5270">
                  <c:v>#N/A</c:v>
                </c:pt>
                <c:pt idx="5271">
                  <c:v>#N/A</c:v>
                </c:pt>
                <c:pt idx="5272">
                  <c:v>#N/A</c:v>
                </c:pt>
                <c:pt idx="5273">
                  <c:v>#N/A</c:v>
                </c:pt>
                <c:pt idx="5274">
                  <c:v>#N/A</c:v>
                </c:pt>
                <c:pt idx="5275">
                  <c:v>#N/A</c:v>
                </c:pt>
                <c:pt idx="5276">
                  <c:v>#N/A</c:v>
                </c:pt>
                <c:pt idx="5277">
                  <c:v>#N/A</c:v>
                </c:pt>
                <c:pt idx="5278">
                  <c:v>#N/A</c:v>
                </c:pt>
                <c:pt idx="5279">
                  <c:v>#N/A</c:v>
                </c:pt>
                <c:pt idx="5280">
                  <c:v>#N/A</c:v>
                </c:pt>
                <c:pt idx="5281">
                  <c:v>#N/A</c:v>
                </c:pt>
                <c:pt idx="5282">
                  <c:v>#N/A</c:v>
                </c:pt>
                <c:pt idx="5283">
                  <c:v>#N/A</c:v>
                </c:pt>
                <c:pt idx="5284">
                  <c:v>#N/A</c:v>
                </c:pt>
                <c:pt idx="5285">
                  <c:v>#N/A</c:v>
                </c:pt>
                <c:pt idx="5286">
                  <c:v>#N/A</c:v>
                </c:pt>
                <c:pt idx="5287">
                  <c:v>#N/A</c:v>
                </c:pt>
                <c:pt idx="5288">
                  <c:v>#N/A</c:v>
                </c:pt>
                <c:pt idx="5289">
                  <c:v>#N/A</c:v>
                </c:pt>
                <c:pt idx="5290">
                  <c:v>#N/A</c:v>
                </c:pt>
                <c:pt idx="5291">
                  <c:v>#N/A</c:v>
                </c:pt>
                <c:pt idx="5292">
                  <c:v>#N/A</c:v>
                </c:pt>
                <c:pt idx="5293">
                  <c:v>#N/A</c:v>
                </c:pt>
                <c:pt idx="5294">
                  <c:v>#N/A</c:v>
                </c:pt>
                <c:pt idx="5295">
                  <c:v>#N/A</c:v>
                </c:pt>
                <c:pt idx="5296">
                  <c:v>#N/A</c:v>
                </c:pt>
                <c:pt idx="5297">
                  <c:v>#N/A</c:v>
                </c:pt>
                <c:pt idx="5298">
                  <c:v>#N/A</c:v>
                </c:pt>
                <c:pt idx="5299">
                  <c:v>#N/A</c:v>
                </c:pt>
                <c:pt idx="5300">
                  <c:v>#N/A</c:v>
                </c:pt>
                <c:pt idx="5301">
                  <c:v>#N/A</c:v>
                </c:pt>
                <c:pt idx="5302">
                  <c:v>#N/A</c:v>
                </c:pt>
                <c:pt idx="5303">
                  <c:v>#N/A</c:v>
                </c:pt>
                <c:pt idx="5304">
                  <c:v>#N/A</c:v>
                </c:pt>
                <c:pt idx="5305">
                  <c:v>#N/A</c:v>
                </c:pt>
                <c:pt idx="5306">
                  <c:v>#N/A</c:v>
                </c:pt>
                <c:pt idx="5307">
                  <c:v>#N/A</c:v>
                </c:pt>
                <c:pt idx="5308">
                  <c:v>#N/A</c:v>
                </c:pt>
                <c:pt idx="5309">
                  <c:v>#N/A</c:v>
                </c:pt>
                <c:pt idx="5310">
                  <c:v>#N/A</c:v>
                </c:pt>
                <c:pt idx="5311">
                  <c:v>#N/A</c:v>
                </c:pt>
                <c:pt idx="5312">
                  <c:v>#N/A</c:v>
                </c:pt>
                <c:pt idx="5313">
                  <c:v>#N/A</c:v>
                </c:pt>
                <c:pt idx="5314">
                  <c:v>#N/A</c:v>
                </c:pt>
                <c:pt idx="5315">
                  <c:v>#N/A</c:v>
                </c:pt>
                <c:pt idx="5316">
                  <c:v>#N/A</c:v>
                </c:pt>
                <c:pt idx="5317">
                  <c:v>#N/A</c:v>
                </c:pt>
                <c:pt idx="5318">
                  <c:v>#N/A</c:v>
                </c:pt>
                <c:pt idx="5319">
                  <c:v>#N/A</c:v>
                </c:pt>
                <c:pt idx="5320">
                  <c:v>#N/A</c:v>
                </c:pt>
                <c:pt idx="5321">
                  <c:v>#N/A</c:v>
                </c:pt>
                <c:pt idx="5322">
                  <c:v>#N/A</c:v>
                </c:pt>
                <c:pt idx="5323">
                  <c:v>#N/A</c:v>
                </c:pt>
                <c:pt idx="5324">
                  <c:v>#N/A</c:v>
                </c:pt>
                <c:pt idx="5325">
                  <c:v>#N/A</c:v>
                </c:pt>
                <c:pt idx="5326">
                  <c:v>#N/A</c:v>
                </c:pt>
                <c:pt idx="5327">
                  <c:v>#N/A</c:v>
                </c:pt>
                <c:pt idx="5328">
                  <c:v>#N/A</c:v>
                </c:pt>
                <c:pt idx="5329">
                  <c:v>#N/A</c:v>
                </c:pt>
                <c:pt idx="5330">
                  <c:v>#N/A</c:v>
                </c:pt>
                <c:pt idx="5331">
                  <c:v>#N/A</c:v>
                </c:pt>
                <c:pt idx="5332">
                  <c:v>#N/A</c:v>
                </c:pt>
                <c:pt idx="5333">
                  <c:v>#N/A</c:v>
                </c:pt>
                <c:pt idx="5334">
                  <c:v>#N/A</c:v>
                </c:pt>
                <c:pt idx="5335">
                  <c:v>#N/A</c:v>
                </c:pt>
                <c:pt idx="5336">
                  <c:v>#N/A</c:v>
                </c:pt>
                <c:pt idx="5337">
                  <c:v>#N/A</c:v>
                </c:pt>
                <c:pt idx="5338">
                  <c:v>#N/A</c:v>
                </c:pt>
                <c:pt idx="5339">
                  <c:v>#N/A</c:v>
                </c:pt>
                <c:pt idx="5340">
                  <c:v>#N/A</c:v>
                </c:pt>
                <c:pt idx="5341">
                  <c:v>#N/A</c:v>
                </c:pt>
                <c:pt idx="5342">
                  <c:v>#N/A</c:v>
                </c:pt>
                <c:pt idx="5343">
                  <c:v>#N/A</c:v>
                </c:pt>
                <c:pt idx="5344">
                  <c:v>#N/A</c:v>
                </c:pt>
                <c:pt idx="5345">
                  <c:v>#N/A</c:v>
                </c:pt>
                <c:pt idx="5346">
                  <c:v>#N/A</c:v>
                </c:pt>
                <c:pt idx="5347">
                  <c:v>#N/A</c:v>
                </c:pt>
                <c:pt idx="5348">
                  <c:v>#N/A</c:v>
                </c:pt>
                <c:pt idx="5349">
                  <c:v>#N/A</c:v>
                </c:pt>
                <c:pt idx="5350">
                  <c:v>#N/A</c:v>
                </c:pt>
                <c:pt idx="5351">
                  <c:v>#N/A</c:v>
                </c:pt>
                <c:pt idx="5352">
                  <c:v>#N/A</c:v>
                </c:pt>
                <c:pt idx="5353">
                  <c:v>#N/A</c:v>
                </c:pt>
                <c:pt idx="5354">
                  <c:v>#N/A</c:v>
                </c:pt>
                <c:pt idx="5355">
                  <c:v>#N/A</c:v>
                </c:pt>
                <c:pt idx="5356">
                  <c:v>#N/A</c:v>
                </c:pt>
                <c:pt idx="5357">
                  <c:v>#N/A</c:v>
                </c:pt>
                <c:pt idx="5358">
                  <c:v>#N/A</c:v>
                </c:pt>
                <c:pt idx="5359">
                  <c:v>#N/A</c:v>
                </c:pt>
                <c:pt idx="5360">
                  <c:v>#N/A</c:v>
                </c:pt>
                <c:pt idx="5361">
                  <c:v>#N/A</c:v>
                </c:pt>
                <c:pt idx="5362">
                  <c:v>#N/A</c:v>
                </c:pt>
                <c:pt idx="5363">
                  <c:v>#N/A</c:v>
                </c:pt>
                <c:pt idx="5364">
                  <c:v>#N/A</c:v>
                </c:pt>
                <c:pt idx="5365">
                  <c:v>#N/A</c:v>
                </c:pt>
                <c:pt idx="5366">
                  <c:v>#N/A</c:v>
                </c:pt>
                <c:pt idx="5367">
                  <c:v>#N/A</c:v>
                </c:pt>
                <c:pt idx="5368">
                  <c:v>#N/A</c:v>
                </c:pt>
                <c:pt idx="5369">
                  <c:v>#N/A</c:v>
                </c:pt>
                <c:pt idx="5370">
                  <c:v>#N/A</c:v>
                </c:pt>
                <c:pt idx="5371">
                  <c:v>#N/A</c:v>
                </c:pt>
                <c:pt idx="5372">
                  <c:v>#N/A</c:v>
                </c:pt>
                <c:pt idx="5373">
                  <c:v>#N/A</c:v>
                </c:pt>
                <c:pt idx="5374">
                  <c:v>#N/A</c:v>
                </c:pt>
                <c:pt idx="5375">
                  <c:v>#N/A</c:v>
                </c:pt>
                <c:pt idx="5376">
                  <c:v>#N/A</c:v>
                </c:pt>
                <c:pt idx="5377">
                  <c:v>#N/A</c:v>
                </c:pt>
                <c:pt idx="5378">
                  <c:v>#N/A</c:v>
                </c:pt>
                <c:pt idx="5379">
                  <c:v>#N/A</c:v>
                </c:pt>
                <c:pt idx="5380">
                  <c:v>#N/A</c:v>
                </c:pt>
                <c:pt idx="5381">
                  <c:v>#N/A</c:v>
                </c:pt>
                <c:pt idx="5382">
                  <c:v>#N/A</c:v>
                </c:pt>
                <c:pt idx="5383">
                  <c:v>#N/A</c:v>
                </c:pt>
                <c:pt idx="5384">
                  <c:v>#N/A</c:v>
                </c:pt>
                <c:pt idx="5385">
                  <c:v>#N/A</c:v>
                </c:pt>
                <c:pt idx="5386">
                  <c:v>#N/A</c:v>
                </c:pt>
                <c:pt idx="5387">
                  <c:v>#N/A</c:v>
                </c:pt>
                <c:pt idx="5388">
                  <c:v>#N/A</c:v>
                </c:pt>
                <c:pt idx="5389">
                  <c:v>#N/A</c:v>
                </c:pt>
                <c:pt idx="5390">
                  <c:v>#N/A</c:v>
                </c:pt>
                <c:pt idx="5391">
                  <c:v>#N/A</c:v>
                </c:pt>
                <c:pt idx="5392">
                  <c:v>#N/A</c:v>
                </c:pt>
                <c:pt idx="5393">
                  <c:v>#N/A</c:v>
                </c:pt>
                <c:pt idx="5394">
                  <c:v>#N/A</c:v>
                </c:pt>
                <c:pt idx="5395">
                  <c:v>#N/A</c:v>
                </c:pt>
                <c:pt idx="5396">
                  <c:v>#N/A</c:v>
                </c:pt>
                <c:pt idx="5397">
                  <c:v>#N/A</c:v>
                </c:pt>
                <c:pt idx="5398">
                  <c:v>#N/A</c:v>
                </c:pt>
                <c:pt idx="5399">
                  <c:v>#N/A</c:v>
                </c:pt>
                <c:pt idx="5400">
                  <c:v>#N/A</c:v>
                </c:pt>
                <c:pt idx="5401">
                  <c:v>#N/A</c:v>
                </c:pt>
                <c:pt idx="5402">
                  <c:v>#N/A</c:v>
                </c:pt>
                <c:pt idx="5403">
                  <c:v>#N/A</c:v>
                </c:pt>
                <c:pt idx="5404">
                  <c:v>#N/A</c:v>
                </c:pt>
                <c:pt idx="5405">
                  <c:v>#N/A</c:v>
                </c:pt>
                <c:pt idx="5406">
                  <c:v>#N/A</c:v>
                </c:pt>
                <c:pt idx="5407">
                  <c:v>#N/A</c:v>
                </c:pt>
                <c:pt idx="5408">
                  <c:v>#N/A</c:v>
                </c:pt>
                <c:pt idx="5409">
                  <c:v>#N/A</c:v>
                </c:pt>
                <c:pt idx="5410">
                  <c:v>#N/A</c:v>
                </c:pt>
                <c:pt idx="5411">
                  <c:v>#N/A</c:v>
                </c:pt>
                <c:pt idx="5412">
                  <c:v>#N/A</c:v>
                </c:pt>
                <c:pt idx="5413">
                  <c:v>#N/A</c:v>
                </c:pt>
                <c:pt idx="5414">
                  <c:v>#N/A</c:v>
                </c:pt>
                <c:pt idx="5415">
                  <c:v>#N/A</c:v>
                </c:pt>
                <c:pt idx="5416">
                  <c:v>#N/A</c:v>
                </c:pt>
                <c:pt idx="5417">
                  <c:v>#N/A</c:v>
                </c:pt>
                <c:pt idx="5418">
                  <c:v>#N/A</c:v>
                </c:pt>
                <c:pt idx="5419">
                  <c:v>#N/A</c:v>
                </c:pt>
                <c:pt idx="5420">
                  <c:v>#N/A</c:v>
                </c:pt>
                <c:pt idx="5421">
                  <c:v>#N/A</c:v>
                </c:pt>
                <c:pt idx="5422">
                  <c:v>#N/A</c:v>
                </c:pt>
                <c:pt idx="5423">
                  <c:v>#N/A</c:v>
                </c:pt>
                <c:pt idx="5424">
                  <c:v>#N/A</c:v>
                </c:pt>
                <c:pt idx="5425">
                  <c:v>#N/A</c:v>
                </c:pt>
                <c:pt idx="5426">
                  <c:v>#N/A</c:v>
                </c:pt>
                <c:pt idx="5427">
                  <c:v>#N/A</c:v>
                </c:pt>
                <c:pt idx="5428">
                  <c:v>#N/A</c:v>
                </c:pt>
                <c:pt idx="5429">
                  <c:v>#N/A</c:v>
                </c:pt>
                <c:pt idx="5430">
                  <c:v>#N/A</c:v>
                </c:pt>
                <c:pt idx="5431">
                  <c:v>#N/A</c:v>
                </c:pt>
                <c:pt idx="5432">
                  <c:v>#N/A</c:v>
                </c:pt>
                <c:pt idx="5433">
                  <c:v>#N/A</c:v>
                </c:pt>
                <c:pt idx="5434">
                  <c:v>#N/A</c:v>
                </c:pt>
                <c:pt idx="5435">
                  <c:v>#N/A</c:v>
                </c:pt>
                <c:pt idx="5436">
                  <c:v>#N/A</c:v>
                </c:pt>
                <c:pt idx="5437">
                  <c:v>#N/A</c:v>
                </c:pt>
                <c:pt idx="5438">
                  <c:v>#N/A</c:v>
                </c:pt>
                <c:pt idx="5439">
                  <c:v>#N/A</c:v>
                </c:pt>
                <c:pt idx="5440">
                  <c:v>#N/A</c:v>
                </c:pt>
                <c:pt idx="5441">
                  <c:v>#N/A</c:v>
                </c:pt>
                <c:pt idx="5442">
                  <c:v>#N/A</c:v>
                </c:pt>
                <c:pt idx="5443">
                  <c:v>#N/A</c:v>
                </c:pt>
                <c:pt idx="5444">
                  <c:v>#N/A</c:v>
                </c:pt>
                <c:pt idx="5445">
                  <c:v>#N/A</c:v>
                </c:pt>
                <c:pt idx="5446">
                  <c:v>#N/A</c:v>
                </c:pt>
                <c:pt idx="5447">
                  <c:v>#N/A</c:v>
                </c:pt>
                <c:pt idx="5448">
                  <c:v>#N/A</c:v>
                </c:pt>
                <c:pt idx="5449">
                  <c:v>#N/A</c:v>
                </c:pt>
                <c:pt idx="5450">
                  <c:v>#N/A</c:v>
                </c:pt>
                <c:pt idx="5451">
                  <c:v>#N/A</c:v>
                </c:pt>
                <c:pt idx="5452">
                  <c:v>#N/A</c:v>
                </c:pt>
                <c:pt idx="5453">
                  <c:v>#N/A</c:v>
                </c:pt>
                <c:pt idx="5454">
                  <c:v>#N/A</c:v>
                </c:pt>
                <c:pt idx="5455">
                  <c:v>#N/A</c:v>
                </c:pt>
                <c:pt idx="5456">
                  <c:v>#N/A</c:v>
                </c:pt>
                <c:pt idx="5457">
                  <c:v>#N/A</c:v>
                </c:pt>
                <c:pt idx="5458">
                  <c:v>#N/A</c:v>
                </c:pt>
                <c:pt idx="5459">
                  <c:v>#N/A</c:v>
                </c:pt>
                <c:pt idx="5460">
                  <c:v>#N/A</c:v>
                </c:pt>
                <c:pt idx="5461">
                  <c:v>#N/A</c:v>
                </c:pt>
                <c:pt idx="5462">
                  <c:v>#N/A</c:v>
                </c:pt>
                <c:pt idx="5463">
                  <c:v>#N/A</c:v>
                </c:pt>
                <c:pt idx="5464">
                  <c:v>#N/A</c:v>
                </c:pt>
                <c:pt idx="5465">
                  <c:v>#N/A</c:v>
                </c:pt>
                <c:pt idx="5466">
                  <c:v>#N/A</c:v>
                </c:pt>
                <c:pt idx="5467">
                  <c:v>#N/A</c:v>
                </c:pt>
                <c:pt idx="5468">
                  <c:v>#N/A</c:v>
                </c:pt>
                <c:pt idx="5469">
                  <c:v>#N/A</c:v>
                </c:pt>
                <c:pt idx="5470">
                  <c:v>#N/A</c:v>
                </c:pt>
                <c:pt idx="5471">
                  <c:v>#N/A</c:v>
                </c:pt>
                <c:pt idx="5472">
                  <c:v>#N/A</c:v>
                </c:pt>
                <c:pt idx="5473">
                  <c:v>#N/A</c:v>
                </c:pt>
                <c:pt idx="5474">
                  <c:v>#N/A</c:v>
                </c:pt>
                <c:pt idx="5475">
                  <c:v>#N/A</c:v>
                </c:pt>
                <c:pt idx="5476">
                  <c:v>#N/A</c:v>
                </c:pt>
                <c:pt idx="5477">
                  <c:v>#N/A</c:v>
                </c:pt>
                <c:pt idx="5478">
                  <c:v>#N/A</c:v>
                </c:pt>
                <c:pt idx="5479">
                  <c:v>#N/A</c:v>
                </c:pt>
                <c:pt idx="5480">
                  <c:v>#N/A</c:v>
                </c:pt>
                <c:pt idx="5481">
                  <c:v>#N/A</c:v>
                </c:pt>
                <c:pt idx="5482">
                  <c:v>#N/A</c:v>
                </c:pt>
                <c:pt idx="5483">
                  <c:v>#N/A</c:v>
                </c:pt>
                <c:pt idx="5484">
                  <c:v>#N/A</c:v>
                </c:pt>
                <c:pt idx="5485">
                  <c:v>#N/A</c:v>
                </c:pt>
                <c:pt idx="5486">
                  <c:v>#N/A</c:v>
                </c:pt>
                <c:pt idx="5487">
                  <c:v>#N/A</c:v>
                </c:pt>
                <c:pt idx="5488">
                  <c:v>#N/A</c:v>
                </c:pt>
                <c:pt idx="5489">
                  <c:v>#N/A</c:v>
                </c:pt>
                <c:pt idx="5490">
                  <c:v>#N/A</c:v>
                </c:pt>
                <c:pt idx="5491">
                  <c:v>#N/A</c:v>
                </c:pt>
                <c:pt idx="5492">
                  <c:v>#N/A</c:v>
                </c:pt>
                <c:pt idx="5493">
                  <c:v>#N/A</c:v>
                </c:pt>
                <c:pt idx="5494">
                  <c:v>#N/A</c:v>
                </c:pt>
                <c:pt idx="5495">
                  <c:v>#N/A</c:v>
                </c:pt>
                <c:pt idx="5496">
                  <c:v>#N/A</c:v>
                </c:pt>
                <c:pt idx="5497">
                  <c:v>#N/A</c:v>
                </c:pt>
                <c:pt idx="5498">
                  <c:v>#N/A</c:v>
                </c:pt>
                <c:pt idx="5499">
                  <c:v>#N/A</c:v>
                </c:pt>
                <c:pt idx="5500">
                  <c:v>#N/A</c:v>
                </c:pt>
                <c:pt idx="5501">
                  <c:v>#N/A</c:v>
                </c:pt>
                <c:pt idx="5502">
                  <c:v>#N/A</c:v>
                </c:pt>
                <c:pt idx="5503">
                  <c:v>#N/A</c:v>
                </c:pt>
                <c:pt idx="5504">
                  <c:v>#N/A</c:v>
                </c:pt>
                <c:pt idx="5505">
                  <c:v>#N/A</c:v>
                </c:pt>
                <c:pt idx="5506">
                  <c:v>#N/A</c:v>
                </c:pt>
                <c:pt idx="5507">
                  <c:v>#N/A</c:v>
                </c:pt>
                <c:pt idx="5508">
                  <c:v>#N/A</c:v>
                </c:pt>
                <c:pt idx="5509">
                  <c:v>#N/A</c:v>
                </c:pt>
                <c:pt idx="5510">
                  <c:v>#N/A</c:v>
                </c:pt>
                <c:pt idx="5511">
                  <c:v>#N/A</c:v>
                </c:pt>
                <c:pt idx="5512">
                  <c:v>#N/A</c:v>
                </c:pt>
                <c:pt idx="5513">
                  <c:v>#N/A</c:v>
                </c:pt>
                <c:pt idx="5514">
                  <c:v>#N/A</c:v>
                </c:pt>
                <c:pt idx="5515">
                  <c:v>#N/A</c:v>
                </c:pt>
                <c:pt idx="5516">
                  <c:v>#N/A</c:v>
                </c:pt>
                <c:pt idx="5517">
                  <c:v>#N/A</c:v>
                </c:pt>
                <c:pt idx="5518">
                  <c:v>#N/A</c:v>
                </c:pt>
                <c:pt idx="5519">
                  <c:v>#N/A</c:v>
                </c:pt>
                <c:pt idx="5520">
                  <c:v>#N/A</c:v>
                </c:pt>
                <c:pt idx="5521">
                  <c:v>#N/A</c:v>
                </c:pt>
                <c:pt idx="5522">
                  <c:v>#N/A</c:v>
                </c:pt>
                <c:pt idx="5523">
                  <c:v>#N/A</c:v>
                </c:pt>
                <c:pt idx="5524">
                  <c:v>#N/A</c:v>
                </c:pt>
                <c:pt idx="5525">
                  <c:v>#N/A</c:v>
                </c:pt>
                <c:pt idx="5526">
                  <c:v>#N/A</c:v>
                </c:pt>
                <c:pt idx="5527">
                  <c:v>#N/A</c:v>
                </c:pt>
                <c:pt idx="5528">
                  <c:v>#N/A</c:v>
                </c:pt>
                <c:pt idx="5529">
                  <c:v>#N/A</c:v>
                </c:pt>
                <c:pt idx="5530">
                  <c:v>#N/A</c:v>
                </c:pt>
                <c:pt idx="5531">
                  <c:v>#N/A</c:v>
                </c:pt>
                <c:pt idx="5532">
                  <c:v>#N/A</c:v>
                </c:pt>
                <c:pt idx="5533">
                  <c:v>#N/A</c:v>
                </c:pt>
                <c:pt idx="5534">
                  <c:v>#N/A</c:v>
                </c:pt>
                <c:pt idx="5535">
                  <c:v>#N/A</c:v>
                </c:pt>
                <c:pt idx="5536">
                  <c:v>#N/A</c:v>
                </c:pt>
                <c:pt idx="5537">
                  <c:v>#N/A</c:v>
                </c:pt>
                <c:pt idx="5538">
                  <c:v>#N/A</c:v>
                </c:pt>
                <c:pt idx="5539">
                  <c:v>#N/A</c:v>
                </c:pt>
                <c:pt idx="5540">
                  <c:v>#N/A</c:v>
                </c:pt>
                <c:pt idx="5541">
                  <c:v>#N/A</c:v>
                </c:pt>
                <c:pt idx="5542">
                  <c:v>#N/A</c:v>
                </c:pt>
                <c:pt idx="5543">
                  <c:v>#N/A</c:v>
                </c:pt>
                <c:pt idx="5544">
                  <c:v>#N/A</c:v>
                </c:pt>
                <c:pt idx="5545">
                  <c:v>#N/A</c:v>
                </c:pt>
                <c:pt idx="5546">
                  <c:v>#N/A</c:v>
                </c:pt>
                <c:pt idx="5547">
                  <c:v>#N/A</c:v>
                </c:pt>
                <c:pt idx="5548">
                  <c:v>#N/A</c:v>
                </c:pt>
                <c:pt idx="5549">
                  <c:v>#N/A</c:v>
                </c:pt>
                <c:pt idx="5550">
                  <c:v>#N/A</c:v>
                </c:pt>
                <c:pt idx="5551">
                  <c:v>#N/A</c:v>
                </c:pt>
                <c:pt idx="5552">
                  <c:v>#N/A</c:v>
                </c:pt>
                <c:pt idx="5553">
                  <c:v>#N/A</c:v>
                </c:pt>
                <c:pt idx="5554">
                  <c:v>#N/A</c:v>
                </c:pt>
                <c:pt idx="5555">
                  <c:v>#N/A</c:v>
                </c:pt>
                <c:pt idx="5556">
                  <c:v>#N/A</c:v>
                </c:pt>
                <c:pt idx="5557">
                  <c:v>#N/A</c:v>
                </c:pt>
                <c:pt idx="5558">
                  <c:v>#N/A</c:v>
                </c:pt>
                <c:pt idx="5559">
                  <c:v>#N/A</c:v>
                </c:pt>
                <c:pt idx="5560">
                  <c:v>#N/A</c:v>
                </c:pt>
                <c:pt idx="5561">
                  <c:v>#N/A</c:v>
                </c:pt>
                <c:pt idx="5562">
                  <c:v>#N/A</c:v>
                </c:pt>
                <c:pt idx="5563">
                  <c:v>#N/A</c:v>
                </c:pt>
                <c:pt idx="5564">
                  <c:v>#N/A</c:v>
                </c:pt>
                <c:pt idx="5565">
                  <c:v>#N/A</c:v>
                </c:pt>
                <c:pt idx="5566">
                  <c:v>#N/A</c:v>
                </c:pt>
                <c:pt idx="5567">
                  <c:v>#N/A</c:v>
                </c:pt>
                <c:pt idx="5568">
                  <c:v>#N/A</c:v>
                </c:pt>
                <c:pt idx="5569">
                  <c:v>#N/A</c:v>
                </c:pt>
                <c:pt idx="5570">
                  <c:v>#N/A</c:v>
                </c:pt>
                <c:pt idx="5571">
                  <c:v>#N/A</c:v>
                </c:pt>
                <c:pt idx="5572">
                  <c:v>#N/A</c:v>
                </c:pt>
                <c:pt idx="5573">
                  <c:v>#N/A</c:v>
                </c:pt>
                <c:pt idx="5574">
                  <c:v>#N/A</c:v>
                </c:pt>
                <c:pt idx="5575">
                  <c:v>#N/A</c:v>
                </c:pt>
                <c:pt idx="5576">
                  <c:v>#N/A</c:v>
                </c:pt>
                <c:pt idx="5577">
                  <c:v>#N/A</c:v>
                </c:pt>
                <c:pt idx="5578">
                  <c:v>#N/A</c:v>
                </c:pt>
                <c:pt idx="5579">
                  <c:v>#N/A</c:v>
                </c:pt>
                <c:pt idx="5580">
                  <c:v>#N/A</c:v>
                </c:pt>
                <c:pt idx="5581">
                  <c:v>#N/A</c:v>
                </c:pt>
                <c:pt idx="5582">
                  <c:v>#N/A</c:v>
                </c:pt>
                <c:pt idx="5583">
                  <c:v>#N/A</c:v>
                </c:pt>
                <c:pt idx="5584">
                  <c:v>#N/A</c:v>
                </c:pt>
                <c:pt idx="5585">
                  <c:v>#N/A</c:v>
                </c:pt>
                <c:pt idx="5586">
                  <c:v>#N/A</c:v>
                </c:pt>
                <c:pt idx="5587">
                  <c:v>#N/A</c:v>
                </c:pt>
                <c:pt idx="5588">
                  <c:v>#N/A</c:v>
                </c:pt>
                <c:pt idx="5589">
                  <c:v>#N/A</c:v>
                </c:pt>
                <c:pt idx="5590">
                  <c:v>#N/A</c:v>
                </c:pt>
                <c:pt idx="5591">
                  <c:v>#N/A</c:v>
                </c:pt>
                <c:pt idx="5592">
                  <c:v>#N/A</c:v>
                </c:pt>
                <c:pt idx="5593">
                  <c:v>#N/A</c:v>
                </c:pt>
                <c:pt idx="5594">
                  <c:v>#N/A</c:v>
                </c:pt>
                <c:pt idx="5595">
                  <c:v>#N/A</c:v>
                </c:pt>
                <c:pt idx="5596">
                  <c:v>#N/A</c:v>
                </c:pt>
                <c:pt idx="5597">
                  <c:v>#N/A</c:v>
                </c:pt>
                <c:pt idx="5598">
                  <c:v>#N/A</c:v>
                </c:pt>
                <c:pt idx="5599">
                  <c:v>#N/A</c:v>
                </c:pt>
                <c:pt idx="5600">
                  <c:v>#N/A</c:v>
                </c:pt>
                <c:pt idx="5601">
                  <c:v>#N/A</c:v>
                </c:pt>
                <c:pt idx="5602">
                  <c:v>#N/A</c:v>
                </c:pt>
                <c:pt idx="5603">
                  <c:v>#N/A</c:v>
                </c:pt>
                <c:pt idx="5604">
                  <c:v>#N/A</c:v>
                </c:pt>
                <c:pt idx="5605">
                  <c:v>#N/A</c:v>
                </c:pt>
                <c:pt idx="5606">
                  <c:v>#N/A</c:v>
                </c:pt>
                <c:pt idx="5607">
                  <c:v>#N/A</c:v>
                </c:pt>
                <c:pt idx="5608">
                  <c:v>#N/A</c:v>
                </c:pt>
                <c:pt idx="5609">
                  <c:v>#N/A</c:v>
                </c:pt>
                <c:pt idx="5610">
                  <c:v>#N/A</c:v>
                </c:pt>
                <c:pt idx="5611">
                  <c:v>#N/A</c:v>
                </c:pt>
                <c:pt idx="5612">
                  <c:v>#N/A</c:v>
                </c:pt>
                <c:pt idx="5613">
                  <c:v>#N/A</c:v>
                </c:pt>
                <c:pt idx="5614">
                  <c:v>#N/A</c:v>
                </c:pt>
                <c:pt idx="5615">
                  <c:v>#N/A</c:v>
                </c:pt>
                <c:pt idx="5616">
                  <c:v>#N/A</c:v>
                </c:pt>
                <c:pt idx="5617">
                  <c:v>#N/A</c:v>
                </c:pt>
                <c:pt idx="5618">
                  <c:v>#N/A</c:v>
                </c:pt>
                <c:pt idx="5619">
                  <c:v>#N/A</c:v>
                </c:pt>
                <c:pt idx="5620">
                  <c:v>#N/A</c:v>
                </c:pt>
                <c:pt idx="5621">
                  <c:v>#N/A</c:v>
                </c:pt>
                <c:pt idx="5622">
                  <c:v>#N/A</c:v>
                </c:pt>
                <c:pt idx="5623">
                  <c:v>#N/A</c:v>
                </c:pt>
                <c:pt idx="5624">
                  <c:v>#N/A</c:v>
                </c:pt>
                <c:pt idx="5625">
                  <c:v>#N/A</c:v>
                </c:pt>
                <c:pt idx="5626">
                  <c:v>#N/A</c:v>
                </c:pt>
                <c:pt idx="5627">
                  <c:v>#N/A</c:v>
                </c:pt>
                <c:pt idx="5628">
                  <c:v>#N/A</c:v>
                </c:pt>
                <c:pt idx="5629">
                  <c:v>#N/A</c:v>
                </c:pt>
                <c:pt idx="5630">
                  <c:v>#N/A</c:v>
                </c:pt>
                <c:pt idx="5631">
                  <c:v>#N/A</c:v>
                </c:pt>
                <c:pt idx="5632">
                  <c:v>#N/A</c:v>
                </c:pt>
                <c:pt idx="5633">
                  <c:v>#N/A</c:v>
                </c:pt>
                <c:pt idx="5634">
                  <c:v>#N/A</c:v>
                </c:pt>
                <c:pt idx="5635">
                  <c:v>#N/A</c:v>
                </c:pt>
                <c:pt idx="5636">
                  <c:v>#N/A</c:v>
                </c:pt>
                <c:pt idx="5637">
                  <c:v>#N/A</c:v>
                </c:pt>
                <c:pt idx="5638">
                  <c:v>#N/A</c:v>
                </c:pt>
                <c:pt idx="5639">
                  <c:v>#N/A</c:v>
                </c:pt>
                <c:pt idx="5640">
                  <c:v>#N/A</c:v>
                </c:pt>
                <c:pt idx="5641">
                  <c:v>#N/A</c:v>
                </c:pt>
                <c:pt idx="5642">
                  <c:v>#N/A</c:v>
                </c:pt>
                <c:pt idx="5643">
                  <c:v>#N/A</c:v>
                </c:pt>
                <c:pt idx="5644">
                  <c:v>#N/A</c:v>
                </c:pt>
                <c:pt idx="5645">
                  <c:v>#N/A</c:v>
                </c:pt>
                <c:pt idx="5646">
                  <c:v>#N/A</c:v>
                </c:pt>
                <c:pt idx="5647">
                  <c:v>#N/A</c:v>
                </c:pt>
                <c:pt idx="5648">
                  <c:v>#N/A</c:v>
                </c:pt>
                <c:pt idx="5649">
                  <c:v>#N/A</c:v>
                </c:pt>
                <c:pt idx="5650">
                  <c:v>#N/A</c:v>
                </c:pt>
                <c:pt idx="5651">
                  <c:v>#N/A</c:v>
                </c:pt>
                <c:pt idx="5652">
                  <c:v>#N/A</c:v>
                </c:pt>
                <c:pt idx="5653">
                  <c:v>#N/A</c:v>
                </c:pt>
                <c:pt idx="5654">
                  <c:v>#N/A</c:v>
                </c:pt>
                <c:pt idx="5655">
                  <c:v>#N/A</c:v>
                </c:pt>
                <c:pt idx="5656">
                  <c:v>#N/A</c:v>
                </c:pt>
                <c:pt idx="5657">
                  <c:v>#N/A</c:v>
                </c:pt>
                <c:pt idx="5658">
                  <c:v>#N/A</c:v>
                </c:pt>
                <c:pt idx="5659">
                  <c:v>#N/A</c:v>
                </c:pt>
                <c:pt idx="5660">
                  <c:v>#N/A</c:v>
                </c:pt>
                <c:pt idx="5661">
                  <c:v>#N/A</c:v>
                </c:pt>
                <c:pt idx="5662">
                  <c:v>#N/A</c:v>
                </c:pt>
                <c:pt idx="5663">
                  <c:v>#N/A</c:v>
                </c:pt>
                <c:pt idx="5664">
                  <c:v>#N/A</c:v>
                </c:pt>
                <c:pt idx="5665">
                  <c:v>#N/A</c:v>
                </c:pt>
                <c:pt idx="5666">
                  <c:v>#N/A</c:v>
                </c:pt>
                <c:pt idx="5667">
                  <c:v>#N/A</c:v>
                </c:pt>
                <c:pt idx="5668">
                  <c:v>#N/A</c:v>
                </c:pt>
                <c:pt idx="5669">
                  <c:v>#N/A</c:v>
                </c:pt>
                <c:pt idx="5670">
                  <c:v>#N/A</c:v>
                </c:pt>
                <c:pt idx="5671">
                  <c:v>#N/A</c:v>
                </c:pt>
                <c:pt idx="5672">
                  <c:v>#N/A</c:v>
                </c:pt>
                <c:pt idx="5673">
                  <c:v>#N/A</c:v>
                </c:pt>
                <c:pt idx="5674">
                  <c:v>#N/A</c:v>
                </c:pt>
                <c:pt idx="5675">
                  <c:v>#N/A</c:v>
                </c:pt>
                <c:pt idx="5676">
                  <c:v>#N/A</c:v>
                </c:pt>
                <c:pt idx="5677">
                  <c:v>#N/A</c:v>
                </c:pt>
                <c:pt idx="5678">
                  <c:v>#N/A</c:v>
                </c:pt>
                <c:pt idx="5679">
                  <c:v>#N/A</c:v>
                </c:pt>
                <c:pt idx="5680">
                  <c:v>#N/A</c:v>
                </c:pt>
                <c:pt idx="5681">
                  <c:v>#N/A</c:v>
                </c:pt>
                <c:pt idx="5682">
                  <c:v>#N/A</c:v>
                </c:pt>
                <c:pt idx="5683">
                  <c:v>#N/A</c:v>
                </c:pt>
                <c:pt idx="5684">
                  <c:v>#N/A</c:v>
                </c:pt>
                <c:pt idx="5685">
                  <c:v>#N/A</c:v>
                </c:pt>
                <c:pt idx="5686">
                  <c:v>#N/A</c:v>
                </c:pt>
                <c:pt idx="5687">
                  <c:v>#N/A</c:v>
                </c:pt>
                <c:pt idx="5688">
                  <c:v>#N/A</c:v>
                </c:pt>
                <c:pt idx="5689">
                  <c:v>#N/A</c:v>
                </c:pt>
                <c:pt idx="5690">
                  <c:v>#N/A</c:v>
                </c:pt>
                <c:pt idx="5691">
                  <c:v>#N/A</c:v>
                </c:pt>
                <c:pt idx="5692">
                  <c:v>#N/A</c:v>
                </c:pt>
                <c:pt idx="5693">
                  <c:v>#N/A</c:v>
                </c:pt>
                <c:pt idx="5694">
                  <c:v>#N/A</c:v>
                </c:pt>
                <c:pt idx="5695">
                  <c:v>#N/A</c:v>
                </c:pt>
                <c:pt idx="5696">
                  <c:v>#N/A</c:v>
                </c:pt>
                <c:pt idx="5697">
                  <c:v>#N/A</c:v>
                </c:pt>
                <c:pt idx="5698">
                  <c:v>#N/A</c:v>
                </c:pt>
                <c:pt idx="5699">
                  <c:v>#N/A</c:v>
                </c:pt>
                <c:pt idx="5700">
                  <c:v>#N/A</c:v>
                </c:pt>
                <c:pt idx="5701">
                  <c:v>#N/A</c:v>
                </c:pt>
                <c:pt idx="5702">
                  <c:v>#N/A</c:v>
                </c:pt>
                <c:pt idx="5703">
                  <c:v>#N/A</c:v>
                </c:pt>
                <c:pt idx="5704">
                  <c:v>#N/A</c:v>
                </c:pt>
                <c:pt idx="5705">
                  <c:v>#N/A</c:v>
                </c:pt>
                <c:pt idx="5706">
                  <c:v>#N/A</c:v>
                </c:pt>
                <c:pt idx="5707">
                  <c:v>#N/A</c:v>
                </c:pt>
                <c:pt idx="5708">
                  <c:v>#N/A</c:v>
                </c:pt>
                <c:pt idx="5709">
                  <c:v>#N/A</c:v>
                </c:pt>
                <c:pt idx="5710">
                  <c:v>#N/A</c:v>
                </c:pt>
                <c:pt idx="5711">
                  <c:v>#N/A</c:v>
                </c:pt>
                <c:pt idx="5712">
                  <c:v>#N/A</c:v>
                </c:pt>
                <c:pt idx="5713">
                  <c:v>#N/A</c:v>
                </c:pt>
                <c:pt idx="5714">
                  <c:v>#N/A</c:v>
                </c:pt>
                <c:pt idx="5715">
                  <c:v>#N/A</c:v>
                </c:pt>
                <c:pt idx="5716">
                  <c:v>#N/A</c:v>
                </c:pt>
                <c:pt idx="5717">
                  <c:v>#N/A</c:v>
                </c:pt>
                <c:pt idx="5718">
                  <c:v>#N/A</c:v>
                </c:pt>
                <c:pt idx="5719">
                  <c:v>#N/A</c:v>
                </c:pt>
                <c:pt idx="5720">
                  <c:v>#N/A</c:v>
                </c:pt>
                <c:pt idx="5721">
                  <c:v>#N/A</c:v>
                </c:pt>
                <c:pt idx="5722">
                  <c:v>#N/A</c:v>
                </c:pt>
                <c:pt idx="5723">
                  <c:v>#N/A</c:v>
                </c:pt>
                <c:pt idx="5724">
                  <c:v>#N/A</c:v>
                </c:pt>
                <c:pt idx="5725">
                  <c:v>#N/A</c:v>
                </c:pt>
                <c:pt idx="5726">
                  <c:v>#N/A</c:v>
                </c:pt>
                <c:pt idx="5727">
                  <c:v>#N/A</c:v>
                </c:pt>
                <c:pt idx="5728">
                  <c:v>#N/A</c:v>
                </c:pt>
                <c:pt idx="5729">
                  <c:v>#N/A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Sheet2!$J$1</c15:sqref>
                        </c15:formulaRef>
                      </c:ext>
                    </c:extLst>
                    <c:strCache>
                      <c:ptCount val="1"/>
                      <c:pt idx="0">
                        <c:v>VFTSE Index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numRef>
                    <c:extLst>
                      <c:ext uri="{02D57815-91ED-43cb-92C2-25804820EDAC}">
                        <c15:formulaRef>
                          <c15:sqref>Sheet2!$A$2:$A$5731</c15:sqref>
                        </c15:formulaRef>
                      </c:ext>
                    </c:extLst>
                    <c:numCache>
                      <c:formatCode>m/d/yyyy</c:formatCode>
                      <c:ptCount val="5730"/>
                      <c:pt idx="0">
                        <c:v>42887</c:v>
                      </c:pt>
                      <c:pt idx="1">
                        <c:v>42886</c:v>
                      </c:pt>
                      <c:pt idx="2">
                        <c:v>42885</c:v>
                      </c:pt>
                      <c:pt idx="3">
                        <c:v>42884</c:v>
                      </c:pt>
                      <c:pt idx="4">
                        <c:v>42881</c:v>
                      </c:pt>
                      <c:pt idx="5">
                        <c:v>42880</c:v>
                      </c:pt>
                      <c:pt idx="6">
                        <c:v>42879</c:v>
                      </c:pt>
                      <c:pt idx="7">
                        <c:v>42878</c:v>
                      </c:pt>
                      <c:pt idx="8">
                        <c:v>42877</c:v>
                      </c:pt>
                      <c:pt idx="9">
                        <c:v>42874</c:v>
                      </c:pt>
                      <c:pt idx="10">
                        <c:v>42873</c:v>
                      </c:pt>
                      <c:pt idx="11">
                        <c:v>42872</c:v>
                      </c:pt>
                      <c:pt idx="12">
                        <c:v>42871</c:v>
                      </c:pt>
                      <c:pt idx="13">
                        <c:v>42870</c:v>
                      </c:pt>
                      <c:pt idx="14">
                        <c:v>42867</c:v>
                      </c:pt>
                      <c:pt idx="15">
                        <c:v>42866</c:v>
                      </c:pt>
                      <c:pt idx="16">
                        <c:v>42865</c:v>
                      </c:pt>
                      <c:pt idx="17">
                        <c:v>42864</c:v>
                      </c:pt>
                      <c:pt idx="18">
                        <c:v>42863</c:v>
                      </c:pt>
                      <c:pt idx="19">
                        <c:v>42860</c:v>
                      </c:pt>
                      <c:pt idx="20">
                        <c:v>42859</c:v>
                      </c:pt>
                      <c:pt idx="21">
                        <c:v>42858</c:v>
                      </c:pt>
                      <c:pt idx="22">
                        <c:v>42857</c:v>
                      </c:pt>
                      <c:pt idx="23">
                        <c:v>42856</c:v>
                      </c:pt>
                      <c:pt idx="24">
                        <c:v>42853</c:v>
                      </c:pt>
                      <c:pt idx="25">
                        <c:v>42852</c:v>
                      </c:pt>
                      <c:pt idx="26">
                        <c:v>42851</c:v>
                      </c:pt>
                      <c:pt idx="27">
                        <c:v>42850</c:v>
                      </c:pt>
                      <c:pt idx="28">
                        <c:v>42849</c:v>
                      </c:pt>
                      <c:pt idx="29">
                        <c:v>42846</c:v>
                      </c:pt>
                      <c:pt idx="30">
                        <c:v>42845</c:v>
                      </c:pt>
                      <c:pt idx="31">
                        <c:v>42844</c:v>
                      </c:pt>
                      <c:pt idx="32">
                        <c:v>42843</c:v>
                      </c:pt>
                      <c:pt idx="33">
                        <c:v>42842</c:v>
                      </c:pt>
                      <c:pt idx="34">
                        <c:v>42839</c:v>
                      </c:pt>
                      <c:pt idx="35">
                        <c:v>42838</c:v>
                      </c:pt>
                      <c:pt idx="36">
                        <c:v>42837</c:v>
                      </c:pt>
                      <c:pt idx="37">
                        <c:v>42836</c:v>
                      </c:pt>
                      <c:pt idx="38">
                        <c:v>42835</c:v>
                      </c:pt>
                      <c:pt idx="39">
                        <c:v>42832</c:v>
                      </c:pt>
                      <c:pt idx="40">
                        <c:v>42831</c:v>
                      </c:pt>
                      <c:pt idx="41">
                        <c:v>42830</c:v>
                      </c:pt>
                      <c:pt idx="42">
                        <c:v>42829</c:v>
                      </c:pt>
                      <c:pt idx="43">
                        <c:v>42828</c:v>
                      </c:pt>
                      <c:pt idx="44">
                        <c:v>42825</c:v>
                      </c:pt>
                      <c:pt idx="45">
                        <c:v>42824</c:v>
                      </c:pt>
                      <c:pt idx="46">
                        <c:v>42823</c:v>
                      </c:pt>
                      <c:pt idx="47">
                        <c:v>42822</c:v>
                      </c:pt>
                      <c:pt idx="48">
                        <c:v>42821</c:v>
                      </c:pt>
                      <c:pt idx="49">
                        <c:v>42818</c:v>
                      </c:pt>
                      <c:pt idx="50">
                        <c:v>42817</c:v>
                      </c:pt>
                      <c:pt idx="51">
                        <c:v>42816</c:v>
                      </c:pt>
                      <c:pt idx="52">
                        <c:v>42815</c:v>
                      </c:pt>
                      <c:pt idx="53">
                        <c:v>42814</c:v>
                      </c:pt>
                      <c:pt idx="54">
                        <c:v>42811</c:v>
                      </c:pt>
                      <c:pt idx="55">
                        <c:v>42810</c:v>
                      </c:pt>
                      <c:pt idx="56">
                        <c:v>42809</c:v>
                      </c:pt>
                      <c:pt idx="57">
                        <c:v>42808</c:v>
                      </c:pt>
                      <c:pt idx="58">
                        <c:v>42807</c:v>
                      </c:pt>
                      <c:pt idx="59">
                        <c:v>42804</c:v>
                      </c:pt>
                      <c:pt idx="60">
                        <c:v>42803</c:v>
                      </c:pt>
                      <c:pt idx="61">
                        <c:v>42802</c:v>
                      </c:pt>
                      <c:pt idx="62">
                        <c:v>42801</c:v>
                      </c:pt>
                      <c:pt idx="63">
                        <c:v>42800</c:v>
                      </c:pt>
                      <c:pt idx="64">
                        <c:v>42797</c:v>
                      </c:pt>
                      <c:pt idx="65">
                        <c:v>42796</c:v>
                      </c:pt>
                      <c:pt idx="66">
                        <c:v>42795</c:v>
                      </c:pt>
                      <c:pt idx="67">
                        <c:v>42794</c:v>
                      </c:pt>
                      <c:pt idx="68">
                        <c:v>42793</c:v>
                      </c:pt>
                      <c:pt idx="69">
                        <c:v>42790</c:v>
                      </c:pt>
                      <c:pt idx="70">
                        <c:v>42789</c:v>
                      </c:pt>
                      <c:pt idx="71">
                        <c:v>42788</c:v>
                      </c:pt>
                      <c:pt idx="72">
                        <c:v>42787</c:v>
                      </c:pt>
                      <c:pt idx="73">
                        <c:v>42786</c:v>
                      </c:pt>
                      <c:pt idx="74">
                        <c:v>42783</c:v>
                      </c:pt>
                      <c:pt idx="75">
                        <c:v>42782</c:v>
                      </c:pt>
                      <c:pt idx="76">
                        <c:v>42781</c:v>
                      </c:pt>
                      <c:pt idx="77">
                        <c:v>42780</c:v>
                      </c:pt>
                      <c:pt idx="78">
                        <c:v>42779</c:v>
                      </c:pt>
                      <c:pt idx="79">
                        <c:v>42776</c:v>
                      </c:pt>
                      <c:pt idx="80">
                        <c:v>42775</c:v>
                      </c:pt>
                      <c:pt idx="81">
                        <c:v>42774</c:v>
                      </c:pt>
                      <c:pt idx="82">
                        <c:v>42773</c:v>
                      </c:pt>
                      <c:pt idx="83">
                        <c:v>42772</c:v>
                      </c:pt>
                      <c:pt idx="84">
                        <c:v>42769</c:v>
                      </c:pt>
                      <c:pt idx="85">
                        <c:v>42768</c:v>
                      </c:pt>
                      <c:pt idx="86">
                        <c:v>42767</c:v>
                      </c:pt>
                      <c:pt idx="87">
                        <c:v>42766</c:v>
                      </c:pt>
                      <c:pt idx="88">
                        <c:v>42765</c:v>
                      </c:pt>
                      <c:pt idx="89">
                        <c:v>42762</c:v>
                      </c:pt>
                      <c:pt idx="90">
                        <c:v>42761</c:v>
                      </c:pt>
                      <c:pt idx="91">
                        <c:v>42760</c:v>
                      </c:pt>
                      <c:pt idx="92">
                        <c:v>42759</c:v>
                      </c:pt>
                      <c:pt idx="93">
                        <c:v>42758</c:v>
                      </c:pt>
                      <c:pt idx="94">
                        <c:v>42755</c:v>
                      </c:pt>
                      <c:pt idx="95">
                        <c:v>42754</c:v>
                      </c:pt>
                      <c:pt idx="96">
                        <c:v>42753</c:v>
                      </c:pt>
                      <c:pt idx="97">
                        <c:v>42752</c:v>
                      </c:pt>
                      <c:pt idx="98">
                        <c:v>42751</c:v>
                      </c:pt>
                      <c:pt idx="99">
                        <c:v>42748</c:v>
                      </c:pt>
                      <c:pt idx="100">
                        <c:v>42747</c:v>
                      </c:pt>
                      <c:pt idx="101">
                        <c:v>42746</c:v>
                      </c:pt>
                      <c:pt idx="102">
                        <c:v>42745</c:v>
                      </c:pt>
                      <c:pt idx="103">
                        <c:v>42744</c:v>
                      </c:pt>
                      <c:pt idx="104">
                        <c:v>42741</c:v>
                      </c:pt>
                      <c:pt idx="105">
                        <c:v>42740</c:v>
                      </c:pt>
                      <c:pt idx="106">
                        <c:v>42739</c:v>
                      </c:pt>
                      <c:pt idx="107">
                        <c:v>42738</c:v>
                      </c:pt>
                      <c:pt idx="108">
                        <c:v>42737</c:v>
                      </c:pt>
                      <c:pt idx="109">
                        <c:v>42734</c:v>
                      </c:pt>
                      <c:pt idx="110">
                        <c:v>42733</c:v>
                      </c:pt>
                      <c:pt idx="111">
                        <c:v>42732</c:v>
                      </c:pt>
                      <c:pt idx="112">
                        <c:v>42731</c:v>
                      </c:pt>
                      <c:pt idx="113">
                        <c:v>42730</c:v>
                      </c:pt>
                      <c:pt idx="114">
                        <c:v>42727</c:v>
                      </c:pt>
                      <c:pt idx="115">
                        <c:v>42726</c:v>
                      </c:pt>
                      <c:pt idx="116">
                        <c:v>42725</c:v>
                      </c:pt>
                      <c:pt idx="117">
                        <c:v>42724</c:v>
                      </c:pt>
                      <c:pt idx="118">
                        <c:v>42723</c:v>
                      </c:pt>
                      <c:pt idx="119">
                        <c:v>42720</c:v>
                      </c:pt>
                      <c:pt idx="120">
                        <c:v>42719</c:v>
                      </c:pt>
                      <c:pt idx="121">
                        <c:v>42718</c:v>
                      </c:pt>
                      <c:pt idx="122">
                        <c:v>42717</c:v>
                      </c:pt>
                      <c:pt idx="123">
                        <c:v>42716</c:v>
                      </c:pt>
                      <c:pt idx="124">
                        <c:v>42713</c:v>
                      </c:pt>
                      <c:pt idx="125">
                        <c:v>42712</c:v>
                      </c:pt>
                      <c:pt idx="126">
                        <c:v>42711</c:v>
                      </c:pt>
                      <c:pt idx="127">
                        <c:v>42710</c:v>
                      </c:pt>
                      <c:pt idx="128">
                        <c:v>42709</c:v>
                      </c:pt>
                      <c:pt idx="129">
                        <c:v>42706</c:v>
                      </c:pt>
                      <c:pt idx="130">
                        <c:v>42705</c:v>
                      </c:pt>
                      <c:pt idx="131">
                        <c:v>42704</c:v>
                      </c:pt>
                      <c:pt idx="132">
                        <c:v>42703</c:v>
                      </c:pt>
                      <c:pt idx="133">
                        <c:v>42702</c:v>
                      </c:pt>
                      <c:pt idx="134">
                        <c:v>42699</c:v>
                      </c:pt>
                      <c:pt idx="135">
                        <c:v>42698</c:v>
                      </c:pt>
                      <c:pt idx="136">
                        <c:v>42697</c:v>
                      </c:pt>
                      <c:pt idx="137">
                        <c:v>42696</c:v>
                      </c:pt>
                      <c:pt idx="138">
                        <c:v>42695</c:v>
                      </c:pt>
                      <c:pt idx="139">
                        <c:v>42692</c:v>
                      </c:pt>
                      <c:pt idx="140">
                        <c:v>42691</c:v>
                      </c:pt>
                      <c:pt idx="141">
                        <c:v>42690</c:v>
                      </c:pt>
                      <c:pt idx="142">
                        <c:v>42689</c:v>
                      </c:pt>
                      <c:pt idx="143">
                        <c:v>42688</c:v>
                      </c:pt>
                      <c:pt idx="144">
                        <c:v>42685</c:v>
                      </c:pt>
                      <c:pt idx="145">
                        <c:v>42684</c:v>
                      </c:pt>
                      <c:pt idx="146">
                        <c:v>42683</c:v>
                      </c:pt>
                      <c:pt idx="147">
                        <c:v>42682</c:v>
                      </c:pt>
                      <c:pt idx="148">
                        <c:v>42681</c:v>
                      </c:pt>
                      <c:pt idx="149">
                        <c:v>42678</c:v>
                      </c:pt>
                      <c:pt idx="150">
                        <c:v>42677</c:v>
                      </c:pt>
                      <c:pt idx="151">
                        <c:v>42676</c:v>
                      </c:pt>
                      <c:pt idx="152">
                        <c:v>42675</c:v>
                      </c:pt>
                      <c:pt idx="153">
                        <c:v>42674</c:v>
                      </c:pt>
                      <c:pt idx="154">
                        <c:v>42671</c:v>
                      </c:pt>
                      <c:pt idx="155">
                        <c:v>42670</c:v>
                      </c:pt>
                      <c:pt idx="156">
                        <c:v>42669</c:v>
                      </c:pt>
                      <c:pt idx="157">
                        <c:v>42668</c:v>
                      </c:pt>
                      <c:pt idx="158">
                        <c:v>42667</c:v>
                      </c:pt>
                      <c:pt idx="159">
                        <c:v>42664</c:v>
                      </c:pt>
                      <c:pt idx="160">
                        <c:v>42663</c:v>
                      </c:pt>
                      <c:pt idx="161">
                        <c:v>42662</c:v>
                      </c:pt>
                      <c:pt idx="162">
                        <c:v>42661</c:v>
                      </c:pt>
                      <c:pt idx="163">
                        <c:v>42660</c:v>
                      </c:pt>
                      <c:pt idx="164">
                        <c:v>42657</c:v>
                      </c:pt>
                      <c:pt idx="165">
                        <c:v>42656</c:v>
                      </c:pt>
                      <c:pt idx="166">
                        <c:v>42655</c:v>
                      </c:pt>
                      <c:pt idx="167">
                        <c:v>42654</c:v>
                      </c:pt>
                      <c:pt idx="168">
                        <c:v>42653</c:v>
                      </c:pt>
                      <c:pt idx="169">
                        <c:v>42650</c:v>
                      </c:pt>
                      <c:pt idx="170">
                        <c:v>42649</c:v>
                      </c:pt>
                      <c:pt idx="171">
                        <c:v>42648</c:v>
                      </c:pt>
                      <c:pt idx="172">
                        <c:v>42647</c:v>
                      </c:pt>
                      <c:pt idx="173">
                        <c:v>42646</c:v>
                      </c:pt>
                      <c:pt idx="174">
                        <c:v>42643</c:v>
                      </c:pt>
                      <c:pt idx="175">
                        <c:v>42642</c:v>
                      </c:pt>
                      <c:pt idx="176">
                        <c:v>42641</c:v>
                      </c:pt>
                      <c:pt idx="177">
                        <c:v>42640</c:v>
                      </c:pt>
                      <c:pt idx="178">
                        <c:v>42639</c:v>
                      </c:pt>
                      <c:pt idx="179">
                        <c:v>42636</c:v>
                      </c:pt>
                      <c:pt idx="180">
                        <c:v>42635</c:v>
                      </c:pt>
                      <c:pt idx="181">
                        <c:v>42634</c:v>
                      </c:pt>
                      <c:pt idx="182">
                        <c:v>42633</c:v>
                      </c:pt>
                      <c:pt idx="183">
                        <c:v>42632</c:v>
                      </c:pt>
                      <c:pt idx="184">
                        <c:v>42629</c:v>
                      </c:pt>
                      <c:pt idx="185">
                        <c:v>42628</c:v>
                      </c:pt>
                      <c:pt idx="186">
                        <c:v>42627</c:v>
                      </c:pt>
                      <c:pt idx="187">
                        <c:v>42626</c:v>
                      </c:pt>
                      <c:pt idx="188">
                        <c:v>42625</c:v>
                      </c:pt>
                      <c:pt idx="189">
                        <c:v>42622</c:v>
                      </c:pt>
                      <c:pt idx="190">
                        <c:v>42621</c:v>
                      </c:pt>
                      <c:pt idx="191">
                        <c:v>42620</c:v>
                      </c:pt>
                      <c:pt idx="192">
                        <c:v>42619</c:v>
                      </c:pt>
                      <c:pt idx="193">
                        <c:v>42618</c:v>
                      </c:pt>
                      <c:pt idx="194">
                        <c:v>42615</c:v>
                      </c:pt>
                      <c:pt idx="195">
                        <c:v>42614</c:v>
                      </c:pt>
                      <c:pt idx="196">
                        <c:v>42613</c:v>
                      </c:pt>
                      <c:pt idx="197">
                        <c:v>42612</c:v>
                      </c:pt>
                      <c:pt idx="198">
                        <c:v>42611</c:v>
                      </c:pt>
                      <c:pt idx="199">
                        <c:v>42608</c:v>
                      </c:pt>
                      <c:pt idx="200">
                        <c:v>42607</c:v>
                      </c:pt>
                      <c:pt idx="201">
                        <c:v>42606</c:v>
                      </c:pt>
                      <c:pt idx="202">
                        <c:v>42605</c:v>
                      </c:pt>
                      <c:pt idx="203">
                        <c:v>42604</c:v>
                      </c:pt>
                      <c:pt idx="204">
                        <c:v>42601</c:v>
                      </c:pt>
                      <c:pt idx="205">
                        <c:v>42600</c:v>
                      </c:pt>
                      <c:pt idx="206">
                        <c:v>42599</c:v>
                      </c:pt>
                      <c:pt idx="207">
                        <c:v>42598</c:v>
                      </c:pt>
                      <c:pt idx="208">
                        <c:v>42597</c:v>
                      </c:pt>
                      <c:pt idx="209">
                        <c:v>42594</c:v>
                      </c:pt>
                      <c:pt idx="210">
                        <c:v>42593</c:v>
                      </c:pt>
                      <c:pt idx="211">
                        <c:v>42592</c:v>
                      </c:pt>
                      <c:pt idx="212">
                        <c:v>42591</c:v>
                      </c:pt>
                      <c:pt idx="213">
                        <c:v>42590</c:v>
                      </c:pt>
                      <c:pt idx="214">
                        <c:v>42587</c:v>
                      </c:pt>
                      <c:pt idx="215">
                        <c:v>42586</c:v>
                      </c:pt>
                      <c:pt idx="216">
                        <c:v>42585</c:v>
                      </c:pt>
                      <c:pt idx="217">
                        <c:v>42584</c:v>
                      </c:pt>
                      <c:pt idx="218">
                        <c:v>42583</c:v>
                      </c:pt>
                      <c:pt idx="219">
                        <c:v>42580</c:v>
                      </c:pt>
                      <c:pt idx="220">
                        <c:v>42579</c:v>
                      </c:pt>
                      <c:pt idx="221">
                        <c:v>42578</c:v>
                      </c:pt>
                      <c:pt idx="222">
                        <c:v>42577</c:v>
                      </c:pt>
                      <c:pt idx="223">
                        <c:v>42576</c:v>
                      </c:pt>
                      <c:pt idx="224">
                        <c:v>42573</c:v>
                      </c:pt>
                      <c:pt idx="225">
                        <c:v>42572</c:v>
                      </c:pt>
                      <c:pt idx="226">
                        <c:v>42571</c:v>
                      </c:pt>
                      <c:pt idx="227">
                        <c:v>42570</c:v>
                      </c:pt>
                      <c:pt idx="228">
                        <c:v>42569</c:v>
                      </c:pt>
                      <c:pt idx="229">
                        <c:v>42566</c:v>
                      </c:pt>
                      <c:pt idx="230">
                        <c:v>42565</c:v>
                      </c:pt>
                      <c:pt idx="231">
                        <c:v>42564</c:v>
                      </c:pt>
                      <c:pt idx="232">
                        <c:v>42563</c:v>
                      </c:pt>
                      <c:pt idx="233">
                        <c:v>42562</c:v>
                      </c:pt>
                      <c:pt idx="234">
                        <c:v>42559</c:v>
                      </c:pt>
                      <c:pt idx="235">
                        <c:v>42558</c:v>
                      </c:pt>
                      <c:pt idx="236">
                        <c:v>42557</c:v>
                      </c:pt>
                      <c:pt idx="237">
                        <c:v>42556</c:v>
                      </c:pt>
                      <c:pt idx="238">
                        <c:v>42555</c:v>
                      </c:pt>
                      <c:pt idx="239">
                        <c:v>42552</c:v>
                      </c:pt>
                      <c:pt idx="240">
                        <c:v>42551</c:v>
                      </c:pt>
                      <c:pt idx="241">
                        <c:v>42550</c:v>
                      </c:pt>
                      <c:pt idx="242">
                        <c:v>42549</c:v>
                      </c:pt>
                      <c:pt idx="243">
                        <c:v>42548</c:v>
                      </c:pt>
                      <c:pt idx="244">
                        <c:v>42545</c:v>
                      </c:pt>
                      <c:pt idx="245">
                        <c:v>42544</c:v>
                      </c:pt>
                      <c:pt idx="246">
                        <c:v>42543</c:v>
                      </c:pt>
                      <c:pt idx="247">
                        <c:v>42542</c:v>
                      </c:pt>
                      <c:pt idx="248">
                        <c:v>42541</c:v>
                      </c:pt>
                      <c:pt idx="249">
                        <c:v>42538</c:v>
                      </c:pt>
                      <c:pt idx="250">
                        <c:v>42537</c:v>
                      </c:pt>
                      <c:pt idx="251">
                        <c:v>42536</c:v>
                      </c:pt>
                      <c:pt idx="252">
                        <c:v>42535</c:v>
                      </c:pt>
                      <c:pt idx="253">
                        <c:v>42534</c:v>
                      </c:pt>
                      <c:pt idx="254">
                        <c:v>42531</c:v>
                      </c:pt>
                      <c:pt idx="255">
                        <c:v>42530</c:v>
                      </c:pt>
                      <c:pt idx="256">
                        <c:v>42529</c:v>
                      </c:pt>
                      <c:pt idx="257">
                        <c:v>42528</c:v>
                      </c:pt>
                      <c:pt idx="258">
                        <c:v>42527</c:v>
                      </c:pt>
                      <c:pt idx="259">
                        <c:v>42524</c:v>
                      </c:pt>
                      <c:pt idx="260">
                        <c:v>42523</c:v>
                      </c:pt>
                      <c:pt idx="261">
                        <c:v>42522</c:v>
                      </c:pt>
                      <c:pt idx="262">
                        <c:v>42521</c:v>
                      </c:pt>
                      <c:pt idx="263">
                        <c:v>42520</c:v>
                      </c:pt>
                      <c:pt idx="264">
                        <c:v>42517</c:v>
                      </c:pt>
                      <c:pt idx="265">
                        <c:v>42516</c:v>
                      </c:pt>
                      <c:pt idx="266">
                        <c:v>42515</c:v>
                      </c:pt>
                      <c:pt idx="267">
                        <c:v>42514</c:v>
                      </c:pt>
                      <c:pt idx="268">
                        <c:v>42513</c:v>
                      </c:pt>
                      <c:pt idx="269">
                        <c:v>42510</c:v>
                      </c:pt>
                      <c:pt idx="270">
                        <c:v>42509</c:v>
                      </c:pt>
                      <c:pt idx="271">
                        <c:v>42508</c:v>
                      </c:pt>
                      <c:pt idx="272">
                        <c:v>42507</c:v>
                      </c:pt>
                      <c:pt idx="273">
                        <c:v>42506</c:v>
                      </c:pt>
                      <c:pt idx="274">
                        <c:v>42503</c:v>
                      </c:pt>
                      <c:pt idx="275">
                        <c:v>42502</c:v>
                      </c:pt>
                      <c:pt idx="276">
                        <c:v>42501</c:v>
                      </c:pt>
                      <c:pt idx="277">
                        <c:v>42500</c:v>
                      </c:pt>
                      <c:pt idx="278">
                        <c:v>42499</c:v>
                      </c:pt>
                      <c:pt idx="279">
                        <c:v>42496</c:v>
                      </c:pt>
                      <c:pt idx="280">
                        <c:v>42495</c:v>
                      </c:pt>
                      <c:pt idx="281">
                        <c:v>42494</c:v>
                      </c:pt>
                      <c:pt idx="282">
                        <c:v>42493</c:v>
                      </c:pt>
                      <c:pt idx="283">
                        <c:v>42492</c:v>
                      </c:pt>
                      <c:pt idx="284">
                        <c:v>42489</c:v>
                      </c:pt>
                      <c:pt idx="285">
                        <c:v>42488</c:v>
                      </c:pt>
                      <c:pt idx="286">
                        <c:v>42487</c:v>
                      </c:pt>
                      <c:pt idx="287">
                        <c:v>42486</c:v>
                      </c:pt>
                      <c:pt idx="288">
                        <c:v>42485</c:v>
                      </c:pt>
                      <c:pt idx="289">
                        <c:v>42482</c:v>
                      </c:pt>
                      <c:pt idx="290">
                        <c:v>42481</c:v>
                      </c:pt>
                      <c:pt idx="291">
                        <c:v>42480</c:v>
                      </c:pt>
                      <c:pt idx="292">
                        <c:v>42479</c:v>
                      </c:pt>
                      <c:pt idx="293">
                        <c:v>42478</c:v>
                      </c:pt>
                      <c:pt idx="294">
                        <c:v>42475</c:v>
                      </c:pt>
                      <c:pt idx="295">
                        <c:v>42474</c:v>
                      </c:pt>
                      <c:pt idx="296">
                        <c:v>42473</c:v>
                      </c:pt>
                      <c:pt idx="297">
                        <c:v>42472</c:v>
                      </c:pt>
                      <c:pt idx="298">
                        <c:v>42471</c:v>
                      </c:pt>
                      <c:pt idx="299">
                        <c:v>42468</c:v>
                      </c:pt>
                      <c:pt idx="300">
                        <c:v>42467</c:v>
                      </c:pt>
                      <c:pt idx="301">
                        <c:v>42466</c:v>
                      </c:pt>
                      <c:pt idx="302">
                        <c:v>42465</c:v>
                      </c:pt>
                      <c:pt idx="303">
                        <c:v>42464</c:v>
                      </c:pt>
                      <c:pt idx="304">
                        <c:v>42461</c:v>
                      </c:pt>
                      <c:pt idx="305">
                        <c:v>42460</c:v>
                      </c:pt>
                      <c:pt idx="306">
                        <c:v>42459</c:v>
                      </c:pt>
                      <c:pt idx="307">
                        <c:v>42458</c:v>
                      </c:pt>
                      <c:pt idx="308">
                        <c:v>42457</c:v>
                      </c:pt>
                      <c:pt idx="309">
                        <c:v>42454</c:v>
                      </c:pt>
                      <c:pt idx="310">
                        <c:v>42453</c:v>
                      </c:pt>
                      <c:pt idx="311">
                        <c:v>42452</c:v>
                      </c:pt>
                      <c:pt idx="312">
                        <c:v>42451</c:v>
                      </c:pt>
                      <c:pt idx="313">
                        <c:v>42450</c:v>
                      </c:pt>
                      <c:pt idx="314">
                        <c:v>42447</c:v>
                      </c:pt>
                      <c:pt idx="315">
                        <c:v>42446</c:v>
                      </c:pt>
                      <c:pt idx="316">
                        <c:v>42445</c:v>
                      </c:pt>
                      <c:pt idx="317">
                        <c:v>42444</c:v>
                      </c:pt>
                      <c:pt idx="318">
                        <c:v>42443</c:v>
                      </c:pt>
                      <c:pt idx="319">
                        <c:v>42440</c:v>
                      </c:pt>
                      <c:pt idx="320">
                        <c:v>42439</c:v>
                      </c:pt>
                      <c:pt idx="321">
                        <c:v>42438</c:v>
                      </c:pt>
                      <c:pt idx="322">
                        <c:v>42437</c:v>
                      </c:pt>
                      <c:pt idx="323">
                        <c:v>42436</c:v>
                      </c:pt>
                      <c:pt idx="324">
                        <c:v>42433</c:v>
                      </c:pt>
                      <c:pt idx="325">
                        <c:v>42432</c:v>
                      </c:pt>
                      <c:pt idx="326">
                        <c:v>42431</c:v>
                      </c:pt>
                      <c:pt idx="327">
                        <c:v>42430</c:v>
                      </c:pt>
                      <c:pt idx="328">
                        <c:v>42429</c:v>
                      </c:pt>
                      <c:pt idx="329">
                        <c:v>42426</c:v>
                      </c:pt>
                      <c:pt idx="330">
                        <c:v>42425</c:v>
                      </c:pt>
                      <c:pt idx="331">
                        <c:v>42424</c:v>
                      </c:pt>
                      <c:pt idx="332">
                        <c:v>42423</c:v>
                      </c:pt>
                      <c:pt idx="333">
                        <c:v>42422</c:v>
                      </c:pt>
                      <c:pt idx="334">
                        <c:v>42419</c:v>
                      </c:pt>
                      <c:pt idx="335">
                        <c:v>42418</c:v>
                      </c:pt>
                      <c:pt idx="336">
                        <c:v>42417</c:v>
                      </c:pt>
                      <c:pt idx="337">
                        <c:v>42416</c:v>
                      </c:pt>
                      <c:pt idx="338">
                        <c:v>42415</c:v>
                      </c:pt>
                      <c:pt idx="339">
                        <c:v>42412</c:v>
                      </c:pt>
                      <c:pt idx="340">
                        <c:v>42411</c:v>
                      </c:pt>
                      <c:pt idx="341">
                        <c:v>42410</c:v>
                      </c:pt>
                      <c:pt idx="342">
                        <c:v>42409</c:v>
                      </c:pt>
                      <c:pt idx="343">
                        <c:v>42408</c:v>
                      </c:pt>
                      <c:pt idx="344">
                        <c:v>42405</c:v>
                      </c:pt>
                      <c:pt idx="345">
                        <c:v>42404</c:v>
                      </c:pt>
                      <c:pt idx="346">
                        <c:v>42403</c:v>
                      </c:pt>
                      <c:pt idx="347">
                        <c:v>42402</c:v>
                      </c:pt>
                      <c:pt idx="348">
                        <c:v>42401</c:v>
                      </c:pt>
                      <c:pt idx="349">
                        <c:v>42398</c:v>
                      </c:pt>
                      <c:pt idx="350">
                        <c:v>42397</c:v>
                      </c:pt>
                      <c:pt idx="351">
                        <c:v>42396</c:v>
                      </c:pt>
                      <c:pt idx="352">
                        <c:v>42395</c:v>
                      </c:pt>
                      <c:pt idx="353">
                        <c:v>42394</c:v>
                      </c:pt>
                      <c:pt idx="354">
                        <c:v>42391</c:v>
                      </c:pt>
                      <c:pt idx="355">
                        <c:v>42390</c:v>
                      </c:pt>
                      <c:pt idx="356">
                        <c:v>42389</c:v>
                      </c:pt>
                      <c:pt idx="357">
                        <c:v>42388</c:v>
                      </c:pt>
                      <c:pt idx="358">
                        <c:v>42387</c:v>
                      </c:pt>
                      <c:pt idx="359">
                        <c:v>42384</c:v>
                      </c:pt>
                      <c:pt idx="360">
                        <c:v>42383</c:v>
                      </c:pt>
                      <c:pt idx="361">
                        <c:v>42382</c:v>
                      </c:pt>
                      <c:pt idx="362">
                        <c:v>42381</c:v>
                      </c:pt>
                      <c:pt idx="363">
                        <c:v>42380</c:v>
                      </c:pt>
                      <c:pt idx="364">
                        <c:v>42377</c:v>
                      </c:pt>
                      <c:pt idx="365">
                        <c:v>42376</c:v>
                      </c:pt>
                      <c:pt idx="366">
                        <c:v>42375</c:v>
                      </c:pt>
                      <c:pt idx="367">
                        <c:v>42374</c:v>
                      </c:pt>
                      <c:pt idx="368">
                        <c:v>42373</c:v>
                      </c:pt>
                      <c:pt idx="369">
                        <c:v>42370</c:v>
                      </c:pt>
                      <c:pt idx="370">
                        <c:v>42369</c:v>
                      </c:pt>
                      <c:pt idx="371">
                        <c:v>42368</c:v>
                      </c:pt>
                      <c:pt idx="372">
                        <c:v>42367</c:v>
                      </c:pt>
                      <c:pt idx="373">
                        <c:v>42366</c:v>
                      </c:pt>
                      <c:pt idx="374">
                        <c:v>42363</c:v>
                      </c:pt>
                      <c:pt idx="375">
                        <c:v>42362</c:v>
                      </c:pt>
                      <c:pt idx="376">
                        <c:v>42361</c:v>
                      </c:pt>
                      <c:pt idx="377">
                        <c:v>42360</c:v>
                      </c:pt>
                      <c:pt idx="378">
                        <c:v>42359</c:v>
                      </c:pt>
                      <c:pt idx="379">
                        <c:v>42356</c:v>
                      </c:pt>
                      <c:pt idx="380">
                        <c:v>42355</c:v>
                      </c:pt>
                      <c:pt idx="381">
                        <c:v>42354</c:v>
                      </c:pt>
                      <c:pt idx="382">
                        <c:v>42353</c:v>
                      </c:pt>
                      <c:pt idx="383">
                        <c:v>42352</c:v>
                      </c:pt>
                      <c:pt idx="384">
                        <c:v>42349</c:v>
                      </c:pt>
                      <c:pt idx="385">
                        <c:v>42348</c:v>
                      </c:pt>
                      <c:pt idx="386">
                        <c:v>42347</c:v>
                      </c:pt>
                      <c:pt idx="387">
                        <c:v>42346</c:v>
                      </c:pt>
                      <c:pt idx="388">
                        <c:v>42345</c:v>
                      </c:pt>
                      <c:pt idx="389">
                        <c:v>42342</c:v>
                      </c:pt>
                      <c:pt idx="390">
                        <c:v>42341</c:v>
                      </c:pt>
                      <c:pt idx="391">
                        <c:v>42340</c:v>
                      </c:pt>
                      <c:pt idx="392">
                        <c:v>42339</c:v>
                      </c:pt>
                      <c:pt idx="393">
                        <c:v>42338</c:v>
                      </c:pt>
                      <c:pt idx="394">
                        <c:v>42335</c:v>
                      </c:pt>
                      <c:pt idx="395">
                        <c:v>42334</c:v>
                      </c:pt>
                      <c:pt idx="396">
                        <c:v>42333</c:v>
                      </c:pt>
                      <c:pt idx="397">
                        <c:v>42332</c:v>
                      </c:pt>
                      <c:pt idx="398">
                        <c:v>42331</c:v>
                      </c:pt>
                      <c:pt idx="399">
                        <c:v>42328</c:v>
                      </c:pt>
                      <c:pt idx="400">
                        <c:v>42327</c:v>
                      </c:pt>
                      <c:pt idx="401">
                        <c:v>42326</c:v>
                      </c:pt>
                      <c:pt idx="402">
                        <c:v>42325</c:v>
                      </c:pt>
                      <c:pt idx="403">
                        <c:v>42324</c:v>
                      </c:pt>
                      <c:pt idx="404">
                        <c:v>42321</c:v>
                      </c:pt>
                      <c:pt idx="405">
                        <c:v>42320</c:v>
                      </c:pt>
                      <c:pt idx="406">
                        <c:v>42319</c:v>
                      </c:pt>
                      <c:pt idx="407">
                        <c:v>42318</c:v>
                      </c:pt>
                      <c:pt idx="408">
                        <c:v>42317</c:v>
                      </c:pt>
                      <c:pt idx="409">
                        <c:v>42314</c:v>
                      </c:pt>
                      <c:pt idx="410">
                        <c:v>42313</c:v>
                      </c:pt>
                      <c:pt idx="411">
                        <c:v>42312</c:v>
                      </c:pt>
                      <c:pt idx="412">
                        <c:v>42311</c:v>
                      </c:pt>
                      <c:pt idx="413">
                        <c:v>42310</c:v>
                      </c:pt>
                      <c:pt idx="414">
                        <c:v>42307</c:v>
                      </c:pt>
                      <c:pt idx="415">
                        <c:v>42306</c:v>
                      </c:pt>
                      <c:pt idx="416">
                        <c:v>42305</c:v>
                      </c:pt>
                      <c:pt idx="417">
                        <c:v>42304</c:v>
                      </c:pt>
                      <c:pt idx="418">
                        <c:v>42303</c:v>
                      </c:pt>
                      <c:pt idx="419">
                        <c:v>42300</c:v>
                      </c:pt>
                      <c:pt idx="420">
                        <c:v>42299</c:v>
                      </c:pt>
                      <c:pt idx="421">
                        <c:v>42298</c:v>
                      </c:pt>
                      <c:pt idx="422">
                        <c:v>42297</c:v>
                      </c:pt>
                      <c:pt idx="423">
                        <c:v>42296</c:v>
                      </c:pt>
                      <c:pt idx="424">
                        <c:v>42293</c:v>
                      </c:pt>
                      <c:pt idx="425">
                        <c:v>42292</c:v>
                      </c:pt>
                      <c:pt idx="426">
                        <c:v>42291</c:v>
                      </c:pt>
                      <c:pt idx="427">
                        <c:v>42290</c:v>
                      </c:pt>
                      <c:pt idx="428">
                        <c:v>42289</c:v>
                      </c:pt>
                      <c:pt idx="429">
                        <c:v>42286</c:v>
                      </c:pt>
                      <c:pt idx="430">
                        <c:v>42285</c:v>
                      </c:pt>
                      <c:pt idx="431">
                        <c:v>42284</c:v>
                      </c:pt>
                      <c:pt idx="432">
                        <c:v>42283</c:v>
                      </c:pt>
                      <c:pt idx="433">
                        <c:v>42282</c:v>
                      </c:pt>
                      <c:pt idx="434">
                        <c:v>42279</c:v>
                      </c:pt>
                      <c:pt idx="435">
                        <c:v>42278</c:v>
                      </c:pt>
                      <c:pt idx="436">
                        <c:v>42277</c:v>
                      </c:pt>
                      <c:pt idx="437">
                        <c:v>42276</c:v>
                      </c:pt>
                      <c:pt idx="438">
                        <c:v>42275</c:v>
                      </c:pt>
                      <c:pt idx="439">
                        <c:v>42272</c:v>
                      </c:pt>
                      <c:pt idx="440">
                        <c:v>42271</c:v>
                      </c:pt>
                      <c:pt idx="441">
                        <c:v>42270</c:v>
                      </c:pt>
                      <c:pt idx="442">
                        <c:v>42269</c:v>
                      </c:pt>
                      <c:pt idx="443">
                        <c:v>42268</c:v>
                      </c:pt>
                      <c:pt idx="444">
                        <c:v>42265</c:v>
                      </c:pt>
                      <c:pt idx="445">
                        <c:v>42264</c:v>
                      </c:pt>
                      <c:pt idx="446">
                        <c:v>42263</c:v>
                      </c:pt>
                      <c:pt idx="447">
                        <c:v>42262</c:v>
                      </c:pt>
                      <c:pt idx="448">
                        <c:v>42261</c:v>
                      </c:pt>
                      <c:pt idx="449">
                        <c:v>42258</c:v>
                      </c:pt>
                      <c:pt idx="450">
                        <c:v>42257</c:v>
                      </c:pt>
                      <c:pt idx="451">
                        <c:v>42256</c:v>
                      </c:pt>
                      <c:pt idx="452">
                        <c:v>42255</c:v>
                      </c:pt>
                      <c:pt idx="453">
                        <c:v>42254</c:v>
                      </c:pt>
                      <c:pt idx="454">
                        <c:v>42251</c:v>
                      </c:pt>
                      <c:pt idx="455">
                        <c:v>42250</c:v>
                      </c:pt>
                      <c:pt idx="456">
                        <c:v>42249</c:v>
                      </c:pt>
                      <c:pt idx="457">
                        <c:v>42248</c:v>
                      </c:pt>
                      <c:pt idx="458">
                        <c:v>42247</c:v>
                      </c:pt>
                      <c:pt idx="459">
                        <c:v>42244</c:v>
                      </c:pt>
                      <c:pt idx="460">
                        <c:v>42243</c:v>
                      </c:pt>
                      <c:pt idx="461">
                        <c:v>42242</c:v>
                      </c:pt>
                      <c:pt idx="462">
                        <c:v>42241</c:v>
                      </c:pt>
                      <c:pt idx="463">
                        <c:v>42240</c:v>
                      </c:pt>
                      <c:pt idx="464">
                        <c:v>42237</c:v>
                      </c:pt>
                      <c:pt idx="465">
                        <c:v>42236</c:v>
                      </c:pt>
                      <c:pt idx="466">
                        <c:v>42235</c:v>
                      </c:pt>
                      <c:pt idx="467">
                        <c:v>42234</c:v>
                      </c:pt>
                      <c:pt idx="468">
                        <c:v>42233</c:v>
                      </c:pt>
                      <c:pt idx="469">
                        <c:v>42230</c:v>
                      </c:pt>
                      <c:pt idx="470">
                        <c:v>42229</c:v>
                      </c:pt>
                      <c:pt idx="471">
                        <c:v>42228</c:v>
                      </c:pt>
                      <c:pt idx="472">
                        <c:v>42227</c:v>
                      </c:pt>
                      <c:pt idx="473">
                        <c:v>42226</c:v>
                      </c:pt>
                      <c:pt idx="474">
                        <c:v>42223</c:v>
                      </c:pt>
                      <c:pt idx="475">
                        <c:v>42222</c:v>
                      </c:pt>
                      <c:pt idx="476">
                        <c:v>42221</c:v>
                      </c:pt>
                      <c:pt idx="477">
                        <c:v>42220</c:v>
                      </c:pt>
                      <c:pt idx="478">
                        <c:v>42219</c:v>
                      </c:pt>
                      <c:pt idx="479">
                        <c:v>42216</c:v>
                      </c:pt>
                      <c:pt idx="480">
                        <c:v>42215</c:v>
                      </c:pt>
                      <c:pt idx="481">
                        <c:v>42214</c:v>
                      </c:pt>
                      <c:pt idx="482">
                        <c:v>42213</c:v>
                      </c:pt>
                      <c:pt idx="483">
                        <c:v>42212</c:v>
                      </c:pt>
                      <c:pt idx="484">
                        <c:v>42209</c:v>
                      </c:pt>
                      <c:pt idx="485">
                        <c:v>42208</c:v>
                      </c:pt>
                      <c:pt idx="486">
                        <c:v>42207</c:v>
                      </c:pt>
                      <c:pt idx="487">
                        <c:v>42206</c:v>
                      </c:pt>
                      <c:pt idx="488">
                        <c:v>42205</c:v>
                      </c:pt>
                      <c:pt idx="489">
                        <c:v>42202</c:v>
                      </c:pt>
                      <c:pt idx="490">
                        <c:v>42201</c:v>
                      </c:pt>
                      <c:pt idx="491">
                        <c:v>42200</c:v>
                      </c:pt>
                      <c:pt idx="492">
                        <c:v>42199</c:v>
                      </c:pt>
                      <c:pt idx="493">
                        <c:v>42198</c:v>
                      </c:pt>
                      <c:pt idx="494">
                        <c:v>42195</c:v>
                      </c:pt>
                      <c:pt idx="495">
                        <c:v>42194</c:v>
                      </c:pt>
                      <c:pt idx="496">
                        <c:v>42193</c:v>
                      </c:pt>
                      <c:pt idx="497">
                        <c:v>42192</c:v>
                      </c:pt>
                      <c:pt idx="498">
                        <c:v>42191</c:v>
                      </c:pt>
                      <c:pt idx="499">
                        <c:v>42188</c:v>
                      </c:pt>
                      <c:pt idx="500">
                        <c:v>42187</c:v>
                      </c:pt>
                      <c:pt idx="501">
                        <c:v>42186</c:v>
                      </c:pt>
                      <c:pt idx="502">
                        <c:v>42185</c:v>
                      </c:pt>
                      <c:pt idx="503">
                        <c:v>42184</c:v>
                      </c:pt>
                      <c:pt idx="504">
                        <c:v>42181</c:v>
                      </c:pt>
                      <c:pt idx="505">
                        <c:v>42180</c:v>
                      </c:pt>
                      <c:pt idx="506">
                        <c:v>42179</c:v>
                      </c:pt>
                      <c:pt idx="507">
                        <c:v>42178</c:v>
                      </c:pt>
                      <c:pt idx="508">
                        <c:v>42177</c:v>
                      </c:pt>
                      <c:pt idx="509">
                        <c:v>42174</c:v>
                      </c:pt>
                      <c:pt idx="510">
                        <c:v>42173</c:v>
                      </c:pt>
                      <c:pt idx="511">
                        <c:v>42172</c:v>
                      </c:pt>
                      <c:pt idx="512">
                        <c:v>42171</c:v>
                      </c:pt>
                      <c:pt idx="513">
                        <c:v>42170</c:v>
                      </c:pt>
                      <c:pt idx="514">
                        <c:v>42167</c:v>
                      </c:pt>
                      <c:pt idx="515">
                        <c:v>42166</c:v>
                      </c:pt>
                      <c:pt idx="516">
                        <c:v>42165</c:v>
                      </c:pt>
                      <c:pt idx="517">
                        <c:v>42164</c:v>
                      </c:pt>
                      <c:pt idx="518">
                        <c:v>42163</c:v>
                      </c:pt>
                      <c:pt idx="519">
                        <c:v>42160</c:v>
                      </c:pt>
                      <c:pt idx="520">
                        <c:v>42159</c:v>
                      </c:pt>
                      <c:pt idx="521">
                        <c:v>42158</c:v>
                      </c:pt>
                      <c:pt idx="522">
                        <c:v>42157</c:v>
                      </c:pt>
                      <c:pt idx="523">
                        <c:v>42156</c:v>
                      </c:pt>
                      <c:pt idx="524">
                        <c:v>42153</c:v>
                      </c:pt>
                      <c:pt idx="525">
                        <c:v>42152</c:v>
                      </c:pt>
                      <c:pt idx="526">
                        <c:v>42151</c:v>
                      </c:pt>
                      <c:pt idx="527">
                        <c:v>42150</c:v>
                      </c:pt>
                      <c:pt idx="528">
                        <c:v>42149</c:v>
                      </c:pt>
                      <c:pt idx="529">
                        <c:v>42146</c:v>
                      </c:pt>
                      <c:pt idx="530">
                        <c:v>42145</c:v>
                      </c:pt>
                      <c:pt idx="531">
                        <c:v>42144</c:v>
                      </c:pt>
                      <c:pt idx="532">
                        <c:v>42143</c:v>
                      </c:pt>
                      <c:pt idx="533">
                        <c:v>42142</c:v>
                      </c:pt>
                      <c:pt idx="534">
                        <c:v>42139</c:v>
                      </c:pt>
                      <c:pt idx="535">
                        <c:v>42138</c:v>
                      </c:pt>
                      <c:pt idx="536">
                        <c:v>42137</c:v>
                      </c:pt>
                      <c:pt idx="537">
                        <c:v>42136</c:v>
                      </c:pt>
                      <c:pt idx="538">
                        <c:v>42135</c:v>
                      </c:pt>
                      <c:pt idx="539">
                        <c:v>42132</c:v>
                      </c:pt>
                      <c:pt idx="540">
                        <c:v>42131</c:v>
                      </c:pt>
                      <c:pt idx="541">
                        <c:v>42130</c:v>
                      </c:pt>
                      <c:pt idx="542">
                        <c:v>42129</c:v>
                      </c:pt>
                      <c:pt idx="543">
                        <c:v>42128</c:v>
                      </c:pt>
                      <c:pt idx="544">
                        <c:v>42125</c:v>
                      </c:pt>
                      <c:pt idx="545">
                        <c:v>42124</c:v>
                      </c:pt>
                      <c:pt idx="546">
                        <c:v>42123</c:v>
                      </c:pt>
                      <c:pt idx="547">
                        <c:v>42122</c:v>
                      </c:pt>
                      <c:pt idx="548">
                        <c:v>42121</c:v>
                      </c:pt>
                      <c:pt idx="549">
                        <c:v>42118</c:v>
                      </c:pt>
                      <c:pt idx="550">
                        <c:v>42117</c:v>
                      </c:pt>
                      <c:pt idx="551">
                        <c:v>42116</c:v>
                      </c:pt>
                      <c:pt idx="552">
                        <c:v>42115</c:v>
                      </c:pt>
                      <c:pt idx="553">
                        <c:v>42114</c:v>
                      </c:pt>
                      <c:pt idx="554">
                        <c:v>42111</c:v>
                      </c:pt>
                      <c:pt idx="555">
                        <c:v>42110</c:v>
                      </c:pt>
                      <c:pt idx="556">
                        <c:v>42109</c:v>
                      </c:pt>
                      <c:pt idx="557">
                        <c:v>42108</c:v>
                      </c:pt>
                      <c:pt idx="558">
                        <c:v>42107</c:v>
                      </c:pt>
                      <c:pt idx="559">
                        <c:v>42104</c:v>
                      </c:pt>
                      <c:pt idx="560">
                        <c:v>42103</c:v>
                      </c:pt>
                      <c:pt idx="561">
                        <c:v>42102</c:v>
                      </c:pt>
                      <c:pt idx="562">
                        <c:v>42101</c:v>
                      </c:pt>
                      <c:pt idx="563">
                        <c:v>42100</c:v>
                      </c:pt>
                      <c:pt idx="564">
                        <c:v>42097</c:v>
                      </c:pt>
                      <c:pt idx="565">
                        <c:v>42096</c:v>
                      </c:pt>
                      <c:pt idx="566">
                        <c:v>42095</c:v>
                      </c:pt>
                      <c:pt idx="567">
                        <c:v>42094</c:v>
                      </c:pt>
                      <c:pt idx="568">
                        <c:v>42093</c:v>
                      </c:pt>
                      <c:pt idx="569">
                        <c:v>42090</c:v>
                      </c:pt>
                      <c:pt idx="570">
                        <c:v>42089</c:v>
                      </c:pt>
                      <c:pt idx="571">
                        <c:v>42088</c:v>
                      </c:pt>
                      <c:pt idx="572">
                        <c:v>42087</c:v>
                      </c:pt>
                      <c:pt idx="573">
                        <c:v>42086</c:v>
                      </c:pt>
                      <c:pt idx="574">
                        <c:v>42083</c:v>
                      </c:pt>
                      <c:pt idx="575">
                        <c:v>42082</c:v>
                      </c:pt>
                      <c:pt idx="576">
                        <c:v>42081</c:v>
                      </c:pt>
                      <c:pt idx="577">
                        <c:v>42080</c:v>
                      </c:pt>
                      <c:pt idx="578">
                        <c:v>42079</c:v>
                      </c:pt>
                      <c:pt idx="579">
                        <c:v>42076</c:v>
                      </c:pt>
                      <c:pt idx="580">
                        <c:v>42075</c:v>
                      </c:pt>
                      <c:pt idx="581">
                        <c:v>42074</c:v>
                      </c:pt>
                      <c:pt idx="582">
                        <c:v>42073</c:v>
                      </c:pt>
                      <c:pt idx="583">
                        <c:v>42072</c:v>
                      </c:pt>
                      <c:pt idx="584">
                        <c:v>42069</c:v>
                      </c:pt>
                      <c:pt idx="585">
                        <c:v>42068</c:v>
                      </c:pt>
                      <c:pt idx="586">
                        <c:v>42067</c:v>
                      </c:pt>
                      <c:pt idx="587">
                        <c:v>42066</c:v>
                      </c:pt>
                      <c:pt idx="588">
                        <c:v>42065</c:v>
                      </c:pt>
                      <c:pt idx="589">
                        <c:v>42062</c:v>
                      </c:pt>
                      <c:pt idx="590">
                        <c:v>42061</c:v>
                      </c:pt>
                      <c:pt idx="591">
                        <c:v>42060</c:v>
                      </c:pt>
                      <c:pt idx="592">
                        <c:v>42059</c:v>
                      </c:pt>
                      <c:pt idx="593">
                        <c:v>42058</c:v>
                      </c:pt>
                      <c:pt idx="594">
                        <c:v>42055</c:v>
                      </c:pt>
                      <c:pt idx="595">
                        <c:v>42054</c:v>
                      </c:pt>
                      <c:pt idx="596">
                        <c:v>42053</c:v>
                      </c:pt>
                      <c:pt idx="597">
                        <c:v>42052</c:v>
                      </c:pt>
                      <c:pt idx="598">
                        <c:v>42051</c:v>
                      </c:pt>
                      <c:pt idx="599">
                        <c:v>42048</c:v>
                      </c:pt>
                      <c:pt idx="600">
                        <c:v>42047</c:v>
                      </c:pt>
                      <c:pt idx="601">
                        <c:v>42046</c:v>
                      </c:pt>
                      <c:pt idx="602">
                        <c:v>42045</c:v>
                      </c:pt>
                      <c:pt idx="603">
                        <c:v>42044</c:v>
                      </c:pt>
                      <c:pt idx="604">
                        <c:v>42041</c:v>
                      </c:pt>
                      <c:pt idx="605">
                        <c:v>42040</c:v>
                      </c:pt>
                      <c:pt idx="606">
                        <c:v>42039</c:v>
                      </c:pt>
                      <c:pt idx="607">
                        <c:v>42038</c:v>
                      </c:pt>
                      <c:pt idx="608">
                        <c:v>42037</c:v>
                      </c:pt>
                      <c:pt idx="609">
                        <c:v>42034</c:v>
                      </c:pt>
                      <c:pt idx="610">
                        <c:v>42033</c:v>
                      </c:pt>
                      <c:pt idx="611">
                        <c:v>42032</c:v>
                      </c:pt>
                      <c:pt idx="612">
                        <c:v>42031</c:v>
                      </c:pt>
                      <c:pt idx="613">
                        <c:v>42030</c:v>
                      </c:pt>
                      <c:pt idx="614">
                        <c:v>42027</c:v>
                      </c:pt>
                      <c:pt idx="615">
                        <c:v>42026</c:v>
                      </c:pt>
                      <c:pt idx="616">
                        <c:v>42025</c:v>
                      </c:pt>
                      <c:pt idx="617">
                        <c:v>42024</c:v>
                      </c:pt>
                      <c:pt idx="618">
                        <c:v>42023</c:v>
                      </c:pt>
                      <c:pt idx="619">
                        <c:v>42020</c:v>
                      </c:pt>
                      <c:pt idx="620">
                        <c:v>42019</c:v>
                      </c:pt>
                      <c:pt idx="621">
                        <c:v>42018</c:v>
                      </c:pt>
                      <c:pt idx="622">
                        <c:v>42017</c:v>
                      </c:pt>
                      <c:pt idx="623">
                        <c:v>42016</c:v>
                      </c:pt>
                      <c:pt idx="624">
                        <c:v>42013</c:v>
                      </c:pt>
                      <c:pt idx="625">
                        <c:v>42012</c:v>
                      </c:pt>
                      <c:pt idx="626">
                        <c:v>42011</c:v>
                      </c:pt>
                      <c:pt idx="627">
                        <c:v>42010</c:v>
                      </c:pt>
                      <c:pt idx="628">
                        <c:v>42009</c:v>
                      </c:pt>
                      <c:pt idx="629">
                        <c:v>42006</c:v>
                      </c:pt>
                      <c:pt idx="630">
                        <c:v>42005</c:v>
                      </c:pt>
                      <c:pt idx="631">
                        <c:v>42004</c:v>
                      </c:pt>
                      <c:pt idx="632">
                        <c:v>42003</c:v>
                      </c:pt>
                      <c:pt idx="633">
                        <c:v>42002</c:v>
                      </c:pt>
                      <c:pt idx="634">
                        <c:v>41999</c:v>
                      </c:pt>
                      <c:pt idx="635">
                        <c:v>41998</c:v>
                      </c:pt>
                      <c:pt idx="636">
                        <c:v>41997</c:v>
                      </c:pt>
                      <c:pt idx="637">
                        <c:v>41996</c:v>
                      </c:pt>
                      <c:pt idx="638">
                        <c:v>41995</c:v>
                      </c:pt>
                      <c:pt idx="639">
                        <c:v>41992</c:v>
                      </c:pt>
                      <c:pt idx="640">
                        <c:v>41991</c:v>
                      </c:pt>
                      <c:pt idx="641">
                        <c:v>41990</c:v>
                      </c:pt>
                      <c:pt idx="642">
                        <c:v>41989</c:v>
                      </c:pt>
                      <c:pt idx="643">
                        <c:v>41988</c:v>
                      </c:pt>
                      <c:pt idx="644">
                        <c:v>41985</c:v>
                      </c:pt>
                      <c:pt idx="645">
                        <c:v>41984</c:v>
                      </c:pt>
                      <c:pt idx="646">
                        <c:v>41983</c:v>
                      </c:pt>
                      <c:pt idx="647">
                        <c:v>41982</c:v>
                      </c:pt>
                      <c:pt idx="648">
                        <c:v>41981</c:v>
                      </c:pt>
                      <c:pt idx="649">
                        <c:v>41978</c:v>
                      </c:pt>
                      <c:pt idx="650">
                        <c:v>41977</c:v>
                      </c:pt>
                      <c:pt idx="651">
                        <c:v>41976</c:v>
                      </c:pt>
                      <c:pt idx="652">
                        <c:v>41975</c:v>
                      </c:pt>
                      <c:pt idx="653">
                        <c:v>41974</c:v>
                      </c:pt>
                      <c:pt idx="654">
                        <c:v>41971</c:v>
                      </c:pt>
                      <c:pt idx="655">
                        <c:v>41970</c:v>
                      </c:pt>
                      <c:pt idx="656">
                        <c:v>41969</c:v>
                      </c:pt>
                      <c:pt idx="657">
                        <c:v>41968</c:v>
                      </c:pt>
                      <c:pt idx="658">
                        <c:v>41967</c:v>
                      </c:pt>
                      <c:pt idx="659">
                        <c:v>41964</c:v>
                      </c:pt>
                      <c:pt idx="660">
                        <c:v>41963</c:v>
                      </c:pt>
                      <c:pt idx="661">
                        <c:v>41962</c:v>
                      </c:pt>
                      <c:pt idx="662">
                        <c:v>41961</c:v>
                      </c:pt>
                      <c:pt idx="663">
                        <c:v>41960</c:v>
                      </c:pt>
                      <c:pt idx="664">
                        <c:v>41957</c:v>
                      </c:pt>
                      <c:pt idx="665">
                        <c:v>41956</c:v>
                      </c:pt>
                      <c:pt idx="666">
                        <c:v>41955</c:v>
                      </c:pt>
                      <c:pt idx="667">
                        <c:v>41954</c:v>
                      </c:pt>
                      <c:pt idx="668">
                        <c:v>41953</c:v>
                      </c:pt>
                      <c:pt idx="669">
                        <c:v>41950</c:v>
                      </c:pt>
                      <c:pt idx="670">
                        <c:v>41949</c:v>
                      </c:pt>
                      <c:pt idx="671">
                        <c:v>41948</c:v>
                      </c:pt>
                      <c:pt idx="672">
                        <c:v>41947</c:v>
                      </c:pt>
                      <c:pt idx="673">
                        <c:v>41946</c:v>
                      </c:pt>
                      <c:pt idx="674">
                        <c:v>41943</c:v>
                      </c:pt>
                      <c:pt idx="675">
                        <c:v>41942</c:v>
                      </c:pt>
                      <c:pt idx="676">
                        <c:v>41941</c:v>
                      </c:pt>
                      <c:pt idx="677">
                        <c:v>41940</c:v>
                      </c:pt>
                      <c:pt idx="678">
                        <c:v>41939</c:v>
                      </c:pt>
                      <c:pt idx="679">
                        <c:v>41936</c:v>
                      </c:pt>
                      <c:pt idx="680">
                        <c:v>41935</c:v>
                      </c:pt>
                      <c:pt idx="681">
                        <c:v>41934</c:v>
                      </c:pt>
                      <c:pt idx="682">
                        <c:v>41933</c:v>
                      </c:pt>
                      <c:pt idx="683">
                        <c:v>41932</c:v>
                      </c:pt>
                      <c:pt idx="684">
                        <c:v>41929</c:v>
                      </c:pt>
                      <c:pt idx="685">
                        <c:v>41928</c:v>
                      </c:pt>
                      <c:pt idx="686">
                        <c:v>41927</c:v>
                      </c:pt>
                      <c:pt idx="687">
                        <c:v>41926</c:v>
                      </c:pt>
                      <c:pt idx="688">
                        <c:v>41925</c:v>
                      </c:pt>
                      <c:pt idx="689">
                        <c:v>41922</c:v>
                      </c:pt>
                      <c:pt idx="690">
                        <c:v>41921</c:v>
                      </c:pt>
                      <c:pt idx="691">
                        <c:v>41920</c:v>
                      </c:pt>
                      <c:pt idx="692">
                        <c:v>41919</c:v>
                      </c:pt>
                      <c:pt idx="693">
                        <c:v>41918</c:v>
                      </c:pt>
                      <c:pt idx="694">
                        <c:v>41915</c:v>
                      </c:pt>
                      <c:pt idx="695">
                        <c:v>41914</c:v>
                      </c:pt>
                      <c:pt idx="696">
                        <c:v>41913</c:v>
                      </c:pt>
                      <c:pt idx="697">
                        <c:v>41912</c:v>
                      </c:pt>
                      <c:pt idx="698">
                        <c:v>41911</c:v>
                      </c:pt>
                      <c:pt idx="699">
                        <c:v>41908</c:v>
                      </c:pt>
                      <c:pt idx="700">
                        <c:v>41907</c:v>
                      </c:pt>
                      <c:pt idx="701">
                        <c:v>41906</c:v>
                      </c:pt>
                      <c:pt idx="702">
                        <c:v>41905</c:v>
                      </c:pt>
                      <c:pt idx="703">
                        <c:v>41904</c:v>
                      </c:pt>
                      <c:pt idx="704">
                        <c:v>41901</c:v>
                      </c:pt>
                      <c:pt idx="705">
                        <c:v>41900</c:v>
                      </c:pt>
                      <c:pt idx="706">
                        <c:v>41899</c:v>
                      </c:pt>
                      <c:pt idx="707">
                        <c:v>41898</c:v>
                      </c:pt>
                      <c:pt idx="708">
                        <c:v>41897</c:v>
                      </c:pt>
                      <c:pt idx="709">
                        <c:v>41894</c:v>
                      </c:pt>
                      <c:pt idx="710">
                        <c:v>41893</c:v>
                      </c:pt>
                      <c:pt idx="711">
                        <c:v>41892</c:v>
                      </c:pt>
                      <c:pt idx="712">
                        <c:v>41891</c:v>
                      </c:pt>
                      <c:pt idx="713">
                        <c:v>41890</c:v>
                      </c:pt>
                      <c:pt idx="714">
                        <c:v>41887</c:v>
                      </c:pt>
                      <c:pt idx="715">
                        <c:v>41886</c:v>
                      </c:pt>
                      <c:pt idx="716">
                        <c:v>41885</c:v>
                      </c:pt>
                      <c:pt idx="717">
                        <c:v>41884</c:v>
                      </c:pt>
                      <c:pt idx="718">
                        <c:v>41883</c:v>
                      </c:pt>
                      <c:pt idx="719">
                        <c:v>41880</c:v>
                      </c:pt>
                      <c:pt idx="720">
                        <c:v>41879</c:v>
                      </c:pt>
                      <c:pt idx="721">
                        <c:v>41878</c:v>
                      </c:pt>
                      <c:pt idx="722">
                        <c:v>41877</c:v>
                      </c:pt>
                      <c:pt idx="723">
                        <c:v>41876</c:v>
                      </c:pt>
                      <c:pt idx="724">
                        <c:v>41873</c:v>
                      </c:pt>
                      <c:pt idx="725">
                        <c:v>41872</c:v>
                      </c:pt>
                      <c:pt idx="726">
                        <c:v>41871</c:v>
                      </c:pt>
                      <c:pt idx="727">
                        <c:v>41870</c:v>
                      </c:pt>
                      <c:pt idx="728">
                        <c:v>41869</c:v>
                      </c:pt>
                      <c:pt idx="729">
                        <c:v>41866</c:v>
                      </c:pt>
                      <c:pt idx="730">
                        <c:v>41865</c:v>
                      </c:pt>
                      <c:pt idx="731">
                        <c:v>41864</c:v>
                      </c:pt>
                      <c:pt idx="732">
                        <c:v>41863</c:v>
                      </c:pt>
                      <c:pt idx="733">
                        <c:v>41862</c:v>
                      </c:pt>
                      <c:pt idx="734">
                        <c:v>41859</c:v>
                      </c:pt>
                      <c:pt idx="735">
                        <c:v>41858</c:v>
                      </c:pt>
                      <c:pt idx="736">
                        <c:v>41857</c:v>
                      </c:pt>
                      <c:pt idx="737">
                        <c:v>41856</c:v>
                      </c:pt>
                      <c:pt idx="738">
                        <c:v>41855</c:v>
                      </c:pt>
                      <c:pt idx="739">
                        <c:v>41852</c:v>
                      </c:pt>
                      <c:pt idx="740">
                        <c:v>41851</c:v>
                      </c:pt>
                      <c:pt idx="741">
                        <c:v>41850</c:v>
                      </c:pt>
                      <c:pt idx="742">
                        <c:v>41849</c:v>
                      </c:pt>
                      <c:pt idx="743">
                        <c:v>41848</c:v>
                      </c:pt>
                      <c:pt idx="744">
                        <c:v>41845</c:v>
                      </c:pt>
                      <c:pt idx="745">
                        <c:v>41844</c:v>
                      </c:pt>
                      <c:pt idx="746">
                        <c:v>41843</c:v>
                      </c:pt>
                      <c:pt idx="747">
                        <c:v>41842</c:v>
                      </c:pt>
                      <c:pt idx="748">
                        <c:v>41841</c:v>
                      </c:pt>
                      <c:pt idx="749">
                        <c:v>41838</c:v>
                      </c:pt>
                      <c:pt idx="750">
                        <c:v>41837</c:v>
                      </c:pt>
                      <c:pt idx="751">
                        <c:v>41836</c:v>
                      </c:pt>
                      <c:pt idx="752">
                        <c:v>41835</c:v>
                      </c:pt>
                      <c:pt idx="753">
                        <c:v>41834</c:v>
                      </c:pt>
                      <c:pt idx="754">
                        <c:v>41831</c:v>
                      </c:pt>
                      <c:pt idx="755">
                        <c:v>41830</c:v>
                      </c:pt>
                      <c:pt idx="756">
                        <c:v>41829</c:v>
                      </c:pt>
                      <c:pt idx="757">
                        <c:v>41828</c:v>
                      </c:pt>
                      <c:pt idx="758">
                        <c:v>41827</c:v>
                      </c:pt>
                      <c:pt idx="759">
                        <c:v>41824</c:v>
                      </c:pt>
                      <c:pt idx="760">
                        <c:v>41823</c:v>
                      </c:pt>
                      <c:pt idx="761">
                        <c:v>41822</c:v>
                      </c:pt>
                      <c:pt idx="762">
                        <c:v>41821</c:v>
                      </c:pt>
                      <c:pt idx="763">
                        <c:v>41820</c:v>
                      </c:pt>
                      <c:pt idx="764">
                        <c:v>41817</c:v>
                      </c:pt>
                      <c:pt idx="765">
                        <c:v>41816</c:v>
                      </c:pt>
                      <c:pt idx="766">
                        <c:v>41815</c:v>
                      </c:pt>
                      <c:pt idx="767">
                        <c:v>41814</c:v>
                      </c:pt>
                      <c:pt idx="768">
                        <c:v>41813</c:v>
                      </c:pt>
                      <c:pt idx="769">
                        <c:v>41810</c:v>
                      </c:pt>
                      <c:pt idx="770">
                        <c:v>41809</c:v>
                      </c:pt>
                      <c:pt idx="771">
                        <c:v>41808</c:v>
                      </c:pt>
                      <c:pt idx="772">
                        <c:v>41807</c:v>
                      </c:pt>
                      <c:pt idx="773">
                        <c:v>41806</c:v>
                      </c:pt>
                      <c:pt idx="774">
                        <c:v>41803</c:v>
                      </c:pt>
                      <c:pt idx="775">
                        <c:v>41802</c:v>
                      </c:pt>
                      <c:pt idx="776">
                        <c:v>41801</c:v>
                      </c:pt>
                      <c:pt idx="777">
                        <c:v>41800</c:v>
                      </c:pt>
                      <c:pt idx="778">
                        <c:v>41799</c:v>
                      </c:pt>
                      <c:pt idx="779">
                        <c:v>41796</c:v>
                      </c:pt>
                      <c:pt idx="780">
                        <c:v>41795</c:v>
                      </c:pt>
                      <c:pt idx="781">
                        <c:v>41794</c:v>
                      </c:pt>
                      <c:pt idx="782">
                        <c:v>41793</c:v>
                      </c:pt>
                      <c:pt idx="783">
                        <c:v>41792</c:v>
                      </c:pt>
                      <c:pt idx="784">
                        <c:v>41789</c:v>
                      </c:pt>
                      <c:pt idx="785">
                        <c:v>41788</c:v>
                      </c:pt>
                      <c:pt idx="786">
                        <c:v>41787</c:v>
                      </c:pt>
                      <c:pt idx="787">
                        <c:v>41786</c:v>
                      </c:pt>
                      <c:pt idx="788">
                        <c:v>41785</c:v>
                      </c:pt>
                      <c:pt idx="789">
                        <c:v>41782</c:v>
                      </c:pt>
                      <c:pt idx="790">
                        <c:v>41781</c:v>
                      </c:pt>
                      <c:pt idx="791">
                        <c:v>41780</c:v>
                      </c:pt>
                      <c:pt idx="792">
                        <c:v>41779</c:v>
                      </c:pt>
                      <c:pt idx="793">
                        <c:v>41778</c:v>
                      </c:pt>
                      <c:pt idx="794">
                        <c:v>41775</c:v>
                      </c:pt>
                      <c:pt idx="795">
                        <c:v>41774</c:v>
                      </c:pt>
                      <c:pt idx="796">
                        <c:v>41773</c:v>
                      </c:pt>
                      <c:pt idx="797">
                        <c:v>41772</c:v>
                      </c:pt>
                      <c:pt idx="798">
                        <c:v>41771</c:v>
                      </c:pt>
                      <c:pt idx="799">
                        <c:v>41768</c:v>
                      </c:pt>
                      <c:pt idx="800">
                        <c:v>41767</c:v>
                      </c:pt>
                      <c:pt idx="801">
                        <c:v>41766</c:v>
                      </c:pt>
                      <c:pt idx="802">
                        <c:v>41765</c:v>
                      </c:pt>
                      <c:pt idx="803">
                        <c:v>41764</c:v>
                      </c:pt>
                      <c:pt idx="804">
                        <c:v>41761</c:v>
                      </c:pt>
                      <c:pt idx="805">
                        <c:v>41760</c:v>
                      </c:pt>
                      <c:pt idx="806">
                        <c:v>41759</c:v>
                      </c:pt>
                      <c:pt idx="807">
                        <c:v>41758</c:v>
                      </c:pt>
                      <c:pt idx="808">
                        <c:v>41757</c:v>
                      </c:pt>
                      <c:pt idx="809">
                        <c:v>41754</c:v>
                      </c:pt>
                      <c:pt idx="810">
                        <c:v>41753</c:v>
                      </c:pt>
                      <c:pt idx="811">
                        <c:v>41752</c:v>
                      </c:pt>
                      <c:pt idx="812">
                        <c:v>41751</c:v>
                      </c:pt>
                      <c:pt idx="813">
                        <c:v>41750</c:v>
                      </c:pt>
                      <c:pt idx="814">
                        <c:v>41747</c:v>
                      </c:pt>
                      <c:pt idx="815">
                        <c:v>41746</c:v>
                      </c:pt>
                      <c:pt idx="816">
                        <c:v>41745</c:v>
                      </c:pt>
                      <c:pt idx="817">
                        <c:v>41744</c:v>
                      </c:pt>
                      <c:pt idx="818">
                        <c:v>41743</c:v>
                      </c:pt>
                      <c:pt idx="819">
                        <c:v>41740</c:v>
                      </c:pt>
                      <c:pt idx="820">
                        <c:v>41739</c:v>
                      </c:pt>
                      <c:pt idx="821">
                        <c:v>41738</c:v>
                      </c:pt>
                      <c:pt idx="822">
                        <c:v>41737</c:v>
                      </c:pt>
                      <c:pt idx="823">
                        <c:v>41736</c:v>
                      </c:pt>
                      <c:pt idx="824">
                        <c:v>41733</c:v>
                      </c:pt>
                      <c:pt idx="825">
                        <c:v>41732</c:v>
                      </c:pt>
                      <c:pt idx="826">
                        <c:v>41731</c:v>
                      </c:pt>
                      <c:pt idx="827">
                        <c:v>41730</c:v>
                      </c:pt>
                      <c:pt idx="828">
                        <c:v>41729</c:v>
                      </c:pt>
                      <c:pt idx="829">
                        <c:v>41726</c:v>
                      </c:pt>
                      <c:pt idx="830">
                        <c:v>41725</c:v>
                      </c:pt>
                      <c:pt idx="831">
                        <c:v>41724</c:v>
                      </c:pt>
                      <c:pt idx="832">
                        <c:v>41723</c:v>
                      </c:pt>
                      <c:pt idx="833">
                        <c:v>41722</c:v>
                      </c:pt>
                      <c:pt idx="834">
                        <c:v>41719</c:v>
                      </c:pt>
                      <c:pt idx="835">
                        <c:v>41718</c:v>
                      </c:pt>
                      <c:pt idx="836">
                        <c:v>41717</c:v>
                      </c:pt>
                      <c:pt idx="837">
                        <c:v>41716</c:v>
                      </c:pt>
                      <c:pt idx="838">
                        <c:v>41715</c:v>
                      </c:pt>
                      <c:pt idx="839">
                        <c:v>41712</c:v>
                      </c:pt>
                      <c:pt idx="840">
                        <c:v>41711</c:v>
                      </c:pt>
                      <c:pt idx="841">
                        <c:v>41710</c:v>
                      </c:pt>
                      <c:pt idx="842">
                        <c:v>41709</c:v>
                      </c:pt>
                      <c:pt idx="843">
                        <c:v>41708</c:v>
                      </c:pt>
                      <c:pt idx="844">
                        <c:v>41705</c:v>
                      </c:pt>
                      <c:pt idx="845">
                        <c:v>41704</c:v>
                      </c:pt>
                      <c:pt idx="846">
                        <c:v>41703</c:v>
                      </c:pt>
                      <c:pt idx="847">
                        <c:v>41702</c:v>
                      </c:pt>
                      <c:pt idx="848">
                        <c:v>41701</c:v>
                      </c:pt>
                      <c:pt idx="849">
                        <c:v>41698</c:v>
                      </c:pt>
                      <c:pt idx="850">
                        <c:v>41697</c:v>
                      </c:pt>
                      <c:pt idx="851">
                        <c:v>41696</c:v>
                      </c:pt>
                      <c:pt idx="852">
                        <c:v>41695</c:v>
                      </c:pt>
                      <c:pt idx="853">
                        <c:v>41694</c:v>
                      </c:pt>
                      <c:pt idx="854">
                        <c:v>41691</c:v>
                      </c:pt>
                      <c:pt idx="855">
                        <c:v>41690</c:v>
                      </c:pt>
                      <c:pt idx="856">
                        <c:v>41689</c:v>
                      </c:pt>
                      <c:pt idx="857">
                        <c:v>41688</c:v>
                      </c:pt>
                      <c:pt idx="858">
                        <c:v>41687</c:v>
                      </c:pt>
                      <c:pt idx="859">
                        <c:v>41684</c:v>
                      </c:pt>
                      <c:pt idx="860">
                        <c:v>41683</c:v>
                      </c:pt>
                      <c:pt idx="861">
                        <c:v>41682</c:v>
                      </c:pt>
                      <c:pt idx="862">
                        <c:v>41681</c:v>
                      </c:pt>
                      <c:pt idx="863">
                        <c:v>41680</c:v>
                      </c:pt>
                      <c:pt idx="864">
                        <c:v>41677</c:v>
                      </c:pt>
                      <c:pt idx="865">
                        <c:v>41676</c:v>
                      </c:pt>
                      <c:pt idx="866">
                        <c:v>41675</c:v>
                      </c:pt>
                      <c:pt idx="867">
                        <c:v>41674</c:v>
                      </c:pt>
                      <c:pt idx="868">
                        <c:v>41673</c:v>
                      </c:pt>
                      <c:pt idx="869">
                        <c:v>41670</c:v>
                      </c:pt>
                      <c:pt idx="870">
                        <c:v>41669</c:v>
                      </c:pt>
                      <c:pt idx="871">
                        <c:v>41668</c:v>
                      </c:pt>
                      <c:pt idx="872">
                        <c:v>41667</c:v>
                      </c:pt>
                      <c:pt idx="873">
                        <c:v>41666</c:v>
                      </c:pt>
                      <c:pt idx="874">
                        <c:v>41663</c:v>
                      </c:pt>
                      <c:pt idx="875">
                        <c:v>41662</c:v>
                      </c:pt>
                      <c:pt idx="876">
                        <c:v>41661</c:v>
                      </c:pt>
                      <c:pt idx="877">
                        <c:v>41660</c:v>
                      </c:pt>
                      <c:pt idx="878">
                        <c:v>41659</c:v>
                      </c:pt>
                      <c:pt idx="879">
                        <c:v>41656</c:v>
                      </c:pt>
                      <c:pt idx="880">
                        <c:v>41655</c:v>
                      </c:pt>
                      <c:pt idx="881">
                        <c:v>41654</c:v>
                      </c:pt>
                      <c:pt idx="882">
                        <c:v>41653</c:v>
                      </c:pt>
                      <c:pt idx="883">
                        <c:v>41652</c:v>
                      </c:pt>
                      <c:pt idx="884">
                        <c:v>41649</c:v>
                      </c:pt>
                      <c:pt idx="885">
                        <c:v>41648</c:v>
                      </c:pt>
                      <c:pt idx="886">
                        <c:v>41647</c:v>
                      </c:pt>
                      <c:pt idx="887">
                        <c:v>41646</c:v>
                      </c:pt>
                      <c:pt idx="888">
                        <c:v>41645</c:v>
                      </c:pt>
                      <c:pt idx="889">
                        <c:v>41642</c:v>
                      </c:pt>
                      <c:pt idx="890">
                        <c:v>41641</c:v>
                      </c:pt>
                      <c:pt idx="891">
                        <c:v>41640</c:v>
                      </c:pt>
                      <c:pt idx="892">
                        <c:v>41639</c:v>
                      </c:pt>
                      <c:pt idx="893">
                        <c:v>41638</c:v>
                      </c:pt>
                      <c:pt idx="894">
                        <c:v>41635</c:v>
                      </c:pt>
                      <c:pt idx="895">
                        <c:v>41634</c:v>
                      </c:pt>
                      <c:pt idx="896">
                        <c:v>41633</c:v>
                      </c:pt>
                      <c:pt idx="897">
                        <c:v>41632</c:v>
                      </c:pt>
                      <c:pt idx="898">
                        <c:v>41631</c:v>
                      </c:pt>
                      <c:pt idx="899">
                        <c:v>41628</c:v>
                      </c:pt>
                      <c:pt idx="900">
                        <c:v>41627</c:v>
                      </c:pt>
                      <c:pt idx="901">
                        <c:v>41626</c:v>
                      </c:pt>
                      <c:pt idx="902">
                        <c:v>41625</c:v>
                      </c:pt>
                      <c:pt idx="903">
                        <c:v>41624</c:v>
                      </c:pt>
                      <c:pt idx="904">
                        <c:v>41621</c:v>
                      </c:pt>
                      <c:pt idx="905">
                        <c:v>41620</c:v>
                      </c:pt>
                      <c:pt idx="906">
                        <c:v>41619</c:v>
                      </c:pt>
                      <c:pt idx="907">
                        <c:v>41618</c:v>
                      </c:pt>
                      <c:pt idx="908">
                        <c:v>41617</c:v>
                      </c:pt>
                      <c:pt idx="909">
                        <c:v>41614</c:v>
                      </c:pt>
                      <c:pt idx="910">
                        <c:v>41613</c:v>
                      </c:pt>
                      <c:pt idx="911">
                        <c:v>41612</c:v>
                      </c:pt>
                      <c:pt idx="912">
                        <c:v>41611</c:v>
                      </c:pt>
                      <c:pt idx="913">
                        <c:v>41610</c:v>
                      </c:pt>
                      <c:pt idx="914">
                        <c:v>41607</c:v>
                      </c:pt>
                      <c:pt idx="915">
                        <c:v>41606</c:v>
                      </c:pt>
                      <c:pt idx="916">
                        <c:v>41605</c:v>
                      </c:pt>
                      <c:pt idx="917">
                        <c:v>41604</c:v>
                      </c:pt>
                      <c:pt idx="918">
                        <c:v>41603</c:v>
                      </c:pt>
                      <c:pt idx="919">
                        <c:v>41600</c:v>
                      </c:pt>
                      <c:pt idx="920">
                        <c:v>41599</c:v>
                      </c:pt>
                      <c:pt idx="921">
                        <c:v>41598</c:v>
                      </c:pt>
                      <c:pt idx="922">
                        <c:v>41597</c:v>
                      </c:pt>
                      <c:pt idx="923">
                        <c:v>41596</c:v>
                      </c:pt>
                      <c:pt idx="924">
                        <c:v>41593</c:v>
                      </c:pt>
                      <c:pt idx="925">
                        <c:v>41592</c:v>
                      </c:pt>
                      <c:pt idx="926">
                        <c:v>41591</c:v>
                      </c:pt>
                      <c:pt idx="927">
                        <c:v>41590</c:v>
                      </c:pt>
                      <c:pt idx="928">
                        <c:v>41589</c:v>
                      </c:pt>
                      <c:pt idx="929">
                        <c:v>41586</c:v>
                      </c:pt>
                      <c:pt idx="930">
                        <c:v>41585</c:v>
                      </c:pt>
                      <c:pt idx="931">
                        <c:v>41584</c:v>
                      </c:pt>
                      <c:pt idx="932">
                        <c:v>41583</c:v>
                      </c:pt>
                      <c:pt idx="933">
                        <c:v>41582</c:v>
                      </c:pt>
                      <c:pt idx="934">
                        <c:v>41579</c:v>
                      </c:pt>
                      <c:pt idx="935">
                        <c:v>41578</c:v>
                      </c:pt>
                      <c:pt idx="936">
                        <c:v>41577</c:v>
                      </c:pt>
                      <c:pt idx="937">
                        <c:v>41576</c:v>
                      </c:pt>
                      <c:pt idx="938">
                        <c:v>41575</c:v>
                      </c:pt>
                      <c:pt idx="939">
                        <c:v>41572</c:v>
                      </c:pt>
                      <c:pt idx="940">
                        <c:v>41571</c:v>
                      </c:pt>
                      <c:pt idx="941">
                        <c:v>41570</c:v>
                      </c:pt>
                      <c:pt idx="942">
                        <c:v>41569</c:v>
                      </c:pt>
                      <c:pt idx="943">
                        <c:v>41568</c:v>
                      </c:pt>
                      <c:pt idx="944">
                        <c:v>41565</c:v>
                      </c:pt>
                      <c:pt idx="945">
                        <c:v>41564</c:v>
                      </c:pt>
                      <c:pt idx="946">
                        <c:v>41563</c:v>
                      </c:pt>
                      <c:pt idx="947">
                        <c:v>41562</c:v>
                      </c:pt>
                      <c:pt idx="948">
                        <c:v>41561</c:v>
                      </c:pt>
                      <c:pt idx="949">
                        <c:v>41558</c:v>
                      </c:pt>
                      <c:pt idx="950">
                        <c:v>41557</c:v>
                      </c:pt>
                      <c:pt idx="951">
                        <c:v>41556</c:v>
                      </c:pt>
                      <c:pt idx="952">
                        <c:v>41555</c:v>
                      </c:pt>
                      <c:pt idx="953">
                        <c:v>41554</c:v>
                      </c:pt>
                      <c:pt idx="954">
                        <c:v>41551</c:v>
                      </c:pt>
                      <c:pt idx="955">
                        <c:v>41550</c:v>
                      </c:pt>
                      <c:pt idx="956">
                        <c:v>41549</c:v>
                      </c:pt>
                      <c:pt idx="957">
                        <c:v>41548</c:v>
                      </c:pt>
                      <c:pt idx="958">
                        <c:v>41547</c:v>
                      </c:pt>
                      <c:pt idx="959">
                        <c:v>41544</c:v>
                      </c:pt>
                      <c:pt idx="960">
                        <c:v>41543</c:v>
                      </c:pt>
                      <c:pt idx="961">
                        <c:v>41542</c:v>
                      </c:pt>
                      <c:pt idx="962">
                        <c:v>41541</c:v>
                      </c:pt>
                      <c:pt idx="963">
                        <c:v>41540</c:v>
                      </c:pt>
                      <c:pt idx="964">
                        <c:v>41537</c:v>
                      </c:pt>
                      <c:pt idx="965">
                        <c:v>41536</c:v>
                      </c:pt>
                      <c:pt idx="966">
                        <c:v>41535</c:v>
                      </c:pt>
                      <c:pt idx="967">
                        <c:v>41534</c:v>
                      </c:pt>
                      <c:pt idx="968">
                        <c:v>41533</c:v>
                      </c:pt>
                      <c:pt idx="969">
                        <c:v>41530</c:v>
                      </c:pt>
                      <c:pt idx="970">
                        <c:v>41529</c:v>
                      </c:pt>
                      <c:pt idx="971">
                        <c:v>41528</c:v>
                      </c:pt>
                      <c:pt idx="972">
                        <c:v>41527</c:v>
                      </c:pt>
                      <c:pt idx="973">
                        <c:v>41526</c:v>
                      </c:pt>
                      <c:pt idx="974">
                        <c:v>41523</c:v>
                      </c:pt>
                      <c:pt idx="975">
                        <c:v>41522</c:v>
                      </c:pt>
                      <c:pt idx="976">
                        <c:v>41521</c:v>
                      </c:pt>
                      <c:pt idx="977">
                        <c:v>41520</c:v>
                      </c:pt>
                      <c:pt idx="978">
                        <c:v>41519</c:v>
                      </c:pt>
                      <c:pt idx="979">
                        <c:v>41516</c:v>
                      </c:pt>
                      <c:pt idx="980">
                        <c:v>41515</c:v>
                      </c:pt>
                      <c:pt idx="981">
                        <c:v>41514</c:v>
                      </c:pt>
                      <c:pt idx="982">
                        <c:v>41513</c:v>
                      </c:pt>
                      <c:pt idx="983">
                        <c:v>41512</c:v>
                      </c:pt>
                      <c:pt idx="984">
                        <c:v>41509</c:v>
                      </c:pt>
                      <c:pt idx="985">
                        <c:v>41508</c:v>
                      </c:pt>
                      <c:pt idx="986">
                        <c:v>41507</c:v>
                      </c:pt>
                      <c:pt idx="987">
                        <c:v>41506</c:v>
                      </c:pt>
                      <c:pt idx="988">
                        <c:v>41505</c:v>
                      </c:pt>
                      <c:pt idx="989">
                        <c:v>41502</c:v>
                      </c:pt>
                      <c:pt idx="990">
                        <c:v>41501</c:v>
                      </c:pt>
                      <c:pt idx="991">
                        <c:v>41500</c:v>
                      </c:pt>
                      <c:pt idx="992">
                        <c:v>41499</c:v>
                      </c:pt>
                      <c:pt idx="993">
                        <c:v>41498</c:v>
                      </c:pt>
                      <c:pt idx="994">
                        <c:v>41495</c:v>
                      </c:pt>
                      <c:pt idx="995">
                        <c:v>41494</c:v>
                      </c:pt>
                      <c:pt idx="996">
                        <c:v>41493</c:v>
                      </c:pt>
                      <c:pt idx="997">
                        <c:v>41492</c:v>
                      </c:pt>
                      <c:pt idx="998">
                        <c:v>41491</c:v>
                      </c:pt>
                      <c:pt idx="999">
                        <c:v>41488</c:v>
                      </c:pt>
                      <c:pt idx="1000">
                        <c:v>41487</c:v>
                      </c:pt>
                      <c:pt idx="1001">
                        <c:v>41486</c:v>
                      </c:pt>
                      <c:pt idx="1002">
                        <c:v>41485</c:v>
                      </c:pt>
                      <c:pt idx="1003">
                        <c:v>41484</c:v>
                      </c:pt>
                      <c:pt idx="1004">
                        <c:v>41481</c:v>
                      </c:pt>
                      <c:pt idx="1005">
                        <c:v>41480</c:v>
                      </c:pt>
                      <c:pt idx="1006">
                        <c:v>41479</c:v>
                      </c:pt>
                      <c:pt idx="1007">
                        <c:v>41478</c:v>
                      </c:pt>
                      <c:pt idx="1008">
                        <c:v>41477</c:v>
                      </c:pt>
                      <c:pt idx="1009">
                        <c:v>41474</c:v>
                      </c:pt>
                      <c:pt idx="1010">
                        <c:v>41473</c:v>
                      </c:pt>
                      <c:pt idx="1011">
                        <c:v>41472</c:v>
                      </c:pt>
                      <c:pt idx="1012">
                        <c:v>41471</c:v>
                      </c:pt>
                      <c:pt idx="1013">
                        <c:v>41470</c:v>
                      </c:pt>
                      <c:pt idx="1014">
                        <c:v>41467</c:v>
                      </c:pt>
                      <c:pt idx="1015">
                        <c:v>41466</c:v>
                      </c:pt>
                      <c:pt idx="1016">
                        <c:v>41465</c:v>
                      </c:pt>
                      <c:pt idx="1017">
                        <c:v>41464</c:v>
                      </c:pt>
                      <c:pt idx="1018">
                        <c:v>41463</c:v>
                      </c:pt>
                      <c:pt idx="1019">
                        <c:v>41460</c:v>
                      </c:pt>
                      <c:pt idx="1020">
                        <c:v>41459</c:v>
                      </c:pt>
                      <c:pt idx="1021">
                        <c:v>41458</c:v>
                      </c:pt>
                      <c:pt idx="1022">
                        <c:v>41457</c:v>
                      </c:pt>
                      <c:pt idx="1023">
                        <c:v>41456</c:v>
                      </c:pt>
                      <c:pt idx="1024">
                        <c:v>41453</c:v>
                      </c:pt>
                      <c:pt idx="1025">
                        <c:v>41452</c:v>
                      </c:pt>
                      <c:pt idx="1026">
                        <c:v>41451</c:v>
                      </c:pt>
                      <c:pt idx="1027">
                        <c:v>41450</c:v>
                      </c:pt>
                      <c:pt idx="1028">
                        <c:v>41449</c:v>
                      </c:pt>
                      <c:pt idx="1029">
                        <c:v>41446</c:v>
                      </c:pt>
                      <c:pt idx="1030">
                        <c:v>41445</c:v>
                      </c:pt>
                      <c:pt idx="1031">
                        <c:v>41444</c:v>
                      </c:pt>
                      <c:pt idx="1032">
                        <c:v>41443</c:v>
                      </c:pt>
                      <c:pt idx="1033">
                        <c:v>41442</c:v>
                      </c:pt>
                      <c:pt idx="1034">
                        <c:v>41439</c:v>
                      </c:pt>
                      <c:pt idx="1035">
                        <c:v>41438</c:v>
                      </c:pt>
                      <c:pt idx="1036">
                        <c:v>41437</c:v>
                      </c:pt>
                      <c:pt idx="1037">
                        <c:v>41436</c:v>
                      </c:pt>
                      <c:pt idx="1038">
                        <c:v>41435</c:v>
                      </c:pt>
                      <c:pt idx="1039">
                        <c:v>41432</c:v>
                      </c:pt>
                      <c:pt idx="1040">
                        <c:v>41431</c:v>
                      </c:pt>
                      <c:pt idx="1041">
                        <c:v>41430</c:v>
                      </c:pt>
                      <c:pt idx="1042">
                        <c:v>41429</c:v>
                      </c:pt>
                      <c:pt idx="1043">
                        <c:v>41428</c:v>
                      </c:pt>
                      <c:pt idx="1044">
                        <c:v>41425</c:v>
                      </c:pt>
                      <c:pt idx="1045">
                        <c:v>41424</c:v>
                      </c:pt>
                      <c:pt idx="1046">
                        <c:v>41423</c:v>
                      </c:pt>
                      <c:pt idx="1047">
                        <c:v>41422</c:v>
                      </c:pt>
                      <c:pt idx="1048">
                        <c:v>41421</c:v>
                      </c:pt>
                      <c:pt idx="1049">
                        <c:v>41418</c:v>
                      </c:pt>
                      <c:pt idx="1050">
                        <c:v>41417</c:v>
                      </c:pt>
                      <c:pt idx="1051">
                        <c:v>41416</c:v>
                      </c:pt>
                      <c:pt idx="1052">
                        <c:v>41415</c:v>
                      </c:pt>
                      <c:pt idx="1053">
                        <c:v>41414</c:v>
                      </c:pt>
                      <c:pt idx="1054">
                        <c:v>41411</c:v>
                      </c:pt>
                      <c:pt idx="1055">
                        <c:v>41410</c:v>
                      </c:pt>
                      <c:pt idx="1056">
                        <c:v>41409</c:v>
                      </c:pt>
                      <c:pt idx="1057">
                        <c:v>41408</c:v>
                      </c:pt>
                      <c:pt idx="1058">
                        <c:v>41407</c:v>
                      </c:pt>
                      <c:pt idx="1059">
                        <c:v>41404</c:v>
                      </c:pt>
                      <c:pt idx="1060">
                        <c:v>41403</c:v>
                      </c:pt>
                      <c:pt idx="1061">
                        <c:v>41402</c:v>
                      </c:pt>
                      <c:pt idx="1062">
                        <c:v>41401</c:v>
                      </c:pt>
                      <c:pt idx="1063">
                        <c:v>41400</c:v>
                      </c:pt>
                      <c:pt idx="1064">
                        <c:v>41397</c:v>
                      </c:pt>
                      <c:pt idx="1065">
                        <c:v>41396</c:v>
                      </c:pt>
                      <c:pt idx="1066">
                        <c:v>41395</c:v>
                      </c:pt>
                      <c:pt idx="1067">
                        <c:v>41394</c:v>
                      </c:pt>
                      <c:pt idx="1068">
                        <c:v>41393</c:v>
                      </c:pt>
                      <c:pt idx="1069">
                        <c:v>41390</c:v>
                      </c:pt>
                      <c:pt idx="1070">
                        <c:v>41389</c:v>
                      </c:pt>
                      <c:pt idx="1071">
                        <c:v>41388</c:v>
                      </c:pt>
                      <c:pt idx="1072">
                        <c:v>41387</c:v>
                      </c:pt>
                      <c:pt idx="1073">
                        <c:v>41386</c:v>
                      </c:pt>
                      <c:pt idx="1074">
                        <c:v>41383</c:v>
                      </c:pt>
                      <c:pt idx="1075">
                        <c:v>41382</c:v>
                      </c:pt>
                      <c:pt idx="1076">
                        <c:v>41381</c:v>
                      </c:pt>
                      <c:pt idx="1077">
                        <c:v>41380</c:v>
                      </c:pt>
                      <c:pt idx="1078">
                        <c:v>41379</c:v>
                      </c:pt>
                      <c:pt idx="1079">
                        <c:v>41376</c:v>
                      </c:pt>
                      <c:pt idx="1080">
                        <c:v>41375</c:v>
                      </c:pt>
                      <c:pt idx="1081">
                        <c:v>41374</c:v>
                      </c:pt>
                      <c:pt idx="1082">
                        <c:v>41373</c:v>
                      </c:pt>
                      <c:pt idx="1083">
                        <c:v>41372</c:v>
                      </c:pt>
                      <c:pt idx="1084">
                        <c:v>41369</c:v>
                      </c:pt>
                      <c:pt idx="1085">
                        <c:v>41368</c:v>
                      </c:pt>
                      <c:pt idx="1086">
                        <c:v>41367</c:v>
                      </c:pt>
                      <c:pt idx="1087">
                        <c:v>41366</c:v>
                      </c:pt>
                      <c:pt idx="1088">
                        <c:v>41365</c:v>
                      </c:pt>
                      <c:pt idx="1089">
                        <c:v>41362</c:v>
                      </c:pt>
                      <c:pt idx="1090">
                        <c:v>41361</c:v>
                      </c:pt>
                      <c:pt idx="1091">
                        <c:v>41360</c:v>
                      </c:pt>
                      <c:pt idx="1092">
                        <c:v>41359</c:v>
                      </c:pt>
                      <c:pt idx="1093">
                        <c:v>41358</c:v>
                      </c:pt>
                      <c:pt idx="1094">
                        <c:v>41355</c:v>
                      </c:pt>
                      <c:pt idx="1095">
                        <c:v>41354</c:v>
                      </c:pt>
                      <c:pt idx="1096">
                        <c:v>41353</c:v>
                      </c:pt>
                      <c:pt idx="1097">
                        <c:v>41352</c:v>
                      </c:pt>
                      <c:pt idx="1098">
                        <c:v>41351</c:v>
                      </c:pt>
                      <c:pt idx="1099">
                        <c:v>41348</c:v>
                      </c:pt>
                      <c:pt idx="1100">
                        <c:v>41347</c:v>
                      </c:pt>
                      <c:pt idx="1101">
                        <c:v>41346</c:v>
                      </c:pt>
                      <c:pt idx="1102">
                        <c:v>41345</c:v>
                      </c:pt>
                      <c:pt idx="1103">
                        <c:v>41344</c:v>
                      </c:pt>
                      <c:pt idx="1104">
                        <c:v>41341</c:v>
                      </c:pt>
                      <c:pt idx="1105">
                        <c:v>41340</c:v>
                      </c:pt>
                      <c:pt idx="1106">
                        <c:v>41339</c:v>
                      </c:pt>
                      <c:pt idx="1107">
                        <c:v>41338</c:v>
                      </c:pt>
                      <c:pt idx="1108">
                        <c:v>41337</c:v>
                      </c:pt>
                      <c:pt idx="1109">
                        <c:v>41334</c:v>
                      </c:pt>
                      <c:pt idx="1110">
                        <c:v>41333</c:v>
                      </c:pt>
                      <c:pt idx="1111">
                        <c:v>41332</c:v>
                      </c:pt>
                      <c:pt idx="1112">
                        <c:v>41331</c:v>
                      </c:pt>
                      <c:pt idx="1113">
                        <c:v>41330</c:v>
                      </c:pt>
                      <c:pt idx="1114">
                        <c:v>41327</c:v>
                      </c:pt>
                      <c:pt idx="1115">
                        <c:v>41326</c:v>
                      </c:pt>
                      <c:pt idx="1116">
                        <c:v>41325</c:v>
                      </c:pt>
                      <c:pt idx="1117">
                        <c:v>41324</c:v>
                      </c:pt>
                      <c:pt idx="1118">
                        <c:v>41323</c:v>
                      </c:pt>
                      <c:pt idx="1119">
                        <c:v>41320</c:v>
                      </c:pt>
                      <c:pt idx="1120">
                        <c:v>41319</c:v>
                      </c:pt>
                      <c:pt idx="1121">
                        <c:v>41318</c:v>
                      </c:pt>
                      <c:pt idx="1122">
                        <c:v>41317</c:v>
                      </c:pt>
                      <c:pt idx="1123">
                        <c:v>41316</c:v>
                      </c:pt>
                      <c:pt idx="1124">
                        <c:v>41313</c:v>
                      </c:pt>
                      <c:pt idx="1125">
                        <c:v>41312</c:v>
                      </c:pt>
                      <c:pt idx="1126">
                        <c:v>41311</c:v>
                      </c:pt>
                      <c:pt idx="1127">
                        <c:v>41310</c:v>
                      </c:pt>
                      <c:pt idx="1128">
                        <c:v>41309</c:v>
                      </c:pt>
                      <c:pt idx="1129">
                        <c:v>41306</c:v>
                      </c:pt>
                      <c:pt idx="1130">
                        <c:v>41305</c:v>
                      </c:pt>
                      <c:pt idx="1131">
                        <c:v>41304</c:v>
                      </c:pt>
                      <c:pt idx="1132">
                        <c:v>41303</c:v>
                      </c:pt>
                      <c:pt idx="1133">
                        <c:v>41302</c:v>
                      </c:pt>
                      <c:pt idx="1134">
                        <c:v>41299</c:v>
                      </c:pt>
                      <c:pt idx="1135">
                        <c:v>41298</c:v>
                      </c:pt>
                      <c:pt idx="1136">
                        <c:v>41297</c:v>
                      </c:pt>
                      <c:pt idx="1137">
                        <c:v>41296</c:v>
                      </c:pt>
                      <c:pt idx="1138">
                        <c:v>41295</c:v>
                      </c:pt>
                      <c:pt idx="1139">
                        <c:v>41292</c:v>
                      </c:pt>
                      <c:pt idx="1140">
                        <c:v>41291</c:v>
                      </c:pt>
                      <c:pt idx="1141">
                        <c:v>41290</c:v>
                      </c:pt>
                      <c:pt idx="1142">
                        <c:v>41289</c:v>
                      </c:pt>
                      <c:pt idx="1143">
                        <c:v>41288</c:v>
                      </c:pt>
                      <c:pt idx="1144">
                        <c:v>41285</c:v>
                      </c:pt>
                      <c:pt idx="1145">
                        <c:v>41284</c:v>
                      </c:pt>
                      <c:pt idx="1146">
                        <c:v>41283</c:v>
                      </c:pt>
                      <c:pt idx="1147">
                        <c:v>41282</c:v>
                      </c:pt>
                      <c:pt idx="1148">
                        <c:v>41281</c:v>
                      </c:pt>
                      <c:pt idx="1149">
                        <c:v>41278</c:v>
                      </c:pt>
                      <c:pt idx="1150">
                        <c:v>41277</c:v>
                      </c:pt>
                      <c:pt idx="1151">
                        <c:v>41276</c:v>
                      </c:pt>
                      <c:pt idx="1152">
                        <c:v>41275</c:v>
                      </c:pt>
                      <c:pt idx="1153">
                        <c:v>41274</c:v>
                      </c:pt>
                      <c:pt idx="1154">
                        <c:v>41271</c:v>
                      </c:pt>
                      <c:pt idx="1155">
                        <c:v>41270</c:v>
                      </c:pt>
                      <c:pt idx="1156">
                        <c:v>41269</c:v>
                      </c:pt>
                      <c:pt idx="1157">
                        <c:v>41268</c:v>
                      </c:pt>
                      <c:pt idx="1158">
                        <c:v>41267</c:v>
                      </c:pt>
                      <c:pt idx="1159">
                        <c:v>41264</c:v>
                      </c:pt>
                      <c:pt idx="1160">
                        <c:v>41263</c:v>
                      </c:pt>
                      <c:pt idx="1161">
                        <c:v>41262</c:v>
                      </c:pt>
                      <c:pt idx="1162">
                        <c:v>41261</c:v>
                      </c:pt>
                      <c:pt idx="1163">
                        <c:v>41260</c:v>
                      </c:pt>
                      <c:pt idx="1164">
                        <c:v>41257</c:v>
                      </c:pt>
                      <c:pt idx="1165">
                        <c:v>41256</c:v>
                      </c:pt>
                      <c:pt idx="1166">
                        <c:v>41255</c:v>
                      </c:pt>
                      <c:pt idx="1167">
                        <c:v>41254</c:v>
                      </c:pt>
                      <c:pt idx="1168">
                        <c:v>41253</c:v>
                      </c:pt>
                      <c:pt idx="1169">
                        <c:v>41250</c:v>
                      </c:pt>
                      <c:pt idx="1170">
                        <c:v>41249</c:v>
                      </c:pt>
                      <c:pt idx="1171">
                        <c:v>41248</c:v>
                      </c:pt>
                      <c:pt idx="1172">
                        <c:v>41247</c:v>
                      </c:pt>
                      <c:pt idx="1173">
                        <c:v>41246</c:v>
                      </c:pt>
                      <c:pt idx="1174">
                        <c:v>41243</c:v>
                      </c:pt>
                      <c:pt idx="1175">
                        <c:v>41242</c:v>
                      </c:pt>
                      <c:pt idx="1176">
                        <c:v>41241</c:v>
                      </c:pt>
                      <c:pt idx="1177">
                        <c:v>41240</c:v>
                      </c:pt>
                      <c:pt idx="1178">
                        <c:v>41239</c:v>
                      </c:pt>
                      <c:pt idx="1179">
                        <c:v>41236</c:v>
                      </c:pt>
                      <c:pt idx="1180">
                        <c:v>41235</c:v>
                      </c:pt>
                      <c:pt idx="1181">
                        <c:v>41234</c:v>
                      </c:pt>
                      <c:pt idx="1182">
                        <c:v>41233</c:v>
                      </c:pt>
                      <c:pt idx="1183">
                        <c:v>41232</c:v>
                      </c:pt>
                      <c:pt idx="1184">
                        <c:v>41229</c:v>
                      </c:pt>
                      <c:pt idx="1185">
                        <c:v>41228</c:v>
                      </c:pt>
                      <c:pt idx="1186">
                        <c:v>41227</c:v>
                      </c:pt>
                      <c:pt idx="1187">
                        <c:v>41226</c:v>
                      </c:pt>
                      <c:pt idx="1188">
                        <c:v>41225</c:v>
                      </c:pt>
                      <c:pt idx="1189">
                        <c:v>41222</c:v>
                      </c:pt>
                      <c:pt idx="1190">
                        <c:v>41221</c:v>
                      </c:pt>
                      <c:pt idx="1191">
                        <c:v>41220</c:v>
                      </c:pt>
                      <c:pt idx="1192">
                        <c:v>41219</c:v>
                      </c:pt>
                      <c:pt idx="1193">
                        <c:v>41218</c:v>
                      </c:pt>
                      <c:pt idx="1194">
                        <c:v>41215</c:v>
                      </c:pt>
                      <c:pt idx="1195">
                        <c:v>41214</c:v>
                      </c:pt>
                      <c:pt idx="1196">
                        <c:v>41213</c:v>
                      </c:pt>
                      <c:pt idx="1197">
                        <c:v>41212</c:v>
                      </c:pt>
                      <c:pt idx="1198">
                        <c:v>41211</c:v>
                      </c:pt>
                      <c:pt idx="1199">
                        <c:v>41208</c:v>
                      </c:pt>
                      <c:pt idx="1200">
                        <c:v>41207</c:v>
                      </c:pt>
                      <c:pt idx="1201">
                        <c:v>41206</c:v>
                      </c:pt>
                      <c:pt idx="1202">
                        <c:v>41205</c:v>
                      </c:pt>
                      <c:pt idx="1203">
                        <c:v>41204</c:v>
                      </c:pt>
                      <c:pt idx="1204">
                        <c:v>41201</c:v>
                      </c:pt>
                      <c:pt idx="1205">
                        <c:v>41200</c:v>
                      </c:pt>
                      <c:pt idx="1206">
                        <c:v>41199</c:v>
                      </c:pt>
                      <c:pt idx="1207">
                        <c:v>41198</c:v>
                      </c:pt>
                      <c:pt idx="1208">
                        <c:v>41197</c:v>
                      </c:pt>
                      <c:pt idx="1209">
                        <c:v>41194</c:v>
                      </c:pt>
                      <c:pt idx="1210">
                        <c:v>41193</c:v>
                      </c:pt>
                      <c:pt idx="1211">
                        <c:v>41192</c:v>
                      </c:pt>
                      <c:pt idx="1212">
                        <c:v>41191</c:v>
                      </c:pt>
                      <c:pt idx="1213">
                        <c:v>41190</c:v>
                      </c:pt>
                      <c:pt idx="1214">
                        <c:v>41187</c:v>
                      </c:pt>
                      <c:pt idx="1215">
                        <c:v>41186</c:v>
                      </c:pt>
                      <c:pt idx="1216">
                        <c:v>41185</c:v>
                      </c:pt>
                      <c:pt idx="1217">
                        <c:v>41184</c:v>
                      </c:pt>
                      <c:pt idx="1218">
                        <c:v>41183</c:v>
                      </c:pt>
                      <c:pt idx="1219">
                        <c:v>41180</c:v>
                      </c:pt>
                      <c:pt idx="1220">
                        <c:v>41179</c:v>
                      </c:pt>
                      <c:pt idx="1221">
                        <c:v>41178</c:v>
                      </c:pt>
                      <c:pt idx="1222">
                        <c:v>41177</c:v>
                      </c:pt>
                      <c:pt idx="1223">
                        <c:v>41176</c:v>
                      </c:pt>
                      <c:pt idx="1224">
                        <c:v>41173</c:v>
                      </c:pt>
                      <c:pt idx="1225">
                        <c:v>41172</c:v>
                      </c:pt>
                      <c:pt idx="1226">
                        <c:v>41171</c:v>
                      </c:pt>
                      <c:pt idx="1227">
                        <c:v>41170</c:v>
                      </c:pt>
                      <c:pt idx="1228">
                        <c:v>41169</c:v>
                      </c:pt>
                      <c:pt idx="1229">
                        <c:v>41166</c:v>
                      </c:pt>
                      <c:pt idx="1230">
                        <c:v>41165</c:v>
                      </c:pt>
                      <c:pt idx="1231">
                        <c:v>41164</c:v>
                      </c:pt>
                      <c:pt idx="1232">
                        <c:v>41163</c:v>
                      </c:pt>
                      <c:pt idx="1233">
                        <c:v>41162</c:v>
                      </c:pt>
                      <c:pt idx="1234">
                        <c:v>41159</c:v>
                      </c:pt>
                      <c:pt idx="1235">
                        <c:v>41158</c:v>
                      </c:pt>
                      <c:pt idx="1236">
                        <c:v>41157</c:v>
                      </c:pt>
                      <c:pt idx="1237">
                        <c:v>41156</c:v>
                      </c:pt>
                      <c:pt idx="1238">
                        <c:v>41155</c:v>
                      </c:pt>
                      <c:pt idx="1239">
                        <c:v>41152</c:v>
                      </c:pt>
                      <c:pt idx="1240">
                        <c:v>41151</c:v>
                      </c:pt>
                      <c:pt idx="1241">
                        <c:v>41150</c:v>
                      </c:pt>
                      <c:pt idx="1242">
                        <c:v>41149</c:v>
                      </c:pt>
                      <c:pt idx="1243">
                        <c:v>41148</c:v>
                      </c:pt>
                      <c:pt idx="1244">
                        <c:v>41145</c:v>
                      </c:pt>
                      <c:pt idx="1245">
                        <c:v>41144</c:v>
                      </c:pt>
                      <c:pt idx="1246">
                        <c:v>41143</c:v>
                      </c:pt>
                      <c:pt idx="1247">
                        <c:v>41142</c:v>
                      </c:pt>
                      <c:pt idx="1248">
                        <c:v>41141</c:v>
                      </c:pt>
                      <c:pt idx="1249">
                        <c:v>41138</c:v>
                      </c:pt>
                      <c:pt idx="1250">
                        <c:v>41137</c:v>
                      </c:pt>
                      <c:pt idx="1251">
                        <c:v>41136</c:v>
                      </c:pt>
                      <c:pt idx="1252">
                        <c:v>41135</c:v>
                      </c:pt>
                      <c:pt idx="1253">
                        <c:v>41134</c:v>
                      </c:pt>
                      <c:pt idx="1254">
                        <c:v>41131</c:v>
                      </c:pt>
                      <c:pt idx="1255">
                        <c:v>41130</c:v>
                      </c:pt>
                      <c:pt idx="1256">
                        <c:v>41129</c:v>
                      </c:pt>
                      <c:pt idx="1257">
                        <c:v>41128</c:v>
                      </c:pt>
                      <c:pt idx="1258">
                        <c:v>41127</c:v>
                      </c:pt>
                      <c:pt idx="1259">
                        <c:v>41124</c:v>
                      </c:pt>
                      <c:pt idx="1260">
                        <c:v>41123</c:v>
                      </c:pt>
                      <c:pt idx="1261">
                        <c:v>41122</c:v>
                      </c:pt>
                      <c:pt idx="1262">
                        <c:v>41121</c:v>
                      </c:pt>
                      <c:pt idx="1263">
                        <c:v>41120</c:v>
                      </c:pt>
                      <c:pt idx="1264">
                        <c:v>41117</c:v>
                      </c:pt>
                      <c:pt idx="1265">
                        <c:v>41116</c:v>
                      </c:pt>
                      <c:pt idx="1266">
                        <c:v>41115</c:v>
                      </c:pt>
                      <c:pt idx="1267">
                        <c:v>41114</c:v>
                      </c:pt>
                      <c:pt idx="1268">
                        <c:v>41113</c:v>
                      </c:pt>
                      <c:pt idx="1269">
                        <c:v>41110</c:v>
                      </c:pt>
                      <c:pt idx="1270">
                        <c:v>41109</c:v>
                      </c:pt>
                      <c:pt idx="1271">
                        <c:v>41108</c:v>
                      </c:pt>
                      <c:pt idx="1272">
                        <c:v>41107</c:v>
                      </c:pt>
                      <c:pt idx="1273">
                        <c:v>41106</c:v>
                      </c:pt>
                      <c:pt idx="1274">
                        <c:v>41103</c:v>
                      </c:pt>
                      <c:pt idx="1275">
                        <c:v>41102</c:v>
                      </c:pt>
                      <c:pt idx="1276">
                        <c:v>41101</c:v>
                      </c:pt>
                      <c:pt idx="1277">
                        <c:v>41100</c:v>
                      </c:pt>
                      <c:pt idx="1278">
                        <c:v>41099</c:v>
                      </c:pt>
                      <c:pt idx="1279">
                        <c:v>41096</c:v>
                      </c:pt>
                      <c:pt idx="1280">
                        <c:v>41095</c:v>
                      </c:pt>
                      <c:pt idx="1281">
                        <c:v>41094</c:v>
                      </c:pt>
                      <c:pt idx="1282">
                        <c:v>41093</c:v>
                      </c:pt>
                      <c:pt idx="1283">
                        <c:v>41092</c:v>
                      </c:pt>
                      <c:pt idx="1284">
                        <c:v>41089</c:v>
                      </c:pt>
                      <c:pt idx="1285">
                        <c:v>41088</c:v>
                      </c:pt>
                      <c:pt idx="1286">
                        <c:v>41087</c:v>
                      </c:pt>
                      <c:pt idx="1287">
                        <c:v>41086</c:v>
                      </c:pt>
                      <c:pt idx="1288">
                        <c:v>41085</c:v>
                      </c:pt>
                      <c:pt idx="1289">
                        <c:v>41082</c:v>
                      </c:pt>
                      <c:pt idx="1290">
                        <c:v>41081</c:v>
                      </c:pt>
                      <c:pt idx="1291">
                        <c:v>41080</c:v>
                      </c:pt>
                      <c:pt idx="1292">
                        <c:v>41079</c:v>
                      </c:pt>
                      <c:pt idx="1293">
                        <c:v>41078</c:v>
                      </c:pt>
                      <c:pt idx="1294">
                        <c:v>41075</c:v>
                      </c:pt>
                      <c:pt idx="1295">
                        <c:v>41074</c:v>
                      </c:pt>
                      <c:pt idx="1296">
                        <c:v>41073</c:v>
                      </c:pt>
                      <c:pt idx="1297">
                        <c:v>41072</c:v>
                      </c:pt>
                      <c:pt idx="1298">
                        <c:v>41071</c:v>
                      </c:pt>
                      <c:pt idx="1299">
                        <c:v>41068</c:v>
                      </c:pt>
                      <c:pt idx="1300">
                        <c:v>41067</c:v>
                      </c:pt>
                      <c:pt idx="1301">
                        <c:v>41066</c:v>
                      </c:pt>
                      <c:pt idx="1302">
                        <c:v>41065</c:v>
                      </c:pt>
                      <c:pt idx="1303">
                        <c:v>41064</c:v>
                      </c:pt>
                      <c:pt idx="1304">
                        <c:v>41061</c:v>
                      </c:pt>
                      <c:pt idx="1305">
                        <c:v>41060</c:v>
                      </c:pt>
                      <c:pt idx="1306">
                        <c:v>41059</c:v>
                      </c:pt>
                      <c:pt idx="1307">
                        <c:v>41058</c:v>
                      </c:pt>
                      <c:pt idx="1308">
                        <c:v>41057</c:v>
                      </c:pt>
                      <c:pt idx="1309">
                        <c:v>41054</c:v>
                      </c:pt>
                      <c:pt idx="1310">
                        <c:v>41053</c:v>
                      </c:pt>
                      <c:pt idx="1311">
                        <c:v>41052</c:v>
                      </c:pt>
                      <c:pt idx="1312">
                        <c:v>41051</c:v>
                      </c:pt>
                      <c:pt idx="1313">
                        <c:v>41050</c:v>
                      </c:pt>
                      <c:pt idx="1314">
                        <c:v>41047</c:v>
                      </c:pt>
                      <c:pt idx="1315">
                        <c:v>41046</c:v>
                      </c:pt>
                      <c:pt idx="1316">
                        <c:v>41045</c:v>
                      </c:pt>
                      <c:pt idx="1317">
                        <c:v>41044</c:v>
                      </c:pt>
                      <c:pt idx="1318">
                        <c:v>41043</c:v>
                      </c:pt>
                      <c:pt idx="1319">
                        <c:v>41040</c:v>
                      </c:pt>
                      <c:pt idx="1320">
                        <c:v>41039</c:v>
                      </c:pt>
                      <c:pt idx="1321">
                        <c:v>41038</c:v>
                      </c:pt>
                      <c:pt idx="1322">
                        <c:v>41037</c:v>
                      </c:pt>
                      <c:pt idx="1323">
                        <c:v>41036</c:v>
                      </c:pt>
                      <c:pt idx="1324">
                        <c:v>41033</c:v>
                      </c:pt>
                      <c:pt idx="1325">
                        <c:v>41032</c:v>
                      </c:pt>
                      <c:pt idx="1326">
                        <c:v>41031</c:v>
                      </c:pt>
                      <c:pt idx="1327">
                        <c:v>41030</c:v>
                      </c:pt>
                      <c:pt idx="1328">
                        <c:v>41029</c:v>
                      </c:pt>
                      <c:pt idx="1329">
                        <c:v>41026</c:v>
                      </c:pt>
                      <c:pt idx="1330">
                        <c:v>41025</c:v>
                      </c:pt>
                      <c:pt idx="1331">
                        <c:v>41024</c:v>
                      </c:pt>
                      <c:pt idx="1332">
                        <c:v>41023</c:v>
                      </c:pt>
                      <c:pt idx="1333">
                        <c:v>41022</c:v>
                      </c:pt>
                      <c:pt idx="1334">
                        <c:v>41019</c:v>
                      </c:pt>
                      <c:pt idx="1335">
                        <c:v>41018</c:v>
                      </c:pt>
                      <c:pt idx="1336">
                        <c:v>41017</c:v>
                      </c:pt>
                      <c:pt idx="1337">
                        <c:v>41016</c:v>
                      </c:pt>
                      <c:pt idx="1338">
                        <c:v>41015</c:v>
                      </c:pt>
                      <c:pt idx="1339">
                        <c:v>41012</c:v>
                      </c:pt>
                      <c:pt idx="1340">
                        <c:v>41011</c:v>
                      </c:pt>
                      <c:pt idx="1341">
                        <c:v>41010</c:v>
                      </c:pt>
                      <c:pt idx="1342">
                        <c:v>41009</c:v>
                      </c:pt>
                      <c:pt idx="1343">
                        <c:v>41008</c:v>
                      </c:pt>
                      <c:pt idx="1344">
                        <c:v>41005</c:v>
                      </c:pt>
                      <c:pt idx="1345">
                        <c:v>41004</c:v>
                      </c:pt>
                      <c:pt idx="1346">
                        <c:v>41003</c:v>
                      </c:pt>
                      <c:pt idx="1347">
                        <c:v>41002</c:v>
                      </c:pt>
                      <c:pt idx="1348">
                        <c:v>41001</c:v>
                      </c:pt>
                      <c:pt idx="1349">
                        <c:v>40998</c:v>
                      </c:pt>
                      <c:pt idx="1350">
                        <c:v>40997</c:v>
                      </c:pt>
                      <c:pt idx="1351">
                        <c:v>40996</c:v>
                      </c:pt>
                      <c:pt idx="1352">
                        <c:v>40995</c:v>
                      </c:pt>
                      <c:pt idx="1353">
                        <c:v>40994</c:v>
                      </c:pt>
                      <c:pt idx="1354">
                        <c:v>40991</c:v>
                      </c:pt>
                      <c:pt idx="1355">
                        <c:v>40990</c:v>
                      </c:pt>
                      <c:pt idx="1356">
                        <c:v>40989</c:v>
                      </c:pt>
                      <c:pt idx="1357">
                        <c:v>40988</c:v>
                      </c:pt>
                      <c:pt idx="1358">
                        <c:v>40987</c:v>
                      </c:pt>
                      <c:pt idx="1359">
                        <c:v>40984</c:v>
                      </c:pt>
                      <c:pt idx="1360">
                        <c:v>40983</c:v>
                      </c:pt>
                      <c:pt idx="1361">
                        <c:v>40982</c:v>
                      </c:pt>
                      <c:pt idx="1362">
                        <c:v>40981</c:v>
                      </c:pt>
                      <c:pt idx="1363">
                        <c:v>40980</c:v>
                      </c:pt>
                      <c:pt idx="1364">
                        <c:v>40977</c:v>
                      </c:pt>
                      <c:pt idx="1365">
                        <c:v>40976</c:v>
                      </c:pt>
                      <c:pt idx="1366">
                        <c:v>40975</c:v>
                      </c:pt>
                      <c:pt idx="1367">
                        <c:v>40974</c:v>
                      </c:pt>
                      <c:pt idx="1368">
                        <c:v>40973</c:v>
                      </c:pt>
                      <c:pt idx="1369">
                        <c:v>40970</c:v>
                      </c:pt>
                      <c:pt idx="1370">
                        <c:v>40969</c:v>
                      </c:pt>
                      <c:pt idx="1371">
                        <c:v>40968</c:v>
                      </c:pt>
                      <c:pt idx="1372">
                        <c:v>40967</c:v>
                      </c:pt>
                      <c:pt idx="1373">
                        <c:v>40966</c:v>
                      </c:pt>
                      <c:pt idx="1374">
                        <c:v>40963</c:v>
                      </c:pt>
                      <c:pt idx="1375">
                        <c:v>40962</c:v>
                      </c:pt>
                      <c:pt idx="1376">
                        <c:v>40961</c:v>
                      </c:pt>
                      <c:pt idx="1377">
                        <c:v>40960</c:v>
                      </c:pt>
                      <c:pt idx="1378">
                        <c:v>40959</c:v>
                      </c:pt>
                      <c:pt idx="1379">
                        <c:v>40956</c:v>
                      </c:pt>
                      <c:pt idx="1380">
                        <c:v>40955</c:v>
                      </c:pt>
                      <c:pt idx="1381">
                        <c:v>40954</c:v>
                      </c:pt>
                      <c:pt idx="1382">
                        <c:v>40953</c:v>
                      </c:pt>
                      <c:pt idx="1383">
                        <c:v>40952</c:v>
                      </c:pt>
                      <c:pt idx="1384">
                        <c:v>40949</c:v>
                      </c:pt>
                      <c:pt idx="1385">
                        <c:v>40948</c:v>
                      </c:pt>
                      <c:pt idx="1386">
                        <c:v>40947</c:v>
                      </c:pt>
                      <c:pt idx="1387">
                        <c:v>40946</c:v>
                      </c:pt>
                      <c:pt idx="1388">
                        <c:v>40945</c:v>
                      </c:pt>
                      <c:pt idx="1389">
                        <c:v>40942</c:v>
                      </c:pt>
                      <c:pt idx="1390">
                        <c:v>40941</c:v>
                      </c:pt>
                      <c:pt idx="1391">
                        <c:v>40940</c:v>
                      </c:pt>
                      <c:pt idx="1392">
                        <c:v>40939</c:v>
                      </c:pt>
                      <c:pt idx="1393">
                        <c:v>40938</c:v>
                      </c:pt>
                      <c:pt idx="1394">
                        <c:v>40935</c:v>
                      </c:pt>
                      <c:pt idx="1395">
                        <c:v>40934</c:v>
                      </c:pt>
                      <c:pt idx="1396">
                        <c:v>40933</c:v>
                      </c:pt>
                      <c:pt idx="1397">
                        <c:v>40932</c:v>
                      </c:pt>
                      <c:pt idx="1398">
                        <c:v>40931</c:v>
                      </c:pt>
                      <c:pt idx="1399">
                        <c:v>40928</c:v>
                      </c:pt>
                      <c:pt idx="1400">
                        <c:v>40927</c:v>
                      </c:pt>
                      <c:pt idx="1401">
                        <c:v>40926</c:v>
                      </c:pt>
                      <c:pt idx="1402">
                        <c:v>40925</c:v>
                      </c:pt>
                      <c:pt idx="1403">
                        <c:v>40924</c:v>
                      </c:pt>
                      <c:pt idx="1404">
                        <c:v>40921</c:v>
                      </c:pt>
                      <c:pt idx="1405">
                        <c:v>40920</c:v>
                      </c:pt>
                      <c:pt idx="1406">
                        <c:v>40919</c:v>
                      </c:pt>
                      <c:pt idx="1407">
                        <c:v>40918</c:v>
                      </c:pt>
                      <c:pt idx="1408">
                        <c:v>40917</c:v>
                      </c:pt>
                      <c:pt idx="1409">
                        <c:v>40914</c:v>
                      </c:pt>
                      <c:pt idx="1410">
                        <c:v>40913</c:v>
                      </c:pt>
                      <c:pt idx="1411">
                        <c:v>40912</c:v>
                      </c:pt>
                      <c:pt idx="1412">
                        <c:v>40911</c:v>
                      </c:pt>
                      <c:pt idx="1413">
                        <c:v>40910</c:v>
                      </c:pt>
                      <c:pt idx="1414">
                        <c:v>40907</c:v>
                      </c:pt>
                      <c:pt idx="1415">
                        <c:v>40906</c:v>
                      </c:pt>
                      <c:pt idx="1416">
                        <c:v>40905</c:v>
                      </c:pt>
                      <c:pt idx="1417">
                        <c:v>40904</c:v>
                      </c:pt>
                      <c:pt idx="1418">
                        <c:v>40903</c:v>
                      </c:pt>
                      <c:pt idx="1419">
                        <c:v>40900</c:v>
                      </c:pt>
                      <c:pt idx="1420">
                        <c:v>40899</c:v>
                      </c:pt>
                      <c:pt idx="1421">
                        <c:v>40898</c:v>
                      </c:pt>
                      <c:pt idx="1422">
                        <c:v>40897</c:v>
                      </c:pt>
                      <c:pt idx="1423">
                        <c:v>40896</c:v>
                      </c:pt>
                      <c:pt idx="1424">
                        <c:v>40893</c:v>
                      </c:pt>
                      <c:pt idx="1425">
                        <c:v>40892</c:v>
                      </c:pt>
                      <c:pt idx="1426">
                        <c:v>40891</c:v>
                      </c:pt>
                      <c:pt idx="1427">
                        <c:v>40890</c:v>
                      </c:pt>
                      <c:pt idx="1428">
                        <c:v>40889</c:v>
                      </c:pt>
                      <c:pt idx="1429">
                        <c:v>40886</c:v>
                      </c:pt>
                      <c:pt idx="1430">
                        <c:v>40885</c:v>
                      </c:pt>
                      <c:pt idx="1431">
                        <c:v>40884</c:v>
                      </c:pt>
                      <c:pt idx="1432">
                        <c:v>40883</c:v>
                      </c:pt>
                      <c:pt idx="1433">
                        <c:v>40882</c:v>
                      </c:pt>
                      <c:pt idx="1434">
                        <c:v>40879</c:v>
                      </c:pt>
                      <c:pt idx="1435">
                        <c:v>40878</c:v>
                      </c:pt>
                      <c:pt idx="1436">
                        <c:v>40877</c:v>
                      </c:pt>
                      <c:pt idx="1437">
                        <c:v>40876</c:v>
                      </c:pt>
                      <c:pt idx="1438">
                        <c:v>40875</c:v>
                      </c:pt>
                      <c:pt idx="1439">
                        <c:v>40872</c:v>
                      </c:pt>
                      <c:pt idx="1440">
                        <c:v>40871</c:v>
                      </c:pt>
                      <c:pt idx="1441">
                        <c:v>40870</c:v>
                      </c:pt>
                      <c:pt idx="1442">
                        <c:v>40869</c:v>
                      </c:pt>
                      <c:pt idx="1443">
                        <c:v>40868</c:v>
                      </c:pt>
                      <c:pt idx="1444">
                        <c:v>40865</c:v>
                      </c:pt>
                      <c:pt idx="1445">
                        <c:v>40864</c:v>
                      </c:pt>
                      <c:pt idx="1446">
                        <c:v>40863</c:v>
                      </c:pt>
                      <c:pt idx="1447">
                        <c:v>40862</c:v>
                      </c:pt>
                      <c:pt idx="1448">
                        <c:v>40861</c:v>
                      </c:pt>
                      <c:pt idx="1449">
                        <c:v>40858</c:v>
                      </c:pt>
                      <c:pt idx="1450">
                        <c:v>40857</c:v>
                      </c:pt>
                      <c:pt idx="1451">
                        <c:v>40856</c:v>
                      </c:pt>
                      <c:pt idx="1452">
                        <c:v>40855</c:v>
                      </c:pt>
                      <c:pt idx="1453">
                        <c:v>40854</c:v>
                      </c:pt>
                      <c:pt idx="1454">
                        <c:v>40851</c:v>
                      </c:pt>
                      <c:pt idx="1455">
                        <c:v>40850</c:v>
                      </c:pt>
                      <c:pt idx="1456">
                        <c:v>40849</c:v>
                      </c:pt>
                      <c:pt idx="1457">
                        <c:v>40848</c:v>
                      </c:pt>
                      <c:pt idx="1458">
                        <c:v>40847</c:v>
                      </c:pt>
                      <c:pt idx="1459">
                        <c:v>40844</c:v>
                      </c:pt>
                      <c:pt idx="1460">
                        <c:v>40843</c:v>
                      </c:pt>
                      <c:pt idx="1461">
                        <c:v>40842</c:v>
                      </c:pt>
                      <c:pt idx="1462">
                        <c:v>40841</c:v>
                      </c:pt>
                      <c:pt idx="1463">
                        <c:v>40840</c:v>
                      </c:pt>
                      <c:pt idx="1464">
                        <c:v>40837</c:v>
                      </c:pt>
                      <c:pt idx="1465">
                        <c:v>40836</c:v>
                      </c:pt>
                      <c:pt idx="1466">
                        <c:v>40835</c:v>
                      </c:pt>
                      <c:pt idx="1467">
                        <c:v>40834</c:v>
                      </c:pt>
                      <c:pt idx="1468">
                        <c:v>40833</c:v>
                      </c:pt>
                      <c:pt idx="1469">
                        <c:v>40830</c:v>
                      </c:pt>
                      <c:pt idx="1470">
                        <c:v>40829</c:v>
                      </c:pt>
                      <c:pt idx="1471">
                        <c:v>40828</c:v>
                      </c:pt>
                      <c:pt idx="1472">
                        <c:v>40827</c:v>
                      </c:pt>
                      <c:pt idx="1473">
                        <c:v>40826</c:v>
                      </c:pt>
                      <c:pt idx="1474">
                        <c:v>40823</c:v>
                      </c:pt>
                      <c:pt idx="1475">
                        <c:v>40822</c:v>
                      </c:pt>
                      <c:pt idx="1476">
                        <c:v>40821</c:v>
                      </c:pt>
                      <c:pt idx="1477">
                        <c:v>40820</c:v>
                      </c:pt>
                      <c:pt idx="1478">
                        <c:v>40819</c:v>
                      </c:pt>
                      <c:pt idx="1479">
                        <c:v>40816</c:v>
                      </c:pt>
                      <c:pt idx="1480">
                        <c:v>40815</c:v>
                      </c:pt>
                      <c:pt idx="1481">
                        <c:v>40814</c:v>
                      </c:pt>
                      <c:pt idx="1482">
                        <c:v>40813</c:v>
                      </c:pt>
                      <c:pt idx="1483">
                        <c:v>40812</c:v>
                      </c:pt>
                      <c:pt idx="1484">
                        <c:v>40809</c:v>
                      </c:pt>
                      <c:pt idx="1485">
                        <c:v>40808</c:v>
                      </c:pt>
                      <c:pt idx="1486">
                        <c:v>40807</c:v>
                      </c:pt>
                      <c:pt idx="1487">
                        <c:v>40806</c:v>
                      </c:pt>
                      <c:pt idx="1488">
                        <c:v>40805</c:v>
                      </c:pt>
                      <c:pt idx="1489">
                        <c:v>40802</c:v>
                      </c:pt>
                      <c:pt idx="1490">
                        <c:v>40801</c:v>
                      </c:pt>
                      <c:pt idx="1491">
                        <c:v>40800</c:v>
                      </c:pt>
                      <c:pt idx="1492">
                        <c:v>40799</c:v>
                      </c:pt>
                      <c:pt idx="1493">
                        <c:v>40798</c:v>
                      </c:pt>
                      <c:pt idx="1494">
                        <c:v>40795</c:v>
                      </c:pt>
                      <c:pt idx="1495">
                        <c:v>40794</c:v>
                      </c:pt>
                      <c:pt idx="1496">
                        <c:v>40793</c:v>
                      </c:pt>
                      <c:pt idx="1497">
                        <c:v>40792</c:v>
                      </c:pt>
                      <c:pt idx="1498">
                        <c:v>40791</c:v>
                      </c:pt>
                      <c:pt idx="1499">
                        <c:v>40788</c:v>
                      </c:pt>
                      <c:pt idx="1500">
                        <c:v>40787</c:v>
                      </c:pt>
                      <c:pt idx="1501">
                        <c:v>40786</c:v>
                      </c:pt>
                      <c:pt idx="1502">
                        <c:v>40785</c:v>
                      </c:pt>
                      <c:pt idx="1503">
                        <c:v>40784</c:v>
                      </c:pt>
                      <c:pt idx="1504">
                        <c:v>40781</c:v>
                      </c:pt>
                      <c:pt idx="1505">
                        <c:v>40780</c:v>
                      </c:pt>
                      <c:pt idx="1506">
                        <c:v>40779</c:v>
                      </c:pt>
                      <c:pt idx="1507">
                        <c:v>40778</c:v>
                      </c:pt>
                      <c:pt idx="1508">
                        <c:v>40777</c:v>
                      </c:pt>
                      <c:pt idx="1509">
                        <c:v>40774</c:v>
                      </c:pt>
                      <c:pt idx="1510">
                        <c:v>40773</c:v>
                      </c:pt>
                      <c:pt idx="1511">
                        <c:v>40772</c:v>
                      </c:pt>
                      <c:pt idx="1512">
                        <c:v>40771</c:v>
                      </c:pt>
                      <c:pt idx="1513">
                        <c:v>40770</c:v>
                      </c:pt>
                      <c:pt idx="1514">
                        <c:v>40767</c:v>
                      </c:pt>
                      <c:pt idx="1515">
                        <c:v>40766</c:v>
                      </c:pt>
                      <c:pt idx="1516">
                        <c:v>40765</c:v>
                      </c:pt>
                      <c:pt idx="1517">
                        <c:v>40764</c:v>
                      </c:pt>
                      <c:pt idx="1518">
                        <c:v>40763</c:v>
                      </c:pt>
                      <c:pt idx="1519">
                        <c:v>40760</c:v>
                      </c:pt>
                      <c:pt idx="1520">
                        <c:v>40759</c:v>
                      </c:pt>
                      <c:pt idx="1521">
                        <c:v>40758</c:v>
                      </c:pt>
                      <c:pt idx="1522">
                        <c:v>40757</c:v>
                      </c:pt>
                      <c:pt idx="1523">
                        <c:v>40756</c:v>
                      </c:pt>
                      <c:pt idx="1524">
                        <c:v>40753</c:v>
                      </c:pt>
                      <c:pt idx="1525">
                        <c:v>40752</c:v>
                      </c:pt>
                      <c:pt idx="1526">
                        <c:v>40751</c:v>
                      </c:pt>
                      <c:pt idx="1527">
                        <c:v>40750</c:v>
                      </c:pt>
                      <c:pt idx="1528">
                        <c:v>40749</c:v>
                      </c:pt>
                      <c:pt idx="1529">
                        <c:v>40746</c:v>
                      </c:pt>
                      <c:pt idx="1530">
                        <c:v>40745</c:v>
                      </c:pt>
                      <c:pt idx="1531">
                        <c:v>40744</c:v>
                      </c:pt>
                      <c:pt idx="1532">
                        <c:v>40743</c:v>
                      </c:pt>
                      <c:pt idx="1533">
                        <c:v>40742</c:v>
                      </c:pt>
                      <c:pt idx="1534">
                        <c:v>40739</c:v>
                      </c:pt>
                      <c:pt idx="1535">
                        <c:v>40738</c:v>
                      </c:pt>
                      <c:pt idx="1536">
                        <c:v>40737</c:v>
                      </c:pt>
                      <c:pt idx="1537">
                        <c:v>40736</c:v>
                      </c:pt>
                      <c:pt idx="1538">
                        <c:v>40735</c:v>
                      </c:pt>
                      <c:pt idx="1539">
                        <c:v>40732</c:v>
                      </c:pt>
                      <c:pt idx="1540">
                        <c:v>40731</c:v>
                      </c:pt>
                      <c:pt idx="1541">
                        <c:v>40730</c:v>
                      </c:pt>
                      <c:pt idx="1542">
                        <c:v>40729</c:v>
                      </c:pt>
                      <c:pt idx="1543">
                        <c:v>40728</c:v>
                      </c:pt>
                      <c:pt idx="1544">
                        <c:v>40725</c:v>
                      </c:pt>
                      <c:pt idx="1545">
                        <c:v>40724</c:v>
                      </c:pt>
                      <c:pt idx="1546">
                        <c:v>40723</c:v>
                      </c:pt>
                      <c:pt idx="1547">
                        <c:v>40722</c:v>
                      </c:pt>
                      <c:pt idx="1548">
                        <c:v>40721</c:v>
                      </c:pt>
                      <c:pt idx="1549">
                        <c:v>40718</c:v>
                      </c:pt>
                      <c:pt idx="1550">
                        <c:v>40717</c:v>
                      </c:pt>
                      <c:pt idx="1551">
                        <c:v>40716</c:v>
                      </c:pt>
                      <c:pt idx="1552">
                        <c:v>40715</c:v>
                      </c:pt>
                      <c:pt idx="1553">
                        <c:v>40714</c:v>
                      </c:pt>
                      <c:pt idx="1554">
                        <c:v>40711</c:v>
                      </c:pt>
                      <c:pt idx="1555">
                        <c:v>40710</c:v>
                      </c:pt>
                      <c:pt idx="1556">
                        <c:v>40709</c:v>
                      </c:pt>
                      <c:pt idx="1557">
                        <c:v>40708</c:v>
                      </c:pt>
                      <c:pt idx="1558">
                        <c:v>40707</c:v>
                      </c:pt>
                      <c:pt idx="1559">
                        <c:v>40704</c:v>
                      </c:pt>
                      <c:pt idx="1560">
                        <c:v>40703</c:v>
                      </c:pt>
                      <c:pt idx="1561">
                        <c:v>40702</c:v>
                      </c:pt>
                      <c:pt idx="1562">
                        <c:v>40701</c:v>
                      </c:pt>
                      <c:pt idx="1563">
                        <c:v>40700</c:v>
                      </c:pt>
                      <c:pt idx="1564">
                        <c:v>40697</c:v>
                      </c:pt>
                      <c:pt idx="1565">
                        <c:v>40696</c:v>
                      </c:pt>
                      <c:pt idx="1566">
                        <c:v>40695</c:v>
                      </c:pt>
                      <c:pt idx="1567">
                        <c:v>40694</c:v>
                      </c:pt>
                      <c:pt idx="1568">
                        <c:v>40693</c:v>
                      </c:pt>
                      <c:pt idx="1569">
                        <c:v>40690</c:v>
                      </c:pt>
                      <c:pt idx="1570">
                        <c:v>40689</c:v>
                      </c:pt>
                      <c:pt idx="1571">
                        <c:v>40688</c:v>
                      </c:pt>
                      <c:pt idx="1572">
                        <c:v>40687</c:v>
                      </c:pt>
                      <c:pt idx="1573">
                        <c:v>40686</c:v>
                      </c:pt>
                      <c:pt idx="1574">
                        <c:v>40683</c:v>
                      </c:pt>
                      <c:pt idx="1575">
                        <c:v>40682</c:v>
                      </c:pt>
                      <c:pt idx="1576">
                        <c:v>40681</c:v>
                      </c:pt>
                      <c:pt idx="1577">
                        <c:v>40680</c:v>
                      </c:pt>
                      <c:pt idx="1578">
                        <c:v>40679</c:v>
                      </c:pt>
                      <c:pt idx="1579">
                        <c:v>40676</c:v>
                      </c:pt>
                      <c:pt idx="1580">
                        <c:v>40675</c:v>
                      </c:pt>
                      <c:pt idx="1581">
                        <c:v>40674</c:v>
                      </c:pt>
                      <c:pt idx="1582">
                        <c:v>40673</c:v>
                      </c:pt>
                      <c:pt idx="1583">
                        <c:v>40672</c:v>
                      </c:pt>
                      <c:pt idx="1584">
                        <c:v>40669</c:v>
                      </c:pt>
                      <c:pt idx="1585">
                        <c:v>40668</c:v>
                      </c:pt>
                      <c:pt idx="1586">
                        <c:v>40667</c:v>
                      </c:pt>
                      <c:pt idx="1587">
                        <c:v>40666</c:v>
                      </c:pt>
                      <c:pt idx="1588">
                        <c:v>40665</c:v>
                      </c:pt>
                      <c:pt idx="1589">
                        <c:v>40662</c:v>
                      </c:pt>
                      <c:pt idx="1590">
                        <c:v>40661</c:v>
                      </c:pt>
                      <c:pt idx="1591">
                        <c:v>40660</c:v>
                      </c:pt>
                      <c:pt idx="1592">
                        <c:v>40659</c:v>
                      </c:pt>
                      <c:pt idx="1593">
                        <c:v>40658</c:v>
                      </c:pt>
                      <c:pt idx="1594">
                        <c:v>40655</c:v>
                      </c:pt>
                      <c:pt idx="1595">
                        <c:v>40654</c:v>
                      </c:pt>
                      <c:pt idx="1596">
                        <c:v>40653</c:v>
                      </c:pt>
                      <c:pt idx="1597">
                        <c:v>40652</c:v>
                      </c:pt>
                      <c:pt idx="1598">
                        <c:v>40651</c:v>
                      </c:pt>
                      <c:pt idx="1599">
                        <c:v>40648</c:v>
                      </c:pt>
                      <c:pt idx="1600">
                        <c:v>40647</c:v>
                      </c:pt>
                      <c:pt idx="1601">
                        <c:v>40646</c:v>
                      </c:pt>
                      <c:pt idx="1602">
                        <c:v>40645</c:v>
                      </c:pt>
                      <c:pt idx="1603">
                        <c:v>40644</c:v>
                      </c:pt>
                      <c:pt idx="1604">
                        <c:v>40641</c:v>
                      </c:pt>
                      <c:pt idx="1605">
                        <c:v>40640</c:v>
                      </c:pt>
                      <c:pt idx="1606">
                        <c:v>40639</c:v>
                      </c:pt>
                      <c:pt idx="1607">
                        <c:v>40638</c:v>
                      </c:pt>
                      <c:pt idx="1608">
                        <c:v>40637</c:v>
                      </c:pt>
                      <c:pt idx="1609">
                        <c:v>40634</c:v>
                      </c:pt>
                      <c:pt idx="1610">
                        <c:v>40633</c:v>
                      </c:pt>
                      <c:pt idx="1611">
                        <c:v>40632</c:v>
                      </c:pt>
                      <c:pt idx="1612">
                        <c:v>40631</c:v>
                      </c:pt>
                      <c:pt idx="1613">
                        <c:v>40630</c:v>
                      </c:pt>
                      <c:pt idx="1614">
                        <c:v>40627</c:v>
                      </c:pt>
                      <c:pt idx="1615">
                        <c:v>40626</c:v>
                      </c:pt>
                      <c:pt idx="1616">
                        <c:v>40625</c:v>
                      </c:pt>
                      <c:pt idx="1617">
                        <c:v>40624</c:v>
                      </c:pt>
                      <c:pt idx="1618">
                        <c:v>40623</c:v>
                      </c:pt>
                      <c:pt idx="1619">
                        <c:v>40620</c:v>
                      </c:pt>
                      <c:pt idx="1620">
                        <c:v>40619</c:v>
                      </c:pt>
                      <c:pt idx="1621">
                        <c:v>40618</c:v>
                      </c:pt>
                      <c:pt idx="1622">
                        <c:v>40617</c:v>
                      </c:pt>
                      <c:pt idx="1623">
                        <c:v>40616</c:v>
                      </c:pt>
                      <c:pt idx="1624">
                        <c:v>40613</c:v>
                      </c:pt>
                      <c:pt idx="1625">
                        <c:v>40612</c:v>
                      </c:pt>
                      <c:pt idx="1626">
                        <c:v>40611</c:v>
                      </c:pt>
                      <c:pt idx="1627">
                        <c:v>40610</c:v>
                      </c:pt>
                      <c:pt idx="1628">
                        <c:v>40609</c:v>
                      </c:pt>
                      <c:pt idx="1629">
                        <c:v>40606</c:v>
                      </c:pt>
                      <c:pt idx="1630">
                        <c:v>40605</c:v>
                      </c:pt>
                      <c:pt idx="1631">
                        <c:v>40604</c:v>
                      </c:pt>
                      <c:pt idx="1632">
                        <c:v>40603</c:v>
                      </c:pt>
                      <c:pt idx="1633">
                        <c:v>40602</c:v>
                      </c:pt>
                      <c:pt idx="1634">
                        <c:v>40599</c:v>
                      </c:pt>
                      <c:pt idx="1635">
                        <c:v>40598</c:v>
                      </c:pt>
                      <c:pt idx="1636">
                        <c:v>40597</c:v>
                      </c:pt>
                      <c:pt idx="1637">
                        <c:v>40596</c:v>
                      </c:pt>
                      <c:pt idx="1638">
                        <c:v>40595</c:v>
                      </c:pt>
                      <c:pt idx="1639">
                        <c:v>40592</c:v>
                      </c:pt>
                      <c:pt idx="1640">
                        <c:v>40591</c:v>
                      </c:pt>
                      <c:pt idx="1641">
                        <c:v>40590</c:v>
                      </c:pt>
                      <c:pt idx="1642">
                        <c:v>40589</c:v>
                      </c:pt>
                      <c:pt idx="1643">
                        <c:v>40588</c:v>
                      </c:pt>
                      <c:pt idx="1644">
                        <c:v>40585</c:v>
                      </c:pt>
                      <c:pt idx="1645">
                        <c:v>40584</c:v>
                      </c:pt>
                      <c:pt idx="1646">
                        <c:v>40583</c:v>
                      </c:pt>
                      <c:pt idx="1647">
                        <c:v>40582</c:v>
                      </c:pt>
                      <c:pt idx="1648">
                        <c:v>40581</c:v>
                      </c:pt>
                      <c:pt idx="1649">
                        <c:v>40578</c:v>
                      </c:pt>
                      <c:pt idx="1650">
                        <c:v>40577</c:v>
                      </c:pt>
                      <c:pt idx="1651">
                        <c:v>40576</c:v>
                      </c:pt>
                      <c:pt idx="1652">
                        <c:v>40575</c:v>
                      </c:pt>
                      <c:pt idx="1653">
                        <c:v>40574</c:v>
                      </c:pt>
                      <c:pt idx="1654">
                        <c:v>40571</c:v>
                      </c:pt>
                      <c:pt idx="1655">
                        <c:v>40570</c:v>
                      </c:pt>
                      <c:pt idx="1656">
                        <c:v>40569</c:v>
                      </c:pt>
                      <c:pt idx="1657">
                        <c:v>40568</c:v>
                      </c:pt>
                      <c:pt idx="1658">
                        <c:v>40567</c:v>
                      </c:pt>
                      <c:pt idx="1659">
                        <c:v>40564</c:v>
                      </c:pt>
                      <c:pt idx="1660">
                        <c:v>40563</c:v>
                      </c:pt>
                      <c:pt idx="1661">
                        <c:v>40562</c:v>
                      </c:pt>
                      <c:pt idx="1662">
                        <c:v>40561</c:v>
                      </c:pt>
                      <c:pt idx="1663">
                        <c:v>40560</c:v>
                      </c:pt>
                      <c:pt idx="1664">
                        <c:v>40557</c:v>
                      </c:pt>
                      <c:pt idx="1665">
                        <c:v>40556</c:v>
                      </c:pt>
                      <c:pt idx="1666">
                        <c:v>40555</c:v>
                      </c:pt>
                      <c:pt idx="1667">
                        <c:v>40554</c:v>
                      </c:pt>
                      <c:pt idx="1668">
                        <c:v>40553</c:v>
                      </c:pt>
                      <c:pt idx="1669">
                        <c:v>40550</c:v>
                      </c:pt>
                      <c:pt idx="1670">
                        <c:v>40549</c:v>
                      </c:pt>
                      <c:pt idx="1671">
                        <c:v>40548</c:v>
                      </c:pt>
                      <c:pt idx="1672">
                        <c:v>40547</c:v>
                      </c:pt>
                      <c:pt idx="1673">
                        <c:v>40546</c:v>
                      </c:pt>
                      <c:pt idx="1674">
                        <c:v>40543</c:v>
                      </c:pt>
                      <c:pt idx="1675">
                        <c:v>40542</c:v>
                      </c:pt>
                      <c:pt idx="1676">
                        <c:v>40541</c:v>
                      </c:pt>
                      <c:pt idx="1677">
                        <c:v>40540</c:v>
                      </c:pt>
                      <c:pt idx="1678">
                        <c:v>40539</c:v>
                      </c:pt>
                      <c:pt idx="1679">
                        <c:v>40536</c:v>
                      </c:pt>
                      <c:pt idx="1680">
                        <c:v>40535</c:v>
                      </c:pt>
                      <c:pt idx="1681">
                        <c:v>40534</c:v>
                      </c:pt>
                      <c:pt idx="1682">
                        <c:v>40533</c:v>
                      </c:pt>
                      <c:pt idx="1683">
                        <c:v>40532</c:v>
                      </c:pt>
                      <c:pt idx="1684">
                        <c:v>40529</c:v>
                      </c:pt>
                      <c:pt idx="1685">
                        <c:v>40528</c:v>
                      </c:pt>
                      <c:pt idx="1686">
                        <c:v>40527</c:v>
                      </c:pt>
                      <c:pt idx="1687">
                        <c:v>40526</c:v>
                      </c:pt>
                      <c:pt idx="1688">
                        <c:v>40525</c:v>
                      </c:pt>
                      <c:pt idx="1689">
                        <c:v>40522</c:v>
                      </c:pt>
                      <c:pt idx="1690">
                        <c:v>40521</c:v>
                      </c:pt>
                      <c:pt idx="1691">
                        <c:v>40520</c:v>
                      </c:pt>
                      <c:pt idx="1692">
                        <c:v>40519</c:v>
                      </c:pt>
                      <c:pt idx="1693">
                        <c:v>40518</c:v>
                      </c:pt>
                      <c:pt idx="1694">
                        <c:v>40515</c:v>
                      </c:pt>
                      <c:pt idx="1695">
                        <c:v>40514</c:v>
                      </c:pt>
                      <c:pt idx="1696">
                        <c:v>40513</c:v>
                      </c:pt>
                      <c:pt idx="1697">
                        <c:v>40512</c:v>
                      </c:pt>
                      <c:pt idx="1698">
                        <c:v>40511</c:v>
                      </c:pt>
                      <c:pt idx="1699">
                        <c:v>40508</c:v>
                      </c:pt>
                      <c:pt idx="1700">
                        <c:v>40507</c:v>
                      </c:pt>
                      <c:pt idx="1701">
                        <c:v>40506</c:v>
                      </c:pt>
                      <c:pt idx="1702">
                        <c:v>40505</c:v>
                      </c:pt>
                      <c:pt idx="1703">
                        <c:v>40504</c:v>
                      </c:pt>
                      <c:pt idx="1704">
                        <c:v>40501</c:v>
                      </c:pt>
                      <c:pt idx="1705">
                        <c:v>40500</c:v>
                      </c:pt>
                      <c:pt idx="1706">
                        <c:v>40499</c:v>
                      </c:pt>
                      <c:pt idx="1707">
                        <c:v>40498</c:v>
                      </c:pt>
                      <c:pt idx="1708">
                        <c:v>40497</c:v>
                      </c:pt>
                      <c:pt idx="1709">
                        <c:v>40494</c:v>
                      </c:pt>
                      <c:pt idx="1710">
                        <c:v>40493</c:v>
                      </c:pt>
                      <c:pt idx="1711">
                        <c:v>40492</c:v>
                      </c:pt>
                      <c:pt idx="1712">
                        <c:v>40491</c:v>
                      </c:pt>
                      <c:pt idx="1713">
                        <c:v>40490</c:v>
                      </c:pt>
                      <c:pt idx="1714">
                        <c:v>40487</c:v>
                      </c:pt>
                      <c:pt idx="1715">
                        <c:v>40486</c:v>
                      </c:pt>
                      <c:pt idx="1716">
                        <c:v>40485</c:v>
                      </c:pt>
                      <c:pt idx="1717">
                        <c:v>40484</c:v>
                      </c:pt>
                      <c:pt idx="1718">
                        <c:v>40483</c:v>
                      </c:pt>
                      <c:pt idx="1719">
                        <c:v>40480</c:v>
                      </c:pt>
                      <c:pt idx="1720">
                        <c:v>40479</c:v>
                      </c:pt>
                      <c:pt idx="1721">
                        <c:v>40478</c:v>
                      </c:pt>
                      <c:pt idx="1722">
                        <c:v>40477</c:v>
                      </c:pt>
                      <c:pt idx="1723">
                        <c:v>40476</c:v>
                      </c:pt>
                      <c:pt idx="1724">
                        <c:v>40473</c:v>
                      </c:pt>
                      <c:pt idx="1725">
                        <c:v>40472</c:v>
                      </c:pt>
                      <c:pt idx="1726">
                        <c:v>40471</c:v>
                      </c:pt>
                      <c:pt idx="1727">
                        <c:v>40470</c:v>
                      </c:pt>
                      <c:pt idx="1728">
                        <c:v>40469</c:v>
                      </c:pt>
                      <c:pt idx="1729">
                        <c:v>40466</c:v>
                      </c:pt>
                      <c:pt idx="1730">
                        <c:v>40465</c:v>
                      </c:pt>
                      <c:pt idx="1731">
                        <c:v>40464</c:v>
                      </c:pt>
                      <c:pt idx="1732">
                        <c:v>40463</c:v>
                      </c:pt>
                      <c:pt idx="1733">
                        <c:v>40462</c:v>
                      </c:pt>
                      <c:pt idx="1734">
                        <c:v>40459</c:v>
                      </c:pt>
                      <c:pt idx="1735">
                        <c:v>40458</c:v>
                      </c:pt>
                      <c:pt idx="1736">
                        <c:v>40457</c:v>
                      </c:pt>
                      <c:pt idx="1737">
                        <c:v>40456</c:v>
                      </c:pt>
                      <c:pt idx="1738">
                        <c:v>40455</c:v>
                      </c:pt>
                      <c:pt idx="1739">
                        <c:v>40452</c:v>
                      </c:pt>
                      <c:pt idx="1740">
                        <c:v>40451</c:v>
                      </c:pt>
                      <c:pt idx="1741">
                        <c:v>40450</c:v>
                      </c:pt>
                      <c:pt idx="1742">
                        <c:v>40449</c:v>
                      </c:pt>
                      <c:pt idx="1743">
                        <c:v>40448</c:v>
                      </c:pt>
                      <c:pt idx="1744">
                        <c:v>40445</c:v>
                      </c:pt>
                      <c:pt idx="1745">
                        <c:v>40444</c:v>
                      </c:pt>
                      <c:pt idx="1746">
                        <c:v>40443</c:v>
                      </c:pt>
                      <c:pt idx="1747">
                        <c:v>40442</c:v>
                      </c:pt>
                      <c:pt idx="1748">
                        <c:v>40441</c:v>
                      </c:pt>
                      <c:pt idx="1749">
                        <c:v>40438</c:v>
                      </c:pt>
                      <c:pt idx="1750">
                        <c:v>40437</c:v>
                      </c:pt>
                      <c:pt idx="1751">
                        <c:v>40436</c:v>
                      </c:pt>
                      <c:pt idx="1752">
                        <c:v>40435</c:v>
                      </c:pt>
                      <c:pt idx="1753">
                        <c:v>40434</c:v>
                      </c:pt>
                      <c:pt idx="1754">
                        <c:v>40431</c:v>
                      </c:pt>
                      <c:pt idx="1755">
                        <c:v>40430</c:v>
                      </c:pt>
                      <c:pt idx="1756">
                        <c:v>40429</c:v>
                      </c:pt>
                      <c:pt idx="1757">
                        <c:v>40428</c:v>
                      </c:pt>
                      <c:pt idx="1758">
                        <c:v>40427</c:v>
                      </c:pt>
                      <c:pt idx="1759">
                        <c:v>40424</c:v>
                      </c:pt>
                      <c:pt idx="1760">
                        <c:v>40423</c:v>
                      </c:pt>
                      <c:pt idx="1761">
                        <c:v>40422</c:v>
                      </c:pt>
                      <c:pt idx="1762">
                        <c:v>40421</c:v>
                      </c:pt>
                      <c:pt idx="1763">
                        <c:v>40420</c:v>
                      </c:pt>
                      <c:pt idx="1764">
                        <c:v>40417</c:v>
                      </c:pt>
                      <c:pt idx="1765">
                        <c:v>40416</c:v>
                      </c:pt>
                      <c:pt idx="1766">
                        <c:v>40415</c:v>
                      </c:pt>
                      <c:pt idx="1767">
                        <c:v>40414</c:v>
                      </c:pt>
                      <c:pt idx="1768">
                        <c:v>40413</c:v>
                      </c:pt>
                      <c:pt idx="1769">
                        <c:v>40410</c:v>
                      </c:pt>
                      <c:pt idx="1770">
                        <c:v>40409</c:v>
                      </c:pt>
                      <c:pt idx="1771">
                        <c:v>40408</c:v>
                      </c:pt>
                      <c:pt idx="1772">
                        <c:v>40407</c:v>
                      </c:pt>
                      <c:pt idx="1773">
                        <c:v>40406</c:v>
                      </c:pt>
                      <c:pt idx="1774">
                        <c:v>40403</c:v>
                      </c:pt>
                      <c:pt idx="1775">
                        <c:v>40402</c:v>
                      </c:pt>
                      <c:pt idx="1776">
                        <c:v>40401</c:v>
                      </c:pt>
                      <c:pt idx="1777">
                        <c:v>40400</c:v>
                      </c:pt>
                      <c:pt idx="1778">
                        <c:v>40399</c:v>
                      </c:pt>
                      <c:pt idx="1779">
                        <c:v>40396</c:v>
                      </c:pt>
                      <c:pt idx="1780">
                        <c:v>40395</c:v>
                      </c:pt>
                      <c:pt idx="1781">
                        <c:v>40394</c:v>
                      </c:pt>
                      <c:pt idx="1782">
                        <c:v>40393</c:v>
                      </c:pt>
                      <c:pt idx="1783">
                        <c:v>40392</c:v>
                      </c:pt>
                      <c:pt idx="1784">
                        <c:v>40389</c:v>
                      </c:pt>
                      <c:pt idx="1785">
                        <c:v>40388</c:v>
                      </c:pt>
                      <c:pt idx="1786">
                        <c:v>40387</c:v>
                      </c:pt>
                      <c:pt idx="1787">
                        <c:v>40386</c:v>
                      </c:pt>
                      <c:pt idx="1788">
                        <c:v>40385</c:v>
                      </c:pt>
                      <c:pt idx="1789">
                        <c:v>40382</c:v>
                      </c:pt>
                      <c:pt idx="1790">
                        <c:v>40381</c:v>
                      </c:pt>
                      <c:pt idx="1791">
                        <c:v>40380</c:v>
                      </c:pt>
                      <c:pt idx="1792">
                        <c:v>40379</c:v>
                      </c:pt>
                      <c:pt idx="1793">
                        <c:v>40378</c:v>
                      </c:pt>
                      <c:pt idx="1794">
                        <c:v>40375</c:v>
                      </c:pt>
                      <c:pt idx="1795">
                        <c:v>40374</c:v>
                      </c:pt>
                      <c:pt idx="1796">
                        <c:v>40373</c:v>
                      </c:pt>
                      <c:pt idx="1797">
                        <c:v>40372</c:v>
                      </c:pt>
                      <c:pt idx="1798">
                        <c:v>40371</c:v>
                      </c:pt>
                      <c:pt idx="1799">
                        <c:v>40368</c:v>
                      </c:pt>
                      <c:pt idx="1800">
                        <c:v>40367</c:v>
                      </c:pt>
                      <c:pt idx="1801">
                        <c:v>40366</c:v>
                      </c:pt>
                      <c:pt idx="1802">
                        <c:v>40365</c:v>
                      </c:pt>
                      <c:pt idx="1803">
                        <c:v>40364</c:v>
                      </c:pt>
                      <c:pt idx="1804">
                        <c:v>40361</c:v>
                      </c:pt>
                      <c:pt idx="1805">
                        <c:v>40360</c:v>
                      </c:pt>
                      <c:pt idx="1806">
                        <c:v>40359</c:v>
                      </c:pt>
                      <c:pt idx="1807">
                        <c:v>40358</c:v>
                      </c:pt>
                      <c:pt idx="1808">
                        <c:v>40357</c:v>
                      </c:pt>
                      <c:pt idx="1809">
                        <c:v>40354</c:v>
                      </c:pt>
                      <c:pt idx="1810">
                        <c:v>40353</c:v>
                      </c:pt>
                      <c:pt idx="1811">
                        <c:v>40352</c:v>
                      </c:pt>
                      <c:pt idx="1812">
                        <c:v>40351</c:v>
                      </c:pt>
                      <c:pt idx="1813">
                        <c:v>40350</c:v>
                      </c:pt>
                      <c:pt idx="1814">
                        <c:v>40347</c:v>
                      </c:pt>
                      <c:pt idx="1815">
                        <c:v>40346</c:v>
                      </c:pt>
                      <c:pt idx="1816">
                        <c:v>40345</c:v>
                      </c:pt>
                      <c:pt idx="1817">
                        <c:v>40344</c:v>
                      </c:pt>
                      <c:pt idx="1818">
                        <c:v>40343</c:v>
                      </c:pt>
                      <c:pt idx="1819">
                        <c:v>40340</c:v>
                      </c:pt>
                      <c:pt idx="1820">
                        <c:v>40339</c:v>
                      </c:pt>
                      <c:pt idx="1821">
                        <c:v>40338</c:v>
                      </c:pt>
                      <c:pt idx="1822">
                        <c:v>40337</c:v>
                      </c:pt>
                      <c:pt idx="1823">
                        <c:v>40336</c:v>
                      </c:pt>
                      <c:pt idx="1824">
                        <c:v>40333</c:v>
                      </c:pt>
                      <c:pt idx="1825">
                        <c:v>40332</c:v>
                      </c:pt>
                      <c:pt idx="1826">
                        <c:v>40331</c:v>
                      </c:pt>
                      <c:pt idx="1827">
                        <c:v>40330</c:v>
                      </c:pt>
                      <c:pt idx="1828">
                        <c:v>40329</c:v>
                      </c:pt>
                      <c:pt idx="1829">
                        <c:v>40326</c:v>
                      </c:pt>
                      <c:pt idx="1830">
                        <c:v>40325</c:v>
                      </c:pt>
                      <c:pt idx="1831">
                        <c:v>40324</c:v>
                      </c:pt>
                      <c:pt idx="1832">
                        <c:v>40323</c:v>
                      </c:pt>
                      <c:pt idx="1833">
                        <c:v>40322</c:v>
                      </c:pt>
                      <c:pt idx="1834">
                        <c:v>40319</c:v>
                      </c:pt>
                      <c:pt idx="1835">
                        <c:v>40318</c:v>
                      </c:pt>
                      <c:pt idx="1836">
                        <c:v>40317</c:v>
                      </c:pt>
                      <c:pt idx="1837">
                        <c:v>40316</c:v>
                      </c:pt>
                      <c:pt idx="1838">
                        <c:v>40315</c:v>
                      </c:pt>
                      <c:pt idx="1839">
                        <c:v>40312</c:v>
                      </c:pt>
                      <c:pt idx="1840">
                        <c:v>40311</c:v>
                      </c:pt>
                      <c:pt idx="1841">
                        <c:v>40310</c:v>
                      </c:pt>
                      <c:pt idx="1842">
                        <c:v>40309</c:v>
                      </c:pt>
                      <c:pt idx="1843">
                        <c:v>40308</c:v>
                      </c:pt>
                      <c:pt idx="1844">
                        <c:v>40305</c:v>
                      </c:pt>
                      <c:pt idx="1845">
                        <c:v>40304</c:v>
                      </c:pt>
                      <c:pt idx="1846">
                        <c:v>40303</c:v>
                      </c:pt>
                      <c:pt idx="1847">
                        <c:v>40302</c:v>
                      </c:pt>
                      <c:pt idx="1848">
                        <c:v>40301</c:v>
                      </c:pt>
                      <c:pt idx="1849">
                        <c:v>40298</c:v>
                      </c:pt>
                      <c:pt idx="1850">
                        <c:v>40297</c:v>
                      </c:pt>
                      <c:pt idx="1851">
                        <c:v>40296</c:v>
                      </c:pt>
                      <c:pt idx="1852">
                        <c:v>40295</c:v>
                      </c:pt>
                      <c:pt idx="1853">
                        <c:v>40294</c:v>
                      </c:pt>
                      <c:pt idx="1854">
                        <c:v>40291</c:v>
                      </c:pt>
                      <c:pt idx="1855">
                        <c:v>40290</c:v>
                      </c:pt>
                      <c:pt idx="1856">
                        <c:v>40289</c:v>
                      </c:pt>
                      <c:pt idx="1857">
                        <c:v>40288</c:v>
                      </c:pt>
                      <c:pt idx="1858">
                        <c:v>40287</c:v>
                      </c:pt>
                      <c:pt idx="1859">
                        <c:v>40284</c:v>
                      </c:pt>
                      <c:pt idx="1860">
                        <c:v>40283</c:v>
                      </c:pt>
                      <c:pt idx="1861">
                        <c:v>40282</c:v>
                      </c:pt>
                      <c:pt idx="1862">
                        <c:v>40281</c:v>
                      </c:pt>
                      <c:pt idx="1863">
                        <c:v>40280</c:v>
                      </c:pt>
                      <c:pt idx="1864">
                        <c:v>40277</c:v>
                      </c:pt>
                      <c:pt idx="1865">
                        <c:v>40276</c:v>
                      </c:pt>
                      <c:pt idx="1866">
                        <c:v>40275</c:v>
                      </c:pt>
                      <c:pt idx="1867">
                        <c:v>40274</c:v>
                      </c:pt>
                      <c:pt idx="1868">
                        <c:v>40273</c:v>
                      </c:pt>
                      <c:pt idx="1869">
                        <c:v>40270</c:v>
                      </c:pt>
                      <c:pt idx="1870">
                        <c:v>40269</c:v>
                      </c:pt>
                      <c:pt idx="1871">
                        <c:v>40268</c:v>
                      </c:pt>
                      <c:pt idx="1872">
                        <c:v>40267</c:v>
                      </c:pt>
                      <c:pt idx="1873">
                        <c:v>40266</c:v>
                      </c:pt>
                      <c:pt idx="1874">
                        <c:v>40263</c:v>
                      </c:pt>
                      <c:pt idx="1875">
                        <c:v>40262</c:v>
                      </c:pt>
                      <c:pt idx="1876">
                        <c:v>40261</c:v>
                      </c:pt>
                      <c:pt idx="1877">
                        <c:v>40260</c:v>
                      </c:pt>
                      <c:pt idx="1878">
                        <c:v>40259</c:v>
                      </c:pt>
                      <c:pt idx="1879">
                        <c:v>40256</c:v>
                      </c:pt>
                      <c:pt idx="1880">
                        <c:v>40255</c:v>
                      </c:pt>
                      <c:pt idx="1881">
                        <c:v>40254</c:v>
                      </c:pt>
                      <c:pt idx="1882">
                        <c:v>40253</c:v>
                      </c:pt>
                      <c:pt idx="1883">
                        <c:v>40252</c:v>
                      </c:pt>
                      <c:pt idx="1884">
                        <c:v>40249</c:v>
                      </c:pt>
                      <c:pt idx="1885">
                        <c:v>40248</c:v>
                      </c:pt>
                      <c:pt idx="1886">
                        <c:v>40247</c:v>
                      </c:pt>
                      <c:pt idx="1887">
                        <c:v>40246</c:v>
                      </c:pt>
                      <c:pt idx="1888">
                        <c:v>40245</c:v>
                      </c:pt>
                      <c:pt idx="1889">
                        <c:v>40242</c:v>
                      </c:pt>
                      <c:pt idx="1890">
                        <c:v>40241</c:v>
                      </c:pt>
                      <c:pt idx="1891">
                        <c:v>40240</c:v>
                      </c:pt>
                      <c:pt idx="1892">
                        <c:v>40239</c:v>
                      </c:pt>
                      <c:pt idx="1893">
                        <c:v>40238</c:v>
                      </c:pt>
                      <c:pt idx="1894">
                        <c:v>40235</c:v>
                      </c:pt>
                      <c:pt idx="1895">
                        <c:v>40234</c:v>
                      </c:pt>
                      <c:pt idx="1896">
                        <c:v>40233</c:v>
                      </c:pt>
                      <c:pt idx="1897">
                        <c:v>40232</c:v>
                      </c:pt>
                      <c:pt idx="1898">
                        <c:v>40231</c:v>
                      </c:pt>
                      <c:pt idx="1899">
                        <c:v>40228</c:v>
                      </c:pt>
                      <c:pt idx="1900">
                        <c:v>40227</c:v>
                      </c:pt>
                      <c:pt idx="1901">
                        <c:v>40226</c:v>
                      </c:pt>
                      <c:pt idx="1902">
                        <c:v>40225</c:v>
                      </c:pt>
                      <c:pt idx="1903">
                        <c:v>40224</c:v>
                      </c:pt>
                      <c:pt idx="1904">
                        <c:v>40221</c:v>
                      </c:pt>
                      <c:pt idx="1905">
                        <c:v>40220</c:v>
                      </c:pt>
                      <c:pt idx="1906">
                        <c:v>40219</c:v>
                      </c:pt>
                      <c:pt idx="1907">
                        <c:v>40218</c:v>
                      </c:pt>
                      <c:pt idx="1908">
                        <c:v>40217</c:v>
                      </c:pt>
                      <c:pt idx="1909">
                        <c:v>40214</c:v>
                      </c:pt>
                      <c:pt idx="1910">
                        <c:v>40213</c:v>
                      </c:pt>
                      <c:pt idx="1911">
                        <c:v>40212</c:v>
                      </c:pt>
                      <c:pt idx="1912">
                        <c:v>40211</c:v>
                      </c:pt>
                      <c:pt idx="1913">
                        <c:v>40210</c:v>
                      </c:pt>
                      <c:pt idx="1914">
                        <c:v>40207</c:v>
                      </c:pt>
                      <c:pt idx="1915">
                        <c:v>40206</c:v>
                      </c:pt>
                      <c:pt idx="1916">
                        <c:v>40205</c:v>
                      </c:pt>
                      <c:pt idx="1917">
                        <c:v>40204</c:v>
                      </c:pt>
                      <c:pt idx="1918">
                        <c:v>40203</c:v>
                      </c:pt>
                      <c:pt idx="1919">
                        <c:v>40200</c:v>
                      </c:pt>
                      <c:pt idx="1920">
                        <c:v>40199</c:v>
                      </c:pt>
                      <c:pt idx="1921">
                        <c:v>40198</c:v>
                      </c:pt>
                      <c:pt idx="1922">
                        <c:v>40197</c:v>
                      </c:pt>
                      <c:pt idx="1923">
                        <c:v>40196</c:v>
                      </c:pt>
                      <c:pt idx="1924">
                        <c:v>40193</c:v>
                      </c:pt>
                      <c:pt idx="1925">
                        <c:v>40192</c:v>
                      </c:pt>
                      <c:pt idx="1926">
                        <c:v>40191</c:v>
                      </c:pt>
                      <c:pt idx="1927">
                        <c:v>40190</c:v>
                      </c:pt>
                      <c:pt idx="1928">
                        <c:v>40189</c:v>
                      </c:pt>
                      <c:pt idx="1929">
                        <c:v>40186</c:v>
                      </c:pt>
                      <c:pt idx="1930">
                        <c:v>40185</c:v>
                      </c:pt>
                      <c:pt idx="1931">
                        <c:v>40184</c:v>
                      </c:pt>
                      <c:pt idx="1932">
                        <c:v>40183</c:v>
                      </c:pt>
                      <c:pt idx="1933">
                        <c:v>40182</c:v>
                      </c:pt>
                      <c:pt idx="1934">
                        <c:v>40179</c:v>
                      </c:pt>
                      <c:pt idx="1935">
                        <c:v>40178</c:v>
                      </c:pt>
                      <c:pt idx="1936">
                        <c:v>40177</c:v>
                      </c:pt>
                      <c:pt idx="1937">
                        <c:v>40176</c:v>
                      </c:pt>
                      <c:pt idx="1938">
                        <c:v>40175</c:v>
                      </c:pt>
                      <c:pt idx="1939">
                        <c:v>40172</c:v>
                      </c:pt>
                      <c:pt idx="1940">
                        <c:v>40171</c:v>
                      </c:pt>
                      <c:pt idx="1941">
                        <c:v>40170</c:v>
                      </c:pt>
                      <c:pt idx="1942">
                        <c:v>40169</c:v>
                      </c:pt>
                      <c:pt idx="1943">
                        <c:v>40168</c:v>
                      </c:pt>
                      <c:pt idx="1944">
                        <c:v>40165</c:v>
                      </c:pt>
                      <c:pt idx="1945">
                        <c:v>40164</c:v>
                      </c:pt>
                      <c:pt idx="1946">
                        <c:v>40163</c:v>
                      </c:pt>
                      <c:pt idx="1947">
                        <c:v>40162</c:v>
                      </c:pt>
                      <c:pt idx="1948">
                        <c:v>40161</c:v>
                      </c:pt>
                      <c:pt idx="1949">
                        <c:v>40158</c:v>
                      </c:pt>
                      <c:pt idx="1950">
                        <c:v>40157</c:v>
                      </c:pt>
                      <c:pt idx="1951">
                        <c:v>40156</c:v>
                      </c:pt>
                      <c:pt idx="1952">
                        <c:v>40155</c:v>
                      </c:pt>
                      <c:pt idx="1953">
                        <c:v>40154</c:v>
                      </c:pt>
                      <c:pt idx="1954">
                        <c:v>40151</c:v>
                      </c:pt>
                      <c:pt idx="1955">
                        <c:v>40150</c:v>
                      </c:pt>
                      <c:pt idx="1956">
                        <c:v>40149</c:v>
                      </c:pt>
                      <c:pt idx="1957">
                        <c:v>40148</c:v>
                      </c:pt>
                      <c:pt idx="1958">
                        <c:v>40147</c:v>
                      </c:pt>
                      <c:pt idx="1959">
                        <c:v>40144</c:v>
                      </c:pt>
                      <c:pt idx="1960">
                        <c:v>40143</c:v>
                      </c:pt>
                      <c:pt idx="1961">
                        <c:v>40142</c:v>
                      </c:pt>
                      <c:pt idx="1962">
                        <c:v>40141</c:v>
                      </c:pt>
                      <c:pt idx="1963">
                        <c:v>40140</c:v>
                      </c:pt>
                      <c:pt idx="1964">
                        <c:v>40137</c:v>
                      </c:pt>
                      <c:pt idx="1965">
                        <c:v>40136</c:v>
                      </c:pt>
                      <c:pt idx="1966">
                        <c:v>40135</c:v>
                      </c:pt>
                      <c:pt idx="1967">
                        <c:v>40134</c:v>
                      </c:pt>
                      <c:pt idx="1968">
                        <c:v>40133</c:v>
                      </c:pt>
                      <c:pt idx="1969">
                        <c:v>40130</c:v>
                      </c:pt>
                      <c:pt idx="1970">
                        <c:v>40129</c:v>
                      </c:pt>
                      <c:pt idx="1971">
                        <c:v>40128</c:v>
                      </c:pt>
                      <c:pt idx="1972">
                        <c:v>40127</c:v>
                      </c:pt>
                      <c:pt idx="1973">
                        <c:v>40126</c:v>
                      </c:pt>
                      <c:pt idx="1974">
                        <c:v>40123</c:v>
                      </c:pt>
                      <c:pt idx="1975">
                        <c:v>40122</c:v>
                      </c:pt>
                      <c:pt idx="1976">
                        <c:v>40121</c:v>
                      </c:pt>
                      <c:pt idx="1977">
                        <c:v>40120</c:v>
                      </c:pt>
                      <c:pt idx="1978">
                        <c:v>40119</c:v>
                      </c:pt>
                      <c:pt idx="1979">
                        <c:v>40116</c:v>
                      </c:pt>
                      <c:pt idx="1980">
                        <c:v>40115</c:v>
                      </c:pt>
                      <c:pt idx="1981">
                        <c:v>40114</c:v>
                      </c:pt>
                      <c:pt idx="1982">
                        <c:v>40113</c:v>
                      </c:pt>
                      <c:pt idx="1983">
                        <c:v>40112</c:v>
                      </c:pt>
                      <c:pt idx="1984">
                        <c:v>40109</c:v>
                      </c:pt>
                      <c:pt idx="1985">
                        <c:v>40108</c:v>
                      </c:pt>
                      <c:pt idx="1986">
                        <c:v>40107</c:v>
                      </c:pt>
                      <c:pt idx="1987">
                        <c:v>40106</c:v>
                      </c:pt>
                      <c:pt idx="1988">
                        <c:v>40105</c:v>
                      </c:pt>
                      <c:pt idx="1989">
                        <c:v>40102</c:v>
                      </c:pt>
                      <c:pt idx="1990">
                        <c:v>40101</c:v>
                      </c:pt>
                      <c:pt idx="1991">
                        <c:v>40100</c:v>
                      </c:pt>
                      <c:pt idx="1992">
                        <c:v>40099</c:v>
                      </c:pt>
                      <c:pt idx="1993">
                        <c:v>40098</c:v>
                      </c:pt>
                      <c:pt idx="1994">
                        <c:v>40095</c:v>
                      </c:pt>
                      <c:pt idx="1995">
                        <c:v>40094</c:v>
                      </c:pt>
                      <c:pt idx="1996">
                        <c:v>40093</c:v>
                      </c:pt>
                      <c:pt idx="1997">
                        <c:v>40092</c:v>
                      </c:pt>
                      <c:pt idx="1998">
                        <c:v>40091</c:v>
                      </c:pt>
                      <c:pt idx="1999">
                        <c:v>40088</c:v>
                      </c:pt>
                      <c:pt idx="2000">
                        <c:v>40087</c:v>
                      </c:pt>
                      <c:pt idx="2001">
                        <c:v>40086</c:v>
                      </c:pt>
                      <c:pt idx="2002">
                        <c:v>40085</c:v>
                      </c:pt>
                      <c:pt idx="2003">
                        <c:v>40084</c:v>
                      </c:pt>
                      <c:pt idx="2004">
                        <c:v>40081</c:v>
                      </c:pt>
                      <c:pt idx="2005">
                        <c:v>40080</c:v>
                      </c:pt>
                      <c:pt idx="2006">
                        <c:v>40079</c:v>
                      </c:pt>
                      <c:pt idx="2007">
                        <c:v>40078</c:v>
                      </c:pt>
                      <c:pt idx="2008">
                        <c:v>40077</c:v>
                      </c:pt>
                      <c:pt idx="2009">
                        <c:v>40074</c:v>
                      </c:pt>
                      <c:pt idx="2010">
                        <c:v>40073</c:v>
                      </c:pt>
                      <c:pt idx="2011">
                        <c:v>40072</c:v>
                      </c:pt>
                      <c:pt idx="2012">
                        <c:v>40071</c:v>
                      </c:pt>
                      <c:pt idx="2013">
                        <c:v>40070</c:v>
                      </c:pt>
                      <c:pt idx="2014">
                        <c:v>40067</c:v>
                      </c:pt>
                      <c:pt idx="2015">
                        <c:v>40066</c:v>
                      </c:pt>
                      <c:pt idx="2016">
                        <c:v>40065</c:v>
                      </c:pt>
                      <c:pt idx="2017">
                        <c:v>40064</c:v>
                      </c:pt>
                      <c:pt idx="2018">
                        <c:v>40063</c:v>
                      </c:pt>
                      <c:pt idx="2019">
                        <c:v>40060</c:v>
                      </c:pt>
                      <c:pt idx="2020">
                        <c:v>40059</c:v>
                      </c:pt>
                      <c:pt idx="2021">
                        <c:v>40058</c:v>
                      </c:pt>
                      <c:pt idx="2022">
                        <c:v>40057</c:v>
                      </c:pt>
                      <c:pt idx="2023">
                        <c:v>40056</c:v>
                      </c:pt>
                      <c:pt idx="2024">
                        <c:v>40053</c:v>
                      </c:pt>
                      <c:pt idx="2025">
                        <c:v>40052</c:v>
                      </c:pt>
                      <c:pt idx="2026">
                        <c:v>40051</c:v>
                      </c:pt>
                      <c:pt idx="2027">
                        <c:v>40050</c:v>
                      </c:pt>
                      <c:pt idx="2028">
                        <c:v>40049</c:v>
                      </c:pt>
                      <c:pt idx="2029">
                        <c:v>40046</c:v>
                      </c:pt>
                      <c:pt idx="2030">
                        <c:v>40045</c:v>
                      </c:pt>
                      <c:pt idx="2031">
                        <c:v>40044</c:v>
                      </c:pt>
                      <c:pt idx="2032">
                        <c:v>40043</c:v>
                      </c:pt>
                      <c:pt idx="2033">
                        <c:v>40042</c:v>
                      </c:pt>
                      <c:pt idx="2034">
                        <c:v>40039</c:v>
                      </c:pt>
                      <c:pt idx="2035">
                        <c:v>40038</c:v>
                      </c:pt>
                      <c:pt idx="2036">
                        <c:v>40037</c:v>
                      </c:pt>
                      <c:pt idx="2037">
                        <c:v>40036</c:v>
                      </c:pt>
                      <c:pt idx="2038">
                        <c:v>40035</c:v>
                      </c:pt>
                      <c:pt idx="2039">
                        <c:v>40032</c:v>
                      </c:pt>
                      <c:pt idx="2040">
                        <c:v>40031</c:v>
                      </c:pt>
                      <c:pt idx="2041">
                        <c:v>40030</c:v>
                      </c:pt>
                      <c:pt idx="2042">
                        <c:v>40029</c:v>
                      </c:pt>
                      <c:pt idx="2043">
                        <c:v>40028</c:v>
                      </c:pt>
                      <c:pt idx="2044">
                        <c:v>40025</c:v>
                      </c:pt>
                      <c:pt idx="2045">
                        <c:v>40024</c:v>
                      </c:pt>
                      <c:pt idx="2046">
                        <c:v>40023</c:v>
                      </c:pt>
                      <c:pt idx="2047">
                        <c:v>40022</c:v>
                      </c:pt>
                      <c:pt idx="2048">
                        <c:v>40021</c:v>
                      </c:pt>
                      <c:pt idx="2049">
                        <c:v>40018</c:v>
                      </c:pt>
                      <c:pt idx="2050">
                        <c:v>40017</c:v>
                      </c:pt>
                      <c:pt idx="2051">
                        <c:v>40016</c:v>
                      </c:pt>
                      <c:pt idx="2052">
                        <c:v>40015</c:v>
                      </c:pt>
                      <c:pt idx="2053">
                        <c:v>40014</c:v>
                      </c:pt>
                      <c:pt idx="2054">
                        <c:v>40011</c:v>
                      </c:pt>
                      <c:pt idx="2055">
                        <c:v>40010</c:v>
                      </c:pt>
                      <c:pt idx="2056">
                        <c:v>40009</c:v>
                      </c:pt>
                      <c:pt idx="2057">
                        <c:v>40008</c:v>
                      </c:pt>
                      <c:pt idx="2058">
                        <c:v>40007</c:v>
                      </c:pt>
                      <c:pt idx="2059">
                        <c:v>40004</c:v>
                      </c:pt>
                      <c:pt idx="2060">
                        <c:v>40003</c:v>
                      </c:pt>
                      <c:pt idx="2061">
                        <c:v>40002</c:v>
                      </c:pt>
                      <c:pt idx="2062">
                        <c:v>40001</c:v>
                      </c:pt>
                      <c:pt idx="2063">
                        <c:v>40000</c:v>
                      </c:pt>
                      <c:pt idx="2064">
                        <c:v>39997</c:v>
                      </c:pt>
                      <c:pt idx="2065">
                        <c:v>39996</c:v>
                      </c:pt>
                      <c:pt idx="2066">
                        <c:v>39995</c:v>
                      </c:pt>
                      <c:pt idx="2067">
                        <c:v>39994</c:v>
                      </c:pt>
                      <c:pt idx="2068">
                        <c:v>39993</c:v>
                      </c:pt>
                      <c:pt idx="2069">
                        <c:v>39990</c:v>
                      </c:pt>
                      <c:pt idx="2070">
                        <c:v>39989</c:v>
                      </c:pt>
                      <c:pt idx="2071">
                        <c:v>39988</c:v>
                      </c:pt>
                      <c:pt idx="2072">
                        <c:v>39987</c:v>
                      </c:pt>
                      <c:pt idx="2073">
                        <c:v>39986</c:v>
                      </c:pt>
                      <c:pt idx="2074">
                        <c:v>39983</c:v>
                      </c:pt>
                      <c:pt idx="2075">
                        <c:v>39982</c:v>
                      </c:pt>
                      <c:pt idx="2076">
                        <c:v>39981</c:v>
                      </c:pt>
                      <c:pt idx="2077">
                        <c:v>39980</c:v>
                      </c:pt>
                      <c:pt idx="2078">
                        <c:v>39979</c:v>
                      </c:pt>
                      <c:pt idx="2079">
                        <c:v>39976</c:v>
                      </c:pt>
                      <c:pt idx="2080">
                        <c:v>39975</c:v>
                      </c:pt>
                      <c:pt idx="2081">
                        <c:v>39974</c:v>
                      </c:pt>
                      <c:pt idx="2082">
                        <c:v>39973</c:v>
                      </c:pt>
                      <c:pt idx="2083">
                        <c:v>39972</c:v>
                      </c:pt>
                      <c:pt idx="2084">
                        <c:v>39969</c:v>
                      </c:pt>
                      <c:pt idx="2085">
                        <c:v>39968</c:v>
                      </c:pt>
                      <c:pt idx="2086">
                        <c:v>39967</c:v>
                      </c:pt>
                      <c:pt idx="2087">
                        <c:v>39966</c:v>
                      </c:pt>
                      <c:pt idx="2088">
                        <c:v>39965</c:v>
                      </c:pt>
                      <c:pt idx="2089">
                        <c:v>39962</c:v>
                      </c:pt>
                      <c:pt idx="2090">
                        <c:v>39961</c:v>
                      </c:pt>
                      <c:pt idx="2091">
                        <c:v>39960</c:v>
                      </c:pt>
                      <c:pt idx="2092">
                        <c:v>39959</c:v>
                      </c:pt>
                      <c:pt idx="2093">
                        <c:v>39958</c:v>
                      </c:pt>
                      <c:pt idx="2094">
                        <c:v>39955</c:v>
                      </c:pt>
                      <c:pt idx="2095">
                        <c:v>39954</c:v>
                      </c:pt>
                      <c:pt idx="2096">
                        <c:v>39953</c:v>
                      </c:pt>
                      <c:pt idx="2097">
                        <c:v>39952</c:v>
                      </c:pt>
                      <c:pt idx="2098">
                        <c:v>39951</c:v>
                      </c:pt>
                      <c:pt idx="2099">
                        <c:v>39948</c:v>
                      </c:pt>
                      <c:pt idx="2100">
                        <c:v>39947</c:v>
                      </c:pt>
                      <c:pt idx="2101">
                        <c:v>39946</c:v>
                      </c:pt>
                      <c:pt idx="2102">
                        <c:v>39945</c:v>
                      </c:pt>
                      <c:pt idx="2103">
                        <c:v>39944</c:v>
                      </c:pt>
                      <c:pt idx="2104">
                        <c:v>39941</c:v>
                      </c:pt>
                      <c:pt idx="2105">
                        <c:v>39940</c:v>
                      </c:pt>
                      <c:pt idx="2106">
                        <c:v>39939</c:v>
                      </c:pt>
                      <c:pt idx="2107">
                        <c:v>39938</c:v>
                      </c:pt>
                      <c:pt idx="2108">
                        <c:v>39937</c:v>
                      </c:pt>
                      <c:pt idx="2109">
                        <c:v>39934</c:v>
                      </c:pt>
                      <c:pt idx="2110">
                        <c:v>39933</c:v>
                      </c:pt>
                      <c:pt idx="2111">
                        <c:v>39932</c:v>
                      </c:pt>
                      <c:pt idx="2112">
                        <c:v>39931</c:v>
                      </c:pt>
                      <c:pt idx="2113">
                        <c:v>39930</c:v>
                      </c:pt>
                      <c:pt idx="2114">
                        <c:v>39927</c:v>
                      </c:pt>
                      <c:pt idx="2115">
                        <c:v>39926</c:v>
                      </c:pt>
                      <c:pt idx="2116">
                        <c:v>39925</c:v>
                      </c:pt>
                      <c:pt idx="2117">
                        <c:v>39924</c:v>
                      </c:pt>
                      <c:pt idx="2118">
                        <c:v>39923</c:v>
                      </c:pt>
                      <c:pt idx="2119">
                        <c:v>39920</c:v>
                      </c:pt>
                      <c:pt idx="2120">
                        <c:v>39919</c:v>
                      </c:pt>
                      <c:pt idx="2121">
                        <c:v>39918</c:v>
                      </c:pt>
                      <c:pt idx="2122">
                        <c:v>39917</c:v>
                      </c:pt>
                      <c:pt idx="2123">
                        <c:v>39916</c:v>
                      </c:pt>
                      <c:pt idx="2124">
                        <c:v>39913</c:v>
                      </c:pt>
                      <c:pt idx="2125">
                        <c:v>39912</c:v>
                      </c:pt>
                      <c:pt idx="2126">
                        <c:v>39911</c:v>
                      </c:pt>
                      <c:pt idx="2127">
                        <c:v>39910</c:v>
                      </c:pt>
                      <c:pt idx="2128">
                        <c:v>39909</c:v>
                      </c:pt>
                      <c:pt idx="2129">
                        <c:v>39906</c:v>
                      </c:pt>
                      <c:pt idx="2130">
                        <c:v>39905</c:v>
                      </c:pt>
                      <c:pt idx="2131">
                        <c:v>39904</c:v>
                      </c:pt>
                      <c:pt idx="2132">
                        <c:v>39903</c:v>
                      </c:pt>
                      <c:pt idx="2133">
                        <c:v>39902</c:v>
                      </c:pt>
                      <c:pt idx="2134">
                        <c:v>39899</c:v>
                      </c:pt>
                      <c:pt idx="2135">
                        <c:v>39898</c:v>
                      </c:pt>
                      <c:pt idx="2136">
                        <c:v>39897</c:v>
                      </c:pt>
                      <c:pt idx="2137">
                        <c:v>39896</c:v>
                      </c:pt>
                      <c:pt idx="2138">
                        <c:v>39895</c:v>
                      </c:pt>
                      <c:pt idx="2139">
                        <c:v>39892</c:v>
                      </c:pt>
                      <c:pt idx="2140">
                        <c:v>39891</c:v>
                      </c:pt>
                      <c:pt idx="2141">
                        <c:v>39890</c:v>
                      </c:pt>
                      <c:pt idx="2142">
                        <c:v>39889</c:v>
                      </c:pt>
                      <c:pt idx="2143">
                        <c:v>39888</c:v>
                      </c:pt>
                      <c:pt idx="2144">
                        <c:v>39885</c:v>
                      </c:pt>
                      <c:pt idx="2145">
                        <c:v>39884</c:v>
                      </c:pt>
                      <c:pt idx="2146">
                        <c:v>39883</c:v>
                      </c:pt>
                      <c:pt idx="2147">
                        <c:v>39882</c:v>
                      </c:pt>
                      <c:pt idx="2148">
                        <c:v>39881</c:v>
                      </c:pt>
                      <c:pt idx="2149">
                        <c:v>39878</c:v>
                      </c:pt>
                      <c:pt idx="2150">
                        <c:v>39877</c:v>
                      </c:pt>
                      <c:pt idx="2151">
                        <c:v>39876</c:v>
                      </c:pt>
                      <c:pt idx="2152">
                        <c:v>39875</c:v>
                      </c:pt>
                      <c:pt idx="2153">
                        <c:v>39874</c:v>
                      </c:pt>
                      <c:pt idx="2154">
                        <c:v>39871</c:v>
                      </c:pt>
                      <c:pt idx="2155">
                        <c:v>39870</c:v>
                      </c:pt>
                      <c:pt idx="2156">
                        <c:v>39869</c:v>
                      </c:pt>
                      <c:pt idx="2157">
                        <c:v>39868</c:v>
                      </c:pt>
                      <c:pt idx="2158">
                        <c:v>39867</c:v>
                      </c:pt>
                      <c:pt idx="2159">
                        <c:v>39864</c:v>
                      </c:pt>
                      <c:pt idx="2160">
                        <c:v>39863</c:v>
                      </c:pt>
                      <c:pt idx="2161">
                        <c:v>39862</c:v>
                      </c:pt>
                      <c:pt idx="2162">
                        <c:v>39861</c:v>
                      </c:pt>
                      <c:pt idx="2163">
                        <c:v>39860</c:v>
                      </c:pt>
                      <c:pt idx="2164">
                        <c:v>39857</c:v>
                      </c:pt>
                      <c:pt idx="2165">
                        <c:v>39856</c:v>
                      </c:pt>
                      <c:pt idx="2166">
                        <c:v>39855</c:v>
                      </c:pt>
                      <c:pt idx="2167">
                        <c:v>39854</c:v>
                      </c:pt>
                      <c:pt idx="2168">
                        <c:v>39853</c:v>
                      </c:pt>
                      <c:pt idx="2169">
                        <c:v>39850</c:v>
                      </c:pt>
                      <c:pt idx="2170">
                        <c:v>39849</c:v>
                      </c:pt>
                      <c:pt idx="2171">
                        <c:v>39848</c:v>
                      </c:pt>
                      <c:pt idx="2172">
                        <c:v>39847</c:v>
                      </c:pt>
                      <c:pt idx="2173">
                        <c:v>39846</c:v>
                      </c:pt>
                      <c:pt idx="2174">
                        <c:v>39843</c:v>
                      </c:pt>
                      <c:pt idx="2175">
                        <c:v>39842</c:v>
                      </c:pt>
                      <c:pt idx="2176">
                        <c:v>39841</c:v>
                      </c:pt>
                      <c:pt idx="2177">
                        <c:v>39840</c:v>
                      </c:pt>
                      <c:pt idx="2178">
                        <c:v>39839</c:v>
                      </c:pt>
                      <c:pt idx="2179">
                        <c:v>39836</c:v>
                      </c:pt>
                      <c:pt idx="2180">
                        <c:v>39835</c:v>
                      </c:pt>
                      <c:pt idx="2181">
                        <c:v>39834</c:v>
                      </c:pt>
                      <c:pt idx="2182">
                        <c:v>39833</c:v>
                      </c:pt>
                      <c:pt idx="2183">
                        <c:v>39832</c:v>
                      </c:pt>
                      <c:pt idx="2184">
                        <c:v>39829</c:v>
                      </c:pt>
                      <c:pt idx="2185">
                        <c:v>39828</c:v>
                      </c:pt>
                      <c:pt idx="2186">
                        <c:v>39827</c:v>
                      </c:pt>
                      <c:pt idx="2187">
                        <c:v>39826</c:v>
                      </c:pt>
                      <c:pt idx="2188">
                        <c:v>39825</c:v>
                      </c:pt>
                      <c:pt idx="2189">
                        <c:v>39822</c:v>
                      </c:pt>
                      <c:pt idx="2190">
                        <c:v>39821</c:v>
                      </c:pt>
                      <c:pt idx="2191">
                        <c:v>39820</c:v>
                      </c:pt>
                      <c:pt idx="2192">
                        <c:v>39819</c:v>
                      </c:pt>
                      <c:pt idx="2193">
                        <c:v>39818</c:v>
                      </c:pt>
                      <c:pt idx="2194">
                        <c:v>39815</c:v>
                      </c:pt>
                      <c:pt idx="2195">
                        <c:v>39814</c:v>
                      </c:pt>
                      <c:pt idx="2196">
                        <c:v>39813</c:v>
                      </c:pt>
                      <c:pt idx="2197">
                        <c:v>39812</c:v>
                      </c:pt>
                      <c:pt idx="2198">
                        <c:v>39811</c:v>
                      </c:pt>
                      <c:pt idx="2199">
                        <c:v>39808</c:v>
                      </c:pt>
                      <c:pt idx="2200">
                        <c:v>39807</c:v>
                      </c:pt>
                      <c:pt idx="2201">
                        <c:v>39806</c:v>
                      </c:pt>
                      <c:pt idx="2202">
                        <c:v>39805</c:v>
                      </c:pt>
                      <c:pt idx="2203">
                        <c:v>39804</c:v>
                      </c:pt>
                      <c:pt idx="2204">
                        <c:v>39801</c:v>
                      </c:pt>
                      <c:pt idx="2205">
                        <c:v>39800</c:v>
                      </c:pt>
                      <c:pt idx="2206">
                        <c:v>39799</c:v>
                      </c:pt>
                      <c:pt idx="2207">
                        <c:v>39798</c:v>
                      </c:pt>
                      <c:pt idx="2208">
                        <c:v>39797</c:v>
                      </c:pt>
                      <c:pt idx="2209">
                        <c:v>39794</c:v>
                      </c:pt>
                      <c:pt idx="2210">
                        <c:v>39793</c:v>
                      </c:pt>
                      <c:pt idx="2211">
                        <c:v>39792</c:v>
                      </c:pt>
                      <c:pt idx="2212">
                        <c:v>39791</c:v>
                      </c:pt>
                      <c:pt idx="2213">
                        <c:v>39790</c:v>
                      </c:pt>
                      <c:pt idx="2214">
                        <c:v>39787</c:v>
                      </c:pt>
                      <c:pt idx="2215">
                        <c:v>39786</c:v>
                      </c:pt>
                      <c:pt idx="2216">
                        <c:v>39785</c:v>
                      </c:pt>
                      <c:pt idx="2217">
                        <c:v>39784</c:v>
                      </c:pt>
                      <c:pt idx="2218">
                        <c:v>39783</c:v>
                      </c:pt>
                      <c:pt idx="2219">
                        <c:v>39780</c:v>
                      </c:pt>
                      <c:pt idx="2220">
                        <c:v>39779</c:v>
                      </c:pt>
                      <c:pt idx="2221">
                        <c:v>39778</c:v>
                      </c:pt>
                      <c:pt idx="2222">
                        <c:v>39777</c:v>
                      </c:pt>
                      <c:pt idx="2223">
                        <c:v>39776</c:v>
                      </c:pt>
                      <c:pt idx="2224">
                        <c:v>39773</c:v>
                      </c:pt>
                      <c:pt idx="2225">
                        <c:v>39772</c:v>
                      </c:pt>
                      <c:pt idx="2226">
                        <c:v>39771</c:v>
                      </c:pt>
                      <c:pt idx="2227">
                        <c:v>39770</c:v>
                      </c:pt>
                      <c:pt idx="2228">
                        <c:v>39769</c:v>
                      </c:pt>
                      <c:pt idx="2229">
                        <c:v>39766</c:v>
                      </c:pt>
                      <c:pt idx="2230">
                        <c:v>39765</c:v>
                      </c:pt>
                      <c:pt idx="2231">
                        <c:v>39764</c:v>
                      </c:pt>
                      <c:pt idx="2232">
                        <c:v>39763</c:v>
                      </c:pt>
                      <c:pt idx="2233">
                        <c:v>39762</c:v>
                      </c:pt>
                      <c:pt idx="2234">
                        <c:v>39759</c:v>
                      </c:pt>
                      <c:pt idx="2235">
                        <c:v>39758</c:v>
                      </c:pt>
                      <c:pt idx="2236">
                        <c:v>39757</c:v>
                      </c:pt>
                      <c:pt idx="2237">
                        <c:v>39756</c:v>
                      </c:pt>
                      <c:pt idx="2238">
                        <c:v>39755</c:v>
                      </c:pt>
                      <c:pt idx="2239">
                        <c:v>39752</c:v>
                      </c:pt>
                      <c:pt idx="2240">
                        <c:v>39751</c:v>
                      </c:pt>
                      <c:pt idx="2241">
                        <c:v>39750</c:v>
                      </c:pt>
                      <c:pt idx="2242">
                        <c:v>39749</c:v>
                      </c:pt>
                      <c:pt idx="2243">
                        <c:v>39748</c:v>
                      </c:pt>
                      <c:pt idx="2244">
                        <c:v>39745</c:v>
                      </c:pt>
                      <c:pt idx="2245">
                        <c:v>39744</c:v>
                      </c:pt>
                      <c:pt idx="2246">
                        <c:v>39743</c:v>
                      </c:pt>
                      <c:pt idx="2247">
                        <c:v>39742</c:v>
                      </c:pt>
                      <c:pt idx="2248">
                        <c:v>39741</c:v>
                      </c:pt>
                      <c:pt idx="2249">
                        <c:v>39738</c:v>
                      </c:pt>
                      <c:pt idx="2250">
                        <c:v>39737</c:v>
                      </c:pt>
                      <c:pt idx="2251">
                        <c:v>39736</c:v>
                      </c:pt>
                      <c:pt idx="2252">
                        <c:v>39735</c:v>
                      </c:pt>
                      <c:pt idx="2253">
                        <c:v>39734</c:v>
                      </c:pt>
                      <c:pt idx="2254">
                        <c:v>39731</c:v>
                      </c:pt>
                      <c:pt idx="2255">
                        <c:v>39730</c:v>
                      </c:pt>
                      <c:pt idx="2256">
                        <c:v>39729</c:v>
                      </c:pt>
                      <c:pt idx="2257">
                        <c:v>39728</c:v>
                      </c:pt>
                      <c:pt idx="2258">
                        <c:v>39727</c:v>
                      </c:pt>
                      <c:pt idx="2259">
                        <c:v>39724</c:v>
                      </c:pt>
                      <c:pt idx="2260">
                        <c:v>39723</c:v>
                      </c:pt>
                      <c:pt idx="2261">
                        <c:v>39722</c:v>
                      </c:pt>
                      <c:pt idx="2262">
                        <c:v>39721</c:v>
                      </c:pt>
                      <c:pt idx="2263">
                        <c:v>39720</c:v>
                      </c:pt>
                      <c:pt idx="2264">
                        <c:v>39717</c:v>
                      </c:pt>
                      <c:pt idx="2265">
                        <c:v>39716</c:v>
                      </c:pt>
                      <c:pt idx="2266">
                        <c:v>39715</c:v>
                      </c:pt>
                      <c:pt idx="2267">
                        <c:v>39714</c:v>
                      </c:pt>
                      <c:pt idx="2268">
                        <c:v>39713</c:v>
                      </c:pt>
                      <c:pt idx="2269">
                        <c:v>39710</c:v>
                      </c:pt>
                      <c:pt idx="2270">
                        <c:v>39709</c:v>
                      </c:pt>
                      <c:pt idx="2271">
                        <c:v>39708</c:v>
                      </c:pt>
                      <c:pt idx="2272">
                        <c:v>39707</c:v>
                      </c:pt>
                      <c:pt idx="2273">
                        <c:v>39706</c:v>
                      </c:pt>
                      <c:pt idx="2274">
                        <c:v>39703</c:v>
                      </c:pt>
                      <c:pt idx="2275">
                        <c:v>39702</c:v>
                      </c:pt>
                      <c:pt idx="2276">
                        <c:v>39701</c:v>
                      </c:pt>
                      <c:pt idx="2277">
                        <c:v>39700</c:v>
                      </c:pt>
                      <c:pt idx="2278">
                        <c:v>39699</c:v>
                      </c:pt>
                      <c:pt idx="2279">
                        <c:v>39696</c:v>
                      </c:pt>
                      <c:pt idx="2280">
                        <c:v>39695</c:v>
                      </c:pt>
                      <c:pt idx="2281">
                        <c:v>39694</c:v>
                      </c:pt>
                      <c:pt idx="2282">
                        <c:v>39693</c:v>
                      </c:pt>
                      <c:pt idx="2283">
                        <c:v>39692</c:v>
                      </c:pt>
                      <c:pt idx="2284">
                        <c:v>39689</c:v>
                      </c:pt>
                      <c:pt idx="2285">
                        <c:v>39688</c:v>
                      </c:pt>
                      <c:pt idx="2286">
                        <c:v>39687</c:v>
                      </c:pt>
                      <c:pt idx="2287">
                        <c:v>39686</c:v>
                      </c:pt>
                      <c:pt idx="2288">
                        <c:v>39685</c:v>
                      </c:pt>
                      <c:pt idx="2289">
                        <c:v>39682</c:v>
                      </c:pt>
                      <c:pt idx="2290">
                        <c:v>39681</c:v>
                      </c:pt>
                      <c:pt idx="2291">
                        <c:v>39680</c:v>
                      </c:pt>
                      <c:pt idx="2292">
                        <c:v>39679</c:v>
                      </c:pt>
                      <c:pt idx="2293">
                        <c:v>39678</c:v>
                      </c:pt>
                      <c:pt idx="2294">
                        <c:v>39675</c:v>
                      </c:pt>
                      <c:pt idx="2295">
                        <c:v>39674</c:v>
                      </c:pt>
                      <c:pt idx="2296">
                        <c:v>39673</c:v>
                      </c:pt>
                      <c:pt idx="2297">
                        <c:v>39672</c:v>
                      </c:pt>
                      <c:pt idx="2298">
                        <c:v>39671</c:v>
                      </c:pt>
                      <c:pt idx="2299">
                        <c:v>39668</c:v>
                      </c:pt>
                      <c:pt idx="2300">
                        <c:v>39667</c:v>
                      </c:pt>
                      <c:pt idx="2301">
                        <c:v>39666</c:v>
                      </c:pt>
                      <c:pt idx="2302">
                        <c:v>39665</c:v>
                      </c:pt>
                      <c:pt idx="2303">
                        <c:v>39664</c:v>
                      </c:pt>
                      <c:pt idx="2304">
                        <c:v>39661</c:v>
                      </c:pt>
                      <c:pt idx="2305">
                        <c:v>39660</c:v>
                      </c:pt>
                      <c:pt idx="2306">
                        <c:v>39659</c:v>
                      </c:pt>
                      <c:pt idx="2307">
                        <c:v>39658</c:v>
                      </c:pt>
                      <c:pt idx="2308">
                        <c:v>39657</c:v>
                      </c:pt>
                      <c:pt idx="2309">
                        <c:v>39654</c:v>
                      </c:pt>
                      <c:pt idx="2310">
                        <c:v>39653</c:v>
                      </c:pt>
                      <c:pt idx="2311">
                        <c:v>39652</c:v>
                      </c:pt>
                      <c:pt idx="2312">
                        <c:v>39651</c:v>
                      </c:pt>
                      <c:pt idx="2313">
                        <c:v>39650</c:v>
                      </c:pt>
                      <c:pt idx="2314">
                        <c:v>39647</c:v>
                      </c:pt>
                      <c:pt idx="2315">
                        <c:v>39646</c:v>
                      </c:pt>
                      <c:pt idx="2316">
                        <c:v>39645</c:v>
                      </c:pt>
                      <c:pt idx="2317">
                        <c:v>39644</c:v>
                      </c:pt>
                      <c:pt idx="2318">
                        <c:v>39643</c:v>
                      </c:pt>
                      <c:pt idx="2319">
                        <c:v>39640</c:v>
                      </c:pt>
                      <c:pt idx="2320">
                        <c:v>39639</c:v>
                      </c:pt>
                      <c:pt idx="2321">
                        <c:v>39638</c:v>
                      </c:pt>
                      <c:pt idx="2322">
                        <c:v>39637</c:v>
                      </c:pt>
                      <c:pt idx="2323">
                        <c:v>39636</c:v>
                      </c:pt>
                      <c:pt idx="2324">
                        <c:v>39633</c:v>
                      </c:pt>
                      <c:pt idx="2325">
                        <c:v>39632</c:v>
                      </c:pt>
                      <c:pt idx="2326">
                        <c:v>39631</c:v>
                      </c:pt>
                      <c:pt idx="2327">
                        <c:v>39630</c:v>
                      </c:pt>
                      <c:pt idx="2328">
                        <c:v>39629</c:v>
                      </c:pt>
                      <c:pt idx="2329">
                        <c:v>39626</c:v>
                      </c:pt>
                      <c:pt idx="2330">
                        <c:v>39625</c:v>
                      </c:pt>
                      <c:pt idx="2331">
                        <c:v>39624</c:v>
                      </c:pt>
                      <c:pt idx="2332">
                        <c:v>39623</c:v>
                      </c:pt>
                      <c:pt idx="2333">
                        <c:v>39622</c:v>
                      </c:pt>
                      <c:pt idx="2334">
                        <c:v>39619</c:v>
                      </c:pt>
                      <c:pt idx="2335">
                        <c:v>39618</c:v>
                      </c:pt>
                      <c:pt idx="2336">
                        <c:v>39617</c:v>
                      </c:pt>
                      <c:pt idx="2337">
                        <c:v>39616</c:v>
                      </c:pt>
                      <c:pt idx="2338">
                        <c:v>39615</c:v>
                      </c:pt>
                      <c:pt idx="2339">
                        <c:v>39612</c:v>
                      </c:pt>
                      <c:pt idx="2340">
                        <c:v>39611</c:v>
                      </c:pt>
                      <c:pt idx="2341">
                        <c:v>39610</c:v>
                      </c:pt>
                      <c:pt idx="2342">
                        <c:v>39609</c:v>
                      </c:pt>
                      <c:pt idx="2343">
                        <c:v>39608</c:v>
                      </c:pt>
                      <c:pt idx="2344">
                        <c:v>39605</c:v>
                      </c:pt>
                      <c:pt idx="2345">
                        <c:v>39604</c:v>
                      </c:pt>
                      <c:pt idx="2346">
                        <c:v>39603</c:v>
                      </c:pt>
                      <c:pt idx="2347">
                        <c:v>39602</c:v>
                      </c:pt>
                      <c:pt idx="2348">
                        <c:v>39601</c:v>
                      </c:pt>
                      <c:pt idx="2349">
                        <c:v>39598</c:v>
                      </c:pt>
                      <c:pt idx="2350">
                        <c:v>39597</c:v>
                      </c:pt>
                      <c:pt idx="2351">
                        <c:v>39596</c:v>
                      </c:pt>
                      <c:pt idx="2352">
                        <c:v>39595</c:v>
                      </c:pt>
                      <c:pt idx="2353">
                        <c:v>39594</c:v>
                      </c:pt>
                      <c:pt idx="2354">
                        <c:v>39591</c:v>
                      </c:pt>
                      <c:pt idx="2355">
                        <c:v>39590</c:v>
                      </c:pt>
                      <c:pt idx="2356">
                        <c:v>39589</c:v>
                      </c:pt>
                      <c:pt idx="2357">
                        <c:v>39588</c:v>
                      </c:pt>
                      <c:pt idx="2358">
                        <c:v>39587</c:v>
                      </c:pt>
                      <c:pt idx="2359">
                        <c:v>39584</c:v>
                      </c:pt>
                      <c:pt idx="2360">
                        <c:v>39583</c:v>
                      </c:pt>
                      <c:pt idx="2361">
                        <c:v>39582</c:v>
                      </c:pt>
                      <c:pt idx="2362">
                        <c:v>39581</c:v>
                      </c:pt>
                      <c:pt idx="2363">
                        <c:v>39580</c:v>
                      </c:pt>
                      <c:pt idx="2364">
                        <c:v>39577</c:v>
                      </c:pt>
                      <c:pt idx="2365">
                        <c:v>39576</c:v>
                      </c:pt>
                      <c:pt idx="2366">
                        <c:v>39575</c:v>
                      </c:pt>
                      <c:pt idx="2367">
                        <c:v>39574</c:v>
                      </c:pt>
                      <c:pt idx="2368">
                        <c:v>39573</c:v>
                      </c:pt>
                      <c:pt idx="2369">
                        <c:v>39570</c:v>
                      </c:pt>
                      <c:pt idx="2370">
                        <c:v>39569</c:v>
                      </c:pt>
                      <c:pt idx="2371">
                        <c:v>39568</c:v>
                      </c:pt>
                      <c:pt idx="2372">
                        <c:v>39567</c:v>
                      </c:pt>
                      <c:pt idx="2373">
                        <c:v>39566</c:v>
                      </c:pt>
                      <c:pt idx="2374">
                        <c:v>39563</c:v>
                      </c:pt>
                      <c:pt idx="2375">
                        <c:v>39562</c:v>
                      </c:pt>
                      <c:pt idx="2376">
                        <c:v>39561</c:v>
                      </c:pt>
                      <c:pt idx="2377">
                        <c:v>39560</c:v>
                      </c:pt>
                      <c:pt idx="2378">
                        <c:v>39559</c:v>
                      </c:pt>
                      <c:pt idx="2379">
                        <c:v>39556</c:v>
                      </c:pt>
                      <c:pt idx="2380">
                        <c:v>39555</c:v>
                      </c:pt>
                      <c:pt idx="2381">
                        <c:v>39554</c:v>
                      </c:pt>
                      <c:pt idx="2382">
                        <c:v>39553</c:v>
                      </c:pt>
                      <c:pt idx="2383">
                        <c:v>39552</c:v>
                      </c:pt>
                      <c:pt idx="2384">
                        <c:v>39549</c:v>
                      </c:pt>
                      <c:pt idx="2385">
                        <c:v>39548</c:v>
                      </c:pt>
                      <c:pt idx="2386">
                        <c:v>39547</c:v>
                      </c:pt>
                      <c:pt idx="2387">
                        <c:v>39546</c:v>
                      </c:pt>
                      <c:pt idx="2388">
                        <c:v>39545</c:v>
                      </c:pt>
                      <c:pt idx="2389">
                        <c:v>39542</c:v>
                      </c:pt>
                      <c:pt idx="2390">
                        <c:v>39541</c:v>
                      </c:pt>
                      <c:pt idx="2391">
                        <c:v>39540</c:v>
                      </c:pt>
                      <c:pt idx="2392">
                        <c:v>39539</c:v>
                      </c:pt>
                      <c:pt idx="2393">
                        <c:v>39538</c:v>
                      </c:pt>
                      <c:pt idx="2394">
                        <c:v>39535</c:v>
                      </c:pt>
                      <c:pt idx="2395">
                        <c:v>39534</c:v>
                      </c:pt>
                      <c:pt idx="2396">
                        <c:v>39533</c:v>
                      </c:pt>
                      <c:pt idx="2397">
                        <c:v>39532</c:v>
                      </c:pt>
                      <c:pt idx="2398">
                        <c:v>39531</c:v>
                      </c:pt>
                      <c:pt idx="2399">
                        <c:v>39528</c:v>
                      </c:pt>
                      <c:pt idx="2400">
                        <c:v>39527</c:v>
                      </c:pt>
                      <c:pt idx="2401">
                        <c:v>39526</c:v>
                      </c:pt>
                      <c:pt idx="2402">
                        <c:v>39525</c:v>
                      </c:pt>
                      <c:pt idx="2403">
                        <c:v>39524</c:v>
                      </c:pt>
                      <c:pt idx="2404">
                        <c:v>39521</c:v>
                      </c:pt>
                      <c:pt idx="2405">
                        <c:v>39520</c:v>
                      </c:pt>
                      <c:pt idx="2406">
                        <c:v>39519</c:v>
                      </c:pt>
                      <c:pt idx="2407">
                        <c:v>39518</c:v>
                      </c:pt>
                      <c:pt idx="2408">
                        <c:v>39517</c:v>
                      </c:pt>
                      <c:pt idx="2409">
                        <c:v>39514</c:v>
                      </c:pt>
                      <c:pt idx="2410">
                        <c:v>39513</c:v>
                      </c:pt>
                      <c:pt idx="2411">
                        <c:v>39512</c:v>
                      </c:pt>
                      <c:pt idx="2412">
                        <c:v>39511</c:v>
                      </c:pt>
                      <c:pt idx="2413">
                        <c:v>39510</c:v>
                      </c:pt>
                      <c:pt idx="2414">
                        <c:v>39507</c:v>
                      </c:pt>
                      <c:pt idx="2415">
                        <c:v>39506</c:v>
                      </c:pt>
                      <c:pt idx="2416">
                        <c:v>39505</c:v>
                      </c:pt>
                      <c:pt idx="2417">
                        <c:v>39504</c:v>
                      </c:pt>
                      <c:pt idx="2418">
                        <c:v>39503</c:v>
                      </c:pt>
                      <c:pt idx="2419">
                        <c:v>39500</c:v>
                      </c:pt>
                      <c:pt idx="2420">
                        <c:v>39499</c:v>
                      </c:pt>
                      <c:pt idx="2421">
                        <c:v>39498</c:v>
                      </c:pt>
                      <c:pt idx="2422">
                        <c:v>39497</c:v>
                      </c:pt>
                      <c:pt idx="2423">
                        <c:v>39496</c:v>
                      </c:pt>
                      <c:pt idx="2424">
                        <c:v>39493</c:v>
                      </c:pt>
                      <c:pt idx="2425">
                        <c:v>39492</c:v>
                      </c:pt>
                      <c:pt idx="2426">
                        <c:v>39491</c:v>
                      </c:pt>
                      <c:pt idx="2427">
                        <c:v>39490</c:v>
                      </c:pt>
                      <c:pt idx="2428">
                        <c:v>39489</c:v>
                      </c:pt>
                      <c:pt idx="2429">
                        <c:v>39486</c:v>
                      </c:pt>
                      <c:pt idx="2430">
                        <c:v>39485</c:v>
                      </c:pt>
                      <c:pt idx="2431">
                        <c:v>39484</c:v>
                      </c:pt>
                      <c:pt idx="2432">
                        <c:v>39483</c:v>
                      </c:pt>
                      <c:pt idx="2433">
                        <c:v>39482</c:v>
                      </c:pt>
                      <c:pt idx="2434">
                        <c:v>39479</c:v>
                      </c:pt>
                      <c:pt idx="2435">
                        <c:v>39478</c:v>
                      </c:pt>
                      <c:pt idx="2436">
                        <c:v>39477</c:v>
                      </c:pt>
                      <c:pt idx="2437">
                        <c:v>39476</c:v>
                      </c:pt>
                      <c:pt idx="2438">
                        <c:v>39475</c:v>
                      </c:pt>
                      <c:pt idx="2439">
                        <c:v>39472</c:v>
                      </c:pt>
                      <c:pt idx="2440">
                        <c:v>39471</c:v>
                      </c:pt>
                      <c:pt idx="2441">
                        <c:v>39470</c:v>
                      </c:pt>
                      <c:pt idx="2442">
                        <c:v>39469</c:v>
                      </c:pt>
                      <c:pt idx="2443">
                        <c:v>39468</c:v>
                      </c:pt>
                      <c:pt idx="2444">
                        <c:v>39465</c:v>
                      </c:pt>
                      <c:pt idx="2445">
                        <c:v>39464</c:v>
                      </c:pt>
                      <c:pt idx="2446">
                        <c:v>39463</c:v>
                      </c:pt>
                      <c:pt idx="2447">
                        <c:v>39462</c:v>
                      </c:pt>
                      <c:pt idx="2448">
                        <c:v>39461</c:v>
                      </c:pt>
                      <c:pt idx="2449">
                        <c:v>39458</c:v>
                      </c:pt>
                      <c:pt idx="2450">
                        <c:v>39457</c:v>
                      </c:pt>
                      <c:pt idx="2451">
                        <c:v>39456</c:v>
                      </c:pt>
                      <c:pt idx="2452">
                        <c:v>39455</c:v>
                      </c:pt>
                      <c:pt idx="2453">
                        <c:v>39454</c:v>
                      </c:pt>
                      <c:pt idx="2454">
                        <c:v>39451</c:v>
                      </c:pt>
                      <c:pt idx="2455">
                        <c:v>39450</c:v>
                      </c:pt>
                      <c:pt idx="2456">
                        <c:v>39449</c:v>
                      </c:pt>
                      <c:pt idx="2457">
                        <c:v>39448</c:v>
                      </c:pt>
                      <c:pt idx="2458">
                        <c:v>39447</c:v>
                      </c:pt>
                      <c:pt idx="2459">
                        <c:v>39444</c:v>
                      </c:pt>
                      <c:pt idx="2460">
                        <c:v>39443</c:v>
                      </c:pt>
                      <c:pt idx="2461">
                        <c:v>39442</c:v>
                      </c:pt>
                      <c:pt idx="2462">
                        <c:v>39441</c:v>
                      </c:pt>
                      <c:pt idx="2463">
                        <c:v>39440</c:v>
                      </c:pt>
                      <c:pt idx="2464">
                        <c:v>39437</c:v>
                      </c:pt>
                      <c:pt idx="2465">
                        <c:v>39436</c:v>
                      </c:pt>
                      <c:pt idx="2466">
                        <c:v>39435</c:v>
                      </c:pt>
                      <c:pt idx="2467">
                        <c:v>39434</c:v>
                      </c:pt>
                      <c:pt idx="2468">
                        <c:v>39433</c:v>
                      </c:pt>
                      <c:pt idx="2469">
                        <c:v>39430</c:v>
                      </c:pt>
                      <c:pt idx="2470">
                        <c:v>39429</c:v>
                      </c:pt>
                      <c:pt idx="2471">
                        <c:v>39428</c:v>
                      </c:pt>
                      <c:pt idx="2472">
                        <c:v>39427</c:v>
                      </c:pt>
                      <c:pt idx="2473">
                        <c:v>39426</c:v>
                      </c:pt>
                      <c:pt idx="2474">
                        <c:v>39423</c:v>
                      </c:pt>
                      <c:pt idx="2475">
                        <c:v>39422</c:v>
                      </c:pt>
                      <c:pt idx="2476">
                        <c:v>39421</c:v>
                      </c:pt>
                      <c:pt idx="2477">
                        <c:v>39420</c:v>
                      </c:pt>
                      <c:pt idx="2478">
                        <c:v>39419</c:v>
                      </c:pt>
                      <c:pt idx="2479">
                        <c:v>39416</c:v>
                      </c:pt>
                      <c:pt idx="2480">
                        <c:v>39415</c:v>
                      </c:pt>
                      <c:pt idx="2481">
                        <c:v>39414</c:v>
                      </c:pt>
                      <c:pt idx="2482">
                        <c:v>39413</c:v>
                      </c:pt>
                      <c:pt idx="2483">
                        <c:v>39412</c:v>
                      </c:pt>
                      <c:pt idx="2484">
                        <c:v>39409</c:v>
                      </c:pt>
                      <c:pt idx="2485">
                        <c:v>39408</c:v>
                      </c:pt>
                      <c:pt idx="2486">
                        <c:v>39407</c:v>
                      </c:pt>
                      <c:pt idx="2487">
                        <c:v>39406</c:v>
                      </c:pt>
                      <c:pt idx="2488">
                        <c:v>39405</c:v>
                      </c:pt>
                      <c:pt idx="2489">
                        <c:v>39402</c:v>
                      </c:pt>
                      <c:pt idx="2490">
                        <c:v>39401</c:v>
                      </c:pt>
                      <c:pt idx="2491">
                        <c:v>39400</c:v>
                      </c:pt>
                      <c:pt idx="2492">
                        <c:v>39399</c:v>
                      </c:pt>
                      <c:pt idx="2493">
                        <c:v>39398</c:v>
                      </c:pt>
                      <c:pt idx="2494">
                        <c:v>39395</c:v>
                      </c:pt>
                      <c:pt idx="2495">
                        <c:v>39394</c:v>
                      </c:pt>
                      <c:pt idx="2496">
                        <c:v>39393</c:v>
                      </c:pt>
                      <c:pt idx="2497">
                        <c:v>39392</c:v>
                      </c:pt>
                      <c:pt idx="2498">
                        <c:v>39391</c:v>
                      </c:pt>
                      <c:pt idx="2499">
                        <c:v>39388</c:v>
                      </c:pt>
                      <c:pt idx="2500">
                        <c:v>39387</c:v>
                      </c:pt>
                      <c:pt idx="2501">
                        <c:v>39386</c:v>
                      </c:pt>
                      <c:pt idx="2502">
                        <c:v>39385</c:v>
                      </c:pt>
                      <c:pt idx="2503">
                        <c:v>39384</c:v>
                      </c:pt>
                      <c:pt idx="2504">
                        <c:v>39381</c:v>
                      </c:pt>
                      <c:pt idx="2505">
                        <c:v>39380</c:v>
                      </c:pt>
                      <c:pt idx="2506">
                        <c:v>39379</c:v>
                      </c:pt>
                      <c:pt idx="2507">
                        <c:v>39378</c:v>
                      </c:pt>
                      <c:pt idx="2508">
                        <c:v>39377</c:v>
                      </c:pt>
                      <c:pt idx="2509">
                        <c:v>39374</c:v>
                      </c:pt>
                      <c:pt idx="2510">
                        <c:v>39373</c:v>
                      </c:pt>
                      <c:pt idx="2511">
                        <c:v>39372</c:v>
                      </c:pt>
                      <c:pt idx="2512">
                        <c:v>39371</c:v>
                      </c:pt>
                      <c:pt idx="2513">
                        <c:v>39370</c:v>
                      </c:pt>
                      <c:pt idx="2514">
                        <c:v>39367</c:v>
                      </c:pt>
                      <c:pt idx="2515">
                        <c:v>39366</c:v>
                      </c:pt>
                      <c:pt idx="2516">
                        <c:v>39365</c:v>
                      </c:pt>
                      <c:pt idx="2517">
                        <c:v>39364</c:v>
                      </c:pt>
                      <c:pt idx="2518">
                        <c:v>39363</c:v>
                      </c:pt>
                      <c:pt idx="2519">
                        <c:v>39360</c:v>
                      </c:pt>
                      <c:pt idx="2520">
                        <c:v>39359</c:v>
                      </c:pt>
                      <c:pt idx="2521">
                        <c:v>39358</c:v>
                      </c:pt>
                      <c:pt idx="2522">
                        <c:v>39357</c:v>
                      </c:pt>
                      <c:pt idx="2523">
                        <c:v>39356</c:v>
                      </c:pt>
                      <c:pt idx="2524">
                        <c:v>39353</c:v>
                      </c:pt>
                      <c:pt idx="2525">
                        <c:v>39352</c:v>
                      </c:pt>
                      <c:pt idx="2526">
                        <c:v>39351</c:v>
                      </c:pt>
                      <c:pt idx="2527">
                        <c:v>39350</c:v>
                      </c:pt>
                      <c:pt idx="2528">
                        <c:v>39349</c:v>
                      </c:pt>
                      <c:pt idx="2529">
                        <c:v>39346</c:v>
                      </c:pt>
                      <c:pt idx="2530">
                        <c:v>39345</c:v>
                      </c:pt>
                      <c:pt idx="2531">
                        <c:v>39344</c:v>
                      </c:pt>
                      <c:pt idx="2532">
                        <c:v>39343</c:v>
                      </c:pt>
                      <c:pt idx="2533">
                        <c:v>39342</c:v>
                      </c:pt>
                      <c:pt idx="2534">
                        <c:v>39339</c:v>
                      </c:pt>
                      <c:pt idx="2535">
                        <c:v>39338</c:v>
                      </c:pt>
                      <c:pt idx="2536">
                        <c:v>39337</c:v>
                      </c:pt>
                      <c:pt idx="2537">
                        <c:v>39336</c:v>
                      </c:pt>
                      <c:pt idx="2538">
                        <c:v>39335</c:v>
                      </c:pt>
                      <c:pt idx="2539">
                        <c:v>39332</c:v>
                      </c:pt>
                      <c:pt idx="2540">
                        <c:v>39331</c:v>
                      </c:pt>
                      <c:pt idx="2541">
                        <c:v>39330</c:v>
                      </c:pt>
                      <c:pt idx="2542">
                        <c:v>39329</c:v>
                      </c:pt>
                      <c:pt idx="2543">
                        <c:v>39328</c:v>
                      </c:pt>
                      <c:pt idx="2544">
                        <c:v>39325</c:v>
                      </c:pt>
                      <c:pt idx="2545">
                        <c:v>39324</c:v>
                      </c:pt>
                      <c:pt idx="2546">
                        <c:v>39323</c:v>
                      </c:pt>
                      <c:pt idx="2547">
                        <c:v>39322</c:v>
                      </c:pt>
                      <c:pt idx="2548">
                        <c:v>39321</c:v>
                      </c:pt>
                      <c:pt idx="2549">
                        <c:v>39318</c:v>
                      </c:pt>
                      <c:pt idx="2550">
                        <c:v>39317</c:v>
                      </c:pt>
                      <c:pt idx="2551">
                        <c:v>39316</c:v>
                      </c:pt>
                      <c:pt idx="2552">
                        <c:v>39315</c:v>
                      </c:pt>
                      <c:pt idx="2553">
                        <c:v>39314</c:v>
                      </c:pt>
                      <c:pt idx="2554">
                        <c:v>39311</c:v>
                      </c:pt>
                      <c:pt idx="2555">
                        <c:v>39310</c:v>
                      </c:pt>
                      <c:pt idx="2556">
                        <c:v>39309</c:v>
                      </c:pt>
                      <c:pt idx="2557">
                        <c:v>39308</c:v>
                      </c:pt>
                      <c:pt idx="2558">
                        <c:v>39307</c:v>
                      </c:pt>
                      <c:pt idx="2559">
                        <c:v>39304</c:v>
                      </c:pt>
                      <c:pt idx="2560">
                        <c:v>39303</c:v>
                      </c:pt>
                      <c:pt idx="2561">
                        <c:v>39302</c:v>
                      </c:pt>
                      <c:pt idx="2562">
                        <c:v>39301</c:v>
                      </c:pt>
                      <c:pt idx="2563">
                        <c:v>39300</c:v>
                      </c:pt>
                      <c:pt idx="2564">
                        <c:v>39297</c:v>
                      </c:pt>
                      <c:pt idx="2565">
                        <c:v>39296</c:v>
                      </c:pt>
                      <c:pt idx="2566">
                        <c:v>39295</c:v>
                      </c:pt>
                      <c:pt idx="2567">
                        <c:v>39294</c:v>
                      </c:pt>
                      <c:pt idx="2568">
                        <c:v>39293</c:v>
                      </c:pt>
                      <c:pt idx="2569">
                        <c:v>39290</c:v>
                      </c:pt>
                      <c:pt idx="2570">
                        <c:v>39289</c:v>
                      </c:pt>
                      <c:pt idx="2571">
                        <c:v>39288</c:v>
                      </c:pt>
                      <c:pt idx="2572">
                        <c:v>39287</c:v>
                      </c:pt>
                      <c:pt idx="2573">
                        <c:v>39286</c:v>
                      </c:pt>
                      <c:pt idx="2574">
                        <c:v>39283</c:v>
                      </c:pt>
                      <c:pt idx="2575">
                        <c:v>39282</c:v>
                      </c:pt>
                      <c:pt idx="2576">
                        <c:v>39281</c:v>
                      </c:pt>
                      <c:pt idx="2577">
                        <c:v>39280</c:v>
                      </c:pt>
                      <c:pt idx="2578">
                        <c:v>39279</c:v>
                      </c:pt>
                      <c:pt idx="2579">
                        <c:v>39276</c:v>
                      </c:pt>
                      <c:pt idx="2580">
                        <c:v>39275</c:v>
                      </c:pt>
                      <c:pt idx="2581">
                        <c:v>39274</c:v>
                      </c:pt>
                      <c:pt idx="2582">
                        <c:v>39273</c:v>
                      </c:pt>
                      <c:pt idx="2583">
                        <c:v>39272</c:v>
                      </c:pt>
                      <c:pt idx="2584">
                        <c:v>39269</c:v>
                      </c:pt>
                      <c:pt idx="2585">
                        <c:v>39268</c:v>
                      </c:pt>
                      <c:pt idx="2586">
                        <c:v>39267</c:v>
                      </c:pt>
                      <c:pt idx="2587">
                        <c:v>39266</c:v>
                      </c:pt>
                      <c:pt idx="2588">
                        <c:v>39265</c:v>
                      </c:pt>
                      <c:pt idx="2589">
                        <c:v>39262</c:v>
                      </c:pt>
                      <c:pt idx="2590">
                        <c:v>39261</c:v>
                      </c:pt>
                      <c:pt idx="2591">
                        <c:v>39260</c:v>
                      </c:pt>
                      <c:pt idx="2592">
                        <c:v>39259</c:v>
                      </c:pt>
                      <c:pt idx="2593">
                        <c:v>39258</c:v>
                      </c:pt>
                      <c:pt idx="2594">
                        <c:v>39255</c:v>
                      </c:pt>
                      <c:pt idx="2595">
                        <c:v>39254</c:v>
                      </c:pt>
                      <c:pt idx="2596">
                        <c:v>39253</c:v>
                      </c:pt>
                      <c:pt idx="2597">
                        <c:v>39252</c:v>
                      </c:pt>
                      <c:pt idx="2598">
                        <c:v>39251</c:v>
                      </c:pt>
                      <c:pt idx="2599">
                        <c:v>39248</c:v>
                      </c:pt>
                      <c:pt idx="2600">
                        <c:v>39247</c:v>
                      </c:pt>
                      <c:pt idx="2601">
                        <c:v>39246</c:v>
                      </c:pt>
                      <c:pt idx="2602">
                        <c:v>39245</c:v>
                      </c:pt>
                      <c:pt idx="2603">
                        <c:v>39244</c:v>
                      </c:pt>
                      <c:pt idx="2604">
                        <c:v>39241</c:v>
                      </c:pt>
                      <c:pt idx="2605">
                        <c:v>39240</c:v>
                      </c:pt>
                      <c:pt idx="2606">
                        <c:v>39239</c:v>
                      </c:pt>
                      <c:pt idx="2607">
                        <c:v>39238</c:v>
                      </c:pt>
                      <c:pt idx="2608">
                        <c:v>39237</c:v>
                      </c:pt>
                      <c:pt idx="2609">
                        <c:v>39234</c:v>
                      </c:pt>
                      <c:pt idx="2610">
                        <c:v>39233</c:v>
                      </c:pt>
                      <c:pt idx="2611">
                        <c:v>39232</c:v>
                      </c:pt>
                      <c:pt idx="2612">
                        <c:v>39231</c:v>
                      </c:pt>
                      <c:pt idx="2613">
                        <c:v>39230</c:v>
                      </c:pt>
                      <c:pt idx="2614">
                        <c:v>39227</c:v>
                      </c:pt>
                      <c:pt idx="2615">
                        <c:v>39226</c:v>
                      </c:pt>
                      <c:pt idx="2616">
                        <c:v>39225</c:v>
                      </c:pt>
                      <c:pt idx="2617">
                        <c:v>39224</c:v>
                      </c:pt>
                      <c:pt idx="2618">
                        <c:v>39223</c:v>
                      </c:pt>
                      <c:pt idx="2619">
                        <c:v>39220</c:v>
                      </c:pt>
                      <c:pt idx="2620">
                        <c:v>39219</c:v>
                      </c:pt>
                      <c:pt idx="2621">
                        <c:v>39218</c:v>
                      </c:pt>
                      <c:pt idx="2622">
                        <c:v>39217</c:v>
                      </c:pt>
                      <c:pt idx="2623">
                        <c:v>39216</c:v>
                      </c:pt>
                      <c:pt idx="2624">
                        <c:v>39213</c:v>
                      </c:pt>
                      <c:pt idx="2625">
                        <c:v>39212</c:v>
                      </c:pt>
                      <c:pt idx="2626">
                        <c:v>39211</c:v>
                      </c:pt>
                      <c:pt idx="2627">
                        <c:v>39210</c:v>
                      </c:pt>
                      <c:pt idx="2628">
                        <c:v>39209</c:v>
                      </c:pt>
                      <c:pt idx="2629">
                        <c:v>39206</c:v>
                      </c:pt>
                      <c:pt idx="2630">
                        <c:v>39205</c:v>
                      </c:pt>
                      <c:pt idx="2631">
                        <c:v>39204</c:v>
                      </c:pt>
                      <c:pt idx="2632">
                        <c:v>39203</c:v>
                      </c:pt>
                      <c:pt idx="2633">
                        <c:v>39202</c:v>
                      </c:pt>
                      <c:pt idx="2634">
                        <c:v>39199</c:v>
                      </c:pt>
                      <c:pt idx="2635">
                        <c:v>39198</c:v>
                      </c:pt>
                      <c:pt idx="2636">
                        <c:v>39197</c:v>
                      </c:pt>
                      <c:pt idx="2637">
                        <c:v>39196</c:v>
                      </c:pt>
                      <c:pt idx="2638">
                        <c:v>39195</c:v>
                      </c:pt>
                      <c:pt idx="2639">
                        <c:v>39192</c:v>
                      </c:pt>
                      <c:pt idx="2640">
                        <c:v>39191</c:v>
                      </c:pt>
                      <c:pt idx="2641">
                        <c:v>39190</c:v>
                      </c:pt>
                      <c:pt idx="2642">
                        <c:v>39189</c:v>
                      </c:pt>
                      <c:pt idx="2643">
                        <c:v>39188</c:v>
                      </c:pt>
                      <c:pt idx="2644">
                        <c:v>39185</c:v>
                      </c:pt>
                      <c:pt idx="2645">
                        <c:v>39184</c:v>
                      </c:pt>
                      <c:pt idx="2646">
                        <c:v>39183</c:v>
                      </c:pt>
                      <c:pt idx="2647">
                        <c:v>39182</c:v>
                      </c:pt>
                      <c:pt idx="2648">
                        <c:v>39181</c:v>
                      </c:pt>
                      <c:pt idx="2649">
                        <c:v>39178</c:v>
                      </c:pt>
                      <c:pt idx="2650">
                        <c:v>39177</c:v>
                      </c:pt>
                      <c:pt idx="2651">
                        <c:v>39176</c:v>
                      </c:pt>
                      <c:pt idx="2652">
                        <c:v>39175</c:v>
                      </c:pt>
                      <c:pt idx="2653">
                        <c:v>39174</c:v>
                      </c:pt>
                      <c:pt idx="2654">
                        <c:v>39171</c:v>
                      </c:pt>
                      <c:pt idx="2655">
                        <c:v>39170</c:v>
                      </c:pt>
                      <c:pt idx="2656">
                        <c:v>39169</c:v>
                      </c:pt>
                      <c:pt idx="2657">
                        <c:v>39168</c:v>
                      </c:pt>
                      <c:pt idx="2658">
                        <c:v>39167</c:v>
                      </c:pt>
                      <c:pt idx="2659">
                        <c:v>39164</c:v>
                      </c:pt>
                      <c:pt idx="2660">
                        <c:v>39163</c:v>
                      </c:pt>
                      <c:pt idx="2661">
                        <c:v>39162</c:v>
                      </c:pt>
                      <c:pt idx="2662">
                        <c:v>39161</c:v>
                      </c:pt>
                      <c:pt idx="2663">
                        <c:v>39160</c:v>
                      </c:pt>
                      <c:pt idx="2664">
                        <c:v>39157</c:v>
                      </c:pt>
                      <c:pt idx="2665">
                        <c:v>39156</c:v>
                      </c:pt>
                      <c:pt idx="2666">
                        <c:v>39155</c:v>
                      </c:pt>
                      <c:pt idx="2667">
                        <c:v>39154</c:v>
                      </c:pt>
                      <c:pt idx="2668">
                        <c:v>39153</c:v>
                      </c:pt>
                      <c:pt idx="2669">
                        <c:v>39150</c:v>
                      </c:pt>
                      <c:pt idx="2670">
                        <c:v>39149</c:v>
                      </c:pt>
                      <c:pt idx="2671">
                        <c:v>39148</c:v>
                      </c:pt>
                      <c:pt idx="2672">
                        <c:v>39147</c:v>
                      </c:pt>
                      <c:pt idx="2673">
                        <c:v>39146</c:v>
                      </c:pt>
                      <c:pt idx="2674">
                        <c:v>39143</c:v>
                      </c:pt>
                      <c:pt idx="2675">
                        <c:v>39142</c:v>
                      </c:pt>
                      <c:pt idx="2676">
                        <c:v>39141</c:v>
                      </c:pt>
                      <c:pt idx="2677">
                        <c:v>39140</c:v>
                      </c:pt>
                      <c:pt idx="2678">
                        <c:v>39139</c:v>
                      </c:pt>
                      <c:pt idx="2679">
                        <c:v>39136</c:v>
                      </c:pt>
                      <c:pt idx="2680">
                        <c:v>39135</c:v>
                      </c:pt>
                      <c:pt idx="2681">
                        <c:v>39134</c:v>
                      </c:pt>
                      <c:pt idx="2682">
                        <c:v>39133</c:v>
                      </c:pt>
                      <c:pt idx="2683">
                        <c:v>39132</c:v>
                      </c:pt>
                      <c:pt idx="2684">
                        <c:v>39129</c:v>
                      </c:pt>
                      <c:pt idx="2685">
                        <c:v>39128</c:v>
                      </c:pt>
                      <c:pt idx="2686">
                        <c:v>39127</c:v>
                      </c:pt>
                      <c:pt idx="2687">
                        <c:v>39126</c:v>
                      </c:pt>
                      <c:pt idx="2688">
                        <c:v>39125</c:v>
                      </c:pt>
                      <c:pt idx="2689">
                        <c:v>39122</c:v>
                      </c:pt>
                      <c:pt idx="2690">
                        <c:v>39121</c:v>
                      </c:pt>
                      <c:pt idx="2691">
                        <c:v>39120</c:v>
                      </c:pt>
                      <c:pt idx="2692">
                        <c:v>39119</c:v>
                      </c:pt>
                      <c:pt idx="2693">
                        <c:v>39118</c:v>
                      </c:pt>
                      <c:pt idx="2694">
                        <c:v>39115</c:v>
                      </c:pt>
                      <c:pt idx="2695">
                        <c:v>39114</c:v>
                      </c:pt>
                      <c:pt idx="2696">
                        <c:v>39113</c:v>
                      </c:pt>
                      <c:pt idx="2697">
                        <c:v>39112</c:v>
                      </c:pt>
                      <c:pt idx="2698">
                        <c:v>39111</c:v>
                      </c:pt>
                      <c:pt idx="2699">
                        <c:v>39108</c:v>
                      </c:pt>
                      <c:pt idx="2700">
                        <c:v>39107</c:v>
                      </c:pt>
                      <c:pt idx="2701">
                        <c:v>39106</c:v>
                      </c:pt>
                      <c:pt idx="2702">
                        <c:v>39105</c:v>
                      </c:pt>
                      <c:pt idx="2703">
                        <c:v>39104</c:v>
                      </c:pt>
                      <c:pt idx="2704">
                        <c:v>39101</c:v>
                      </c:pt>
                      <c:pt idx="2705">
                        <c:v>39100</c:v>
                      </c:pt>
                      <c:pt idx="2706">
                        <c:v>39099</c:v>
                      </c:pt>
                      <c:pt idx="2707">
                        <c:v>39098</c:v>
                      </c:pt>
                      <c:pt idx="2708">
                        <c:v>39097</c:v>
                      </c:pt>
                      <c:pt idx="2709">
                        <c:v>39094</c:v>
                      </c:pt>
                      <c:pt idx="2710">
                        <c:v>39093</c:v>
                      </c:pt>
                      <c:pt idx="2711">
                        <c:v>39092</c:v>
                      </c:pt>
                      <c:pt idx="2712">
                        <c:v>39091</c:v>
                      </c:pt>
                      <c:pt idx="2713">
                        <c:v>39090</c:v>
                      </c:pt>
                      <c:pt idx="2714">
                        <c:v>39087</c:v>
                      </c:pt>
                      <c:pt idx="2715">
                        <c:v>39086</c:v>
                      </c:pt>
                      <c:pt idx="2716">
                        <c:v>39085</c:v>
                      </c:pt>
                      <c:pt idx="2717">
                        <c:v>39084</c:v>
                      </c:pt>
                      <c:pt idx="2718">
                        <c:v>39083</c:v>
                      </c:pt>
                      <c:pt idx="2719">
                        <c:v>39080</c:v>
                      </c:pt>
                      <c:pt idx="2720">
                        <c:v>39079</c:v>
                      </c:pt>
                      <c:pt idx="2721">
                        <c:v>39078</c:v>
                      </c:pt>
                      <c:pt idx="2722">
                        <c:v>39077</c:v>
                      </c:pt>
                      <c:pt idx="2723">
                        <c:v>39076</c:v>
                      </c:pt>
                      <c:pt idx="2724">
                        <c:v>39073</c:v>
                      </c:pt>
                      <c:pt idx="2725">
                        <c:v>39072</c:v>
                      </c:pt>
                      <c:pt idx="2726">
                        <c:v>39071</c:v>
                      </c:pt>
                      <c:pt idx="2727">
                        <c:v>39070</c:v>
                      </c:pt>
                      <c:pt idx="2728">
                        <c:v>39069</c:v>
                      </c:pt>
                      <c:pt idx="2729">
                        <c:v>39066</c:v>
                      </c:pt>
                      <c:pt idx="2730">
                        <c:v>39065</c:v>
                      </c:pt>
                      <c:pt idx="2731">
                        <c:v>39064</c:v>
                      </c:pt>
                      <c:pt idx="2732">
                        <c:v>39063</c:v>
                      </c:pt>
                      <c:pt idx="2733">
                        <c:v>39062</c:v>
                      </c:pt>
                      <c:pt idx="2734">
                        <c:v>39059</c:v>
                      </c:pt>
                      <c:pt idx="2735">
                        <c:v>39058</c:v>
                      </c:pt>
                      <c:pt idx="2736">
                        <c:v>39057</c:v>
                      </c:pt>
                      <c:pt idx="2737">
                        <c:v>39056</c:v>
                      </c:pt>
                      <c:pt idx="2738">
                        <c:v>39055</c:v>
                      </c:pt>
                      <c:pt idx="2739">
                        <c:v>39052</c:v>
                      </c:pt>
                      <c:pt idx="2740">
                        <c:v>39051</c:v>
                      </c:pt>
                      <c:pt idx="2741">
                        <c:v>39050</c:v>
                      </c:pt>
                      <c:pt idx="2742">
                        <c:v>39049</c:v>
                      </c:pt>
                      <c:pt idx="2743">
                        <c:v>39048</c:v>
                      </c:pt>
                      <c:pt idx="2744">
                        <c:v>39045</c:v>
                      </c:pt>
                      <c:pt idx="2745">
                        <c:v>39044</c:v>
                      </c:pt>
                      <c:pt idx="2746">
                        <c:v>39043</c:v>
                      </c:pt>
                      <c:pt idx="2747">
                        <c:v>39042</c:v>
                      </c:pt>
                      <c:pt idx="2748">
                        <c:v>39041</c:v>
                      </c:pt>
                      <c:pt idx="2749">
                        <c:v>39038</c:v>
                      </c:pt>
                      <c:pt idx="2750">
                        <c:v>39037</c:v>
                      </c:pt>
                      <c:pt idx="2751">
                        <c:v>39036</c:v>
                      </c:pt>
                      <c:pt idx="2752">
                        <c:v>39035</c:v>
                      </c:pt>
                      <c:pt idx="2753">
                        <c:v>39034</c:v>
                      </c:pt>
                      <c:pt idx="2754">
                        <c:v>39031</c:v>
                      </c:pt>
                      <c:pt idx="2755">
                        <c:v>39030</c:v>
                      </c:pt>
                      <c:pt idx="2756">
                        <c:v>39029</c:v>
                      </c:pt>
                      <c:pt idx="2757">
                        <c:v>39028</c:v>
                      </c:pt>
                      <c:pt idx="2758">
                        <c:v>39027</c:v>
                      </c:pt>
                      <c:pt idx="2759">
                        <c:v>39024</c:v>
                      </c:pt>
                      <c:pt idx="2760">
                        <c:v>39023</c:v>
                      </c:pt>
                      <c:pt idx="2761">
                        <c:v>39022</c:v>
                      </c:pt>
                      <c:pt idx="2762">
                        <c:v>39021</c:v>
                      </c:pt>
                      <c:pt idx="2763">
                        <c:v>39020</c:v>
                      </c:pt>
                      <c:pt idx="2764">
                        <c:v>39017</c:v>
                      </c:pt>
                      <c:pt idx="2765">
                        <c:v>39016</c:v>
                      </c:pt>
                      <c:pt idx="2766">
                        <c:v>39015</c:v>
                      </c:pt>
                      <c:pt idx="2767">
                        <c:v>39014</c:v>
                      </c:pt>
                      <c:pt idx="2768">
                        <c:v>39013</c:v>
                      </c:pt>
                      <c:pt idx="2769">
                        <c:v>39010</c:v>
                      </c:pt>
                      <c:pt idx="2770">
                        <c:v>39009</c:v>
                      </c:pt>
                      <c:pt idx="2771">
                        <c:v>39008</c:v>
                      </c:pt>
                      <c:pt idx="2772">
                        <c:v>39007</c:v>
                      </c:pt>
                      <c:pt idx="2773">
                        <c:v>39006</c:v>
                      </c:pt>
                      <c:pt idx="2774">
                        <c:v>39003</c:v>
                      </c:pt>
                      <c:pt idx="2775">
                        <c:v>39002</c:v>
                      </c:pt>
                      <c:pt idx="2776">
                        <c:v>39001</c:v>
                      </c:pt>
                      <c:pt idx="2777">
                        <c:v>39000</c:v>
                      </c:pt>
                      <c:pt idx="2778">
                        <c:v>38999</c:v>
                      </c:pt>
                      <c:pt idx="2779">
                        <c:v>38996</c:v>
                      </c:pt>
                      <c:pt idx="2780">
                        <c:v>38995</c:v>
                      </c:pt>
                      <c:pt idx="2781">
                        <c:v>38994</c:v>
                      </c:pt>
                      <c:pt idx="2782">
                        <c:v>38993</c:v>
                      </c:pt>
                      <c:pt idx="2783">
                        <c:v>38992</c:v>
                      </c:pt>
                      <c:pt idx="2784">
                        <c:v>38989</c:v>
                      </c:pt>
                      <c:pt idx="2785">
                        <c:v>38988</c:v>
                      </c:pt>
                      <c:pt idx="2786">
                        <c:v>38987</c:v>
                      </c:pt>
                      <c:pt idx="2787">
                        <c:v>38986</c:v>
                      </c:pt>
                      <c:pt idx="2788">
                        <c:v>38985</c:v>
                      </c:pt>
                      <c:pt idx="2789">
                        <c:v>38982</c:v>
                      </c:pt>
                      <c:pt idx="2790">
                        <c:v>38981</c:v>
                      </c:pt>
                      <c:pt idx="2791">
                        <c:v>38980</c:v>
                      </c:pt>
                      <c:pt idx="2792">
                        <c:v>38979</c:v>
                      </c:pt>
                      <c:pt idx="2793">
                        <c:v>38978</c:v>
                      </c:pt>
                      <c:pt idx="2794">
                        <c:v>38975</c:v>
                      </c:pt>
                      <c:pt idx="2795">
                        <c:v>38974</c:v>
                      </c:pt>
                      <c:pt idx="2796">
                        <c:v>38973</c:v>
                      </c:pt>
                      <c:pt idx="2797">
                        <c:v>38972</c:v>
                      </c:pt>
                      <c:pt idx="2798">
                        <c:v>38971</c:v>
                      </c:pt>
                      <c:pt idx="2799">
                        <c:v>38968</c:v>
                      </c:pt>
                      <c:pt idx="2800">
                        <c:v>38967</c:v>
                      </c:pt>
                      <c:pt idx="2801">
                        <c:v>38966</c:v>
                      </c:pt>
                      <c:pt idx="2802">
                        <c:v>38965</c:v>
                      </c:pt>
                      <c:pt idx="2803">
                        <c:v>38964</c:v>
                      </c:pt>
                      <c:pt idx="2804">
                        <c:v>38961</c:v>
                      </c:pt>
                      <c:pt idx="2805">
                        <c:v>38960</c:v>
                      </c:pt>
                      <c:pt idx="2806">
                        <c:v>38959</c:v>
                      </c:pt>
                      <c:pt idx="2807">
                        <c:v>38958</c:v>
                      </c:pt>
                      <c:pt idx="2808">
                        <c:v>38957</c:v>
                      </c:pt>
                      <c:pt idx="2809">
                        <c:v>38954</c:v>
                      </c:pt>
                      <c:pt idx="2810">
                        <c:v>38953</c:v>
                      </c:pt>
                      <c:pt idx="2811">
                        <c:v>38952</c:v>
                      </c:pt>
                      <c:pt idx="2812">
                        <c:v>38951</c:v>
                      </c:pt>
                      <c:pt idx="2813">
                        <c:v>38950</c:v>
                      </c:pt>
                      <c:pt idx="2814">
                        <c:v>38947</c:v>
                      </c:pt>
                      <c:pt idx="2815">
                        <c:v>38946</c:v>
                      </c:pt>
                      <c:pt idx="2816">
                        <c:v>38945</c:v>
                      </c:pt>
                      <c:pt idx="2817">
                        <c:v>38944</c:v>
                      </c:pt>
                      <c:pt idx="2818">
                        <c:v>38943</c:v>
                      </c:pt>
                      <c:pt idx="2819">
                        <c:v>38940</c:v>
                      </c:pt>
                      <c:pt idx="2820">
                        <c:v>38939</c:v>
                      </c:pt>
                      <c:pt idx="2821">
                        <c:v>38938</c:v>
                      </c:pt>
                      <c:pt idx="2822">
                        <c:v>38937</c:v>
                      </c:pt>
                      <c:pt idx="2823">
                        <c:v>38936</c:v>
                      </c:pt>
                      <c:pt idx="2824">
                        <c:v>38933</c:v>
                      </c:pt>
                      <c:pt idx="2825">
                        <c:v>38932</c:v>
                      </c:pt>
                      <c:pt idx="2826">
                        <c:v>38931</c:v>
                      </c:pt>
                      <c:pt idx="2827">
                        <c:v>38930</c:v>
                      </c:pt>
                      <c:pt idx="2828">
                        <c:v>38929</c:v>
                      </c:pt>
                      <c:pt idx="2829">
                        <c:v>38926</c:v>
                      </c:pt>
                      <c:pt idx="2830">
                        <c:v>38925</c:v>
                      </c:pt>
                      <c:pt idx="2831">
                        <c:v>38924</c:v>
                      </c:pt>
                      <c:pt idx="2832">
                        <c:v>38923</c:v>
                      </c:pt>
                      <c:pt idx="2833">
                        <c:v>38922</c:v>
                      </c:pt>
                      <c:pt idx="2834">
                        <c:v>38919</c:v>
                      </c:pt>
                      <c:pt idx="2835">
                        <c:v>38918</c:v>
                      </c:pt>
                      <c:pt idx="2836">
                        <c:v>38917</c:v>
                      </c:pt>
                      <c:pt idx="2837">
                        <c:v>38916</c:v>
                      </c:pt>
                      <c:pt idx="2838">
                        <c:v>38915</c:v>
                      </c:pt>
                      <c:pt idx="2839">
                        <c:v>38912</c:v>
                      </c:pt>
                      <c:pt idx="2840">
                        <c:v>38911</c:v>
                      </c:pt>
                      <c:pt idx="2841">
                        <c:v>38910</c:v>
                      </c:pt>
                      <c:pt idx="2842">
                        <c:v>38909</c:v>
                      </c:pt>
                      <c:pt idx="2843">
                        <c:v>38908</c:v>
                      </c:pt>
                      <c:pt idx="2844">
                        <c:v>38905</c:v>
                      </c:pt>
                      <c:pt idx="2845">
                        <c:v>38904</c:v>
                      </c:pt>
                      <c:pt idx="2846">
                        <c:v>38903</c:v>
                      </c:pt>
                      <c:pt idx="2847">
                        <c:v>38902</c:v>
                      </c:pt>
                      <c:pt idx="2848">
                        <c:v>38901</c:v>
                      </c:pt>
                      <c:pt idx="2849">
                        <c:v>38898</c:v>
                      </c:pt>
                      <c:pt idx="2850">
                        <c:v>38897</c:v>
                      </c:pt>
                      <c:pt idx="2851">
                        <c:v>38896</c:v>
                      </c:pt>
                      <c:pt idx="2852">
                        <c:v>38895</c:v>
                      </c:pt>
                      <c:pt idx="2853">
                        <c:v>38894</c:v>
                      </c:pt>
                      <c:pt idx="2854">
                        <c:v>38891</c:v>
                      </c:pt>
                      <c:pt idx="2855">
                        <c:v>38890</c:v>
                      </c:pt>
                      <c:pt idx="2856">
                        <c:v>38889</c:v>
                      </c:pt>
                      <c:pt idx="2857">
                        <c:v>38888</c:v>
                      </c:pt>
                      <c:pt idx="2858">
                        <c:v>38887</c:v>
                      </c:pt>
                      <c:pt idx="2859">
                        <c:v>38884</c:v>
                      </c:pt>
                      <c:pt idx="2860">
                        <c:v>38883</c:v>
                      </c:pt>
                      <c:pt idx="2861">
                        <c:v>38882</c:v>
                      </c:pt>
                      <c:pt idx="2862">
                        <c:v>38881</c:v>
                      </c:pt>
                      <c:pt idx="2863">
                        <c:v>38880</c:v>
                      </c:pt>
                      <c:pt idx="2864">
                        <c:v>38877</c:v>
                      </c:pt>
                      <c:pt idx="2865">
                        <c:v>38876</c:v>
                      </c:pt>
                      <c:pt idx="2866">
                        <c:v>38875</c:v>
                      </c:pt>
                      <c:pt idx="2867">
                        <c:v>38874</c:v>
                      </c:pt>
                      <c:pt idx="2868">
                        <c:v>38873</c:v>
                      </c:pt>
                      <c:pt idx="2869">
                        <c:v>38870</c:v>
                      </c:pt>
                      <c:pt idx="2870">
                        <c:v>38869</c:v>
                      </c:pt>
                      <c:pt idx="2871">
                        <c:v>38868</c:v>
                      </c:pt>
                      <c:pt idx="2872">
                        <c:v>38867</c:v>
                      </c:pt>
                      <c:pt idx="2873">
                        <c:v>38866</c:v>
                      </c:pt>
                      <c:pt idx="2874">
                        <c:v>38863</c:v>
                      </c:pt>
                      <c:pt idx="2875">
                        <c:v>38862</c:v>
                      </c:pt>
                      <c:pt idx="2876">
                        <c:v>38861</c:v>
                      </c:pt>
                      <c:pt idx="2877">
                        <c:v>38860</c:v>
                      </c:pt>
                      <c:pt idx="2878">
                        <c:v>38859</c:v>
                      </c:pt>
                      <c:pt idx="2879">
                        <c:v>38856</c:v>
                      </c:pt>
                      <c:pt idx="2880">
                        <c:v>38855</c:v>
                      </c:pt>
                      <c:pt idx="2881">
                        <c:v>38854</c:v>
                      </c:pt>
                      <c:pt idx="2882">
                        <c:v>38853</c:v>
                      </c:pt>
                      <c:pt idx="2883">
                        <c:v>38852</c:v>
                      </c:pt>
                      <c:pt idx="2884">
                        <c:v>38849</c:v>
                      </c:pt>
                      <c:pt idx="2885">
                        <c:v>38848</c:v>
                      </c:pt>
                      <c:pt idx="2886">
                        <c:v>38847</c:v>
                      </c:pt>
                      <c:pt idx="2887">
                        <c:v>38846</c:v>
                      </c:pt>
                      <c:pt idx="2888">
                        <c:v>38845</c:v>
                      </c:pt>
                      <c:pt idx="2889">
                        <c:v>38842</c:v>
                      </c:pt>
                      <c:pt idx="2890">
                        <c:v>38841</c:v>
                      </c:pt>
                      <c:pt idx="2891">
                        <c:v>38840</c:v>
                      </c:pt>
                      <c:pt idx="2892">
                        <c:v>38839</c:v>
                      </c:pt>
                      <c:pt idx="2893">
                        <c:v>38838</c:v>
                      </c:pt>
                      <c:pt idx="2894">
                        <c:v>38835</c:v>
                      </c:pt>
                      <c:pt idx="2895">
                        <c:v>38834</c:v>
                      </c:pt>
                      <c:pt idx="2896">
                        <c:v>38833</c:v>
                      </c:pt>
                      <c:pt idx="2897">
                        <c:v>38832</c:v>
                      </c:pt>
                      <c:pt idx="2898">
                        <c:v>38831</c:v>
                      </c:pt>
                      <c:pt idx="2899">
                        <c:v>38828</c:v>
                      </c:pt>
                      <c:pt idx="2900">
                        <c:v>38827</c:v>
                      </c:pt>
                      <c:pt idx="2901">
                        <c:v>38826</c:v>
                      </c:pt>
                      <c:pt idx="2902">
                        <c:v>38825</c:v>
                      </c:pt>
                      <c:pt idx="2903">
                        <c:v>38824</c:v>
                      </c:pt>
                      <c:pt idx="2904">
                        <c:v>38821</c:v>
                      </c:pt>
                      <c:pt idx="2905">
                        <c:v>38820</c:v>
                      </c:pt>
                      <c:pt idx="2906">
                        <c:v>38819</c:v>
                      </c:pt>
                      <c:pt idx="2907">
                        <c:v>38818</c:v>
                      </c:pt>
                      <c:pt idx="2908">
                        <c:v>38817</c:v>
                      </c:pt>
                      <c:pt idx="2909">
                        <c:v>38814</c:v>
                      </c:pt>
                      <c:pt idx="2910">
                        <c:v>38813</c:v>
                      </c:pt>
                      <c:pt idx="2911">
                        <c:v>38812</c:v>
                      </c:pt>
                      <c:pt idx="2912">
                        <c:v>38811</c:v>
                      </c:pt>
                      <c:pt idx="2913">
                        <c:v>38810</c:v>
                      </c:pt>
                      <c:pt idx="2914">
                        <c:v>38807</c:v>
                      </c:pt>
                      <c:pt idx="2915">
                        <c:v>38806</c:v>
                      </c:pt>
                      <c:pt idx="2916">
                        <c:v>38805</c:v>
                      </c:pt>
                      <c:pt idx="2917">
                        <c:v>38804</c:v>
                      </c:pt>
                      <c:pt idx="2918">
                        <c:v>38803</c:v>
                      </c:pt>
                      <c:pt idx="2919">
                        <c:v>38800</c:v>
                      </c:pt>
                      <c:pt idx="2920">
                        <c:v>38799</c:v>
                      </c:pt>
                      <c:pt idx="2921">
                        <c:v>38798</c:v>
                      </c:pt>
                      <c:pt idx="2922">
                        <c:v>38797</c:v>
                      </c:pt>
                      <c:pt idx="2923">
                        <c:v>38796</c:v>
                      </c:pt>
                      <c:pt idx="2924">
                        <c:v>38793</c:v>
                      </c:pt>
                      <c:pt idx="2925">
                        <c:v>38792</c:v>
                      </c:pt>
                      <c:pt idx="2926">
                        <c:v>38791</c:v>
                      </c:pt>
                      <c:pt idx="2927">
                        <c:v>38790</c:v>
                      </c:pt>
                      <c:pt idx="2928">
                        <c:v>38789</c:v>
                      </c:pt>
                      <c:pt idx="2929">
                        <c:v>38786</c:v>
                      </c:pt>
                      <c:pt idx="2930">
                        <c:v>38785</c:v>
                      </c:pt>
                      <c:pt idx="2931">
                        <c:v>38784</c:v>
                      </c:pt>
                      <c:pt idx="2932">
                        <c:v>38783</c:v>
                      </c:pt>
                      <c:pt idx="2933">
                        <c:v>38782</c:v>
                      </c:pt>
                      <c:pt idx="2934">
                        <c:v>38779</c:v>
                      </c:pt>
                      <c:pt idx="2935">
                        <c:v>38778</c:v>
                      </c:pt>
                      <c:pt idx="2936">
                        <c:v>38777</c:v>
                      </c:pt>
                      <c:pt idx="2937">
                        <c:v>38776</c:v>
                      </c:pt>
                      <c:pt idx="2938">
                        <c:v>38775</c:v>
                      </c:pt>
                      <c:pt idx="2939">
                        <c:v>38772</c:v>
                      </c:pt>
                      <c:pt idx="2940">
                        <c:v>38771</c:v>
                      </c:pt>
                      <c:pt idx="2941">
                        <c:v>38770</c:v>
                      </c:pt>
                      <c:pt idx="2942">
                        <c:v>38769</c:v>
                      </c:pt>
                      <c:pt idx="2943">
                        <c:v>38768</c:v>
                      </c:pt>
                      <c:pt idx="2944">
                        <c:v>38765</c:v>
                      </c:pt>
                      <c:pt idx="2945">
                        <c:v>38764</c:v>
                      </c:pt>
                      <c:pt idx="2946">
                        <c:v>38763</c:v>
                      </c:pt>
                      <c:pt idx="2947">
                        <c:v>38762</c:v>
                      </c:pt>
                      <c:pt idx="2948">
                        <c:v>38761</c:v>
                      </c:pt>
                      <c:pt idx="2949">
                        <c:v>38758</c:v>
                      </c:pt>
                      <c:pt idx="2950">
                        <c:v>38757</c:v>
                      </c:pt>
                      <c:pt idx="2951">
                        <c:v>38756</c:v>
                      </c:pt>
                      <c:pt idx="2952">
                        <c:v>38755</c:v>
                      </c:pt>
                      <c:pt idx="2953">
                        <c:v>38754</c:v>
                      </c:pt>
                      <c:pt idx="2954">
                        <c:v>38751</c:v>
                      </c:pt>
                      <c:pt idx="2955">
                        <c:v>38750</c:v>
                      </c:pt>
                      <c:pt idx="2956">
                        <c:v>38749</c:v>
                      </c:pt>
                      <c:pt idx="2957">
                        <c:v>38748</c:v>
                      </c:pt>
                      <c:pt idx="2958">
                        <c:v>38747</c:v>
                      </c:pt>
                      <c:pt idx="2959">
                        <c:v>38744</c:v>
                      </c:pt>
                      <c:pt idx="2960">
                        <c:v>38743</c:v>
                      </c:pt>
                      <c:pt idx="2961">
                        <c:v>38742</c:v>
                      </c:pt>
                      <c:pt idx="2962">
                        <c:v>38741</c:v>
                      </c:pt>
                      <c:pt idx="2963">
                        <c:v>38740</c:v>
                      </c:pt>
                      <c:pt idx="2964">
                        <c:v>38737</c:v>
                      </c:pt>
                      <c:pt idx="2965">
                        <c:v>38736</c:v>
                      </c:pt>
                      <c:pt idx="2966">
                        <c:v>38735</c:v>
                      </c:pt>
                      <c:pt idx="2967">
                        <c:v>38734</c:v>
                      </c:pt>
                      <c:pt idx="2968">
                        <c:v>38733</c:v>
                      </c:pt>
                      <c:pt idx="2969">
                        <c:v>38730</c:v>
                      </c:pt>
                      <c:pt idx="2970">
                        <c:v>38729</c:v>
                      </c:pt>
                      <c:pt idx="2971">
                        <c:v>38728</c:v>
                      </c:pt>
                      <c:pt idx="2972">
                        <c:v>38727</c:v>
                      </c:pt>
                      <c:pt idx="2973">
                        <c:v>38726</c:v>
                      </c:pt>
                      <c:pt idx="2974">
                        <c:v>38723</c:v>
                      </c:pt>
                      <c:pt idx="2975">
                        <c:v>38722</c:v>
                      </c:pt>
                      <c:pt idx="2976">
                        <c:v>38721</c:v>
                      </c:pt>
                      <c:pt idx="2977">
                        <c:v>38720</c:v>
                      </c:pt>
                      <c:pt idx="2978">
                        <c:v>38719</c:v>
                      </c:pt>
                      <c:pt idx="2979">
                        <c:v>38716</c:v>
                      </c:pt>
                      <c:pt idx="2980">
                        <c:v>38715</c:v>
                      </c:pt>
                      <c:pt idx="2981">
                        <c:v>38714</c:v>
                      </c:pt>
                      <c:pt idx="2982">
                        <c:v>38713</c:v>
                      </c:pt>
                      <c:pt idx="2983">
                        <c:v>38712</c:v>
                      </c:pt>
                      <c:pt idx="2984">
                        <c:v>38709</c:v>
                      </c:pt>
                      <c:pt idx="2985">
                        <c:v>38708</c:v>
                      </c:pt>
                      <c:pt idx="2986">
                        <c:v>38707</c:v>
                      </c:pt>
                      <c:pt idx="2987">
                        <c:v>38706</c:v>
                      </c:pt>
                      <c:pt idx="2988">
                        <c:v>38705</c:v>
                      </c:pt>
                      <c:pt idx="2989">
                        <c:v>38702</c:v>
                      </c:pt>
                      <c:pt idx="2990">
                        <c:v>38701</c:v>
                      </c:pt>
                      <c:pt idx="2991">
                        <c:v>38700</c:v>
                      </c:pt>
                      <c:pt idx="2992">
                        <c:v>38699</c:v>
                      </c:pt>
                      <c:pt idx="2993">
                        <c:v>38698</c:v>
                      </c:pt>
                      <c:pt idx="2994">
                        <c:v>38695</c:v>
                      </c:pt>
                      <c:pt idx="2995">
                        <c:v>38694</c:v>
                      </c:pt>
                      <c:pt idx="2996">
                        <c:v>38693</c:v>
                      </c:pt>
                      <c:pt idx="2997">
                        <c:v>38692</c:v>
                      </c:pt>
                      <c:pt idx="2998">
                        <c:v>38691</c:v>
                      </c:pt>
                      <c:pt idx="2999">
                        <c:v>38688</c:v>
                      </c:pt>
                      <c:pt idx="3000">
                        <c:v>38687</c:v>
                      </c:pt>
                      <c:pt idx="3001">
                        <c:v>38686</c:v>
                      </c:pt>
                      <c:pt idx="3002">
                        <c:v>38685</c:v>
                      </c:pt>
                      <c:pt idx="3003">
                        <c:v>38684</c:v>
                      </c:pt>
                      <c:pt idx="3004">
                        <c:v>38681</c:v>
                      </c:pt>
                      <c:pt idx="3005">
                        <c:v>38680</c:v>
                      </c:pt>
                      <c:pt idx="3006">
                        <c:v>38679</c:v>
                      </c:pt>
                      <c:pt idx="3007">
                        <c:v>38678</c:v>
                      </c:pt>
                      <c:pt idx="3008">
                        <c:v>38677</c:v>
                      </c:pt>
                      <c:pt idx="3009">
                        <c:v>38674</c:v>
                      </c:pt>
                      <c:pt idx="3010">
                        <c:v>38673</c:v>
                      </c:pt>
                      <c:pt idx="3011">
                        <c:v>38672</c:v>
                      </c:pt>
                      <c:pt idx="3012">
                        <c:v>38671</c:v>
                      </c:pt>
                      <c:pt idx="3013">
                        <c:v>38670</c:v>
                      </c:pt>
                      <c:pt idx="3014">
                        <c:v>38667</c:v>
                      </c:pt>
                      <c:pt idx="3015">
                        <c:v>38666</c:v>
                      </c:pt>
                      <c:pt idx="3016">
                        <c:v>38665</c:v>
                      </c:pt>
                      <c:pt idx="3017">
                        <c:v>38664</c:v>
                      </c:pt>
                      <c:pt idx="3018">
                        <c:v>38663</c:v>
                      </c:pt>
                      <c:pt idx="3019">
                        <c:v>38660</c:v>
                      </c:pt>
                      <c:pt idx="3020">
                        <c:v>38659</c:v>
                      </c:pt>
                      <c:pt idx="3021">
                        <c:v>38658</c:v>
                      </c:pt>
                      <c:pt idx="3022">
                        <c:v>38657</c:v>
                      </c:pt>
                      <c:pt idx="3023">
                        <c:v>38656</c:v>
                      </c:pt>
                      <c:pt idx="3024">
                        <c:v>38653</c:v>
                      </c:pt>
                      <c:pt idx="3025">
                        <c:v>38652</c:v>
                      </c:pt>
                      <c:pt idx="3026">
                        <c:v>38651</c:v>
                      </c:pt>
                      <c:pt idx="3027">
                        <c:v>38650</c:v>
                      </c:pt>
                      <c:pt idx="3028">
                        <c:v>38649</c:v>
                      </c:pt>
                      <c:pt idx="3029">
                        <c:v>38646</c:v>
                      </c:pt>
                      <c:pt idx="3030">
                        <c:v>38645</c:v>
                      </c:pt>
                      <c:pt idx="3031">
                        <c:v>38644</c:v>
                      </c:pt>
                      <c:pt idx="3032">
                        <c:v>38643</c:v>
                      </c:pt>
                      <c:pt idx="3033">
                        <c:v>38642</c:v>
                      </c:pt>
                      <c:pt idx="3034">
                        <c:v>38639</c:v>
                      </c:pt>
                      <c:pt idx="3035">
                        <c:v>38638</c:v>
                      </c:pt>
                      <c:pt idx="3036">
                        <c:v>38637</c:v>
                      </c:pt>
                      <c:pt idx="3037">
                        <c:v>38636</c:v>
                      </c:pt>
                      <c:pt idx="3038">
                        <c:v>38635</c:v>
                      </c:pt>
                      <c:pt idx="3039">
                        <c:v>38632</c:v>
                      </c:pt>
                      <c:pt idx="3040">
                        <c:v>38631</c:v>
                      </c:pt>
                      <c:pt idx="3041">
                        <c:v>38630</c:v>
                      </c:pt>
                      <c:pt idx="3042">
                        <c:v>38629</c:v>
                      </c:pt>
                      <c:pt idx="3043">
                        <c:v>38628</c:v>
                      </c:pt>
                      <c:pt idx="3044">
                        <c:v>38625</c:v>
                      </c:pt>
                      <c:pt idx="3045">
                        <c:v>38624</c:v>
                      </c:pt>
                      <c:pt idx="3046">
                        <c:v>38623</c:v>
                      </c:pt>
                      <c:pt idx="3047">
                        <c:v>38622</c:v>
                      </c:pt>
                      <c:pt idx="3048">
                        <c:v>38621</c:v>
                      </c:pt>
                      <c:pt idx="3049">
                        <c:v>38618</c:v>
                      </c:pt>
                      <c:pt idx="3050">
                        <c:v>38617</c:v>
                      </c:pt>
                      <c:pt idx="3051">
                        <c:v>38616</c:v>
                      </c:pt>
                      <c:pt idx="3052">
                        <c:v>38615</c:v>
                      </c:pt>
                      <c:pt idx="3053">
                        <c:v>38614</c:v>
                      </c:pt>
                      <c:pt idx="3054">
                        <c:v>38611</c:v>
                      </c:pt>
                      <c:pt idx="3055">
                        <c:v>38610</c:v>
                      </c:pt>
                      <c:pt idx="3056">
                        <c:v>38609</c:v>
                      </c:pt>
                      <c:pt idx="3057">
                        <c:v>38608</c:v>
                      </c:pt>
                      <c:pt idx="3058">
                        <c:v>38607</c:v>
                      </c:pt>
                      <c:pt idx="3059">
                        <c:v>38604</c:v>
                      </c:pt>
                      <c:pt idx="3060">
                        <c:v>38603</c:v>
                      </c:pt>
                      <c:pt idx="3061">
                        <c:v>38602</c:v>
                      </c:pt>
                      <c:pt idx="3062">
                        <c:v>38601</c:v>
                      </c:pt>
                      <c:pt idx="3063">
                        <c:v>38600</c:v>
                      </c:pt>
                      <c:pt idx="3064">
                        <c:v>38597</c:v>
                      </c:pt>
                      <c:pt idx="3065">
                        <c:v>38596</c:v>
                      </c:pt>
                      <c:pt idx="3066">
                        <c:v>38595</c:v>
                      </c:pt>
                      <c:pt idx="3067">
                        <c:v>38594</c:v>
                      </c:pt>
                      <c:pt idx="3068">
                        <c:v>38593</c:v>
                      </c:pt>
                      <c:pt idx="3069">
                        <c:v>38590</c:v>
                      </c:pt>
                      <c:pt idx="3070">
                        <c:v>38589</c:v>
                      </c:pt>
                      <c:pt idx="3071">
                        <c:v>38588</c:v>
                      </c:pt>
                      <c:pt idx="3072">
                        <c:v>38587</c:v>
                      </c:pt>
                      <c:pt idx="3073">
                        <c:v>38586</c:v>
                      </c:pt>
                      <c:pt idx="3074">
                        <c:v>38583</c:v>
                      </c:pt>
                      <c:pt idx="3075">
                        <c:v>38582</c:v>
                      </c:pt>
                      <c:pt idx="3076">
                        <c:v>38581</c:v>
                      </c:pt>
                      <c:pt idx="3077">
                        <c:v>38580</c:v>
                      </c:pt>
                      <c:pt idx="3078">
                        <c:v>38579</c:v>
                      </c:pt>
                      <c:pt idx="3079">
                        <c:v>38576</c:v>
                      </c:pt>
                      <c:pt idx="3080">
                        <c:v>38575</c:v>
                      </c:pt>
                      <c:pt idx="3081">
                        <c:v>38574</c:v>
                      </c:pt>
                      <c:pt idx="3082">
                        <c:v>38573</c:v>
                      </c:pt>
                      <c:pt idx="3083">
                        <c:v>38572</c:v>
                      </c:pt>
                      <c:pt idx="3084">
                        <c:v>38569</c:v>
                      </c:pt>
                      <c:pt idx="3085">
                        <c:v>38568</c:v>
                      </c:pt>
                      <c:pt idx="3086">
                        <c:v>38567</c:v>
                      </c:pt>
                      <c:pt idx="3087">
                        <c:v>38566</c:v>
                      </c:pt>
                      <c:pt idx="3088">
                        <c:v>38565</c:v>
                      </c:pt>
                      <c:pt idx="3089">
                        <c:v>38562</c:v>
                      </c:pt>
                      <c:pt idx="3090">
                        <c:v>38561</c:v>
                      </c:pt>
                      <c:pt idx="3091">
                        <c:v>38560</c:v>
                      </c:pt>
                      <c:pt idx="3092">
                        <c:v>38559</c:v>
                      </c:pt>
                      <c:pt idx="3093">
                        <c:v>38558</c:v>
                      </c:pt>
                      <c:pt idx="3094">
                        <c:v>38555</c:v>
                      </c:pt>
                      <c:pt idx="3095">
                        <c:v>38554</c:v>
                      </c:pt>
                      <c:pt idx="3096">
                        <c:v>38553</c:v>
                      </c:pt>
                      <c:pt idx="3097">
                        <c:v>38552</c:v>
                      </c:pt>
                      <c:pt idx="3098">
                        <c:v>38551</c:v>
                      </c:pt>
                      <c:pt idx="3099">
                        <c:v>38548</c:v>
                      </c:pt>
                      <c:pt idx="3100">
                        <c:v>38547</c:v>
                      </c:pt>
                      <c:pt idx="3101">
                        <c:v>38546</c:v>
                      </c:pt>
                      <c:pt idx="3102">
                        <c:v>38545</c:v>
                      </c:pt>
                      <c:pt idx="3103">
                        <c:v>38544</c:v>
                      </c:pt>
                      <c:pt idx="3104">
                        <c:v>38541</c:v>
                      </c:pt>
                      <c:pt idx="3105">
                        <c:v>38540</c:v>
                      </c:pt>
                      <c:pt idx="3106">
                        <c:v>38539</c:v>
                      </c:pt>
                      <c:pt idx="3107">
                        <c:v>38538</c:v>
                      </c:pt>
                      <c:pt idx="3108">
                        <c:v>38537</c:v>
                      </c:pt>
                      <c:pt idx="3109">
                        <c:v>38534</c:v>
                      </c:pt>
                      <c:pt idx="3110">
                        <c:v>38533</c:v>
                      </c:pt>
                      <c:pt idx="3111">
                        <c:v>38532</c:v>
                      </c:pt>
                      <c:pt idx="3112">
                        <c:v>38531</c:v>
                      </c:pt>
                      <c:pt idx="3113">
                        <c:v>38530</c:v>
                      </c:pt>
                      <c:pt idx="3114">
                        <c:v>38527</c:v>
                      </c:pt>
                      <c:pt idx="3115">
                        <c:v>38526</c:v>
                      </c:pt>
                      <c:pt idx="3116">
                        <c:v>38525</c:v>
                      </c:pt>
                      <c:pt idx="3117">
                        <c:v>38524</c:v>
                      </c:pt>
                      <c:pt idx="3118">
                        <c:v>38523</c:v>
                      </c:pt>
                      <c:pt idx="3119">
                        <c:v>38520</c:v>
                      </c:pt>
                      <c:pt idx="3120">
                        <c:v>38519</c:v>
                      </c:pt>
                      <c:pt idx="3121">
                        <c:v>38518</c:v>
                      </c:pt>
                      <c:pt idx="3122">
                        <c:v>38517</c:v>
                      </c:pt>
                      <c:pt idx="3123">
                        <c:v>38516</c:v>
                      </c:pt>
                      <c:pt idx="3124">
                        <c:v>38513</c:v>
                      </c:pt>
                      <c:pt idx="3125">
                        <c:v>38512</c:v>
                      </c:pt>
                      <c:pt idx="3126">
                        <c:v>38511</c:v>
                      </c:pt>
                      <c:pt idx="3127">
                        <c:v>38510</c:v>
                      </c:pt>
                      <c:pt idx="3128">
                        <c:v>38509</c:v>
                      </c:pt>
                      <c:pt idx="3129">
                        <c:v>38506</c:v>
                      </c:pt>
                      <c:pt idx="3130">
                        <c:v>38505</c:v>
                      </c:pt>
                      <c:pt idx="3131">
                        <c:v>38504</c:v>
                      </c:pt>
                      <c:pt idx="3132">
                        <c:v>38503</c:v>
                      </c:pt>
                      <c:pt idx="3133">
                        <c:v>38502</c:v>
                      </c:pt>
                      <c:pt idx="3134">
                        <c:v>38499</c:v>
                      </c:pt>
                      <c:pt idx="3135">
                        <c:v>38498</c:v>
                      </c:pt>
                      <c:pt idx="3136">
                        <c:v>38497</c:v>
                      </c:pt>
                      <c:pt idx="3137">
                        <c:v>38496</c:v>
                      </c:pt>
                      <c:pt idx="3138">
                        <c:v>38495</c:v>
                      </c:pt>
                      <c:pt idx="3139">
                        <c:v>38492</c:v>
                      </c:pt>
                      <c:pt idx="3140">
                        <c:v>38491</c:v>
                      </c:pt>
                      <c:pt idx="3141">
                        <c:v>38490</c:v>
                      </c:pt>
                      <c:pt idx="3142">
                        <c:v>38489</c:v>
                      </c:pt>
                      <c:pt idx="3143">
                        <c:v>38488</c:v>
                      </c:pt>
                      <c:pt idx="3144">
                        <c:v>38485</c:v>
                      </c:pt>
                      <c:pt idx="3145">
                        <c:v>38484</c:v>
                      </c:pt>
                      <c:pt idx="3146">
                        <c:v>38483</c:v>
                      </c:pt>
                      <c:pt idx="3147">
                        <c:v>38482</c:v>
                      </c:pt>
                      <c:pt idx="3148">
                        <c:v>38481</c:v>
                      </c:pt>
                      <c:pt idx="3149">
                        <c:v>38478</c:v>
                      </c:pt>
                      <c:pt idx="3150">
                        <c:v>38477</c:v>
                      </c:pt>
                      <c:pt idx="3151">
                        <c:v>38476</c:v>
                      </c:pt>
                      <c:pt idx="3152">
                        <c:v>38475</c:v>
                      </c:pt>
                      <c:pt idx="3153">
                        <c:v>38474</c:v>
                      </c:pt>
                      <c:pt idx="3154">
                        <c:v>38471</c:v>
                      </c:pt>
                      <c:pt idx="3155">
                        <c:v>38470</c:v>
                      </c:pt>
                      <c:pt idx="3156">
                        <c:v>38469</c:v>
                      </c:pt>
                      <c:pt idx="3157">
                        <c:v>38468</c:v>
                      </c:pt>
                      <c:pt idx="3158">
                        <c:v>38467</c:v>
                      </c:pt>
                      <c:pt idx="3159">
                        <c:v>38464</c:v>
                      </c:pt>
                      <c:pt idx="3160">
                        <c:v>38463</c:v>
                      </c:pt>
                      <c:pt idx="3161">
                        <c:v>38462</c:v>
                      </c:pt>
                      <c:pt idx="3162">
                        <c:v>38461</c:v>
                      </c:pt>
                      <c:pt idx="3163">
                        <c:v>38460</c:v>
                      </c:pt>
                      <c:pt idx="3164">
                        <c:v>38457</c:v>
                      </c:pt>
                      <c:pt idx="3165">
                        <c:v>38456</c:v>
                      </c:pt>
                      <c:pt idx="3166">
                        <c:v>38455</c:v>
                      </c:pt>
                      <c:pt idx="3167">
                        <c:v>38454</c:v>
                      </c:pt>
                      <c:pt idx="3168">
                        <c:v>38453</c:v>
                      </c:pt>
                      <c:pt idx="3169">
                        <c:v>38450</c:v>
                      </c:pt>
                      <c:pt idx="3170">
                        <c:v>38449</c:v>
                      </c:pt>
                      <c:pt idx="3171">
                        <c:v>38448</c:v>
                      </c:pt>
                      <c:pt idx="3172">
                        <c:v>38447</c:v>
                      </c:pt>
                      <c:pt idx="3173">
                        <c:v>38446</c:v>
                      </c:pt>
                      <c:pt idx="3174">
                        <c:v>38443</c:v>
                      </c:pt>
                      <c:pt idx="3175">
                        <c:v>38442</c:v>
                      </c:pt>
                      <c:pt idx="3176">
                        <c:v>38441</c:v>
                      </c:pt>
                      <c:pt idx="3177">
                        <c:v>38440</c:v>
                      </c:pt>
                      <c:pt idx="3178">
                        <c:v>38439</c:v>
                      </c:pt>
                      <c:pt idx="3179">
                        <c:v>38436</c:v>
                      </c:pt>
                      <c:pt idx="3180">
                        <c:v>38435</c:v>
                      </c:pt>
                      <c:pt idx="3181">
                        <c:v>38434</c:v>
                      </c:pt>
                      <c:pt idx="3182">
                        <c:v>38433</c:v>
                      </c:pt>
                      <c:pt idx="3183">
                        <c:v>38432</c:v>
                      </c:pt>
                      <c:pt idx="3184">
                        <c:v>38429</c:v>
                      </c:pt>
                      <c:pt idx="3185">
                        <c:v>38428</c:v>
                      </c:pt>
                      <c:pt idx="3186">
                        <c:v>38427</c:v>
                      </c:pt>
                      <c:pt idx="3187">
                        <c:v>38426</c:v>
                      </c:pt>
                      <c:pt idx="3188">
                        <c:v>38425</c:v>
                      </c:pt>
                      <c:pt idx="3189">
                        <c:v>38422</c:v>
                      </c:pt>
                      <c:pt idx="3190">
                        <c:v>38421</c:v>
                      </c:pt>
                      <c:pt idx="3191">
                        <c:v>38420</c:v>
                      </c:pt>
                      <c:pt idx="3192">
                        <c:v>38419</c:v>
                      </c:pt>
                      <c:pt idx="3193">
                        <c:v>38418</c:v>
                      </c:pt>
                      <c:pt idx="3194">
                        <c:v>38415</c:v>
                      </c:pt>
                      <c:pt idx="3195">
                        <c:v>38414</c:v>
                      </c:pt>
                      <c:pt idx="3196">
                        <c:v>38413</c:v>
                      </c:pt>
                      <c:pt idx="3197">
                        <c:v>38412</c:v>
                      </c:pt>
                      <c:pt idx="3198">
                        <c:v>38411</c:v>
                      </c:pt>
                      <c:pt idx="3199">
                        <c:v>38408</c:v>
                      </c:pt>
                      <c:pt idx="3200">
                        <c:v>38407</c:v>
                      </c:pt>
                      <c:pt idx="3201">
                        <c:v>38406</c:v>
                      </c:pt>
                      <c:pt idx="3202">
                        <c:v>38405</c:v>
                      </c:pt>
                      <c:pt idx="3203">
                        <c:v>38404</c:v>
                      </c:pt>
                      <c:pt idx="3204">
                        <c:v>38401</c:v>
                      </c:pt>
                      <c:pt idx="3205">
                        <c:v>38400</c:v>
                      </c:pt>
                      <c:pt idx="3206">
                        <c:v>38399</c:v>
                      </c:pt>
                      <c:pt idx="3207">
                        <c:v>38398</c:v>
                      </c:pt>
                      <c:pt idx="3208">
                        <c:v>38397</c:v>
                      </c:pt>
                      <c:pt idx="3209">
                        <c:v>38394</c:v>
                      </c:pt>
                      <c:pt idx="3210">
                        <c:v>38393</c:v>
                      </c:pt>
                      <c:pt idx="3211">
                        <c:v>38392</c:v>
                      </c:pt>
                      <c:pt idx="3212">
                        <c:v>38391</c:v>
                      </c:pt>
                      <c:pt idx="3213">
                        <c:v>38390</c:v>
                      </c:pt>
                      <c:pt idx="3214">
                        <c:v>38387</c:v>
                      </c:pt>
                      <c:pt idx="3215">
                        <c:v>38386</c:v>
                      </c:pt>
                      <c:pt idx="3216">
                        <c:v>38385</c:v>
                      </c:pt>
                      <c:pt idx="3217">
                        <c:v>38384</c:v>
                      </c:pt>
                      <c:pt idx="3218">
                        <c:v>38383</c:v>
                      </c:pt>
                      <c:pt idx="3219">
                        <c:v>38380</c:v>
                      </c:pt>
                      <c:pt idx="3220">
                        <c:v>38379</c:v>
                      </c:pt>
                      <c:pt idx="3221">
                        <c:v>38378</c:v>
                      </c:pt>
                      <c:pt idx="3222">
                        <c:v>38377</c:v>
                      </c:pt>
                      <c:pt idx="3223">
                        <c:v>38376</c:v>
                      </c:pt>
                      <c:pt idx="3224">
                        <c:v>38373</c:v>
                      </c:pt>
                      <c:pt idx="3225">
                        <c:v>38372</c:v>
                      </c:pt>
                      <c:pt idx="3226">
                        <c:v>38371</c:v>
                      </c:pt>
                      <c:pt idx="3227">
                        <c:v>38370</c:v>
                      </c:pt>
                      <c:pt idx="3228">
                        <c:v>38369</c:v>
                      </c:pt>
                      <c:pt idx="3229">
                        <c:v>38366</c:v>
                      </c:pt>
                      <c:pt idx="3230">
                        <c:v>38365</c:v>
                      </c:pt>
                      <c:pt idx="3231">
                        <c:v>38364</c:v>
                      </c:pt>
                      <c:pt idx="3232">
                        <c:v>38363</c:v>
                      </c:pt>
                      <c:pt idx="3233">
                        <c:v>38362</c:v>
                      </c:pt>
                      <c:pt idx="3234">
                        <c:v>38359</c:v>
                      </c:pt>
                      <c:pt idx="3235">
                        <c:v>38358</c:v>
                      </c:pt>
                      <c:pt idx="3236">
                        <c:v>38357</c:v>
                      </c:pt>
                      <c:pt idx="3237">
                        <c:v>38356</c:v>
                      </c:pt>
                      <c:pt idx="3238">
                        <c:v>38355</c:v>
                      </c:pt>
                      <c:pt idx="3239">
                        <c:v>38352</c:v>
                      </c:pt>
                      <c:pt idx="3240">
                        <c:v>38351</c:v>
                      </c:pt>
                      <c:pt idx="3241">
                        <c:v>38350</c:v>
                      </c:pt>
                      <c:pt idx="3242">
                        <c:v>38349</c:v>
                      </c:pt>
                      <c:pt idx="3243">
                        <c:v>38348</c:v>
                      </c:pt>
                      <c:pt idx="3244">
                        <c:v>38345</c:v>
                      </c:pt>
                      <c:pt idx="3245">
                        <c:v>38344</c:v>
                      </c:pt>
                      <c:pt idx="3246">
                        <c:v>38343</c:v>
                      </c:pt>
                      <c:pt idx="3247">
                        <c:v>38342</c:v>
                      </c:pt>
                      <c:pt idx="3248">
                        <c:v>38341</c:v>
                      </c:pt>
                      <c:pt idx="3249">
                        <c:v>38338</c:v>
                      </c:pt>
                      <c:pt idx="3250">
                        <c:v>38337</c:v>
                      </c:pt>
                      <c:pt idx="3251">
                        <c:v>38336</c:v>
                      </c:pt>
                      <c:pt idx="3252">
                        <c:v>38335</c:v>
                      </c:pt>
                      <c:pt idx="3253">
                        <c:v>38334</c:v>
                      </c:pt>
                      <c:pt idx="3254">
                        <c:v>38331</c:v>
                      </c:pt>
                      <c:pt idx="3255">
                        <c:v>38330</c:v>
                      </c:pt>
                      <c:pt idx="3256">
                        <c:v>38329</c:v>
                      </c:pt>
                      <c:pt idx="3257">
                        <c:v>38328</c:v>
                      </c:pt>
                      <c:pt idx="3258">
                        <c:v>38327</c:v>
                      </c:pt>
                      <c:pt idx="3259">
                        <c:v>38324</c:v>
                      </c:pt>
                      <c:pt idx="3260">
                        <c:v>38323</c:v>
                      </c:pt>
                      <c:pt idx="3261">
                        <c:v>38322</c:v>
                      </c:pt>
                      <c:pt idx="3262">
                        <c:v>38321</c:v>
                      </c:pt>
                      <c:pt idx="3263">
                        <c:v>38320</c:v>
                      </c:pt>
                      <c:pt idx="3264">
                        <c:v>38317</c:v>
                      </c:pt>
                      <c:pt idx="3265">
                        <c:v>38316</c:v>
                      </c:pt>
                      <c:pt idx="3266">
                        <c:v>38315</c:v>
                      </c:pt>
                      <c:pt idx="3267">
                        <c:v>38314</c:v>
                      </c:pt>
                      <c:pt idx="3268">
                        <c:v>38313</c:v>
                      </c:pt>
                      <c:pt idx="3269">
                        <c:v>38310</c:v>
                      </c:pt>
                      <c:pt idx="3270">
                        <c:v>38309</c:v>
                      </c:pt>
                      <c:pt idx="3271">
                        <c:v>38308</c:v>
                      </c:pt>
                      <c:pt idx="3272">
                        <c:v>38307</c:v>
                      </c:pt>
                      <c:pt idx="3273">
                        <c:v>38306</c:v>
                      </c:pt>
                      <c:pt idx="3274">
                        <c:v>38303</c:v>
                      </c:pt>
                      <c:pt idx="3275">
                        <c:v>38302</c:v>
                      </c:pt>
                      <c:pt idx="3276">
                        <c:v>38301</c:v>
                      </c:pt>
                      <c:pt idx="3277">
                        <c:v>38300</c:v>
                      </c:pt>
                      <c:pt idx="3278">
                        <c:v>38299</c:v>
                      </c:pt>
                      <c:pt idx="3279">
                        <c:v>38296</c:v>
                      </c:pt>
                      <c:pt idx="3280">
                        <c:v>38295</c:v>
                      </c:pt>
                      <c:pt idx="3281">
                        <c:v>38294</c:v>
                      </c:pt>
                      <c:pt idx="3282">
                        <c:v>38293</c:v>
                      </c:pt>
                      <c:pt idx="3283">
                        <c:v>38292</c:v>
                      </c:pt>
                      <c:pt idx="3284">
                        <c:v>38289</c:v>
                      </c:pt>
                      <c:pt idx="3285">
                        <c:v>38288</c:v>
                      </c:pt>
                      <c:pt idx="3286">
                        <c:v>38287</c:v>
                      </c:pt>
                      <c:pt idx="3287">
                        <c:v>38286</c:v>
                      </c:pt>
                      <c:pt idx="3288">
                        <c:v>38285</c:v>
                      </c:pt>
                      <c:pt idx="3289">
                        <c:v>38282</c:v>
                      </c:pt>
                      <c:pt idx="3290">
                        <c:v>38281</c:v>
                      </c:pt>
                      <c:pt idx="3291">
                        <c:v>38280</c:v>
                      </c:pt>
                      <c:pt idx="3292">
                        <c:v>38279</c:v>
                      </c:pt>
                      <c:pt idx="3293">
                        <c:v>38278</c:v>
                      </c:pt>
                      <c:pt idx="3294">
                        <c:v>38275</c:v>
                      </c:pt>
                      <c:pt idx="3295">
                        <c:v>38274</c:v>
                      </c:pt>
                      <c:pt idx="3296">
                        <c:v>38273</c:v>
                      </c:pt>
                      <c:pt idx="3297">
                        <c:v>38272</c:v>
                      </c:pt>
                      <c:pt idx="3298">
                        <c:v>38271</c:v>
                      </c:pt>
                      <c:pt idx="3299">
                        <c:v>38268</c:v>
                      </c:pt>
                      <c:pt idx="3300">
                        <c:v>38267</c:v>
                      </c:pt>
                      <c:pt idx="3301">
                        <c:v>38266</c:v>
                      </c:pt>
                      <c:pt idx="3302">
                        <c:v>38265</c:v>
                      </c:pt>
                      <c:pt idx="3303">
                        <c:v>38264</c:v>
                      </c:pt>
                      <c:pt idx="3304">
                        <c:v>38261</c:v>
                      </c:pt>
                      <c:pt idx="3305">
                        <c:v>38260</c:v>
                      </c:pt>
                      <c:pt idx="3306">
                        <c:v>38259</c:v>
                      </c:pt>
                      <c:pt idx="3307">
                        <c:v>38258</c:v>
                      </c:pt>
                      <c:pt idx="3308">
                        <c:v>38257</c:v>
                      </c:pt>
                      <c:pt idx="3309">
                        <c:v>38254</c:v>
                      </c:pt>
                      <c:pt idx="3310">
                        <c:v>38253</c:v>
                      </c:pt>
                      <c:pt idx="3311">
                        <c:v>38252</c:v>
                      </c:pt>
                      <c:pt idx="3312">
                        <c:v>38251</c:v>
                      </c:pt>
                      <c:pt idx="3313">
                        <c:v>38250</c:v>
                      </c:pt>
                      <c:pt idx="3314">
                        <c:v>38247</c:v>
                      </c:pt>
                      <c:pt idx="3315">
                        <c:v>38246</c:v>
                      </c:pt>
                      <c:pt idx="3316">
                        <c:v>38245</c:v>
                      </c:pt>
                      <c:pt idx="3317">
                        <c:v>38244</c:v>
                      </c:pt>
                      <c:pt idx="3318">
                        <c:v>38243</c:v>
                      </c:pt>
                      <c:pt idx="3319">
                        <c:v>38240</c:v>
                      </c:pt>
                      <c:pt idx="3320">
                        <c:v>38239</c:v>
                      </c:pt>
                      <c:pt idx="3321">
                        <c:v>38238</c:v>
                      </c:pt>
                      <c:pt idx="3322">
                        <c:v>38237</c:v>
                      </c:pt>
                      <c:pt idx="3323">
                        <c:v>38236</c:v>
                      </c:pt>
                      <c:pt idx="3324">
                        <c:v>38233</c:v>
                      </c:pt>
                      <c:pt idx="3325">
                        <c:v>38232</c:v>
                      </c:pt>
                      <c:pt idx="3326">
                        <c:v>38231</c:v>
                      </c:pt>
                      <c:pt idx="3327">
                        <c:v>38230</c:v>
                      </c:pt>
                      <c:pt idx="3328">
                        <c:v>38229</c:v>
                      </c:pt>
                      <c:pt idx="3329">
                        <c:v>38226</c:v>
                      </c:pt>
                      <c:pt idx="3330">
                        <c:v>38225</c:v>
                      </c:pt>
                      <c:pt idx="3331">
                        <c:v>38224</c:v>
                      </c:pt>
                      <c:pt idx="3332">
                        <c:v>38223</c:v>
                      </c:pt>
                      <c:pt idx="3333">
                        <c:v>38222</c:v>
                      </c:pt>
                      <c:pt idx="3334">
                        <c:v>38219</c:v>
                      </c:pt>
                      <c:pt idx="3335">
                        <c:v>38218</c:v>
                      </c:pt>
                      <c:pt idx="3336">
                        <c:v>38217</c:v>
                      </c:pt>
                      <c:pt idx="3337">
                        <c:v>38216</c:v>
                      </c:pt>
                      <c:pt idx="3338">
                        <c:v>38215</c:v>
                      </c:pt>
                      <c:pt idx="3339">
                        <c:v>38212</c:v>
                      </c:pt>
                      <c:pt idx="3340">
                        <c:v>38211</c:v>
                      </c:pt>
                      <c:pt idx="3341">
                        <c:v>38210</c:v>
                      </c:pt>
                      <c:pt idx="3342">
                        <c:v>38209</c:v>
                      </c:pt>
                      <c:pt idx="3343">
                        <c:v>38208</c:v>
                      </c:pt>
                      <c:pt idx="3344">
                        <c:v>38205</c:v>
                      </c:pt>
                      <c:pt idx="3345">
                        <c:v>38204</c:v>
                      </c:pt>
                      <c:pt idx="3346">
                        <c:v>38203</c:v>
                      </c:pt>
                      <c:pt idx="3347">
                        <c:v>38202</c:v>
                      </c:pt>
                      <c:pt idx="3348">
                        <c:v>38201</c:v>
                      </c:pt>
                      <c:pt idx="3349">
                        <c:v>38198</c:v>
                      </c:pt>
                      <c:pt idx="3350">
                        <c:v>38197</c:v>
                      </c:pt>
                      <c:pt idx="3351">
                        <c:v>38196</c:v>
                      </c:pt>
                      <c:pt idx="3352">
                        <c:v>38195</c:v>
                      </c:pt>
                      <c:pt idx="3353">
                        <c:v>38194</c:v>
                      </c:pt>
                      <c:pt idx="3354">
                        <c:v>38191</c:v>
                      </c:pt>
                      <c:pt idx="3355">
                        <c:v>38190</c:v>
                      </c:pt>
                      <c:pt idx="3356">
                        <c:v>38189</c:v>
                      </c:pt>
                      <c:pt idx="3357">
                        <c:v>38188</c:v>
                      </c:pt>
                      <c:pt idx="3358">
                        <c:v>38187</c:v>
                      </c:pt>
                      <c:pt idx="3359">
                        <c:v>38184</c:v>
                      </c:pt>
                      <c:pt idx="3360">
                        <c:v>38183</c:v>
                      </c:pt>
                      <c:pt idx="3361">
                        <c:v>38182</c:v>
                      </c:pt>
                      <c:pt idx="3362">
                        <c:v>38181</c:v>
                      </c:pt>
                      <c:pt idx="3363">
                        <c:v>38180</c:v>
                      </c:pt>
                      <c:pt idx="3364">
                        <c:v>38177</c:v>
                      </c:pt>
                      <c:pt idx="3365">
                        <c:v>38176</c:v>
                      </c:pt>
                      <c:pt idx="3366">
                        <c:v>38175</c:v>
                      </c:pt>
                      <c:pt idx="3367">
                        <c:v>38174</c:v>
                      </c:pt>
                      <c:pt idx="3368">
                        <c:v>38173</c:v>
                      </c:pt>
                      <c:pt idx="3369">
                        <c:v>38170</c:v>
                      </c:pt>
                      <c:pt idx="3370">
                        <c:v>38169</c:v>
                      </c:pt>
                      <c:pt idx="3371">
                        <c:v>38168</c:v>
                      </c:pt>
                      <c:pt idx="3372">
                        <c:v>38167</c:v>
                      </c:pt>
                      <c:pt idx="3373">
                        <c:v>38166</c:v>
                      </c:pt>
                      <c:pt idx="3374">
                        <c:v>38163</c:v>
                      </c:pt>
                      <c:pt idx="3375">
                        <c:v>38162</c:v>
                      </c:pt>
                      <c:pt idx="3376">
                        <c:v>38161</c:v>
                      </c:pt>
                      <c:pt idx="3377">
                        <c:v>38160</c:v>
                      </c:pt>
                      <c:pt idx="3378">
                        <c:v>38159</c:v>
                      </c:pt>
                      <c:pt idx="3379">
                        <c:v>38156</c:v>
                      </c:pt>
                      <c:pt idx="3380">
                        <c:v>38155</c:v>
                      </c:pt>
                      <c:pt idx="3381">
                        <c:v>38154</c:v>
                      </c:pt>
                      <c:pt idx="3382">
                        <c:v>38153</c:v>
                      </c:pt>
                      <c:pt idx="3383">
                        <c:v>38152</c:v>
                      </c:pt>
                      <c:pt idx="3384">
                        <c:v>38149</c:v>
                      </c:pt>
                      <c:pt idx="3385">
                        <c:v>38148</c:v>
                      </c:pt>
                      <c:pt idx="3386">
                        <c:v>38147</c:v>
                      </c:pt>
                      <c:pt idx="3387">
                        <c:v>38146</c:v>
                      </c:pt>
                      <c:pt idx="3388">
                        <c:v>38145</c:v>
                      </c:pt>
                      <c:pt idx="3389">
                        <c:v>38142</c:v>
                      </c:pt>
                      <c:pt idx="3390">
                        <c:v>38141</c:v>
                      </c:pt>
                      <c:pt idx="3391">
                        <c:v>38140</c:v>
                      </c:pt>
                      <c:pt idx="3392">
                        <c:v>38139</c:v>
                      </c:pt>
                      <c:pt idx="3393">
                        <c:v>38138</c:v>
                      </c:pt>
                      <c:pt idx="3394">
                        <c:v>38135</c:v>
                      </c:pt>
                      <c:pt idx="3395">
                        <c:v>38134</c:v>
                      </c:pt>
                      <c:pt idx="3396">
                        <c:v>38133</c:v>
                      </c:pt>
                      <c:pt idx="3397">
                        <c:v>38132</c:v>
                      </c:pt>
                      <c:pt idx="3398">
                        <c:v>38131</c:v>
                      </c:pt>
                      <c:pt idx="3399">
                        <c:v>38128</c:v>
                      </c:pt>
                      <c:pt idx="3400">
                        <c:v>38127</c:v>
                      </c:pt>
                      <c:pt idx="3401">
                        <c:v>38126</c:v>
                      </c:pt>
                      <c:pt idx="3402">
                        <c:v>38125</c:v>
                      </c:pt>
                      <c:pt idx="3403">
                        <c:v>38124</c:v>
                      </c:pt>
                      <c:pt idx="3404">
                        <c:v>38121</c:v>
                      </c:pt>
                      <c:pt idx="3405">
                        <c:v>38120</c:v>
                      </c:pt>
                      <c:pt idx="3406">
                        <c:v>38119</c:v>
                      </c:pt>
                      <c:pt idx="3407">
                        <c:v>38118</c:v>
                      </c:pt>
                      <c:pt idx="3408">
                        <c:v>38117</c:v>
                      </c:pt>
                      <c:pt idx="3409">
                        <c:v>38114</c:v>
                      </c:pt>
                      <c:pt idx="3410">
                        <c:v>38113</c:v>
                      </c:pt>
                      <c:pt idx="3411">
                        <c:v>38112</c:v>
                      </c:pt>
                      <c:pt idx="3412">
                        <c:v>38111</c:v>
                      </c:pt>
                      <c:pt idx="3413">
                        <c:v>38110</c:v>
                      </c:pt>
                      <c:pt idx="3414">
                        <c:v>38107</c:v>
                      </c:pt>
                      <c:pt idx="3415">
                        <c:v>38106</c:v>
                      </c:pt>
                      <c:pt idx="3416">
                        <c:v>38105</c:v>
                      </c:pt>
                      <c:pt idx="3417">
                        <c:v>38104</c:v>
                      </c:pt>
                      <c:pt idx="3418">
                        <c:v>38103</c:v>
                      </c:pt>
                      <c:pt idx="3419">
                        <c:v>38100</c:v>
                      </c:pt>
                      <c:pt idx="3420">
                        <c:v>38099</c:v>
                      </c:pt>
                      <c:pt idx="3421">
                        <c:v>38098</c:v>
                      </c:pt>
                      <c:pt idx="3422">
                        <c:v>38097</c:v>
                      </c:pt>
                      <c:pt idx="3423">
                        <c:v>38096</c:v>
                      </c:pt>
                      <c:pt idx="3424">
                        <c:v>38093</c:v>
                      </c:pt>
                      <c:pt idx="3425">
                        <c:v>38092</c:v>
                      </c:pt>
                      <c:pt idx="3426">
                        <c:v>38091</c:v>
                      </c:pt>
                      <c:pt idx="3427">
                        <c:v>38090</c:v>
                      </c:pt>
                      <c:pt idx="3428">
                        <c:v>38089</c:v>
                      </c:pt>
                      <c:pt idx="3429">
                        <c:v>38086</c:v>
                      </c:pt>
                      <c:pt idx="3430">
                        <c:v>38085</c:v>
                      </c:pt>
                      <c:pt idx="3431">
                        <c:v>38084</c:v>
                      </c:pt>
                      <c:pt idx="3432">
                        <c:v>38083</c:v>
                      </c:pt>
                      <c:pt idx="3433">
                        <c:v>38082</c:v>
                      </c:pt>
                      <c:pt idx="3434">
                        <c:v>38079</c:v>
                      </c:pt>
                      <c:pt idx="3435">
                        <c:v>38078</c:v>
                      </c:pt>
                      <c:pt idx="3436">
                        <c:v>38077</c:v>
                      </c:pt>
                      <c:pt idx="3437">
                        <c:v>38076</c:v>
                      </c:pt>
                      <c:pt idx="3438">
                        <c:v>38075</c:v>
                      </c:pt>
                      <c:pt idx="3439">
                        <c:v>38072</c:v>
                      </c:pt>
                      <c:pt idx="3440">
                        <c:v>38071</c:v>
                      </c:pt>
                      <c:pt idx="3441">
                        <c:v>38070</c:v>
                      </c:pt>
                      <c:pt idx="3442">
                        <c:v>38069</c:v>
                      </c:pt>
                      <c:pt idx="3443">
                        <c:v>38068</c:v>
                      </c:pt>
                      <c:pt idx="3444">
                        <c:v>38065</c:v>
                      </c:pt>
                      <c:pt idx="3445">
                        <c:v>38064</c:v>
                      </c:pt>
                      <c:pt idx="3446">
                        <c:v>38063</c:v>
                      </c:pt>
                      <c:pt idx="3447">
                        <c:v>38062</c:v>
                      </c:pt>
                      <c:pt idx="3448">
                        <c:v>38061</c:v>
                      </c:pt>
                      <c:pt idx="3449">
                        <c:v>38058</c:v>
                      </c:pt>
                      <c:pt idx="3450">
                        <c:v>38057</c:v>
                      </c:pt>
                      <c:pt idx="3451">
                        <c:v>38056</c:v>
                      </c:pt>
                      <c:pt idx="3452">
                        <c:v>38055</c:v>
                      </c:pt>
                      <c:pt idx="3453">
                        <c:v>38054</c:v>
                      </c:pt>
                      <c:pt idx="3454">
                        <c:v>38051</c:v>
                      </c:pt>
                      <c:pt idx="3455">
                        <c:v>38050</c:v>
                      </c:pt>
                      <c:pt idx="3456">
                        <c:v>38049</c:v>
                      </c:pt>
                      <c:pt idx="3457">
                        <c:v>38048</c:v>
                      </c:pt>
                      <c:pt idx="3458">
                        <c:v>38047</c:v>
                      </c:pt>
                      <c:pt idx="3459">
                        <c:v>38044</c:v>
                      </c:pt>
                      <c:pt idx="3460">
                        <c:v>38043</c:v>
                      </c:pt>
                      <c:pt idx="3461">
                        <c:v>38042</c:v>
                      </c:pt>
                      <c:pt idx="3462">
                        <c:v>38041</c:v>
                      </c:pt>
                      <c:pt idx="3463">
                        <c:v>38040</c:v>
                      </c:pt>
                      <c:pt idx="3464">
                        <c:v>38037</c:v>
                      </c:pt>
                      <c:pt idx="3465">
                        <c:v>38036</c:v>
                      </c:pt>
                      <c:pt idx="3466">
                        <c:v>38035</c:v>
                      </c:pt>
                      <c:pt idx="3467">
                        <c:v>38034</c:v>
                      </c:pt>
                      <c:pt idx="3468">
                        <c:v>38033</c:v>
                      </c:pt>
                      <c:pt idx="3469">
                        <c:v>38030</c:v>
                      </c:pt>
                      <c:pt idx="3470">
                        <c:v>38029</c:v>
                      </c:pt>
                      <c:pt idx="3471">
                        <c:v>38028</c:v>
                      </c:pt>
                      <c:pt idx="3472">
                        <c:v>38027</c:v>
                      </c:pt>
                      <c:pt idx="3473">
                        <c:v>38026</c:v>
                      </c:pt>
                      <c:pt idx="3474">
                        <c:v>38023</c:v>
                      </c:pt>
                      <c:pt idx="3475">
                        <c:v>38022</c:v>
                      </c:pt>
                      <c:pt idx="3476">
                        <c:v>38021</c:v>
                      </c:pt>
                      <c:pt idx="3477">
                        <c:v>38020</c:v>
                      </c:pt>
                      <c:pt idx="3478">
                        <c:v>38019</c:v>
                      </c:pt>
                      <c:pt idx="3479">
                        <c:v>38016</c:v>
                      </c:pt>
                      <c:pt idx="3480">
                        <c:v>38015</c:v>
                      </c:pt>
                      <c:pt idx="3481">
                        <c:v>38014</c:v>
                      </c:pt>
                      <c:pt idx="3482">
                        <c:v>38013</c:v>
                      </c:pt>
                      <c:pt idx="3483">
                        <c:v>38012</c:v>
                      </c:pt>
                      <c:pt idx="3484">
                        <c:v>38009</c:v>
                      </c:pt>
                      <c:pt idx="3485">
                        <c:v>38008</c:v>
                      </c:pt>
                      <c:pt idx="3486">
                        <c:v>38007</c:v>
                      </c:pt>
                      <c:pt idx="3487">
                        <c:v>38006</c:v>
                      </c:pt>
                      <c:pt idx="3488">
                        <c:v>38005</c:v>
                      </c:pt>
                      <c:pt idx="3489">
                        <c:v>38002</c:v>
                      </c:pt>
                      <c:pt idx="3490">
                        <c:v>38001</c:v>
                      </c:pt>
                      <c:pt idx="3491">
                        <c:v>38000</c:v>
                      </c:pt>
                      <c:pt idx="3492">
                        <c:v>37999</c:v>
                      </c:pt>
                      <c:pt idx="3493">
                        <c:v>37998</c:v>
                      </c:pt>
                      <c:pt idx="3494">
                        <c:v>37995</c:v>
                      </c:pt>
                      <c:pt idx="3495">
                        <c:v>37994</c:v>
                      </c:pt>
                      <c:pt idx="3496">
                        <c:v>37993</c:v>
                      </c:pt>
                      <c:pt idx="3497">
                        <c:v>37992</c:v>
                      </c:pt>
                      <c:pt idx="3498">
                        <c:v>37991</c:v>
                      </c:pt>
                      <c:pt idx="3499">
                        <c:v>37988</c:v>
                      </c:pt>
                      <c:pt idx="3500">
                        <c:v>37987</c:v>
                      </c:pt>
                      <c:pt idx="3501">
                        <c:v>37986</c:v>
                      </c:pt>
                      <c:pt idx="3502">
                        <c:v>37985</c:v>
                      </c:pt>
                      <c:pt idx="3503">
                        <c:v>37984</c:v>
                      </c:pt>
                      <c:pt idx="3504">
                        <c:v>37981</c:v>
                      </c:pt>
                      <c:pt idx="3505">
                        <c:v>37980</c:v>
                      </c:pt>
                      <c:pt idx="3506">
                        <c:v>37979</c:v>
                      </c:pt>
                      <c:pt idx="3507">
                        <c:v>37978</c:v>
                      </c:pt>
                      <c:pt idx="3508">
                        <c:v>37977</c:v>
                      </c:pt>
                      <c:pt idx="3509">
                        <c:v>37974</c:v>
                      </c:pt>
                      <c:pt idx="3510">
                        <c:v>37973</c:v>
                      </c:pt>
                      <c:pt idx="3511">
                        <c:v>37972</c:v>
                      </c:pt>
                      <c:pt idx="3512">
                        <c:v>37971</c:v>
                      </c:pt>
                      <c:pt idx="3513">
                        <c:v>37970</c:v>
                      </c:pt>
                      <c:pt idx="3514">
                        <c:v>37967</c:v>
                      </c:pt>
                      <c:pt idx="3515">
                        <c:v>37966</c:v>
                      </c:pt>
                      <c:pt idx="3516">
                        <c:v>37965</c:v>
                      </c:pt>
                      <c:pt idx="3517">
                        <c:v>37964</c:v>
                      </c:pt>
                      <c:pt idx="3518">
                        <c:v>37963</c:v>
                      </c:pt>
                      <c:pt idx="3519">
                        <c:v>37960</c:v>
                      </c:pt>
                      <c:pt idx="3520">
                        <c:v>37959</c:v>
                      </c:pt>
                      <c:pt idx="3521">
                        <c:v>37958</c:v>
                      </c:pt>
                      <c:pt idx="3522">
                        <c:v>37957</c:v>
                      </c:pt>
                      <c:pt idx="3523">
                        <c:v>37956</c:v>
                      </c:pt>
                      <c:pt idx="3524">
                        <c:v>37953</c:v>
                      </c:pt>
                      <c:pt idx="3525">
                        <c:v>37952</c:v>
                      </c:pt>
                      <c:pt idx="3526">
                        <c:v>37951</c:v>
                      </c:pt>
                      <c:pt idx="3527">
                        <c:v>37950</c:v>
                      </c:pt>
                      <c:pt idx="3528">
                        <c:v>37949</c:v>
                      </c:pt>
                      <c:pt idx="3529">
                        <c:v>37946</c:v>
                      </c:pt>
                      <c:pt idx="3530">
                        <c:v>37945</c:v>
                      </c:pt>
                      <c:pt idx="3531">
                        <c:v>37944</c:v>
                      </c:pt>
                      <c:pt idx="3532">
                        <c:v>37943</c:v>
                      </c:pt>
                      <c:pt idx="3533">
                        <c:v>37942</c:v>
                      </c:pt>
                      <c:pt idx="3534">
                        <c:v>37939</c:v>
                      </c:pt>
                      <c:pt idx="3535">
                        <c:v>37938</c:v>
                      </c:pt>
                      <c:pt idx="3536">
                        <c:v>37937</c:v>
                      </c:pt>
                      <c:pt idx="3537">
                        <c:v>37936</c:v>
                      </c:pt>
                      <c:pt idx="3538">
                        <c:v>37935</c:v>
                      </c:pt>
                      <c:pt idx="3539">
                        <c:v>37932</c:v>
                      </c:pt>
                      <c:pt idx="3540">
                        <c:v>37931</c:v>
                      </c:pt>
                      <c:pt idx="3541">
                        <c:v>37930</c:v>
                      </c:pt>
                      <c:pt idx="3542">
                        <c:v>37929</c:v>
                      </c:pt>
                      <c:pt idx="3543">
                        <c:v>37928</c:v>
                      </c:pt>
                      <c:pt idx="3544">
                        <c:v>37925</c:v>
                      </c:pt>
                      <c:pt idx="3545">
                        <c:v>37924</c:v>
                      </c:pt>
                      <c:pt idx="3546">
                        <c:v>37923</c:v>
                      </c:pt>
                      <c:pt idx="3547">
                        <c:v>37922</c:v>
                      </c:pt>
                      <c:pt idx="3548">
                        <c:v>37921</c:v>
                      </c:pt>
                      <c:pt idx="3549">
                        <c:v>37918</c:v>
                      </c:pt>
                      <c:pt idx="3550">
                        <c:v>37917</c:v>
                      </c:pt>
                      <c:pt idx="3551">
                        <c:v>37916</c:v>
                      </c:pt>
                      <c:pt idx="3552">
                        <c:v>37915</c:v>
                      </c:pt>
                      <c:pt idx="3553">
                        <c:v>37914</c:v>
                      </c:pt>
                      <c:pt idx="3554">
                        <c:v>37911</c:v>
                      </c:pt>
                      <c:pt idx="3555">
                        <c:v>37910</c:v>
                      </c:pt>
                      <c:pt idx="3556">
                        <c:v>37909</c:v>
                      </c:pt>
                      <c:pt idx="3557">
                        <c:v>37908</c:v>
                      </c:pt>
                      <c:pt idx="3558">
                        <c:v>37907</c:v>
                      </c:pt>
                      <c:pt idx="3559">
                        <c:v>37904</c:v>
                      </c:pt>
                      <c:pt idx="3560">
                        <c:v>37903</c:v>
                      </c:pt>
                      <c:pt idx="3561">
                        <c:v>37902</c:v>
                      </c:pt>
                      <c:pt idx="3562">
                        <c:v>37901</c:v>
                      </c:pt>
                      <c:pt idx="3563">
                        <c:v>37900</c:v>
                      </c:pt>
                      <c:pt idx="3564">
                        <c:v>37897</c:v>
                      </c:pt>
                      <c:pt idx="3565">
                        <c:v>37896</c:v>
                      </c:pt>
                      <c:pt idx="3566">
                        <c:v>37895</c:v>
                      </c:pt>
                      <c:pt idx="3567">
                        <c:v>37894</c:v>
                      </c:pt>
                      <c:pt idx="3568">
                        <c:v>37893</c:v>
                      </c:pt>
                      <c:pt idx="3569">
                        <c:v>37890</c:v>
                      </c:pt>
                      <c:pt idx="3570">
                        <c:v>37889</c:v>
                      </c:pt>
                      <c:pt idx="3571">
                        <c:v>37888</c:v>
                      </c:pt>
                      <c:pt idx="3572">
                        <c:v>37887</c:v>
                      </c:pt>
                      <c:pt idx="3573">
                        <c:v>37886</c:v>
                      </c:pt>
                      <c:pt idx="3574">
                        <c:v>37883</c:v>
                      </c:pt>
                      <c:pt idx="3575">
                        <c:v>37882</c:v>
                      </c:pt>
                      <c:pt idx="3576">
                        <c:v>37881</c:v>
                      </c:pt>
                      <c:pt idx="3577">
                        <c:v>37880</c:v>
                      </c:pt>
                      <c:pt idx="3578">
                        <c:v>37879</c:v>
                      </c:pt>
                      <c:pt idx="3579">
                        <c:v>37876</c:v>
                      </c:pt>
                      <c:pt idx="3580">
                        <c:v>37875</c:v>
                      </c:pt>
                      <c:pt idx="3581">
                        <c:v>37874</c:v>
                      </c:pt>
                      <c:pt idx="3582">
                        <c:v>37873</c:v>
                      </c:pt>
                      <c:pt idx="3583">
                        <c:v>37872</c:v>
                      </c:pt>
                      <c:pt idx="3584">
                        <c:v>37869</c:v>
                      </c:pt>
                      <c:pt idx="3585">
                        <c:v>37868</c:v>
                      </c:pt>
                      <c:pt idx="3586">
                        <c:v>37867</c:v>
                      </c:pt>
                      <c:pt idx="3587">
                        <c:v>37866</c:v>
                      </c:pt>
                      <c:pt idx="3588">
                        <c:v>37865</c:v>
                      </c:pt>
                      <c:pt idx="3589">
                        <c:v>37862</c:v>
                      </c:pt>
                      <c:pt idx="3590">
                        <c:v>37861</c:v>
                      </c:pt>
                      <c:pt idx="3591">
                        <c:v>37860</c:v>
                      </c:pt>
                      <c:pt idx="3592">
                        <c:v>37859</c:v>
                      </c:pt>
                      <c:pt idx="3593">
                        <c:v>37858</c:v>
                      </c:pt>
                      <c:pt idx="3594">
                        <c:v>37855</c:v>
                      </c:pt>
                      <c:pt idx="3595">
                        <c:v>37854</c:v>
                      </c:pt>
                      <c:pt idx="3596">
                        <c:v>37853</c:v>
                      </c:pt>
                      <c:pt idx="3597">
                        <c:v>37852</c:v>
                      </c:pt>
                      <c:pt idx="3598">
                        <c:v>37851</c:v>
                      </c:pt>
                      <c:pt idx="3599">
                        <c:v>37848</c:v>
                      </c:pt>
                      <c:pt idx="3600">
                        <c:v>37847</c:v>
                      </c:pt>
                      <c:pt idx="3601">
                        <c:v>37846</c:v>
                      </c:pt>
                      <c:pt idx="3602">
                        <c:v>37845</c:v>
                      </c:pt>
                      <c:pt idx="3603">
                        <c:v>37844</c:v>
                      </c:pt>
                      <c:pt idx="3604">
                        <c:v>37841</c:v>
                      </c:pt>
                      <c:pt idx="3605">
                        <c:v>37840</c:v>
                      </c:pt>
                      <c:pt idx="3606">
                        <c:v>37839</c:v>
                      </c:pt>
                      <c:pt idx="3607">
                        <c:v>37838</c:v>
                      </c:pt>
                      <c:pt idx="3608">
                        <c:v>37837</c:v>
                      </c:pt>
                      <c:pt idx="3609">
                        <c:v>37834</c:v>
                      </c:pt>
                      <c:pt idx="3610">
                        <c:v>37833</c:v>
                      </c:pt>
                      <c:pt idx="3611">
                        <c:v>37832</c:v>
                      </c:pt>
                      <c:pt idx="3612">
                        <c:v>37831</c:v>
                      </c:pt>
                      <c:pt idx="3613">
                        <c:v>37830</c:v>
                      </c:pt>
                      <c:pt idx="3614">
                        <c:v>37827</c:v>
                      </c:pt>
                      <c:pt idx="3615">
                        <c:v>37826</c:v>
                      </c:pt>
                      <c:pt idx="3616">
                        <c:v>37825</c:v>
                      </c:pt>
                      <c:pt idx="3617">
                        <c:v>37824</c:v>
                      </c:pt>
                      <c:pt idx="3618">
                        <c:v>37823</c:v>
                      </c:pt>
                      <c:pt idx="3619">
                        <c:v>37820</c:v>
                      </c:pt>
                      <c:pt idx="3620">
                        <c:v>37819</c:v>
                      </c:pt>
                      <c:pt idx="3621">
                        <c:v>37818</c:v>
                      </c:pt>
                      <c:pt idx="3622">
                        <c:v>37817</c:v>
                      </c:pt>
                      <c:pt idx="3623">
                        <c:v>37816</c:v>
                      </c:pt>
                      <c:pt idx="3624">
                        <c:v>37813</c:v>
                      </c:pt>
                      <c:pt idx="3625">
                        <c:v>37812</c:v>
                      </c:pt>
                      <c:pt idx="3626">
                        <c:v>37811</c:v>
                      </c:pt>
                      <c:pt idx="3627">
                        <c:v>37810</c:v>
                      </c:pt>
                      <c:pt idx="3628">
                        <c:v>37809</c:v>
                      </c:pt>
                      <c:pt idx="3629">
                        <c:v>37806</c:v>
                      </c:pt>
                      <c:pt idx="3630">
                        <c:v>37805</c:v>
                      </c:pt>
                      <c:pt idx="3631">
                        <c:v>37804</c:v>
                      </c:pt>
                      <c:pt idx="3632">
                        <c:v>37803</c:v>
                      </c:pt>
                      <c:pt idx="3633">
                        <c:v>37802</c:v>
                      </c:pt>
                      <c:pt idx="3634">
                        <c:v>37799</c:v>
                      </c:pt>
                      <c:pt idx="3635">
                        <c:v>37798</c:v>
                      </c:pt>
                      <c:pt idx="3636">
                        <c:v>37797</c:v>
                      </c:pt>
                      <c:pt idx="3637">
                        <c:v>37796</c:v>
                      </c:pt>
                      <c:pt idx="3638">
                        <c:v>37795</c:v>
                      </c:pt>
                      <c:pt idx="3639">
                        <c:v>37792</c:v>
                      </c:pt>
                      <c:pt idx="3640">
                        <c:v>37791</c:v>
                      </c:pt>
                      <c:pt idx="3641">
                        <c:v>37790</c:v>
                      </c:pt>
                      <c:pt idx="3642">
                        <c:v>37789</c:v>
                      </c:pt>
                      <c:pt idx="3643">
                        <c:v>37788</c:v>
                      </c:pt>
                      <c:pt idx="3644">
                        <c:v>37785</c:v>
                      </c:pt>
                      <c:pt idx="3645">
                        <c:v>37784</c:v>
                      </c:pt>
                      <c:pt idx="3646">
                        <c:v>37783</c:v>
                      </c:pt>
                      <c:pt idx="3647">
                        <c:v>37782</c:v>
                      </c:pt>
                      <c:pt idx="3648">
                        <c:v>37781</c:v>
                      </c:pt>
                      <c:pt idx="3649">
                        <c:v>37778</c:v>
                      </c:pt>
                      <c:pt idx="3650">
                        <c:v>37777</c:v>
                      </c:pt>
                      <c:pt idx="3651">
                        <c:v>37776</c:v>
                      </c:pt>
                      <c:pt idx="3652">
                        <c:v>37775</c:v>
                      </c:pt>
                      <c:pt idx="3653">
                        <c:v>37774</c:v>
                      </c:pt>
                      <c:pt idx="3654">
                        <c:v>37771</c:v>
                      </c:pt>
                      <c:pt idx="3655">
                        <c:v>37770</c:v>
                      </c:pt>
                      <c:pt idx="3656">
                        <c:v>37769</c:v>
                      </c:pt>
                      <c:pt idx="3657">
                        <c:v>37768</c:v>
                      </c:pt>
                      <c:pt idx="3658">
                        <c:v>37767</c:v>
                      </c:pt>
                      <c:pt idx="3659">
                        <c:v>37764</c:v>
                      </c:pt>
                      <c:pt idx="3660">
                        <c:v>37763</c:v>
                      </c:pt>
                      <c:pt idx="3661">
                        <c:v>37762</c:v>
                      </c:pt>
                      <c:pt idx="3662">
                        <c:v>37761</c:v>
                      </c:pt>
                      <c:pt idx="3663">
                        <c:v>37760</c:v>
                      </c:pt>
                      <c:pt idx="3664">
                        <c:v>37757</c:v>
                      </c:pt>
                      <c:pt idx="3665">
                        <c:v>37756</c:v>
                      </c:pt>
                      <c:pt idx="3666">
                        <c:v>37755</c:v>
                      </c:pt>
                      <c:pt idx="3667">
                        <c:v>37754</c:v>
                      </c:pt>
                      <c:pt idx="3668">
                        <c:v>37753</c:v>
                      </c:pt>
                      <c:pt idx="3669">
                        <c:v>37750</c:v>
                      </c:pt>
                      <c:pt idx="3670">
                        <c:v>37749</c:v>
                      </c:pt>
                      <c:pt idx="3671">
                        <c:v>37748</c:v>
                      </c:pt>
                      <c:pt idx="3672">
                        <c:v>37747</c:v>
                      </c:pt>
                      <c:pt idx="3673">
                        <c:v>37746</c:v>
                      </c:pt>
                      <c:pt idx="3674">
                        <c:v>37743</c:v>
                      </c:pt>
                      <c:pt idx="3675">
                        <c:v>37742</c:v>
                      </c:pt>
                      <c:pt idx="3676">
                        <c:v>37741</c:v>
                      </c:pt>
                      <c:pt idx="3677">
                        <c:v>37740</c:v>
                      </c:pt>
                      <c:pt idx="3678">
                        <c:v>37739</c:v>
                      </c:pt>
                      <c:pt idx="3679">
                        <c:v>37736</c:v>
                      </c:pt>
                      <c:pt idx="3680">
                        <c:v>37735</c:v>
                      </c:pt>
                      <c:pt idx="3681">
                        <c:v>37734</c:v>
                      </c:pt>
                      <c:pt idx="3682">
                        <c:v>37733</c:v>
                      </c:pt>
                      <c:pt idx="3683">
                        <c:v>37732</c:v>
                      </c:pt>
                      <c:pt idx="3684">
                        <c:v>37729</c:v>
                      </c:pt>
                      <c:pt idx="3685">
                        <c:v>37728</c:v>
                      </c:pt>
                      <c:pt idx="3686">
                        <c:v>37727</c:v>
                      </c:pt>
                      <c:pt idx="3687">
                        <c:v>37726</c:v>
                      </c:pt>
                      <c:pt idx="3688">
                        <c:v>37725</c:v>
                      </c:pt>
                      <c:pt idx="3689">
                        <c:v>37722</c:v>
                      </c:pt>
                      <c:pt idx="3690">
                        <c:v>37721</c:v>
                      </c:pt>
                      <c:pt idx="3691">
                        <c:v>37720</c:v>
                      </c:pt>
                      <c:pt idx="3692">
                        <c:v>37719</c:v>
                      </c:pt>
                      <c:pt idx="3693">
                        <c:v>37718</c:v>
                      </c:pt>
                      <c:pt idx="3694">
                        <c:v>37715</c:v>
                      </c:pt>
                      <c:pt idx="3695">
                        <c:v>37714</c:v>
                      </c:pt>
                      <c:pt idx="3696">
                        <c:v>37713</c:v>
                      </c:pt>
                      <c:pt idx="3697">
                        <c:v>37712</c:v>
                      </c:pt>
                      <c:pt idx="3698">
                        <c:v>37711</c:v>
                      </c:pt>
                      <c:pt idx="3699">
                        <c:v>37708</c:v>
                      </c:pt>
                      <c:pt idx="3700">
                        <c:v>37707</c:v>
                      </c:pt>
                      <c:pt idx="3701">
                        <c:v>37706</c:v>
                      </c:pt>
                      <c:pt idx="3702">
                        <c:v>37705</c:v>
                      </c:pt>
                      <c:pt idx="3703">
                        <c:v>37704</c:v>
                      </c:pt>
                      <c:pt idx="3704">
                        <c:v>37701</c:v>
                      </c:pt>
                      <c:pt idx="3705">
                        <c:v>37700</c:v>
                      </c:pt>
                      <c:pt idx="3706">
                        <c:v>37699</c:v>
                      </c:pt>
                      <c:pt idx="3707">
                        <c:v>37698</c:v>
                      </c:pt>
                      <c:pt idx="3708">
                        <c:v>37697</c:v>
                      </c:pt>
                      <c:pt idx="3709">
                        <c:v>37694</c:v>
                      </c:pt>
                      <c:pt idx="3710">
                        <c:v>37693</c:v>
                      </c:pt>
                      <c:pt idx="3711">
                        <c:v>37692</c:v>
                      </c:pt>
                      <c:pt idx="3712">
                        <c:v>37691</c:v>
                      </c:pt>
                      <c:pt idx="3713">
                        <c:v>37690</c:v>
                      </c:pt>
                      <c:pt idx="3714">
                        <c:v>37687</c:v>
                      </c:pt>
                      <c:pt idx="3715">
                        <c:v>37686</c:v>
                      </c:pt>
                      <c:pt idx="3716">
                        <c:v>37685</c:v>
                      </c:pt>
                      <c:pt idx="3717">
                        <c:v>37684</c:v>
                      </c:pt>
                      <c:pt idx="3718">
                        <c:v>37683</c:v>
                      </c:pt>
                      <c:pt idx="3719">
                        <c:v>37680</c:v>
                      </c:pt>
                      <c:pt idx="3720">
                        <c:v>37679</c:v>
                      </c:pt>
                      <c:pt idx="3721">
                        <c:v>37678</c:v>
                      </c:pt>
                      <c:pt idx="3722">
                        <c:v>37677</c:v>
                      </c:pt>
                      <c:pt idx="3723">
                        <c:v>37676</c:v>
                      </c:pt>
                      <c:pt idx="3724">
                        <c:v>37673</c:v>
                      </c:pt>
                      <c:pt idx="3725">
                        <c:v>37672</c:v>
                      </c:pt>
                      <c:pt idx="3726">
                        <c:v>37671</c:v>
                      </c:pt>
                      <c:pt idx="3727">
                        <c:v>37670</c:v>
                      </c:pt>
                      <c:pt idx="3728">
                        <c:v>37669</c:v>
                      </c:pt>
                      <c:pt idx="3729">
                        <c:v>37666</c:v>
                      </c:pt>
                      <c:pt idx="3730">
                        <c:v>37665</c:v>
                      </c:pt>
                      <c:pt idx="3731">
                        <c:v>37664</c:v>
                      </c:pt>
                      <c:pt idx="3732">
                        <c:v>37663</c:v>
                      </c:pt>
                      <c:pt idx="3733">
                        <c:v>37662</c:v>
                      </c:pt>
                      <c:pt idx="3734">
                        <c:v>37659</c:v>
                      </c:pt>
                      <c:pt idx="3735">
                        <c:v>37658</c:v>
                      </c:pt>
                      <c:pt idx="3736">
                        <c:v>37657</c:v>
                      </c:pt>
                      <c:pt idx="3737">
                        <c:v>37656</c:v>
                      </c:pt>
                      <c:pt idx="3738">
                        <c:v>37655</c:v>
                      </c:pt>
                      <c:pt idx="3739">
                        <c:v>37652</c:v>
                      </c:pt>
                      <c:pt idx="3740">
                        <c:v>37651</c:v>
                      </c:pt>
                      <c:pt idx="3741">
                        <c:v>37650</c:v>
                      </c:pt>
                      <c:pt idx="3742">
                        <c:v>37649</c:v>
                      </c:pt>
                      <c:pt idx="3743">
                        <c:v>37648</c:v>
                      </c:pt>
                      <c:pt idx="3744">
                        <c:v>37645</c:v>
                      </c:pt>
                      <c:pt idx="3745">
                        <c:v>37644</c:v>
                      </c:pt>
                      <c:pt idx="3746">
                        <c:v>37643</c:v>
                      </c:pt>
                      <c:pt idx="3747">
                        <c:v>37642</c:v>
                      </c:pt>
                      <c:pt idx="3748">
                        <c:v>37641</c:v>
                      </c:pt>
                      <c:pt idx="3749">
                        <c:v>37638</c:v>
                      </c:pt>
                      <c:pt idx="3750">
                        <c:v>37637</c:v>
                      </c:pt>
                      <c:pt idx="3751">
                        <c:v>37636</c:v>
                      </c:pt>
                      <c:pt idx="3752">
                        <c:v>37635</c:v>
                      </c:pt>
                      <c:pt idx="3753">
                        <c:v>37634</c:v>
                      </c:pt>
                      <c:pt idx="3754">
                        <c:v>37631</c:v>
                      </c:pt>
                      <c:pt idx="3755">
                        <c:v>37630</c:v>
                      </c:pt>
                      <c:pt idx="3756">
                        <c:v>37629</c:v>
                      </c:pt>
                      <c:pt idx="3757">
                        <c:v>37628</c:v>
                      </c:pt>
                      <c:pt idx="3758">
                        <c:v>37627</c:v>
                      </c:pt>
                      <c:pt idx="3759">
                        <c:v>37624</c:v>
                      </c:pt>
                      <c:pt idx="3760">
                        <c:v>37623</c:v>
                      </c:pt>
                      <c:pt idx="3761">
                        <c:v>37622</c:v>
                      </c:pt>
                      <c:pt idx="3762">
                        <c:v>37621</c:v>
                      </c:pt>
                      <c:pt idx="3763">
                        <c:v>37620</c:v>
                      </c:pt>
                      <c:pt idx="3764">
                        <c:v>37617</c:v>
                      </c:pt>
                      <c:pt idx="3765">
                        <c:v>37616</c:v>
                      </c:pt>
                      <c:pt idx="3766">
                        <c:v>37615</c:v>
                      </c:pt>
                      <c:pt idx="3767">
                        <c:v>37614</c:v>
                      </c:pt>
                      <c:pt idx="3768">
                        <c:v>37613</c:v>
                      </c:pt>
                      <c:pt idx="3769">
                        <c:v>37610</c:v>
                      </c:pt>
                      <c:pt idx="3770">
                        <c:v>37609</c:v>
                      </c:pt>
                      <c:pt idx="3771">
                        <c:v>37608</c:v>
                      </c:pt>
                      <c:pt idx="3772">
                        <c:v>37607</c:v>
                      </c:pt>
                      <c:pt idx="3773">
                        <c:v>37606</c:v>
                      </c:pt>
                      <c:pt idx="3774">
                        <c:v>37603</c:v>
                      </c:pt>
                      <c:pt idx="3775">
                        <c:v>37602</c:v>
                      </c:pt>
                      <c:pt idx="3776">
                        <c:v>37601</c:v>
                      </c:pt>
                      <c:pt idx="3777">
                        <c:v>37600</c:v>
                      </c:pt>
                      <c:pt idx="3778">
                        <c:v>37599</c:v>
                      </c:pt>
                      <c:pt idx="3779">
                        <c:v>37596</c:v>
                      </c:pt>
                      <c:pt idx="3780">
                        <c:v>37595</c:v>
                      </c:pt>
                      <c:pt idx="3781">
                        <c:v>37594</c:v>
                      </c:pt>
                      <c:pt idx="3782">
                        <c:v>37593</c:v>
                      </c:pt>
                      <c:pt idx="3783">
                        <c:v>37592</c:v>
                      </c:pt>
                      <c:pt idx="3784">
                        <c:v>37589</c:v>
                      </c:pt>
                      <c:pt idx="3785">
                        <c:v>37588</c:v>
                      </c:pt>
                      <c:pt idx="3786">
                        <c:v>37587</c:v>
                      </c:pt>
                      <c:pt idx="3787">
                        <c:v>37586</c:v>
                      </c:pt>
                      <c:pt idx="3788">
                        <c:v>37585</c:v>
                      </c:pt>
                      <c:pt idx="3789">
                        <c:v>37582</c:v>
                      </c:pt>
                      <c:pt idx="3790">
                        <c:v>37581</c:v>
                      </c:pt>
                      <c:pt idx="3791">
                        <c:v>37580</c:v>
                      </c:pt>
                      <c:pt idx="3792">
                        <c:v>37579</c:v>
                      </c:pt>
                      <c:pt idx="3793">
                        <c:v>37578</c:v>
                      </c:pt>
                      <c:pt idx="3794">
                        <c:v>37575</c:v>
                      </c:pt>
                      <c:pt idx="3795">
                        <c:v>37574</c:v>
                      </c:pt>
                      <c:pt idx="3796">
                        <c:v>37573</c:v>
                      </c:pt>
                      <c:pt idx="3797">
                        <c:v>37572</c:v>
                      </c:pt>
                      <c:pt idx="3798">
                        <c:v>37571</c:v>
                      </c:pt>
                      <c:pt idx="3799">
                        <c:v>37568</c:v>
                      </c:pt>
                      <c:pt idx="3800">
                        <c:v>37567</c:v>
                      </c:pt>
                      <c:pt idx="3801">
                        <c:v>37566</c:v>
                      </c:pt>
                      <c:pt idx="3802">
                        <c:v>37565</c:v>
                      </c:pt>
                      <c:pt idx="3803">
                        <c:v>37564</c:v>
                      </c:pt>
                      <c:pt idx="3804">
                        <c:v>37561</c:v>
                      </c:pt>
                      <c:pt idx="3805">
                        <c:v>37560</c:v>
                      </c:pt>
                      <c:pt idx="3806">
                        <c:v>37559</c:v>
                      </c:pt>
                      <c:pt idx="3807">
                        <c:v>37558</c:v>
                      </c:pt>
                      <c:pt idx="3808">
                        <c:v>37557</c:v>
                      </c:pt>
                      <c:pt idx="3809">
                        <c:v>37554</c:v>
                      </c:pt>
                      <c:pt idx="3810">
                        <c:v>37553</c:v>
                      </c:pt>
                      <c:pt idx="3811">
                        <c:v>37552</c:v>
                      </c:pt>
                      <c:pt idx="3812">
                        <c:v>37551</c:v>
                      </c:pt>
                      <c:pt idx="3813">
                        <c:v>37550</c:v>
                      </c:pt>
                      <c:pt idx="3814">
                        <c:v>37547</c:v>
                      </c:pt>
                      <c:pt idx="3815">
                        <c:v>37546</c:v>
                      </c:pt>
                      <c:pt idx="3816">
                        <c:v>37545</c:v>
                      </c:pt>
                      <c:pt idx="3817">
                        <c:v>37544</c:v>
                      </c:pt>
                      <c:pt idx="3818">
                        <c:v>37543</c:v>
                      </c:pt>
                      <c:pt idx="3819">
                        <c:v>37540</c:v>
                      </c:pt>
                      <c:pt idx="3820">
                        <c:v>37539</c:v>
                      </c:pt>
                      <c:pt idx="3821">
                        <c:v>37538</c:v>
                      </c:pt>
                      <c:pt idx="3822">
                        <c:v>37537</c:v>
                      </c:pt>
                      <c:pt idx="3823">
                        <c:v>37536</c:v>
                      </c:pt>
                      <c:pt idx="3824">
                        <c:v>37533</c:v>
                      </c:pt>
                      <c:pt idx="3825">
                        <c:v>37532</c:v>
                      </c:pt>
                      <c:pt idx="3826">
                        <c:v>37531</c:v>
                      </c:pt>
                      <c:pt idx="3827">
                        <c:v>37530</c:v>
                      </c:pt>
                      <c:pt idx="3828">
                        <c:v>37529</c:v>
                      </c:pt>
                      <c:pt idx="3829">
                        <c:v>37526</c:v>
                      </c:pt>
                      <c:pt idx="3830">
                        <c:v>37525</c:v>
                      </c:pt>
                      <c:pt idx="3831">
                        <c:v>37524</c:v>
                      </c:pt>
                      <c:pt idx="3832">
                        <c:v>37523</c:v>
                      </c:pt>
                      <c:pt idx="3833">
                        <c:v>37522</c:v>
                      </c:pt>
                      <c:pt idx="3834">
                        <c:v>37519</c:v>
                      </c:pt>
                      <c:pt idx="3835">
                        <c:v>37518</c:v>
                      </c:pt>
                      <c:pt idx="3836">
                        <c:v>37517</c:v>
                      </c:pt>
                      <c:pt idx="3837">
                        <c:v>37516</c:v>
                      </c:pt>
                      <c:pt idx="3838">
                        <c:v>37515</c:v>
                      </c:pt>
                      <c:pt idx="3839">
                        <c:v>37512</c:v>
                      </c:pt>
                      <c:pt idx="3840">
                        <c:v>37511</c:v>
                      </c:pt>
                      <c:pt idx="3841">
                        <c:v>37510</c:v>
                      </c:pt>
                      <c:pt idx="3842">
                        <c:v>37509</c:v>
                      </c:pt>
                      <c:pt idx="3843">
                        <c:v>37508</c:v>
                      </c:pt>
                      <c:pt idx="3844">
                        <c:v>37505</c:v>
                      </c:pt>
                      <c:pt idx="3845">
                        <c:v>37504</c:v>
                      </c:pt>
                      <c:pt idx="3846">
                        <c:v>37503</c:v>
                      </c:pt>
                      <c:pt idx="3847">
                        <c:v>37502</c:v>
                      </c:pt>
                      <c:pt idx="3848">
                        <c:v>37501</c:v>
                      </c:pt>
                      <c:pt idx="3849">
                        <c:v>37498</c:v>
                      </c:pt>
                      <c:pt idx="3850">
                        <c:v>37497</c:v>
                      </c:pt>
                      <c:pt idx="3851">
                        <c:v>37496</c:v>
                      </c:pt>
                      <c:pt idx="3852">
                        <c:v>37495</c:v>
                      </c:pt>
                      <c:pt idx="3853">
                        <c:v>37494</c:v>
                      </c:pt>
                      <c:pt idx="3854">
                        <c:v>37491</c:v>
                      </c:pt>
                      <c:pt idx="3855">
                        <c:v>37490</c:v>
                      </c:pt>
                      <c:pt idx="3856">
                        <c:v>37489</c:v>
                      </c:pt>
                      <c:pt idx="3857">
                        <c:v>37488</c:v>
                      </c:pt>
                      <c:pt idx="3858">
                        <c:v>37487</c:v>
                      </c:pt>
                      <c:pt idx="3859">
                        <c:v>37484</c:v>
                      </c:pt>
                      <c:pt idx="3860">
                        <c:v>37483</c:v>
                      </c:pt>
                      <c:pt idx="3861">
                        <c:v>37482</c:v>
                      </c:pt>
                      <c:pt idx="3862">
                        <c:v>37481</c:v>
                      </c:pt>
                      <c:pt idx="3863">
                        <c:v>37480</c:v>
                      </c:pt>
                      <c:pt idx="3864">
                        <c:v>37477</c:v>
                      </c:pt>
                      <c:pt idx="3865">
                        <c:v>37476</c:v>
                      </c:pt>
                      <c:pt idx="3866">
                        <c:v>37475</c:v>
                      </c:pt>
                      <c:pt idx="3867">
                        <c:v>37474</c:v>
                      </c:pt>
                      <c:pt idx="3868">
                        <c:v>37473</c:v>
                      </c:pt>
                      <c:pt idx="3869">
                        <c:v>37470</c:v>
                      </c:pt>
                      <c:pt idx="3870">
                        <c:v>37469</c:v>
                      </c:pt>
                      <c:pt idx="3871">
                        <c:v>37468</c:v>
                      </c:pt>
                      <c:pt idx="3872">
                        <c:v>37467</c:v>
                      </c:pt>
                      <c:pt idx="3873">
                        <c:v>37466</c:v>
                      </c:pt>
                      <c:pt idx="3874">
                        <c:v>37463</c:v>
                      </c:pt>
                      <c:pt idx="3875">
                        <c:v>37462</c:v>
                      </c:pt>
                      <c:pt idx="3876">
                        <c:v>37461</c:v>
                      </c:pt>
                      <c:pt idx="3877">
                        <c:v>37460</c:v>
                      </c:pt>
                      <c:pt idx="3878">
                        <c:v>37459</c:v>
                      </c:pt>
                      <c:pt idx="3879">
                        <c:v>37456</c:v>
                      </c:pt>
                      <c:pt idx="3880">
                        <c:v>37455</c:v>
                      </c:pt>
                      <c:pt idx="3881">
                        <c:v>37454</c:v>
                      </c:pt>
                      <c:pt idx="3882">
                        <c:v>37453</c:v>
                      </c:pt>
                      <c:pt idx="3883">
                        <c:v>37452</c:v>
                      </c:pt>
                      <c:pt idx="3884">
                        <c:v>37449</c:v>
                      </c:pt>
                      <c:pt idx="3885">
                        <c:v>37448</c:v>
                      </c:pt>
                      <c:pt idx="3886">
                        <c:v>37447</c:v>
                      </c:pt>
                      <c:pt idx="3887">
                        <c:v>37446</c:v>
                      </c:pt>
                      <c:pt idx="3888">
                        <c:v>37445</c:v>
                      </c:pt>
                      <c:pt idx="3889">
                        <c:v>37442</c:v>
                      </c:pt>
                      <c:pt idx="3890">
                        <c:v>37441</c:v>
                      </c:pt>
                      <c:pt idx="3891">
                        <c:v>37440</c:v>
                      </c:pt>
                      <c:pt idx="3892">
                        <c:v>37439</c:v>
                      </c:pt>
                      <c:pt idx="3893">
                        <c:v>37438</c:v>
                      </c:pt>
                      <c:pt idx="3894">
                        <c:v>37435</c:v>
                      </c:pt>
                      <c:pt idx="3895">
                        <c:v>37434</c:v>
                      </c:pt>
                      <c:pt idx="3896">
                        <c:v>37433</c:v>
                      </c:pt>
                      <c:pt idx="3897">
                        <c:v>37432</c:v>
                      </c:pt>
                      <c:pt idx="3898">
                        <c:v>37431</c:v>
                      </c:pt>
                      <c:pt idx="3899">
                        <c:v>37428</c:v>
                      </c:pt>
                      <c:pt idx="3900">
                        <c:v>37427</c:v>
                      </c:pt>
                      <c:pt idx="3901">
                        <c:v>37426</c:v>
                      </c:pt>
                      <c:pt idx="3902">
                        <c:v>37425</c:v>
                      </c:pt>
                      <c:pt idx="3903">
                        <c:v>37424</c:v>
                      </c:pt>
                      <c:pt idx="3904">
                        <c:v>37421</c:v>
                      </c:pt>
                      <c:pt idx="3905">
                        <c:v>37420</c:v>
                      </c:pt>
                      <c:pt idx="3906">
                        <c:v>37419</c:v>
                      </c:pt>
                      <c:pt idx="3907">
                        <c:v>37418</c:v>
                      </c:pt>
                      <c:pt idx="3908">
                        <c:v>37417</c:v>
                      </c:pt>
                      <c:pt idx="3909">
                        <c:v>37414</c:v>
                      </c:pt>
                      <c:pt idx="3910">
                        <c:v>37413</c:v>
                      </c:pt>
                      <c:pt idx="3911">
                        <c:v>37412</c:v>
                      </c:pt>
                      <c:pt idx="3912">
                        <c:v>37411</c:v>
                      </c:pt>
                      <c:pt idx="3913">
                        <c:v>37410</c:v>
                      </c:pt>
                      <c:pt idx="3914">
                        <c:v>37407</c:v>
                      </c:pt>
                      <c:pt idx="3915">
                        <c:v>37406</c:v>
                      </c:pt>
                      <c:pt idx="3916">
                        <c:v>37405</c:v>
                      </c:pt>
                      <c:pt idx="3917">
                        <c:v>37404</c:v>
                      </c:pt>
                      <c:pt idx="3918">
                        <c:v>37403</c:v>
                      </c:pt>
                      <c:pt idx="3919">
                        <c:v>37400</c:v>
                      </c:pt>
                      <c:pt idx="3920">
                        <c:v>37399</c:v>
                      </c:pt>
                      <c:pt idx="3921">
                        <c:v>37398</c:v>
                      </c:pt>
                      <c:pt idx="3922">
                        <c:v>37397</c:v>
                      </c:pt>
                      <c:pt idx="3923">
                        <c:v>37396</c:v>
                      </c:pt>
                      <c:pt idx="3924">
                        <c:v>37393</c:v>
                      </c:pt>
                      <c:pt idx="3925">
                        <c:v>37392</c:v>
                      </c:pt>
                      <c:pt idx="3926">
                        <c:v>37391</c:v>
                      </c:pt>
                      <c:pt idx="3927">
                        <c:v>37390</c:v>
                      </c:pt>
                      <c:pt idx="3928">
                        <c:v>37389</c:v>
                      </c:pt>
                      <c:pt idx="3929">
                        <c:v>37386</c:v>
                      </c:pt>
                      <c:pt idx="3930">
                        <c:v>37385</c:v>
                      </c:pt>
                      <c:pt idx="3931">
                        <c:v>37384</c:v>
                      </c:pt>
                      <c:pt idx="3932">
                        <c:v>37383</c:v>
                      </c:pt>
                      <c:pt idx="3933">
                        <c:v>37382</c:v>
                      </c:pt>
                      <c:pt idx="3934">
                        <c:v>37379</c:v>
                      </c:pt>
                      <c:pt idx="3935">
                        <c:v>37378</c:v>
                      </c:pt>
                      <c:pt idx="3936">
                        <c:v>37377</c:v>
                      </c:pt>
                      <c:pt idx="3937">
                        <c:v>37376</c:v>
                      </c:pt>
                      <c:pt idx="3938">
                        <c:v>37375</c:v>
                      </c:pt>
                      <c:pt idx="3939">
                        <c:v>37372</c:v>
                      </c:pt>
                      <c:pt idx="3940">
                        <c:v>37371</c:v>
                      </c:pt>
                      <c:pt idx="3941">
                        <c:v>37370</c:v>
                      </c:pt>
                      <c:pt idx="3942">
                        <c:v>37369</c:v>
                      </c:pt>
                      <c:pt idx="3943">
                        <c:v>37368</c:v>
                      </c:pt>
                      <c:pt idx="3944">
                        <c:v>37365</c:v>
                      </c:pt>
                      <c:pt idx="3945">
                        <c:v>37364</c:v>
                      </c:pt>
                      <c:pt idx="3946">
                        <c:v>37363</c:v>
                      </c:pt>
                      <c:pt idx="3947">
                        <c:v>37362</c:v>
                      </c:pt>
                      <c:pt idx="3948">
                        <c:v>37361</c:v>
                      </c:pt>
                      <c:pt idx="3949">
                        <c:v>37358</c:v>
                      </c:pt>
                      <c:pt idx="3950">
                        <c:v>37357</c:v>
                      </c:pt>
                      <c:pt idx="3951">
                        <c:v>37356</c:v>
                      </c:pt>
                      <c:pt idx="3952">
                        <c:v>37355</c:v>
                      </c:pt>
                      <c:pt idx="3953">
                        <c:v>37354</c:v>
                      </c:pt>
                      <c:pt idx="3954">
                        <c:v>37351</c:v>
                      </c:pt>
                      <c:pt idx="3955">
                        <c:v>37350</c:v>
                      </c:pt>
                      <c:pt idx="3956">
                        <c:v>37349</c:v>
                      </c:pt>
                      <c:pt idx="3957">
                        <c:v>37348</c:v>
                      </c:pt>
                      <c:pt idx="3958">
                        <c:v>37347</c:v>
                      </c:pt>
                      <c:pt idx="3959">
                        <c:v>37344</c:v>
                      </c:pt>
                      <c:pt idx="3960">
                        <c:v>37343</c:v>
                      </c:pt>
                      <c:pt idx="3961">
                        <c:v>37342</c:v>
                      </c:pt>
                      <c:pt idx="3962">
                        <c:v>37341</c:v>
                      </c:pt>
                      <c:pt idx="3963">
                        <c:v>37340</c:v>
                      </c:pt>
                      <c:pt idx="3964">
                        <c:v>37337</c:v>
                      </c:pt>
                      <c:pt idx="3965">
                        <c:v>37336</c:v>
                      </c:pt>
                      <c:pt idx="3966">
                        <c:v>37335</c:v>
                      </c:pt>
                      <c:pt idx="3967">
                        <c:v>37334</c:v>
                      </c:pt>
                      <c:pt idx="3968">
                        <c:v>37333</c:v>
                      </c:pt>
                      <c:pt idx="3969">
                        <c:v>37330</c:v>
                      </c:pt>
                      <c:pt idx="3970">
                        <c:v>37329</c:v>
                      </c:pt>
                      <c:pt idx="3971">
                        <c:v>37328</c:v>
                      </c:pt>
                      <c:pt idx="3972">
                        <c:v>37327</c:v>
                      </c:pt>
                      <c:pt idx="3973">
                        <c:v>37326</c:v>
                      </c:pt>
                      <c:pt idx="3974">
                        <c:v>37323</c:v>
                      </c:pt>
                      <c:pt idx="3975">
                        <c:v>37322</c:v>
                      </c:pt>
                      <c:pt idx="3976">
                        <c:v>37321</c:v>
                      </c:pt>
                      <c:pt idx="3977">
                        <c:v>37320</c:v>
                      </c:pt>
                      <c:pt idx="3978">
                        <c:v>37319</c:v>
                      </c:pt>
                      <c:pt idx="3979">
                        <c:v>37316</c:v>
                      </c:pt>
                      <c:pt idx="3980">
                        <c:v>37315</c:v>
                      </c:pt>
                      <c:pt idx="3981">
                        <c:v>37314</c:v>
                      </c:pt>
                      <c:pt idx="3982">
                        <c:v>37313</c:v>
                      </c:pt>
                      <c:pt idx="3983">
                        <c:v>37312</c:v>
                      </c:pt>
                      <c:pt idx="3984">
                        <c:v>37309</c:v>
                      </c:pt>
                      <c:pt idx="3985">
                        <c:v>37308</c:v>
                      </c:pt>
                      <c:pt idx="3986">
                        <c:v>37307</c:v>
                      </c:pt>
                      <c:pt idx="3987">
                        <c:v>37306</c:v>
                      </c:pt>
                      <c:pt idx="3988">
                        <c:v>37305</c:v>
                      </c:pt>
                      <c:pt idx="3989">
                        <c:v>37302</c:v>
                      </c:pt>
                      <c:pt idx="3990">
                        <c:v>37301</c:v>
                      </c:pt>
                      <c:pt idx="3991">
                        <c:v>37300</c:v>
                      </c:pt>
                      <c:pt idx="3992">
                        <c:v>37299</c:v>
                      </c:pt>
                      <c:pt idx="3993">
                        <c:v>37298</c:v>
                      </c:pt>
                      <c:pt idx="3994">
                        <c:v>37295</c:v>
                      </c:pt>
                      <c:pt idx="3995">
                        <c:v>37294</c:v>
                      </c:pt>
                      <c:pt idx="3996">
                        <c:v>37293</c:v>
                      </c:pt>
                      <c:pt idx="3997">
                        <c:v>37292</c:v>
                      </c:pt>
                      <c:pt idx="3998">
                        <c:v>37291</c:v>
                      </c:pt>
                      <c:pt idx="3999">
                        <c:v>37288</c:v>
                      </c:pt>
                      <c:pt idx="4000">
                        <c:v>37287</c:v>
                      </c:pt>
                      <c:pt idx="4001">
                        <c:v>37286</c:v>
                      </c:pt>
                      <c:pt idx="4002">
                        <c:v>37285</c:v>
                      </c:pt>
                      <c:pt idx="4003">
                        <c:v>37284</c:v>
                      </c:pt>
                      <c:pt idx="4004">
                        <c:v>37281</c:v>
                      </c:pt>
                      <c:pt idx="4005">
                        <c:v>37280</c:v>
                      </c:pt>
                      <c:pt idx="4006">
                        <c:v>37279</c:v>
                      </c:pt>
                      <c:pt idx="4007">
                        <c:v>37278</c:v>
                      </c:pt>
                      <c:pt idx="4008">
                        <c:v>37277</c:v>
                      </c:pt>
                      <c:pt idx="4009">
                        <c:v>37274</c:v>
                      </c:pt>
                      <c:pt idx="4010">
                        <c:v>37273</c:v>
                      </c:pt>
                      <c:pt idx="4011">
                        <c:v>37272</c:v>
                      </c:pt>
                      <c:pt idx="4012">
                        <c:v>37271</c:v>
                      </c:pt>
                      <c:pt idx="4013">
                        <c:v>37270</c:v>
                      </c:pt>
                      <c:pt idx="4014">
                        <c:v>37267</c:v>
                      </c:pt>
                      <c:pt idx="4015">
                        <c:v>37266</c:v>
                      </c:pt>
                      <c:pt idx="4016">
                        <c:v>37265</c:v>
                      </c:pt>
                      <c:pt idx="4017">
                        <c:v>37264</c:v>
                      </c:pt>
                      <c:pt idx="4018">
                        <c:v>37263</c:v>
                      </c:pt>
                      <c:pt idx="4019">
                        <c:v>37260</c:v>
                      </c:pt>
                      <c:pt idx="4020">
                        <c:v>37259</c:v>
                      </c:pt>
                      <c:pt idx="4021">
                        <c:v>37258</c:v>
                      </c:pt>
                      <c:pt idx="4022">
                        <c:v>37257</c:v>
                      </c:pt>
                      <c:pt idx="4023">
                        <c:v>37256</c:v>
                      </c:pt>
                      <c:pt idx="4024">
                        <c:v>37253</c:v>
                      </c:pt>
                      <c:pt idx="4025">
                        <c:v>37252</c:v>
                      </c:pt>
                      <c:pt idx="4026">
                        <c:v>37251</c:v>
                      </c:pt>
                      <c:pt idx="4027">
                        <c:v>37250</c:v>
                      </c:pt>
                      <c:pt idx="4028">
                        <c:v>37249</c:v>
                      </c:pt>
                      <c:pt idx="4029">
                        <c:v>37246</c:v>
                      </c:pt>
                      <c:pt idx="4030">
                        <c:v>37245</c:v>
                      </c:pt>
                      <c:pt idx="4031">
                        <c:v>37244</c:v>
                      </c:pt>
                      <c:pt idx="4032">
                        <c:v>37243</c:v>
                      </c:pt>
                      <c:pt idx="4033">
                        <c:v>37242</c:v>
                      </c:pt>
                      <c:pt idx="4034">
                        <c:v>37239</c:v>
                      </c:pt>
                      <c:pt idx="4035">
                        <c:v>37238</c:v>
                      </c:pt>
                      <c:pt idx="4036">
                        <c:v>37237</c:v>
                      </c:pt>
                      <c:pt idx="4037">
                        <c:v>37236</c:v>
                      </c:pt>
                      <c:pt idx="4038">
                        <c:v>37235</c:v>
                      </c:pt>
                      <c:pt idx="4039">
                        <c:v>37232</c:v>
                      </c:pt>
                      <c:pt idx="4040">
                        <c:v>37231</c:v>
                      </c:pt>
                      <c:pt idx="4041">
                        <c:v>37230</c:v>
                      </c:pt>
                      <c:pt idx="4042">
                        <c:v>37229</c:v>
                      </c:pt>
                      <c:pt idx="4043">
                        <c:v>37228</c:v>
                      </c:pt>
                      <c:pt idx="4044">
                        <c:v>37225</c:v>
                      </c:pt>
                      <c:pt idx="4045">
                        <c:v>37224</c:v>
                      </c:pt>
                      <c:pt idx="4046">
                        <c:v>37223</c:v>
                      </c:pt>
                      <c:pt idx="4047">
                        <c:v>37222</c:v>
                      </c:pt>
                      <c:pt idx="4048">
                        <c:v>37221</c:v>
                      </c:pt>
                      <c:pt idx="4049">
                        <c:v>37218</c:v>
                      </c:pt>
                      <c:pt idx="4050">
                        <c:v>37217</c:v>
                      </c:pt>
                      <c:pt idx="4051">
                        <c:v>37216</c:v>
                      </c:pt>
                      <c:pt idx="4052">
                        <c:v>37215</c:v>
                      </c:pt>
                      <c:pt idx="4053">
                        <c:v>37214</c:v>
                      </c:pt>
                      <c:pt idx="4054">
                        <c:v>37211</c:v>
                      </c:pt>
                      <c:pt idx="4055">
                        <c:v>37210</c:v>
                      </c:pt>
                      <c:pt idx="4056">
                        <c:v>37209</c:v>
                      </c:pt>
                      <c:pt idx="4057">
                        <c:v>37208</c:v>
                      </c:pt>
                      <c:pt idx="4058">
                        <c:v>37207</c:v>
                      </c:pt>
                      <c:pt idx="4059">
                        <c:v>37204</c:v>
                      </c:pt>
                      <c:pt idx="4060">
                        <c:v>37203</c:v>
                      </c:pt>
                      <c:pt idx="4061">
                        <c:v>37202</c:v>
                      </c:pt>
                      <c:pt idx="4062">
                        <c:v>37201</c:v>
                      </c:pt>
                      <c:pt idx="4063">
                        <c:v>37200</c:v>
                      </c:pt>
                      <c:pt idx="4064">
                        <c:v>37197</c:v>
                      </c:pt>
                      <c:pt idx="4065">
                        <c:v>37196</c:v>
                      </c:pt>
                      <c:pt idx="4066">
                        <c:v>37195</c:v>
                      </c:pt>
                      <c:pt idx="4067">
                        <c:v>37194</c:v>
                      </c:pt>
                      <c:pt idx="4068">
                        <c:v>37193</c:v>
                      </c:pt>
                      <c:pt idx="4069">
                        <c:v>37190</c:v>
                      </c:pt>
                      <c:pt idx="4070">
                        <c:v>37189</c:v>
                      </c:pt>
                      <c:pt idx="4071">
                        <c:v>37188</c:v>
                      </c:pt>
                      <c:pt idx="4072">
                        <c:v>37187</c:v>
                      </c:pt>
                      <c:pt idx="4073">
                        <c:v>37186</c:v>
                      </c:pt>
                      <c:pt idx="4074">
                        <c:v>37183</c:v>
                      </c:pt>
                      <c:pt idx="4075">
                        <c:v>37182</c:v>
                      </c:pt>
                      <c:pt idx="4076">
                        <c:v>37181</c:v>
                      </c:pt>
                      <c:pt idx="4077">
                        <c:v>37180</c:v>
                      </c:pt>
                      <c:pt idx="4078">
                        <c:v>37179</c:v>
                      </c:pt>
                      <c:pt idx="4079">
                        <c:v>37176</c:v>
                      </c:pt>
                      <c:pt idx="4080">
                        <c:v>37175</c:v>
                      </c:pt>
                      <c:pt idx="4081">
                        <c:v>37174</c:v>
                      </c:pt>
                      <c:pt idx="4082">
                        <c:v>37173</c:v>
                      </c:pt>
                      <c:pt idx="4083">
                        <c:v>37172</c:v>
                      </c:pt>
                      <c:pt idx="4084">
                        <c:v>37169</c:v>
                      </c:pt>
                      <c:pt idx="4085">
                        <c:v>37168</c:v>
                      </c:pt>
                      <c:pt idx="4086">
                        <c:v>37167</c:v>
                      </c:pt>
                      <c:pt idx="4087">
                        <c:v>37166</c:v>
                      </c:pt>
                      <c:pt idx="4088">
                        <c:v>37165</c:v>
                      </c:pt>
                      <c:pt idx="4089">
                        <c:v>37162</c:v>
                      </c:pt>
                      <c:pt idx="4090">
                        <c:v>37161</c:v>
                      </c:pt>
                      <c:pt idx="4091">
                        <c:v>37160</c:v>
                      </c:pt>
                      <c:pt idx="4092">
                        <c:v>37159</c:v>
                      </c:pt>
                      <c:pt idx="4093">
                        <c:v>37158</c:v>
                      </c:pt>
                      <c:pt idx="4094">
                        <c:v>37155</c:v>
                      </c:pt>
                      <c:pt idx="4095">
                        <c:v>37154</c:v>
                      </c:pt>
                      <c:pt idx="4096">
                        <c:v>37153</c:v>
                      </c:pt>
                      <c:pt idx="4097">
                        <c:v>37152</c:v>
                      </c:pt>
                      <c:pt idx="4098">
                        <c:v>37151</c:v>
                      </c:pt>
                      <c:pt idx="4099">
                        <c:v>37148</c:v>
                      </c:pt>
                      <c:pt idx="4100">
                        <c:v>37147</c:v>
                      </c:pt>
                      <c:pt idx="4101">
                        <c:v>37146</c:v>
                      </c:pt>
                      <c:pt idx="4102">
                        <c:v>37145</c:v>
                      </c:pt>
                      <c:pt idx="4103">
                        <c:v>37144</c:v>
                      </c:pt>
                      <c:pt idx="4104">
                        <c:v>37141</c:v>
                      </c:pt>
                      <c:pt idx="4105">
                        <c:v>37140</c:v>
                      </c:pt>
                      <c:pt idx="4106">
                        <c:v>37139</c:v>
                      </c:pt>
                      <c:pt idx="4107">
                        <c:v>37138</c:v>
                      </c:pt>
                      <c:pt idx="4108">
                        <c:v>37137</c:v>
                      </c:pt>
                      <c:pt idx="4109">
                        <c:v>37134</c:v>
                      </c:pt>
                      <c:pt idx="4110">
                        <c:v>37133</c:v>
                      </c:pt>
                      <c:pt idx="4111">
                        <c:v>37132</c:v>
                      </c:pt>
                      <c:pt idx="4112">
                        <c:v>37131</c:v>
                      </c:pt>
                      <c:pt idx="4113">
                        <c:v>37130</c:v>
                      </c:pt>
                      <c:pt idx="4114">
                        <c:v>37127</c:v>
                      </c:pt>
                      <c:pt idx="4115">
                        <c:v>37126</c:v>
                      </c:pt>
                      <c:pt idx="4116">
                        <c:v>37125</c:v>
                      </c:pt>
                      <c:pt idx="4117">
                        <c:v>37124</c:v>
                      </c:pt>
                      <c:pt idx="4118">
                        <c:v>37123</c:v>
                      </c:pt>
                      <c:pt idx="4119">
                        <c:v>37120</c:v>
                      </c:pt>
                      <c:pt idx="4120">
                        <c:v>37119</c:v>
                      </c:pt>
                      <c:pt idx="4121">
                        <c:v>37118</c:v>
                      </c:pt>
                      <c:pt idx="4122">
                        <c:v>37117</c:v>
                      </c:pt>
                      <c:pt idx="4123">
                        <c:v>37116</c:v>
                      </c:pt>
                      <c:pt idx="4124">
                        <c:v>37113</c:v>
                      </c:pt>
                      <c:pt idx="4125">
                        <c:v>37112</c:v>
                      </c:pt>
                      <c:pt idx="4126">
                        <c:v>37111</c:v>
                      </c:pt>
                      <c:pt idx="4127">
                        <c:v>37110</c:v>
                      </c:pt>
                      <c:pt idx="4128">
                        <c:v>37109</c:v>
                      </c:pt>
                      <c:pt idx="4129">
                        <c:v>37106</c:v>
                      </c:pt>
                      <c:pt idx="4130">
                        <c:v>37105</c:v>
                      </c:pt>
                      <c:pt idx="4131">
                        <c:v>37104</c:v>
                      </c:pt>
                      <c:pt idx="4132">
                        <c:v>37103</c:v>
                      </c:pt>
                      <c:pt idx="4133">
                        <c:v>37102</c:v>
                      </c:pt>
                      <c:pt idx="4134">
                        <c:v>37099</c:v>
                      </c:pt>
                      <c:pt idx="4135">
                        <c:v>37098</c:v>
                      </c:pt>
                      <c:pt idx="4136">
                        <c:v>37097</c:v>
                      </c:pt>
                      <c:pt idx="4137">
                        <c:v>37096</c:v>
                      </c:pt>
                      <c:pt idx="4138">
                        <c:v>37095</c:v>
                      </c:pt>
                      <c:pt idx="4139">
                        <c:v>37092</c:v>
                      </c:pt>
                      <c:pt idx="4140">
                        <c:v>37091</c:v>
                      </c:pt>
                      <c:pt idx="4141">
                        <c:v>37090</c:v>
                      </c:pt>
                      <c:pt idx="4142">
                        <c:v>37089</c:v>
                      </c:pt>
                      <c:pt idx="4143">
                        <c:v>37088</c:v>
                      </c:pt>
                      <c:pt idx="4144">
                        <c:v>37085</c:v>
                      </c:pt>
                      <c:pt idx="4145">
                        <c:v>37084</c:v>
                      </c:pt>
                      <c:pt idx="4146">
                        <c:v>37083</c:v>
                      </c:pt>
                      <c:pt idx="4147">
                        <c:v>37082</c:v>
                      </c:pt>
                      <c:pt idx="4148">
                        <c:v>37081</c:v>
                      </c:pt>
                      <c:pt idx="4149">
                        <c:v>37078</c:v>
                      </c:pt>
                      <c:pt idx="4150">
                        <c:v>37077</c:v>
                      </c:pt>
                      <c:pt idx="4151">
                        <c:v>37076</c:v>
                      </c:pt>
                      <c:pt idx="4152">
                        <c:v>37075</c:v>
                      </c:pt>
                      <c:pt idx="4153">
                        <c:v>37074</c:v>
                      </c:pt>
                      <c:pt idx="4154">
                        <c:v>37071</c:v>
                      </c:pt>
                      <c:pt idx="4155">
                        <c:v>37070</c:v>
                      </c:pt>
                      <c:pt idx="4156">
                        <c:v>37069</c:v>
                      </c:pt>
                      <c:pt idx="4157">
                        <c:v>37068</c:v>
                      </c:pt>
                      <c:pt idx="4158">
                        <c:v>37067</c:v>
                      </c:pt>
                      <c:pt idx="4159">
                        <c:v>37064</c:v>
                      </c:pt>
                      <c:pt idx="4160">
                        <c:v>37063</c:v>
                      </c:pt>
                      <c:pt idx="4161">
                        <c:v>37062</c:v>
                      </c:pt>
                      <c:pt idx="4162">
                        <c:v>37061</c:v>
                      </c:pt>
                      <c:pt idx="4163">
                        <c:v>37060</c:v>
                      </c:pt>
                      <c:pt idx="4164">
                        <c:v>37057</c:v>
                      </c:pt>
                      <c:pt idx="4165">
                        <c:v>37056</c:v>
                      </c:pt>
                      <c:pt idx="4166">
                        <c:v>37055</c:v>
                      </c:pt>
                      <c:pt idx="4167">
                        <c:v>37054</c:v>
                      </c:pt>
                      <c:pt idx="4168">
                        <c:v>37053</c:v>
                      </c:pt>
                      <c:pt idx="4169">
                        <c:v>37050</c:v>
                      </c:pt>
                      <c:pt idx="4170">
                        <c:v>37049</c:v>
                      </c:pt>
                      <c:pt idx="4171">
                        <c:v>37048</c:v>
                      </c:pt>
                      <c:pt idx="4172">
                        <c:v>37047</c:v>
                      </c:pt>
                      <c:pt idx="4173">
                        <c:v>37046</c:v>
                      </c:pt>
                      <c:pt idx="4174">
                        <c:v>37043</c:v>
                      </c:pt>
                      <c:pt idx="4175">
                        <c:v>37042</c:v>
                      </c:pt>
                      <c:pt idx="4176">
                        <c:v>37041</c:v>
                      </c:pt>
                      <c:pt idx="4177">
                        <c:v>37040</c:v>
                      </c:pt>
                      <c:pt idx="4178">
                        <c:v>37039</c:v>
                      </c:pt>
                      <c:pt idx="4179">
                        <c:v>37036</c:v>
                      </c:pt>
                      <c:pt idx="4180">
                        <c:v>37035</c:v>
                      </c:pt>
                      <c:pt idx="4181">
                        <c:v>37034</c:v>
                      </c:pt>
                      <c:pt idx="4182">
                        <c:v>37033</c:v>
                      </c:pt>
                      <c:pt idx="4183">
                        <c:v>37032</c:v>
                      </c:pt>
                      <c:pt idx="4184">
                        <c:v>37029</c:v>
                      </c:pt>
                      <c:pt idx="4185">
                        <c:v>37028</c:v>
                      </c:pt>
                      <c:pt idx="4186">
                        <c:v>37027</c:v>
                      </c:pt>
                      <c:pt idx="4187">
                        <c:v>37026</c:v>
                      </c:pt>
                      <c:pt idx="4188">
                        <c:v>37025</c:v>
                      </c:pt>
                      <c:pt idx="4189">
                        <c:v>37022</c:v>
                      </c:pt>
                      <c:pt idx="4190">
                        <c:v>37021</c:v>
                      </c:pt>
                      <c:pt idx="4191">
                        <c:v>37020</c:v>
                      </c:pt>
                      <c:pt idx="4192">
                        <c:v>37019</c:v>
                      </c:pt>
                      <c:pt idx="4193">
                        <c:v>37018</c:v>
                      </c:pt>
                      <c:pt idx="4194">
                        <c:v>37015</c:v>
                      </c:pt>
                      <c:pt idx="4195">
                        <c:v>37014</c:v>
                      </c:pt>
                      <c:pt idx="4196">
                        <c:v>37013</c:v>
                      </c:pt>
                      <c:pt idx="4197">
                        <c:v>37012</c:v>
                      </c:pt>
                      <c:pt idx="4198">
                        <c:v>37011</c:v>
                      </c:pt>
                      <c:pt idx="4199">
                        <c:v>37008</c:v>
                      </c:pt>
                      <c:pt idx="4200">
                        <c:v>37007</c:v>
                      </c:pt>
                      <c:pt idx="4201">
                        <c:v>37006</c:v>
                      </c:pt>
                      <c:pt idx="4202">
                        <c:v>37005</c:v>
                      </c:pt>
                      <c:pt idx="4203">
                        <c:v>37004</c:v>
                      </c:pt>
                      <c:pt idx="4204">
                        <c:v>37001</c:v>
                      </c:pt>
                      <c:pt idx="4205">
                        <c:v>37000</c:v>
                      </c:pt>
                      <c:pt idx="4206">
                        <c:v>36999</c:v>
                      </c:pt>
                      <c:pt idx="4207">
                        <c:v>36998</c:v>
                      </c:pt>
                      <c:pt idx="4208">
                        <c:v>36997</c:v>
                      </c:pt>
                      <c:pt idx="4209">
                        <c:v>36994</c:v>
                      </c:pt>
                      <c:pt idx="4210">
                        <c:v>36993</c:v>
                      </c:pt>
                      <c:pt idx="4211">
                        <c:v>36992</c:v>
                      </c:pt>
                      <c:pt idx="4212">
                        <c:v>36991</c:v>
                      </c:pt>
                      <c:pt idx="4213">
                        <c:v>36990</c:v>
                      </c:pt>
                      <c:pt idx="4214">
                        <c:v>36987</c:v>
                      </c:pt>
                      <c:pt idx="4215">
                        <c:v>36986</c:v>
                      </c:pt>
                      <c:pt idx="4216">
                        <c:v>36985</c:v>
                      </c:pt>
                      <c:pt idx="4217">
                        <c:v>36984</c:v>
                      </c:pt>
                      <c:pt idx="4218">
                        <c:v>36983</c:v>
                      </c:pt>
                      <c:pt idx="4219">
                        <c:v>36980</c:v>
                      </c:pt>
                      <c:pt idx="4220">
                        <c:v>36979</c:v>
                      </c:pt>
                      <c:pt idx="4221">
                        <c:v>36978</c:v>
                      </c:pt>
                      <c:pt idx="4222">
                        <c:v>36977</c:v>
                      </c:pt>
                      <c:pt idx="4223">
                        <c:v>36976</c:v>
                      </c:pt>
                      <c:pt idx="4224">
                        <c:v>36973</c:v>
                      </c:pt>
                      <c:pt idx="4225">
                        <c:v>36972</c:v>
                      </c:pt>
                      <c:pt idx="4226">
                        <c:v>36971</c:v>
                      </c:pt>
                      <c:pt idx="4227">
                        <c:v>36970</c:v>
                      </c:pt>
                      <c:pt idx="4228">
                        <c:v>36969</c:v>
                      </c:pt>
                      <c:pt idx="4229">
                        <c:v>36966</c:v>
                      </c:pt>
                      <c:pt idx="4230">
                        <c:v>36965</c:v>
                      </c:pt>
                      <c:pt idx="4231">
                        <c:v>36964</c:v>
                      </c:pt>
                      <c:pt idx="4232">
                        <c:v>36963</c:v>
                      </c:pt>
                      <c:pt idx="4233">
                        <c:v>36962</c:v>
                      </c:pt>
                      <c:pt idx="4234">
                        <c:v>36959</c:v>
                      </c:pt>
                      <c:pt idx="4235">
                        <c:v>36958</c:v>
                      </c:pt>
                      <c:pt idx="4236">
                        <c:v>36957</c:v>
                      </c:pt>
                      <c:pt idx="4237">
                        <c:v>36956</c:v>
                      </c:pt>
                      <c:pt idx="4238">
                        <c:v>36955</c:v>
                      </c:pt>
                      <c:pt idx="4239">
                        <c:v>36952</c:v>
                      </c:pt>
                      <c:pt idx="4240">
                        <c:v>36951</c:v>
                      </c:pt>
                      <c:pt idx="4241">
                        <c:v>36950</c:v>
                      </c:pt>
                      <c:pt idx="4242">
                        <c:v>36949</c:v>
                      </c:pt>
                      <c:pt idx="4243">
                        <c:v>36948</c:v>
                      </c:pt>
                      <c:pt idx="4244">
                        <c:v>36945</c:v>
                      </c:pt>
                      <c:pt idx="4245">
                        <c:v>36944</c:v>
                      </c:pt>
                      <c:pt idx="4246">
                        <c:v>36943</c:v>
                      </c:pt>
                      <c:pt idx="4247">
                        <c:v>36942</c:v>
                      </c:pt>
                      <c:pt idx="4248">
                        <c:v>36941</c:v>
                      </c:pt>
                      <c:pt idx="4249">
                        <c:v>36938</c:v>
                      </c:pt>
                      <c:pt idx="4250">
                        <c:v>36937</c:v>
                      </c:pt>
                      <c:pt idx="4251">
                        <c:v>36936</c:v>
                      </c:pt>
                      <c:pt idx="4252">
                        <c:v>36935</c:v>
                      </c:pt>
                      <c:pt idx="4253">
                        <c:v>36934</c:v>
                      </c:pt>
                      <c:pt idx="4254">
                        <c:v>36931</c:v>
                      </c:pt>
                      <c:pt idx="4255">
                        <c:v>36930</c:v>
                      </c:pt>
                      <c:pt idx="4256">
                        <c:v>36929</c:v>
                      </c:pt>
                      <c:pt idx="4257">
                        <c:v>36928</c:v>
                      </c:pt>
                      <c:pt idx="4258">
                        <c:v>36927</c:v>
                      </c:pt>
                      <c:pt idx="4259">
                        <c:v>36924</c:v>
                      </c:pt>
                      <c:pt idx="4260">
                        <c:v>36923</c:v>
                      </c:pt>
                      <c:pt idx="4261">
                        <c:v>36922</c:v>
                      </c:pt>
                      <c:pt idx="4262">
                        <c:v>36921</c:v>
                      </c:pt>
                      <c:pt idx="4263">
                        <c:v>36920</c:v>
                      </c:pt>
                      <c:pt idx="4264">
                        <c:v>36917</c:v>
                      </c:pt>
                      <c:pt idx="4265">
                        <c:v>36916</c:v>
                      </c:pt>
                      <c:pt idx="4266">
                        <c:v>36915</c:v>
                      </c:pt>
                      <c:pt idx="4267">
                        <c:v>36914</c:v>
                      </c:pt>
                      <c:pt idx="4268">
                        <c:v>36913</c:v>
                      </c:pt>
                      <c:pt idx="4269">
                        <c:v>36910</c:v>
                      </c:pt>
                      <c:pt idx="4270">
                        <c:v>36909</c:v>
                      </c:pt>
                      <c:pt idx="4271">
                        <c:v>36908</c:v>
                      </c:pt>
                      <c:pt idx="4272">
                        <c:v>36907</c:v>
                      </c:pt>
                      <c:pt idx="4273">
                        <c:v>36906</c:v>
                      </c:pt>
                      <c:pt idx="4274">
                        <c:v>36903</c:v>
                      </c:pt>
                      <c:pt idx="4275">
                        <c:v>36902</c:v>
                      </c:pt>
                      <c:pt idx="4276">
                        <c:v>36901</c:v>
                      </c:pt>
                      <c:pt idx="4277">
                        <c:v>36900</c:v>
                      </c:pt>
                      <c:pt idx="4278">
                        <c:v>36899</c:v>
                      </c:pt>
                      <c:pt idx="4279">
                        <c:v>36896</c:v>
                      </c:pt>
                      <c:pt idx="4280">
                        <c:v>36895</c:v>
                      </c:pt>
                      <c:pt idx="4281">
                        <c:v>36894</c:v>
                      </c:pt>
                      <c:pt idx="4282">
                        <c:v>36893</c:v>
                      </c:pt>
                      <c:pt idx="4283">
                        <c:v>36892</c:v>
                      </c:pt>
                      <c:pt idx="4284">
                        <c:v>36889</c:v>
                      </c:pt>
                      <c:pt idx="4285">
                        <c:v>36888</c:v>
                      </c:pt>
                      <c:pt idx="4286">
                        <c:v>36887</c:v>
                      </c:pt>
                      <c:pt idx="4287">
                        <c:v>36886</c:v>
                      </c:pt>
                      <c:pt idx="4288">
                        <c:v>36885</c:v>
                      </c:pt>
                      <c:pt idx="4289">
                        <c:v>36882</c:v>
                      </c:pt>
                      <c:pt idx="4290">
                        <c:v>36881</c:v>
                      </c:pt>
                      <c:pt idx="4291">
                        <c:v>36880</c:v>
                      </c:pt>
                      <c:pt idx="4292">
                        <c:v>36879</c:v>
                      </c:pt>
                      <c:pt idx="4293">
                        <c:v>36878</c:v>
                      </c:pt>
                      <c:pt idx="4294">
                        <c:v>36875</c:v>
                      </c:pt>
                      <c:pt idx="4295">
                        <c:v>36874</c:v>
                      </c:pt>
                      <c:pt idx="4296">
                        <c:v>36873</c:v>
                      </c:pt>
                      <c:pt idx="4297">
                        <c:v>36872</c:v>
                      </c:pt>
                      <c:pt idx="4298">
                        <c:v>36871</c:v>
                      </c:pt>
                      <c:pt idx="4299">
                        <c:v>36868</c:v>
                      </c:pt>
                      <c:pt idx="4300">
                        <c:v>36867</c:v>
                      </c:pt>
                      <c:pt idx="4301">
                        <c:v>36866</c:v>
                      </c:pt>
                      <c:pt idx="4302">
                        <c:v>36865</c:v>
                      </c:pt>
                      <c:pt idx="4303">
                        <c:v>36864</c:v>
                      </c:pt>
                      <c:pt idx="4304">
                        <c:v>36861</c:v>
                      </c:pt>
                      <c:pt idx="4305">
                        <c:v>36860</c:v>
                      </c:pt>
                      <c:pt idx="4306">
                        <c:v>36859</c:v>
                      </c:pt>
                      <c:pt idx="4307">
                        <c:v>36858</c:v>
                      </c:pt>
                      <c:pt idx="4308">
                        <c:v>36857</c:v>
                      </c:pt>
                      <c:pt idx="4309">
                        <c:v>36854</c:v>
                      </c:pt>
                      <c:pt idx="4310">
                        <c:v>36853</c:v>
                      </c:pt>
                      <c:pt idx="4311">
                        <c:v>36852</c:v>
                      </c:pt>
                      <c:pt idx="4312">
                        <c:v>36851</c:v>
                      </c:pt>
                      <c:pt idx="4313">
                        <c:v>36850</c:v>
                      </c:pt>
                      <c:pt idx="4314">
                        <c:v>36847</c:v>
                      </c:pt>
                      <c:pt idx="4315">
                        <c:v>36846</c:v>
                      </c:pt>
                      <c:pt idx="4316">
                        <c:v>36845</c:v>
                      </c:pt>
                      <c:pt idx="4317">
                        <c:v>36844</c:v>
                      </c:pt>
                      <c:pt idx="4318">
                        <c:v>36843</c:v>
                      </c:pt>
                      <c:pt idx="4319">
                        <c:v>36840</c:v>
                      </c:pt>
                      <c:pt idx="4320">
                        <c:v>36839</c:v>
                      </c:pt>
                      <c:pt idx="4321">
                        <c:v>36838</c:v>
                      </c:pt>
                      <c:pt idx="4322">
                        <c:v>36837</c:v>
                      </c:pt>
                      <c:pt idx="4323">
                        <c:v>36836</c:v>
                      </c:pt>
                      <c:pt idx="4324">
                        <c:v>36833</c:v>
                      </c:pt>
                      <c:pt idx="4325">
                        <c:v>36832</c:v>
                      </c:pt>
                      <c:pt idx="4326">
                        <c:v>36831</c:v>
                      </c:pt>
                      <c:pt idx="4327">
                        <c:v>36830</c:v>
                      </c:pt>
                      <c:pt idx="4328">
                        <c:v>36829</c:v>
                      </c:pt>
                      <c:pt idx="4329">
                        <c:v>36826</c:v>
                      </c:pt>
                      <c:pt idx="4330">
                        <c:v>36825</c:v>
                      </c:pt>
                      <c:pt idx="4331">
                        <c:v>36824</c:v>
                      </c:pt>
                      <c:pt idx="4332">
                        <c:v>36823</c:v>
                      </c:pt>
                      <c:pt idx="4333">
                        <c:v>36822</c:v>
                      </c:pt>
                      <c:pt idx="4334">
                        <c:v>36819</c:v>
                      </c:pt>
                      <c:pt idx="4335">
                        <c:v>36818</c:v>
                      </c:pt>
                      <c:pt idx="4336">
                        <c:v>36817</c:v>
                      </c:pt>
                      <c:pt idx="4337">
                        <c:v>36816</c:v>
                      </c:pt>
                      <c:pt idx="4338">
                        <c:v>36815</c:v>
                      </c:pt>
                      <c:pt idx="4339">
                        <c:v>36812</c:v>
                      </c:pt>
                      <c:pt idx="4340">
                        <c:v>36811</c:v>
                      </c:pt>
                      <c:pt idx="4341">
                        <c:v>36810</c:v>
                      </c:pt>
                      <c:pt idx="4342">
                        <c:v>36809</c:v>
                      </c:pt>
                      <c:pt idx="4343">
                        <c:v>36808</c:v>
                      </c:pt>
                      <c:pt idx="4344">
                        <c:v>36805</c:v>
                      </c:pt>
                      <c:pt idx="4345">
                        <c:v>36804</c:v>
                      </c:pt>
                      <c:pt idx="4346">
                        <c:v>36803</c:v>
                      </c:pt>
                      <c:pt idx="4347">
                        <c:v>36802</c:v>
                      </c:pt>
                      <c:pt idx="4348">
                        <c:v>36801</c:v>
                      </c:pt>
                      <c:pt idx="4349">
                        <c:v>36798</c:v>
                      </c:pt>
                      <c:pt idx="4350">
                        <c:v>36797</c:v>
                      </c:pt>
                      <c:pt idx="4351">
                        <c:v>36796</c:v>
                      </c:pt>
                      <c:pt idx="4352">
                        <c:v>36795</c:v>
                      </c:pt>
                      <c:pt idx="4353">
                        <c:v>36794</c:v>
                      </c:pt>
                      <c:pt idx="4354">
                        <c:v>36791</c:v>
                      </c:pt>
                      <c:pt idx="4355">
                        <c:v>36790</c:v>
                      </c:pt>
                      <c:pt idx="4356">
                        <c:v>36789</c:v>
                      </c:pt>
                      <c:pt idx="4357">
                        <c:v>36788</c:v>
                      </c:pt>
                      <c:pt idx="4358">
                        <c:v>36787</c:v>
                      </c:pt>
                      <c:pt idx="4359">
                        <c:v>36784</c:v>
                      </c:pt>
                      <c:pt idx="4360">
                        <c:v>36783</c:v>
                      </c:pt>
                      <c:pt idx="4361">
                        <c:v>36782</c:v>
                      </c:pt>
                      <c:pt idx="4362">
                        <c:v>36781</c:v>
                      </c:pt>
                      <c:pt idx="4363">
                        <c:v>36780</c:v>
                      </c:pt>
                      <c:pt idx="4364">
                        <c:v>36777</c:v>
                      </c:pt>
                      <c:pt idx="4365">
                        <c:v>36776</c:v>
                      </c:pt>
                      <c:pt idx="4366">
                        <c:v>36775</c:v>
                      </c:pt>
                      <c:pt idx="4367">
                        <c:v>36774</c:v>
                      </c:pt>
                      <c:pt idx="4368">
                        <c:v>36773</c:v>
                      </c:pt>
                      <c:pt idx="4369">
                        <c:v>36770</c:v>
                      </c:pt>
                      <c:pt idx="4370">
                        <c:v>36769</c:v>
                      </c:pt>
                      <c:pt idx="4371">
                        <c:v>36768</c:v>
                      </c:pt>
                      <c:pt idx="4372">
                        <c:v>36767</c:v>
                      </c:pt>
                      <c:pt idx="4373">
                        <c:v>36766</c:v>
                      </c:pt>
                      <c:pt idx="4374">
                        <c:v>36763</c:v>
                      </c:pt>
                      <c:pt idx="4375">
                        <c:v>36762</c:v>
                      </c:pt>
                      <c:pt idx="4376">
                        <c:v>36761</c:v>
                      </c:pt>
                      <c:pt idx="4377">
                        <c:v>36760</c:v>
                      </c:pt>
                      <c:pt idx="4378">
                        <c:v>36759</c:v>
                      </c:pt>
                      <c:pt idx="4379">
                        <c:v>36756</c:v>
                      </c:pt>
                      <c:pt idx="4380">
                        <c:v>36755</c:v>
                      </c:pt>
                      <c:pt idx="4381">
                        <c:v>36754</c:v>
                      </c:pt>
                      <c:pt idx="4382">
                        <c:v>36753</c:v>
                      </c:pt>
                      <c:pt idx="4383">
                        <c:v>36752</c:v>
                      </c:pt>
                      <c:pt idx="4384">
                        <c:v>36749</c:v>
                      </c:pt>
                      <c:pt idx="4385">
                        <c:v>36748</c:v>
                      </c:pt>
                      <c:pt idx="4386">
                        <c:v>36747</c:v>
                      </c:pt>
                      <c:pt idx="4387">
                        <c:v>36746</c:v>
                      </c:pt>
                      <c:pt idx="4388">
                        <c:v>36745</c:v>
                      </c:pt>
                      <c:pt idx="4389">
                        <c:v>36742</c:v>
                      </c:pt>
                      <c:pt idx="4390">
                        <c:v>36741</c:v>
                      </c:pt>
                      <c:pt idx="4391">
                        <c:v>36740</c:v>
                      </c:pt>
                      <c:pt idx="4392">
                        <c:v>36739</c:v>
                      </c:pt>
                      <c:pt idx="4393">
                        <c:v>36738</c:v>
                      </c:pt>
                      <c:pt idx="4394">
                        <c:v>36735</c:v>
                      </c:pt>
                      <c:pt idx="4395">
                        <c:v>36734</c:v>
                      </c:pt>
                      <c:pt idx="4396">
                        <c:v>36733</c:v>
                      </c:pt>
                      <c:pt idx="4397">
                        <c:v>36732</c:v>
                      </c:pt>
                      <c:pt idx="4398">
                        <c:v>36731</c:v>
                      </c:pt>
                      <c:pt idx="4399">
                        <c:v>36728</c:v>
                      </c:pt>
                      <c:pt idx="4400">
                        <c:v>36727</c:v>
                      </c:pt>
                      <c:pt idx="4401">
                        <c:v>36726</c:v>
                      </c:pt>
                      <c:pt idx="4402">
                        <c:v>36725</c:v>
                      </c:pt>
                      <c:pt idx="4403">
                        <c:v>36724</c:v>
                      </c:pt>
                      <c:pt idx="4404">
                        <c:v>36721</c:v>
                      </c:pt>
                      <c:pt idx="4405">
                        <c:v>36720</c:v>
                      </c:pt>
                      <c:pt idx="4406">
                        <c:v>36719</c:v>
                      </c:pt>
                      <c:pt idx="4407">
                        <c:v>36718</c:v>
                      </c:pt>
                      <c:pt idx="4408">
                        <c:v>36717</c:v>
                      </c:pt>
                      <c:pt idx="4409">
                        <c:v>36714</c:v>
                      </c:pt>
                      <c:pt idx="4410">
                        <c:v>36713</c:v>
                      </c:pt>
                      <c:pt idx="4411">
                        <c:v>36712</c:v>
                      </c:pt>
                      <c:pt idx="4412">
                        <c:v>36711</c:v>
                      </c:pt>
                      <c:pt idx="4413">
                        <c:v>36710</c:v>
                      </c:pt>
                      <c:pt idx="4414">
                        <c:v>36707</c:v>
                      </c:pt>
                      <c:pt idx="4415">
                        <c:v>36706</c:v>
                      </c:pt>
                      <c:pt idx="4416">
                        <c:v>36705</c:v>
                      </c:pt>
                      <c:pt idx="4417">
                        <c:v>36704</c:v>
                      </c:pt>
                      <c:pt idx="4418">
                        <c:v>36703</c:v>
                      </c:pt>
                      <c:pt idx="4419">
                        <c:v>36700</c:v>
                      </c:pt>
                      <c:pt idx="4420">
                        <c:v>36699</c:v>
                      </c:pt>
                      <c:pt idx="4421">
                        <c:v>36698</c:v>
                      </c:pt>
                      <c:pt idx="4422">
                        <c:v>36697</c:v>
                      </c:pt>
                      <c:pt idx="4423">
                        <c:v>36696</c:v>
                      </c:pt>
                      <c:pt idx="4424">
                        <c:v>36693</c:v>
                      </c:pt>
                      <c:pt idx="4425">
                        <c:v>36692</c:v>
                      </c:pt>
                      <c:pt idx="4426">
                        <c:v>36691</c:v>
                      </c:pt>
                      <c:pt idx="4427">
                        <c:v>36690</c:v>
                      </c:pt>
                      <c:pt idx="4428">
                        <c:v>36689</c:v>
                      </c:pt>
                      <c:pt idx="4429">
                        <c:v>36686</c:v>
                      </c:pt>
                      <c:pt idx="4430">
                        <c:v>36685</c:v>
                      </c:pt>
                      <c:pt idx="4431">
                        <c:v>36684</c:v>
                      </c:pt>
                      <c:pt idx="4432">
                        <c:v>36683</c:v>
                      </c:pt>
                      <c:pt idx="4433">
                        <c:v>36682</c:v>
                      </c:pt>
                      <c:pt idx="4434">
                        <c:v>36679</c:v>
                      </c:pt>
                      <c:pt idx="4435">
                        <c:v>36678</c:v>
                      </c:pt>
                      <c:pt idx="4436">
                        <c:v>36677</c:v>
                      </c:pt>
                      <c:pt idx="4437">
                        <c:v>36676</c:v>
                      </c:pt>
                      <c:pt idx="4438">
                        <c:v>36675</c:v>
                      </c:pt>
                      <c:pt idx="4439">
                        <c:v>36672</c:v>
                      </c:pt>
                      <c:pt idx="4440">
                        <c:v>36671</c:v>
                      </c:pt>
                      <c:pt idx="4441">
                        <c:v>36670</c:v>
                      </c:pt>
                      <c:pt idx="4442">
                        <c:v>36669</c:v>
                      </c:pt>
                      <c:pt idx="4443">
                        <c:v>36668</c:v>
                      </c:pt>
                      <c:pt idx="4444">
                        <c:v>36665</c:v>
                      </c:pt>
                      <c:pt idx="4445">
                        <c:v>36664</c:v>
                      </c:pt>
                      <c:pt idx="4446">
                        <c:v>36663</c:v>
                      </c:pt>
                      <c:pt idx="4447">
                        <c:v>36662</c:v>
                      </c:pt>
                      <c:pt idx="4448">
                        <c:v>36661</c:v>
                      </c:pt>
                      <c:pt idx="4449">
                        <c:v>36658</c:v>
                      </c:pt>
                      <c:pt idx="4450">
                        <c:v>36657</c:v>
                      </c:pt>
                      <c:pt idx="4451">
                        <c:v>36656</c:v>
                      </c:pt>
                      <c:pt idx="4452">
                        <c:v>36655</c:v>
                      </c:pt>
                      <c:pt idx="4453">
                        <c:v>36654</c:v>
                      </c:pt>
                      <c:pt idx="4454">
                        <c:v>36651</c:v>
                      </c:pt>
                      <c:pt idx="4455">
                        <c:v>36650</c:v>
                      </c:pt>
                      <c:pt idx="4456">
                        <c:v>36649</c:v>
                      </c:pt>
                      <c:pt idx="4457">
                        <c:v>36648</c:v>
                      </c:pt>
                      <c:pt idx="4458">
                        <c:v>36647</c:v>
                      </c:pt>
                      <c:pt idx="4459">
                        <c:v>36644</c:v>
                      </c:pt>
                      <c:pt idx="4460">
                        <c:v>36643</c:v>
                      </c:pt>
                      <c:pt idx="4461">
                        <c:v>36642</c:v>
                      </c:pt>
                      <c:pt idx="4462">
                        <c:v>36641</c:v>
                      </c:pt>
                      <c:pt idx="4463">
                        <c:v>36640</c:v>
                      </c:pt>
                      <c:pt idx="4464">
                        <c:v>36637</c:v>
                      </c:pt>
                      <c:pt idx="4465">
                        <c:v>36636</c:v>
                      </c:pt>
                      <c:pt idx="4466">
                        <c:v>36635</c:v>
                      </c:pt>
                      <c:pt idx="4467">
                        <c:v>36634</c:v>
                      </c:pt>
                      <c:pt idx="4468">
                        <c:v>36633</c:v>
                      </c:pt>
                      <c:pt idx="4469">
                        <c:v>36630</c:v>
                      </c:pt>
                      <c:pt idx="4470">
                        <c:v>36629</c:v>
                      </c:pt>
                      <c:pt idx="4471">
                        <c:v>36628</c:v>
                      </c:pt>
                      <c:pt idx="4472">
                        <c:v>36627</c:v>
                      </c:pt>
                      <c:pt idx="4473">
                        <c:v>36626</c:v>
                      </c:pt>
                      <c:pt idx="4474">
                        <c:v>36623</c:v>
                      </c:pt>
                      <c:pt idx="4475">
                        <c:v>36622</c:v>
                      </c:pt>
                      <c:pt idx="4476">
                        <c:v>36621</c:v>
                      </c:pt>
                      <c:pt idx="4477">
                        <c:v>36620</c:v>
                      </c:pt>
                      <c:pt idx="4478">
                        <c:v>36619</c:v>
                      </c:pt>
                      <c:pt idx="4479">
                        <c:v>36616</c:v>
                      </c:pt>
                      <c:pt idx="4480">
                        <c:v>36615</c:v>
                      </c:pt>
                      <c:pt idx="4481">
                        <c:v>36614</c:v>
                      </c:pt>
                      <c:pt idx="4482">
                        <c:v>36613</c:v>
                      </c:pt>
                      <c:pt idx="4483">
                        <c:v>36612</c:v>
                      </c:pt>
                      <c:pt idx="4484">
                        <c:v>36609</c:v>
                      </c:pt>
                      <c:pt idx="4485">
                        <c:v>36608</c:v>
                      </c:pt>
                      <c:pt idx="4486">
                        <c:v>36607</c:v>
                      </c:pt>
                      <c:pt idx="4487">
                        <c:v>36606</c:v>
                      </c:pt>
                      <c:pt idx="4488">
                        <c:v>36605</c:v>
                      </c:pt>
                      <c:pt idx="4489">
                        <c:v>36602</c:v>
                      </c:pt>
                      <c:pt idx="4490">
                        <c:v>36601</c:v>
                      </c:pt>
                      <c:pt idx="4491">
                        <c:v>36600</c:v>
                      </c:pt>
                      <c:pt idx="4492">
                        <c:v>36599</c:v>
                      </c:pt>
                      <c:pt idx="4493">
                        <c:v>36598</c:v>
                      </c:pt>
                      <c:pt idx="4494">
                        <c:v>36595</c:v>
                      </c:pt>
                      <c:pt idx="4495">
                        <c:v>36594</c:v>
                      </c:pt>
                      <c:pt idx="4496">
                        <c:v>36593</c:v>
                      </c:pt>
                      <c:pt idx="4497">
                        <c:v>36592</c:v>
                      </c:pt>
                      <c:pt idx="4498">
                        <c:v>36591</c:v>
                      </c:pt>
                      <c:pt idx="4499">
                        <c:v>36588</c:v>
                      </c:pt>
                      <c:pt idx="4500">
                        <c:v>36587</c:v>
                      </c:pt>
                      <c:pt idx="4501">
                        <c:v>36586</c:v>
                      </c:pt>
                      <c:pt idx="4502">
                        <c:v>36585</c:v>
                      </c:pt>
                      <c:pt idx="4503">
                        <c:v>36584</c:v>
                      </c:pt>
                      <c:pt idx="4504">
                        <c:v>36581</c:v>
                      </c:pt>
                      <c:pt idx="4505">
                        <c:v>36580</c:v>
                      </c:pt>
                      <c:pt idx="4506">
                        <c:v>36579</c:v>
                      </c:pt>
                      <c:pt idx="4507">
                        <c:v>36578</c:v>
                      </c:pt>
                      <c:pt idx="4508">
                        <c:v>36577</c:v>
                      </c:pt>
                      <c:pt idx="4509">
                        <c:v>36574</c:v>
                      </c:pt>
                      <c:pt idx="4510">
                        <c:v>36573</c:v>
                      </c:pt>
                      <c:pt idx="4511">
                        <c:v>36572</c:v>
                      </c:pt>
                      <c:pt idx="4512">
                        <c:v>36571</c:v>
                      </c:pt>
                      <c:pt idx="4513">
                        <c:v>36570</c:v>
                      </c:pt>
                      <c:pt idx="4514">
                        <c:v>36567</c:v>
                      </c:pt>
                      <c:pt idx="4515">
                        <c:v>36566</c:v>
                      </c:pt>
                      <c:pt idx="4516">
                        <c:v>36565</c:v>
                      </c:pt>
                      <c:pt idx="4517">
                        <c:v>36564</c:v>
                      </c:pt>
                      <c:pt idx="4518">
                        <c:v>36563</c:v>
                      </c:pt>
                      <c:pt idx="4519">
                        <c:v>36560</c:v>
                      </c:pt>
                      <c:pt idx="4520">
                        <c:v>36559</c:v>
                      </c:pt>
                      <c:pt idx="4521">
                        <c:v>36558</c:v>
                      </c:pt>
                      <c:pt idx="4522">
                        <c:v>36557</c:v>
                      </c:pt>
                      <c:pt idx="4523">
                        <c:v>36556</c:v>
                      </c:pt>
                      <c:pt idx="4524">
                        <c:v>36553</c:v>
                      </c:pt>
                      <c:pt idx="4525">
                        <c:v>36552</c:v>
                      </c:pt>
                      <c:pt idx="4526">
                        <c:v>36551</c:v>
                      </c:pt>
                      <c:pt idx="4527">
                        <c:v>36550</c:v>
                      </c:pt>
                      <c:pt idx="4528">
                        <c:v>36549</c:v>
                      </c:pt>
                      <c:pt idx="4529">
                        <c:v>36546</c:v>
                      </c:pt>
                      <c:pt idx="4530">
                        <c:v>36545</c:v>
                      </c:pt>
                      <c:pt idx="4531">
                        <c:v>36544</c:v>
                      </c:pt>
                      <c:pt idx="4532">
                        <c:v>36543</c:v>
                      </c:pt>
                      <c:pt idx="4533">
                        <c:v>36542</c:v>
                      </c:pt>
                      <c:pt idx="4534">
                        <c:v>36539</c:v>
                      </c:pt>
                      <c:pt idx="4535">
                        <c:v>36538</c:v>
                      </c:pt>
                      <c:pt idx="4536">
                        <c:v>36537</c:v>
                      </c:pt>
                      <c:pt idx="4537">
                        <c:v>36536</c:v>
                      </c:pt>
                      <c:pt idx="4538">
                        <c:v>36535</c:v>
                      </c:pt>
                      <c:pt idx="4539">
                        <c:v>36532</c:v>
                      </c:pt>
                      <c:pt idx="4540">
                        <c:v>36531</c:v>
                      </c:pt>
                      <c:pt idx="4541">
                        <c:v>36530</c:v>
                      </c:pt>
                      <c:pt idx="4542">
                        <c:v>36529</c:v>
                      </c:pt>
                      <c:pt idx="4543">
                        <c:v>36528</c:v>
                      </c:pt>
                      <c:pt idx="4544">
                        <c:v>36525</c:v>
                      </c:pt>
                      <c:pt idx="4545">
                        <c:v>36524</c:v>
                      </c:pt>
                      <c:pt idx="4546">
                        <c:v>36523</c:v>
                      </c:pt>
                      <c:pt idx="4547">
                        <c:v>36522</c:v>
                      </c:pt>
                      <c:pt idx="4548">
                        <c:v>36521</c:v>
                      </c:pt>
                      <c:pt idx="4549">
                        <c:v>36518</c:v>
                      </c:pt>
                      <c:pt idx="4550">
                        <c:v>36517</c:v>
                      </c:pt>
                      <c:pt idx="4551">
                        <c:v>36516</c:v>
                      </c:pt>
                      <c:pt idx="4552">
                        <c:v>36515</c:v>
                      </c:pt>
                      <c:pt idx="4553">
                        <c:v>36514</c:v>
                      </c:pt>
                      <c:pt idx="4554">
                        <c:v>36511</c:v>
                      </c:pt>
                      <c:pt idx="4555">
                        <c:v>36510</c:v>
                      </c:pt>
                      <c:pt idx="4556">
                        <c:v>36509</c:v>
                      </c:pt>
                      <c:pt idx="4557">
                        <c:v>36508</c:v>
                      </c:pt>
                      <c:pt idx="4558">
                        <c:v>36507</c:v>
                      </c:pt>
                      <c:pt idx="4559">
                        <c:v>36504</c:v>
                      </c:pt>
                      <c:pt idx="4560">
                        <c:v>36503</c:v>
                      </c:pt>
                      <c:pt idx="4561">
                        <c:v>36502</c:v>
                      </c:pt>
                      <c:pt idx="4562">
                        <c:v>36501</c:v>
                      </c:pt>
                      <c:pt idx="4563">
                        <c:v>36500</c:v>
                      </c:pt>
                      <c:pt idx="4564">
                        <c:v>36497</c:v>
                      </c:pt>
                      <c:pt idx="4565">
                        <c:v>36496</c:v>
                      </c:pt>
                      <c:pt idx="4566">
                        <c:v>36495</c:v>
                      </c:pt>
                      <c:pt idx="4567">
                        <c:v>36494</c:v>
                      </c:pt>
                      <c:pt idx="4568">
                        <c:v>36493</c:v>
                      </c:pt>
                      <c:pt idx="4569">
                        <c:v>36490</c:v>
                      </c:pt>
                      <c:pt idx="4570">
                        <c:v>36489</c:v>
                      </c:pt>
                      <c:pt idx="4571">
                        <c:v>36488</c:v>
                      </c:pt>
                      <c:pt idx="4572">
                        <c:v>36487</c:v>
                      </c:pt>
                      <c:pt idx="4573">
                        <c:v>36486</c:v>
                      </c:pt>
                      <c:pt idx="4574">
                        <c:v>36483</c:v>
                      </c:pt>
                      <c:pt idx="4575">
                        <c:v>36482</c:v>
                      </c:pt>
                      <c:pt idx="4576">
                        <c:v>36481</c:v>
                      </c:pt>
                      <c:pt idx="4577">
                        <c:v>36480</c:v>
                      </c:pt>
                      <c:pt idx="4578">
                        <c:v>36479</c:v>
                      </c:pt>
                      <c:pt idx="4579">
                        <c:v>36476</c:v>
                      </c:pt>
                      <c:pt idx="4580">
                        <c:v>36475</c:v>
                      </c:pt>
                      <c:pt idx="4581">
                        <c:v>36474</c:v>
                      </c:pt>
                      <c:pt idx="4582">
                        <c:v>36473</c:v>
                      </c:pt>
                      <c:pt idx="4583">
                        <c:v>36472</c:v>
                      </c:pt>
                      <c:pt idx="4584">
                        <c:v>36469</c:v>
                      </c:pt>
                      <c:pt idx="4585">
                        <c:v>36468</c:v>
                      </c:pt>
                      <c:pt idx="4586">
                        <c:v>36467</c:v>
                      </c:pt>
                      <c:pt idx="4587">
                        <c:v>36466</c:v>
                      </c:pt>
                      <c:pt idx="4588">
                        <c:v>36465</c:v>
                      </c:pt>
                      <c:pt idx="4589">
                        <c:v>36462</c:v>
                      </c:pt>
                      <c:pt idx="4590">
                        <c:v>36461</c:v>
                      </c:pt>
                      <c:pt idx="4591">
                        <c:v>36460</c:v>
                      </c:pt>
                      <c:pt idx="4592">
                        <c:v>36459</c:v>
                      </c:pt>
                      <c:pt idx="4593">
                        <c:v>36458</c:v>
                      </c:pt>
                      <c:pt idx="4594">
                        <c:v>36455</c:v>
                      </c:pt>
                      <c:pt idx="4595">
                        <c:v>36454</c:v>
                      </c:pt>
                      <c:pt idx="4596">
                        <c:v>36453</c:v>
                      </c:pt>
                      <c:pt idx="4597">
                        <c:v>36452</c:v>
                      </c:pt>
                      <c:pt idx="4598">
                        <c:v>36451</c:v>
                      </c:pt>
                      <c:pt idx="4599">
                        <c:v>36448</c:v>
                      </c:pt>
                      <c:pt idx="4600">
                        <c:v>36447</c:v>
                      </c:pt>
                      <c:pt idx="4601">
                        <c:v>36446</c:v>
                      </c:pt>
                      <c:pt idx="4602">
                        <c:v>36445</c:v>
                      </c:pt>
                      <c:pt idx="4603">
                        <c:v>36444</c:v>
                      </c:pt>
                      <c:pt idx="4604">
                        <c:v>36441</c:v>
                      </c:pt>
                      <c:pt idx="4605">
                        <c:v>36440</c:v>
                      </c:pt>
                      <c:pt idx="4606">
                        <c:v>36439</c:v>
                      </c:pt>
                      <c:pt idx="4607">
                        <c:v>36438</c:v>
                      </c:pt>
                      <c:pt idx="4608">
                        <c:v>36437</c:v>
                      </c:pt>
                      <c:pt idx="4609">
                        <c:v>36434</c:v>
                      </c:pt>
                      <c:pt idx="4610">
                        <c:v>36433</c:v>
                      </c:pt>
                      <c:pt idx="4611">
                        <c:v>36432</c:v>
                      </c:pt>
                      <c:pt idx="4612">
                        <c:v>36431</c:v>
                      </c:pt>
                      <c:pt idx="4613">
                        <c:v>36430</c:v>
                      </c:pt>
                      <c:pt idx="4614">
                        <c:v>36427</c:v>
                      </c:pt>
                      <c:pt idx="4615">
                        <c:v>36426</c:v>
                      </c:pt>
                      <c:pt idx="4616">
                        <c:v>36425</c:v>
                      </c:pt>
                      <c:pt idx="4617">
                        <c:v>36424</c:v>
                      </c:pt>
                      <c:pt idx="4618">
                        <c:v>36423</c:v>
                      </c:pt>
                      <c:pt idx="4619">
                        <c:v>36420</c:v>
                      </c:pt>
                      <c:pt idx="4620">
                        <c:v>36419</c:v>
                      </c:pt>
                      <c:pt idx="4621">
                        <c:v>36418</c:v>
                      </c:pt>
                      <c:pt idx="4622">
                        <c:v>36417</c:v>
                      </c:pt>
                      <c:pt idx="4623">
                        <c:v>36416</c:v>
                      </c:pt>
                      <c:pt idx="4624">
                        <c:v>36413</c:v>
                      </c:pt>
                      <c:pt idx="4625">
                        <c:v>36412</c:v>
                      </c:pt>
                      <c:pt idx="4626">
                        <c:v>36411</c:v>
                      </c:pt>
                      <c:pt idx="4627">
                        <c:v>36410</c:v>
                      </c:pt>
                      <c:pt idx="4628">
                        <c:v>36409</c:v>
                      </c:pt>
                      <c:pt idx="4629">
                        <c:v>36406</c:v>
                      </c:pt>
                      <c:pt idx="4630">
                        <c:v>36405</c:v>
                      </c:pt>
                      <c:pt idx="4631">
                        <c:v>36404</c:v>
                      </c:pt>
                      <c:pt idx="4632">
                        <c:v>36403</c:v>
                      </c:pt>
                      <c:pt idx="4633">
                        <c:v>36402</c:v>
                      </c:pt>
                      <c:pt idx="4634">
                        <c:v>36399</c:v>
                      </c:pt>
                      <c:pt idx="4635">
                        <c:v>36398</c:v>
                      </c:pt>
                      <c:pt idx="4636">
                        <c:v>36397</c:v>
                      </c:pt>
                      <c:pt idx="4637">
                        <c:v>36396</c:v>
                      </c:pt>
                      <c:pt idx="4638">
                        <c:v>36395</c:v>
                      </c:pt>
                      <c:pt idx="4639">
                        <c:v>36392</c:v>
                      </c:pt>
                      <c:pt idx="4640">
                        <c:v>36391</c:v>
                      </c:pt>
                      <c:pt idx="4641">
                        <c:v>36390</c:v>
                      </c:pt>
                      <c:pt idx="4642">
                        <c:v>36389</c:v>
                      </c:pt>
                      <c:pt idx="4643">
                        <c:v>36388</c:v>
                      </c:pt>
                      <c:pt idx="4644">
                        <c:v>36385</c:v>
                      </c:pt>
                      <c:pt idx="4645">
                        <c:v>36384</c:v>
                      </c:pt>
                      <c:pt idx="4646">
                        <c:v>36383</c:v>
                      </c:pt>
                      <c:pt idx="4647">
                        <c:v>36382</c:v>
                      </c:pt>
                      <c:pt idx="4648">
                        <c:v>36381</c:v>
                      </c:pt>
                      <c:pt idx="4649">
                        <c:v>36378</c:v>
                      </c:pt>
                      <c:pt idx="4650">
                        <c:v>36377</c:v>
                      </c:pt>
                      <c:pt idx="4651">
                        <c:v>36376</c:v>
                      </c:pt>
                      <c:pt idx="4652">
                        <c:v>36375</c:v>
                      </c:pt>
                      <c:pt idx="4653">
                        <c:v>36374</c:v>
                      </c:pt>
                      <c:pt idx="4654">
                        <c:v>36371</c:v>
                      </c:pt>
                      <c:pt idx="4655">
                        <c:v>36370</c:v>
                      </c:pt>
                      <c:pt idx="4656">
                        <c:v>36369</c:v>
                      </c:pt>
                      <c:pt idx="4657">
                        <c:v>36368</c:v>
                      </c:pt>
                      <c:pt idx="4658">
                        <c:v>36367</c:v>
                      </c:pt>
                      <c:pt idx="4659">
                        <c:v>36364</c:v>
                      </c:pt>
                      <c:pt idx="4660">
                        <c:v>36363</c:v>
                      </c:pt>
                      <c:pt idx="4661">
                        <c:v>36362</c:v>
                      </c:pt>
                      <c:pt idx="4662">
                        <c:v>36361</c:v>
                      </c:pt>
                      <c:pt idx="4663">
                        <c:v>36360</c:v>
                      </c:pt>
                      <c:pt idx="4664">
                        <c:v>36357</c:v>
                      </c:pt>
                      <c:pt idx="4665">
                        <c:v>36356</c:v>
                      </c:pt>
                      <c:pt idx="4666">
                        <c:v>36355</c:v>
                      </c:pt>
                      <c:pt idx="4667">
                        <c:v>36354</c:v>
                      </c:pt>
                      <c:pt idx="4668">
                        <c:v>36353</c:v>
                      </c:pt>
                      <c:pt idx="4669">
                        <c:v>36350</c:v>
                      </c:pt>
                      <c:pt idx="4670">
                        <c:v>36349</c:v>
                      </c:pt>
                      <c:pt idx="4671">
                        <c:v>36348</c:v>
                      </c:pt>
                      <c:pt idx="4672">
                        <c:v>36347</c:v>
                      </c:pt>
                      <c:pt idx="4673">
                        <c:v>36346</c:v>
                      </c:pt>
                      <c:pt idx="4674">
                        <c:v>36343</c:v>
                      </c:pt>
                      <c:pt idx="4675">
                        <c:v>36342</c:v>
                      </c:pt>
                      <c:pt idx="4676">
                        <c:v>36341</c:v>
                      </c:pt>
                      <c:pt idx="4677">
                        <c:v>36340</c:v>
                      </c:pt>
                      <c:pt idx="4678">
                        <c:v>36339</c:v>
                      </c:pt>
                      <c:pt idx="4679">
                        <c:v>36336</c:v>
                      </c:pt>
                      <c:pt idx="4680">
                        <c:v>36335</c:v>
                      </c:pt>
                      <c:pt idx="4681">
                        <c:v>36334</c:v>
                      </c:pt>
                      <c:pt idx="4682">
                        <c:v>36333</c:v>
                      </c:pt>
                      <c:pt idx="4683">
                        <c:v>36332</c:v>
                      </c:pt>
                      <c:pt idx="4684">
                        <c:v>36329</c:v>
                      </c:pt>
                      <c:pt idx="4685">
                        <c:v>36328</c:v>
                      </c:pt>
                      <c:pt idx="4686">
                        <c:v>36327</c:v>
                      </c:pt>
                      <c:pt idx="4687">
                        <c:v>36326</c:v>
                      </c:pt>
                      <c:pt idx="4688">
                        <c:v>36325</c:v>
                      </c:pt>
                      <c:pt idx="4689">
                        <c:v>36322</c:v>
                      </c:pt>
                      <c:pt idx="4690">
                        <c:v>36321</c:v>
                      </c:pt>
                      <c:pt idx="4691">
                        <c:v>36320</c:v>
                      </c:pt>
                      <c:pt idx="4692">
                        <c:v>36319</c:v>
                      </c:pt>
                      <c:pt idx="4693">
                        <c:v>36318</c:v>
                      </c:pt>
                      <c:pt idx="4694">
                        <c:v>36315</c:v>
                      </c:pt>
                      <c:pt idx="4695">
                        <c:v>36314</c:v>
                      </c:pt>
                      <c:pt idx="4696">
                        <c:v>36313</c:v>
                      </c:pt>
                      <c:pt idx="4697">
                        <c:v>36312</c:v>
                      </c:pt>
                      <c:pt idx="4698">
                        <c:v>36311</c:v>
                      </c:pt>
                      <c:pt idx="4699">
                        <c:v>36308</c:v>
                      </c:pt>
                      <c:pt idx="4700">
                        <c:v>36307</c:v>
                      </c:pt>
                      <c:pt idx="4701">
                        <c:v>36306</c:v>
                      </c:pt>
                      <c:pt idx="4702">
                        <c:v>36305</c:v>
                      </c:pt>
                      <c:pt idx="4703">
                        <c:v>36304</c:v>
                      </c:pt>
                      <c:pt idx="4704">
                        <c:v>36301</c:v>
                      </c:pt>
                      <c:pt idx="4705">
                        <c:v>36300</c:v>
                      </c:pt>
                      <c:pt idx="4706">
                        <c:v>36299</c:v>
                      </c:pt>
                      <c:pt idx="4707">
                        <c:v>36298</c:v>
                      </c:pt>
                      <c:pt idx="4708">
                        <c:v>36297</c:v>
                      </c:pt>
                      <c:pt idx="4709">
                        <c:v>36294</c:v>
                      </c:pt>
                      <c:pt idx="4710">
                        <c:v>36293</c:v>
                      </c:pt>
                      <c:pt idx="4711">
                        <c:v>36292</c:v>
                      </c:pt>
                      <c:pt idx="4712">
                        <c:v>36291</c:v>
                      </c:pt>
                      <c:pt idx="4713">
                        <c:v>36290</c:v>
                      </c:pt>
                      <c:pt idx="4714">
                        <c:v>36287</c:v>
                      </c:pt>
                      <c:pt idx="4715">
                        <c:v>36286</c:v>
                      </c:pt>
                      <c:pt idx="4716">
                        <c:v>36285</c:v>
                      </c:pt>
                      <c:pt idx="4717">
                        <c:v>36284</c:v>
                      </c:pt>
                      <c:pt idx="4718">
                        <c:v>36283</c:v>
                      </c:pt>
                      <c:pt idx="4719">
                        <c:v>36280</c:v>
                      </c:pt>
                      <c:pt idx="4720">
                        <c:v>36279</c:v>
                      </c:pt>
                      <c:pt idx="4721">
                        <c:v>36278</c:v>
                      </c:pt>
                      <c:pt idx="4722">
                        <c:v>36277</c:v>
                      </c:pt>
                      <c:pt idx="4723">
                        <c:v>36276</c:v>
                      </c:pt>
                      <c:pt idx="4724">
                        <c:v>36273</c:v>
                      </c:pt>
                      <c:pt idx="4725">
                        <c:v>36272</c:v>
                      </c:pt>
                      <c:pt idx="4726">
                        <c:v>36271</c:v>
                      </c:pt>
                      <c:pt idx="4727">
                        <c:v>36270</c:v>
                      </c:pt>
                      <c:pt idx="4728">
                        <c:v>36269</c:v>
                      </c:pt>
                      <c:pt idx="4729">
                        <c:v>36266</c:v>
                      </c:pt>
                      <c:pt idx="4730">
                        <c:v>36265</c:v>
                      </c:pt>
                      <c:pt idx="4731">
                        <c:v>36264</c:v>
                      </c:pt>
                      <c:pt idx="4732">
                        <c:v>36263</c:v>
                      </c:pt>
                      <c:pt idx="4733">
                        <c:v>36262</c:v>
                      </c:pt>
                      <c:pt idx="4734">
                        <c:v>36259</c:v>
                      </c:pt>
                      <c:pt idx="4735">
                        <c:v>36258</c:v>
                      </c:pt>
                      <c:pt idx="4736">
                        <c:v>36257</c:v>
                      </c:pt>
                      <c:pt idx="4737">
                        <c:v>36256</c:v>
                      </c:pt>
                      <c:pt idx="4738">
                        <c:v>36255</c:v>
                      </c:pt>
                      <c:pt idx="4739">
                        <c:v>36252</c:v>
                      </c:pt>
                      <c:pt idx="4740">
                        <c:v>36251</c:v>
                      </c:pt>
                      <c:pt idx="4741">
                        <c:v>36250</c:v>
                      </c:pt>
                      <c:pt idx="4742">
                        <c:v>36249</c:v>
                      </c:pt>
                      <c:pt idx="4743">
                        <c:v>36248</c:v>
                      </c:pt>
                      <c:pt idx="4744">
                        <c:v>36245</c:v>
                      </c:pt>
                      <c:pt idx="4745">
                        <c:v>36244</c:v>
                      </c:pt>
                      <c:pt idx="4746">
                        <c:v>36243</c:v>
                      </c:pt>
                      <c:pt idx="4747">
                        <c:v>36242</c:v>
                      </c:pt>
                      <c:pt idx="4748">
                        <c:v>36241</c:v>
                      </c:pt>
                      <c:pt idx="4749">
                        <c:v>36238</c:v>
                      </c:pt>
                      <c:pt idx="4750">
                        <c:v>36237</c:v>
                      </c:pt>
                      <c:pt idx="4751">
                        <c:v>36236</c:v>
                      </c:pt>
                      <c:pt idx="4752">
                        <c:v>36235</c:v>
                      </c:pt>
                      <c:pt idx="4753">
                        <c:v>36234</c:v>
                      </c:pt>
                      <c:pt idx="4754">
                        <c:v>36231</c:v>
                      </c:pt>
                      <c:pt idx="4755">
                        <c:v>36230</c:v>
                      </c:pt>
                      <c:pt idx="4756">
                        <c:v>36229</c:v>
                      </c:pt>
                      <c:pt idx="4757">
                        <c:v>36228</c:v>
                      </c:pt>
                      <c:pt idx="4758">
                        <c:v>36227</c:v>
                      </c:pt>
                      <c:pt idx="4759">
                        <c:v>36224</c:v>
                      </c:pt>
                      <c:pt idx="4760">
                        <c:v>36223</c:v>
                      </c:pt>
                      <c:pt idx="4761">
                        <c:v>36222</c:v>
                      </c:pt>
                      <c:pt idx="4762">
                        <c:v>36221</c:v>
                      </c:pt>
                      <c:pt idx="4763">
                        <c:v>36220</c:v>
                      </c:pt>
                      <c:pt idx="4764">
                        <c:v>36217</c:v>
                      </c:pt>
                      <c:pt idx="4765">
                        <c:v>36216</c:v>
                      </c:pt>
                      <c:pt idx="4766">
                        <c:v>36215</c:v>
                      </c:pt>
                      <c:pt idx="4767">
                        <c:v>36214</c:v>
                      </c:pt>
                      <c:pt idx="4768">
                        <c:v>36213</c:v>
                      </c:pt>
                      <c:pt idx="4769">
                        <c:v>36210</c:v>
                      </c:pt>
                      <c:pt idx="4770">
                        <c:v>36209</c:v>
                      </c:pt>
                      <c:pt idx="4771">
                        <c:v>36208</c:v>
                      </c:pt>
                      <c:pt idx="4772">
                        <c:v>36207</c:v>
                      </c:pt>
                      <c:pt idx="4773">
                        <c:v>36206</c:v>
                      </c:pt>
                      <c:pt idx="4774">
                        <c:v>36203</c:v>
                      </c:pt>
                      <c:pt idx="4775">
                        <c:v>36202</c:v>
                      </c:pt>
                      <c:pt idx="4776">
                        <c:v>36201</c:v>
                      </c:pt>
                      <c:pt idx="4777">
                        <c:v>36200</c:v>
                      </c:pt>
                      <c:pt idx="4778">
                        <c:v>36199</c:v>
                      </c:pt>
                      <c:pt idx="4779">
                        <c:v>36196</c:v>
                      </c:pt>
                      <c:pt idx="4780">
                        <c:v>36195</c:v>
                      </c:pt>
                      <c:pt idx="4781">
                        <c:v>36194</c:v>
                      </c:pt>
                      <c:pt idx="4782">
                        <c:v>36193</c:v>
                      </c:pt>
                      <c:pt idx="4783">
                        <c:v>36192</c:v>
                      </c:pt>
                      <c:pt idx="4784">
                        <c:v>36189</c:v>
                      </c:pt>
                      <c:pt idx="4785">
                        <c:v>36188</c:v>
                      </c:pt>
                      <c:pt idx="4786">
                        <c:v>36187</c:v>
                      </c:pt>
                      <c:pt idx="4787">
                        <c:v>36186</c:v>
                      </c:pt>
                      <c:pt idx="4788">
                        <c:v>36185</c:v>
                      </c:pt>
                      <c:pt idx="4789">
                        <c:v>36182</c:v>
                      </c:pt>
                      <c:pt idx="4790">
                        <c:v>36181</c:v>
                      </c:pt>
                      <c:pt idx="4791">
                        <c:v>36180</c:v>
                      </c:pt>
                      <c:pt idx="4792">
                        <c:v>36179</c:v>
                      </c:pt>
                      <c:pt idx="4793">
                        <c:v>36178</c:v>
                      </c:pt>
                      <c:pt idx="4794">
                        <c:v>36175</c:v>
                      </c:pt>
                      <c:pt idx="4795">
                        <c:v>36174</c:v>
                      </c:pt>
                      <c:pt idx="4796">
                        <c:v>36173</c:v>
                      </c:pt>
                      <c:pt idx="4797">
                        <c:v>36172</c:v>
                      </c:pt>
                      <c:pt idx="4798">
                        <c:v>36171</c:v>
                      </c:pt>
                      <c:pt idx="4799">
                        <c:v>36168</c:v>
                      </c:pt>
                      <c:pt idx="4800">
                        <c:v>36167</c:v>
                      </c:pt>
                      <c:pt idx="4801">
                        <c:v>36166</c:v>
                      </c:pt>
                      <c:pt idx="4802">
                        <c:v>36165</c:v>
                      </c:pt>
                      <c:pt idx="4803">
                        <c:v>36164</c:v>
                      </c:pt>
                      <c:pt idx="4804">
                        <c:v>36161</c:v>
                      </c:pt>
                      <c:pt idx="4805">
                        <c:v>36160</c:v>
                      </c:pt>
                      <c:pt idx="4806">
                        <c:v>36159</c:v>
                      </c:pt>
                      <c:pt idx="4807">
                        <c:v>36158</c:v>
                      </c:pt>
                      <c:pt idx="4808">
                        <c:v>36157</c:v>
                      </c:pt>
                      <c:pt idx="4809">
                        <c:v>36154</c:v>
                      </c:pt>
                      <c:pt idx="4810">
                        <c:v>36153</c:v>
                      </c:pt>
                      <c:pt idx="4811">
                        <c:v>36152</c:v>
                      </c:pt>
                      <c:pt idx="4812">
                        <c:v>36151</c:v>
                      </c:pt>
                      <c:pt idx="4813">
                        <c:v>36150</c:v>
                      </c:pt>
                      <c:pt idx="4814">
                        <c:v>36147</c:v>
                      </c:pt>
                      <c:pt idx="4815">
                        <c:v>36146</c:v>
                      </c:pt>
                      <c:pt idx="4816">
                        <c:v>36145</c:v>
                      </c:pt>
                      <c:pt idx="4817">
                        <c:v>36144</c:v>
                      </c:pt>
                      <c:pt idx="4818">
                        <c:v>36143</c:v>
                      </c:pt>
                      <c:pt idx="4819">
                        <c:v>36140</c:v>
                      </c:pt>
                      <c:pt idx="4820">
                        <c:v>36139</c:v>
                      </c:pt>
                      <c:pt idx="4821">
                        <c:v>36138</c:v>
                      </c:pt>
                      <c:pt idx="4822">
                        <c:v>36137</c:v>
                      </c:pt>
                      <c:pt idx="4823">
                        <c:v>36136</c:v>
                      </c:pt>
                      <c:pt idx="4824">
                        <c:v>36133</c:v>
                      </c:pt>
                      <c:pt idx="4825">
                        <c:v>36132</c:v>
                      </c:pt>
                      <c:pt idx="4826">
                        <c:v>36131</c:v>
                      </c:pt>
                      <c:pt idx="4827">
                        <c:v>36130</c:v>
                      </c:pt>
                      <c:pt idx="4828">
                        <c:v>36129</c:v>
                      </c:pt>
                      <c:pt idx="4829">
                        <c:v>36126</c:v>
                      </c:pt>
                      <c:pt idx="4830">
                        <c:v>36125</c:v>
                      </c:pt>
                      <c:pt idx="4831">
                        <c:v>36124</c:v>
                      </c:pt>
                      <c:pt idx="4832">
                        <c:v>36123</c:v>
                      </c:pt>
                      <c:pt idx="4833">
                        <c:v>36122</c:v>
                      </c:pt>
                      <c:pt idx="4834">
                        <c:v>36119</c:v>
                      </c:pt>
                      <c:pt idx="4835">
                        <c:v>36118</c:v>
                      </c:pt>
                      <c:pt idx="4836">
                        <c:v>36117</c:v>
                      </c:pt>
                      <c:pt idx="4837">
                        <c:v>36116</c:v>
                      </c:pt>
                      <c:pt idx="4838">
                        <c:v>36115</c:v>
                      </c:pt>
                      <c:pt idx="4839">
                        <c:v>36112</c:v>
                      </c:pt>
                      <c:pt idx="4840">
                        <c:v>36111</c:v>
                      </c:pt>
                      <c:pt idx="4841">
                        <c:v>36110</c:v>
                      </c:pt>
                      <c:pt idx="4842">
                        <c:v>36109</c:v>
                      </c:pt>
                      <c:pt idx="4843">
                        <c:v>36108</c:v>
                      </c:pt>
                      <c:pt idx="4844">
                        <c:v>36105</c:v>
                      </c:pt>
                      <c:pt idx="4845">
                        <c:v>36104</c:v>
                      </c:pt>
                      <c:pt idx="4846">
                        <c:v>36103</c:v>
                      </c:pt>
                      <c:pt idx="4847">
                        <c:v>36102</c:v>
                      </c:pt>
                      <c:pt idx="4848">
                        <c:v>36101</c:v>
                      </c:pt>
                      <c:pt idx="4849">
                        <c:v>36098</c:v>
                      </c:pt>
                      <c:pt idx="4850">
                        <c:v>36097</c:v>
                      </c:pt>
                      <c:pt idx="4851">
                        <c:v>36096</c:v>
                      </c:pt>
                      <c:pt idx="4852">
                        <c:v>36095</c:v>
                      </c:pt>
                      <c:pt idx="4853">
                        <c:v>36094</c:v>
                      </c:pt>
                      <c:pt idx="4854">
                        <c:v>36091</c:v>
                      </c:pt>
                      <c:pt idx="4855">
                        <c:v>36090</c:v>
                      </c:pt>
                      <c:pt idx="4856">
                        <c:v>36089</c:v>
                      </c:pt>
                      <c:pt idx="4857">
                        <c:v>36088</c:v>
                      </c:pt>
                      <c:pt idx="4858">
                        <c:v>36087</c:v>
                      </c:pt>
                      <c:pt idx="4859">
                        <c:v>36084</c:v>
                      </c:pt>
                      <c:pt idx="4860">
                        <c:v>36083</c:v>
                      </c:pt>
                      <c:pt idx="4861">
                        <c:v>36082</c:v>
                      </c:pt>
                      <c:pt idx="4862">
                        <c:v>36081</c:v>
                      </c:pt>
                      <c:pt idx="4863">
                        <c:v>36080</c:v>
                      </c:pt>
                      <c:pt idx="4864">
                        <c:v>36077</c:v>
                      </c:pt>
                      <c:pt idx="4865">
                        <c:v>36076</c:v>
                      </c:pt>
                      <c:pt idx="4866">
                        <c:v>36075</c:v>
                      </c:pt>
                      <c:pt idx="4867">
                        <c:v>36074</c:v>
                      </c:pt>
                      <c:pt idx="4868">
                        <c:v>36073</c:v>
                      </c:pt>
                      <c:pt idx="4869">
                        <c:v>36070</c:v>
                      </c:pt>
                      <c:pt idx="4870">
                        <c:v>36069</c:v>
                      </c:pt>
                      <c:pt idx="4871">
                        <c:v>36068</c:v>
                      </c:pt>
                      <c:pt idx="4872">
                        <c:v>36067</c:v>
                      </c:pt>
                      <c:pt idx="4873">
                        <c:v>36066</c:v>
                      </c:pt>
                      <c:pt idx="4874">
                        <c:v>36063</c:v>
                      </c:pt>
                      <c:pt idx="4875">
                        <c:v>36062</c:v>
                      </c:pt>
                      <c:pt idx="4876">
                        <c:v>36061</c:v>
                      </c:pt>
                      <c:pt idx="4877">
                        <c:v>36060</c:v>
                      </c:pt>
                      <c:pt idx="4878">
                        <c:v>36059</c:v>
                      </c:pt>
                      <c:pt idx="4879">
                        <c:v>36056</c:v>
                      </c:pt>
                      <c:pt idx="4880">
                        <c:v>36055</c:v>
                      </c:pt>
                      <c:pt idx="4881">
                        <c:v>36054</c:v>
                      </c:pt>
                      <c:pt idx="4882">
                        <c:v>36053</c:v>
                      </c:pt>
                      <c:pt idx="4883">
                        <c:v>36052</c:v>
                      </c:pt>
                      <c:pt idx="4884">
                        <c:v>36049</c:v>
                      </c:pt>
                      <c:pt idx="4885">
                        <c:v>36048</c:v>
                      </c:pt>
                      <c:pt idx="4886">
                        <c:v>36047</c:v>
                      </c:pt>
                      <c:pt idx="4887">
                        <c:v>36046</c:v>
                      </c:pt>
                      <c:pt idx="4888">
                        <c:v>36045</c:v>
                      </c:pt>
                      <c:pt idx="4889">
                        <c:v>36042</c:v>
                      </c:pt>
                      <c:pt idx="4890">
                        <c:v>36041</c:v>
                      </c:pt>
                      <c:pt idx="4891">
                        <c:v>36040</c:v>
                      </c:pt>
                      <c:pt idx="4892">
                        <c:v>36039</c:v>
                      </c:pt>
                      <c:pt idx="4893">
                        <c:v>36038</c:v>
                      </c:pt>
                      <c:pt idx="4894">
                        <c:v>36035</c:v>
                      </c:pt>
                      <c:pt idx="4895">
                        <c:v>36034</c:v>
                      </c:pt>
                      <c:pt idx="4896">
                        <c:v>36033</c:v>
                      </c:pt>
                      <c:pt idx="4897">
                        <c:v>36032</c:v>
                      </c:pt>
                      <c:pt idx="4898">
                        <c:v>36031</c:v>
                      </c:pt>
                      <c:pt idx="4899">
                        <c:v>36028</c:v>
                      </c:pt>
                      <c:pt idx="4900">
                        <c:v>36027</c:v>
                      </c:pt>
                      <c:pt idx="4901">
                        <c:v>36026</c:v>
                      </c:pt>
                      <c:pt idx="4902">
                        <c:v>36025</c:v>
                      </c:pt>
                      <c:pt idx="4903">
                        <c:v>36024</c:v>
                      </c:pt>
                      <c:pt idx="4904">
                        <c:v>36021</c:v>
                      </c:pt>
                      <c:pt idx="4905">
                        <c:v>36020</c:v>
                      </c:pt>
                      <c:pt idx="4906">
                        <c:v>36019</c:v>
                      </c:pt>
                      <c:pt idx="4907">
                        <c:v>36018</c:v>
                      </c:pt>
                      <c:pt idx="4908">
                        <c:v>36017</c:v>
                      </c:pt>
                      <c:pt idx="4909">
                        <c:v>36014</c:v>
                      </c:pt>
                      <c:pt idx="4910">
                        <c:v>36013</c:v>
                      </c:pt>
                      <c:pt idx="4911">
                        <c:v>36012</c:v>
                      </c:pt>
                      <c:pt idx="4912">
                        <c:v>36011</c:v>
                      </c:pt>
                      <c:pt idx="4913">
                        <c:v>36010</c:v>
                      </c:pt>
                      <c:pt idx="4914">
                        <c:v>36007</c:v>
                      </c:pt>
                      <c:pt idx="4915">
                        <c:v>36006</c:v>
                      </c:pt>
                      <c:pt idx="4916">
                        <c:v>36005</c:v>
                      </c:pt>
                      <c:pt idx="4917">
                        <c:v>36004</c:v>
                      </c:pt>
                      <c:pt idx="4918">
                        <c:v>36003</c:v>
                      </c:pt>
                      <c:pt idx="4919">
                        <c:v>36000</c:v>
                      </c:pt>
                      <c:pt idx="4920">
                        <c:v>35999</c:v>
                      </c:pt>
                      <c:pt idx="4921">
                        <c:v>35998</c:v>
                      </c:pt>
                      <c:pt idx="4922">
                        <c:v>35997</c:v>
                      </c:pt>
                      <c:pt idx="4923">
                        <c:v>35996</c:v>
                      </c:pt>
                      <c:pt idx="4924">
                        <c:v>35993</c:v>
                      </c:pt>
                      <c:pt idx="4925">
                        <c:v>35992</c:v>
                      </c:pt>
                      <c:pt idx="4926">
                        <c:v>35991</c:v>
                      </c:pt>
                      <c:pt idx="4927">
                        <c:v>35990</c:v>
                      </c:pt>
                      <c:pt idx="4928">
                        <c:v>35989</c:v>
                      </c:pt>
                      <c:pt idx="4929">
                        <c:v>35986</c:v>
                      </c:pt>
                      <c:pt idx="4930">
                        <c:v>35985</c:v>
                      </c:pt>
                      <c:pt idx="4931">
                        <c:v>35984</c:v>
                      </c:pt>
                      <c:pt idx="4932">
                        <c:v>35983</c:v>
                      </c:pt>
                      <c:pt idx="4933">
                        <c:v>35982</c:v>
                      </c:pt>
                      <c:pt idx="4934">
                        <c:v>35979</c:v>
                      </c:pt>
                      <c:pt idx="4935">
                        <c:v>35978</c:v>
                      </c:pt>
                      <c:pt idx="4936">
                        <c:v>35977</c:v>
                      </c:pt>
                      <c:pt idx="4937">
                        <c:v>35976</c:v>
                      </c:pt>
                      <c:pt idx="4938">
                        <c:v>35975</c:v>
                      </c:pt>
                      <c:pt idx="4939">
                        <c:v>35972</c:v>
                      </c:pt>
                      <c:pt idx="4940">
                        <c:v>35971</c:v>
                      </c:pt>
                      <c:pt idx="4941">
                        <c:v>35970</c:v>
                      </c:pt>
                      <c:pt idx="4942">
                        <c:v>35969</c:v>
                      </c:pt>
                      <c:pt idx="4943">
                        <c:v>35968</c:v>
                      </c:pt>
                      <c:pt idx="4944">
                        <c:v>35965</c:v>
                      </c:pt>
                      <c:pt idx="4945">
                        <c:v>35964</c:v>
                      </c:pt>
                      <c:pt idx="4946">
                        <c:v>35963</c:v>
                      </c:pt>
                      <c:pt idx="4947">
                        <c:v>35962</c:v>
                      </c:pt>
                      <c:pt idx="4948">
                        <c:v>35961</c:v>
                      </c:pt>
                      <c:pt idx="4949">
                        <c:v>35958</c:v>
                      </c:pt>
                      <c:pt idx="4950">
                        <c:v>35957</c:v>
                      </c:pt>
                      <c:pt idx="4951">
                        <c:v>35956</c:v>
                      </c:pt>
                      <c:pt idx="4952">
                        <c:v>35955</c:v>
                      </c:pt>
                      <c:pt idx="4953">
                        <c:v>35954</c:v>
                      </c:pt>
                      <c:pt idx="4954">
                        <c:v>35951</c:v>
                      </c:pt>
                      <c:pt idx="4955">
                        <c:v>35950</c:v>
                      </c:pt>
                      <c:pt idx="4956">
                        <c:v>35949</c:v>
                      </c:pt>
                      <c:pt idx="4957">
                        <c:v>35948</c:v>
                      </c:pt>
                      <c:pt idx="4958">
                        <c:v>35947</c:v>
                      </c:pt>
                      <c:pt idx="4959">
                        <c:v>35944</c:v>
                      </c:pt>
                      <c:pt idx="4960">
                        <c:v>35943</c:v>
                      </c:pt>
                      <c:pt idx="4961">
                        <c:v>35942</c:v>
                      </c:pt>
                      <c:pt idx="4962">
                        <c:v>35941</c:v>
                      </c:pt>
                      <c:pt idx="4963">
                        <c:v>35940</c:v>
                      </c:pt>
                      <c:pt idx="4964">
                        <c:v>35937</c:v>
                      </c:pt>
                      <c:pt idx="4965">
                        <c:v>35936</c:v>
                      </c:pt>
                      <c:pt idx="4966">
                        <c:v>35935</c:v>
                      </c:pt>
                      <c:pt idx="4967">
                        <c:v>35934</c:v>
                      </c:pt>
                      <c:pt idx="4968">
                        <c:v>35933</c:v>
                      </c:pt>
                      <c:pt idx="4969">
                        <c:v>35930</c:v>
                      </c:pt>
                      <c:pt idx="4970">
                        <c:v>35929</c:v>
                      </c:pt>
                      <c:pt idx="4971">
                        <c:v>35928</c:v>
                      </c:pt>
                      <c:pt idx="4972">
                        <c:v>35927</c:v>
                      </c:pt>
                      <c:pt idx="4973">
                        <c:v>35926</c:v>
                      </c:pt>
                      <c:pt idx="4974">
                        <c:v>35923</c:v>
                      </c:pt>
                      <c:pt idx="4975">
                        <c:v>35922</c:v>
                      </c:pt>
                      <c:pt idx="4976">
                        <c:v>35921</c:v>
                      </c:pt>
                      <c:pt idx="4977">
                        <c:v>35920</c:v>
                      </c:pt>
                      <c:pt idx="4978">
                        <c:v>35919</c:v>
                      </c:pt>
                      <c:pt idx="4979">
                        <c:v>35916</c:v>
                      </c:pt>
                      <c:pt idx="4980">
                        <c:v>35915</c:v>
                      </c:pt>
                      <c:pt idx="4981">
                        <c:v>35914</c:v>
                      </c:pt>
                      <c:pt idx="4982">
                        <c:v>35913</c:v>
                      </c:pt>
                      <c:pt idx="4983">
                        <c:v>35912</c:v>
                      </c:pt>
                      <c:pt idx="4984">
                        <c:v>35909</c:v>
                      </c:pt>
                      <c:pt idx="4985">
                        <c:v>35908</c:v>
                      </c:pt>
                      <c:pt idx="4986">
                        <c:v>35907</c:v>
                      </c:pt>
                      <c:pt idx="4987">
                        <c:v>35906</c:v>
                      </c:pt>
                      <c:pt idx="4988">
                        <c:v>35905</c:v>
                      </c:pt>
                      <c:pt idx="4989">
                        <c:v>35902</c:v>
                      </c:pt>
                      <c:pt idx="4990">
                        <c:v>35901</c:v>
                      </c:pt>
                      <c:pt idx="4991">
                        <c:v>35900</c:v>
                      </c:pt>
                      <c:pt idx="4992">
                        <c:v>35899</c:v>
                      </c:pt>
                      <c:pt idx="4993">
                        <c:v>35898</c:v>
                      </c:pt>
                      <c:pt idx="4994">
                        <c:v>35895</c:v>
                      </c:pt>
                      <c:pt idx="4995">
                        <c:v>35894</c:v>
                      </c:pt>
                      <c:pt idx="4996">
                        <c:v>35893</c:v>
                      </c:pt>
                      <c:pt idx="4997">
                        <c:v>35892</c:v>
                      </c:pt>
                      <c:pt idx="4998">
                        <c:v>35891</c:v>
                      </c:pt>
                      <c:pt idx="4999">
                        <c:v>35888</c:v>
                      </c:pt>
                      <c:pt idx="5000">
                        <c:v>35887</c:v>
                      </c:pt>
                      <c:pt idx="5001">
                        <c:v>35886</c:v>
                      </c:pt>
                      <c:pt idx="5002">
                        <c:v>35885</c:v>
                      </c:pt>
                      <c:pt idx="5003">
                        <c:v>35884</c:v>
                      </c:pt>
                      <c:pt idx="5004">
                        <c:v>35881</c:v>
                      </c:pt>
                      <c:pt idx="5005">
                        <c:v>35880</c:v>
                      </c:pt>
                      <c:pt idx="5006">
                        <c:v>35879</c:v>
                      </c:pt>
                      <c:pt idx="5007">
                        <c:v>35878</c:v>
                      </c:pt>
                      <c:pt idx="5008">
                        <c:v>35877</c:v>
                      </c:pt>
                      <c:pt idx="5009">
                        <c:v>35874</c:v>
                      </c:pt>
                      <c:pt idx="5010">
                        <c:v>35873</c:v>
                      </c:pt>
                      <c:pt idx="5011">
                        <c:v>35872</c:v>
                      </c:pt>
                      <c:pt idx="5012">
                        <c:v>35871</c:v>
                      </c:pt>
                      <c:pt idx="5013">
                        <c:v>35870</c:v>
                      </c:pt>
                      <c:pt idx="5014">
                        <c:v>35867</c:v>
                      </c:pt>
                      <c:pt idx="5015">
                        <c:v>35866</c:v>
                      </c:pt>
                      <c:pt idx="5016">
                        <c:v>35865</c:v>
                      </c:pt>
                      <c:pt idx="5017">
                        <c:v>35864</c:v>
                      </c:pt>
                      <c:pt idx="5018">
                        <c:v>35863</c:v>
                      </c:pt>
                      <c:pt idx="5019">
                        <c:v>35860</c:v>
                      </c:pt>
                      <c:pt idx="5020">
                        <c:v>35859</c:v>
                      </c:pt>
                      <c:pt idx="5021">
                        <c:v>35858</c:v>
                      </c:pt>
                      <c:pt idx="5022">
                        <c:v>35857</c:v>
                      </c:pt>
                      <c:pt idx="5023">
                        <c:v>35856</c:v>
                      </c:pt>
                      <c:pt idx="5024">
                        <c:v>35853</c:v>
                      </c:pt>
                      <c:pt idx="5025">
                        <c:v>35852</c:v>
                      </c:pt>
                      <c:pt idx="5026">
                        <c:v>35851</c:v>
                      </c:pt>
                      <c:pt idx="5027">
                        <c:v>35850</c:v>
                      </c:pt>
                      <c:pt idx="5028">
                        <c:v>35849</c:v>
                      </c:pt>
                      <c:pt idx="5029">
                        <c:v>35846</c:v>
                      </c:pt>
                      <c:pt idx="5030">
                        <c:v>35845</c:v>
                      </c:pt>
                      <c:pt idx="5031">
                        <c:v>35844</c:v>
                      </c:pt>
                      <c:pt idx="5032">
                        <c:v>35843</c:v>
                      </c:pt>
                      <c:pt idx="5033">
                        <c:v>35842</c:v>
                      </c:pt>
                      <c:pt idx="5034">
                        <c:v>35839</c:v>
                      </c:pt>
                      <c:pt idx="5035">
                        <c:v>35838</c:v>
                      </c:pt>
                      <c:pt idx="5036">
                        <c:v>35837</c:v>
                      </c:pt>
                      <c:pt idx="5037">
                        <c:v>35836</c:v>
                      </c:pt>
                      <c:pt idx="5038">
                        <c:v>35835</c:v>
                      </c:pt>
                      <c:pt idx="5039">
                        <c:v>35832</c:v>
                      </c:pt>
                      <c:pt idx="5040">
                        <c:v>35831</c:v>
                      </c:pt>
                      <c:pt idx="5041">
                        <c:v>35830</c:v>
                      </c:pt>
                      <c:pt idx="5042">
                        <c:v>35829</c:v>
                      </c:pt>
                      <c:pt idx="5043">
                        <c:v>35828</c:v>
                      </c:pt>
                      <c:pt idx="5044">
                        <c:v>35825</c:v>
                      </c:pt>
                      <c:pt idx="5045">
                        <c:v>35824</c:v>
                      </c:pt>
                      <c:pt idx="5046">
                        <c:v>35823</c:v>
                      </c:pt>
                      <c:pt idx="5047">
                        <c:v>35822</c:v>
                      </c:pt>
                      <c:pt idx="5048">
                        <c:v>35821</c:v>
                      </c:pt>
                      <c:pt idx="5049">
                        <c:v>35818</c:v>
                      </c:pt>
                      <c:pt idx="5050">
                        <c:v>35817</c:v>
                      </c:pt>
                      <c:pt idx="5051">
                        <c:v>35816</c:v>
                      </c:pt>
                      <c:pt idx="5052">
                        <c:v>35815</c:v>
                      </c:pt>
                      <c:pt idx="5053">
                        <c:v>35814</c:v>
                      </c:pt>
                      <c:pt idx="5054">
                        <c:v>35811</c:v>
                      </c:pt>
                      <c:pt idx="5055">
                        <c:v>35810</c:v>
                      </c:pt>
                      <c:pt idx="5056">
                        <c:v>35809</c:v>
                      </c:pt>
                      <c:pt idx="5057">
                        <c:v>35808</c:v>
                      </c:pt>
                      <c:pt idx="5058">
                        <c:v>35807</c:v>
                      </c:pt>
                      <c:pt idx="5059">
                        <c:v>35804</c:v>
                      </c:pt>
                      <c:pt idx="5060">
                        <c:v>35803</c:v>
                      </c:pt>
                      <c:pt idx="5061">
                        <c:v>35802</c:v>
                      </c:pt>
                      <c:pt idx="5062">
                        <c:v>35801</c:v>
                      </c:pt>
                      <c:pt idx="5063">
                        <c:v>35800</c:v>
                      </c:pt>
                      <c:pt idx="5064">
                        <c:v>35797</c:v>
                      </c:pt>
                      <c:pt idx="5065">
                        <c:v>35796</c:v>
                      </c:pt>
                      <c:pt idx="5066">
                        <c:v>35795</c:v>
                      </c:pt>
                      <c:pt idx="5067">
                        <c:v>35794</c:v>
                      </c:pt>
                      <c:pt idx="5068">
                        <c:v>35793</c:v>
                      </c:pt>
                      <c:pt idx="5069">
                        <c:v>35790</c:v>
                      </c:pt>
                      <c:pt idx="5070">
                        <c:v>35789</c:v>
                      </c:pt>
                      <c:pt idx="5071">
                        <c:v>35788</c:v>
                      </c:pt>
                      <c:pt idx="5072">
                        <c:v>35787</c:v>
                      </c:pt>
                      <c:pt idx="5073">
                        <c:v>35786</c:v>
                      </c:pt>
                      <c:pt idx="5074">
                        <c:v>35783</c:v>
                      </c:pt>
                      <c:pt idx="5075">
                        <c:v>35782</c:v>
                      </c:pt>
                      <c:pt idx="5076">
                        <c:v>35781</c:v>
                      </c:pt>
                      <c:pt idx="5077">
                        <c:v>35780</c:v>
                      </c:pt>
                      <c:pt idx="5078">
                        <c:v>35779</c:v>
                      </c:pt>
                      <c:pt idx="5079">
                        <c:v>35776</c:v>
                      </c:pt>
                      <c:pt idx="5080">
                        <c:v>35775</c:v>
                      </c:pt>
                      <c:pt idx="5081">
                        <c:v>35774</c:v>
                      </c:pt>
                      <c:pt idx="5082">
                        <c:v>35773</c:v>
                      </c:pt>
                      <c:pt idx="5083">
                        <c:v>35772</c:v>
                      </c:pt>
                      <c:pt idx="5084">
                        <c:v>35769</c:v>
                      </c:pt>
                      <c:pt idx="5085">
                        <c:v>35768</c:v>
                      </c:pt>
                      <c:pt idx="5086">
                        <c:v>35767</c:v>
                      </c:pt>
                      <c:pt idx="5087">
                        <c:v>35766</c:v>
                      </c:pt>
                      <c:pt idx="5088">
                        <c:v>35765</c:v>
                      </c:pt>
                      <c:pt idx="5089">
                        <c:v>35762</c:v>
                      </c:pt>
                      <c:pt idx="5090">
                        <c:v>35761</c:v>
                      </c:pt>
                      <c:pt idx="5091">
                        <c:v>35760</c:v>
                      </c:pt>
                      <c:pt idx="5092">
                        <c:v>35759</c:v>
                      </c:pt>
                      <c:pt idx="5093">
                        <c:v>35758</c:v>
                      </c:pt>
                      <c:pt idx="5094">
                        <c:v>35755</c:v>
                      </c:pt>
                      <c:pt idx="5095">
                        <c:v>35754</c:v>
                      </c:pt>
                      <c:pt idx="5096">
                        <c:v>35753</c:v>
                      </c:pt>
                      <c:pt idx="5097">
                        <c:v>35752</c:v>
                      </c:pt>
                      <c:pt idx="5098">
                        <c:v>35751</c:v>
                      </c:pt>
                      <c:pt idx="5099">
                        <c:v>35748</c:v>
                      </c:pt>
                      <c:pt idx="5100">
                        <c:v>35747</c:v>
                      </c:pt>
                      <c:pt idx="5101">
                        <c:v>35746</c:v>
                      </c:pt>
                      <c:pt idx="5102">
                        <c:v>35745</c:v>
                      </c:pt>
                      <c:pt idx="5103">
                        <c:v>35744</c:v>
                      </c:pt>
                      <c:pt idx="5104">
                        <c:v>35741</c:v>
                      </c:pt>
                      <c:pt idx="5105">
                        <c:v>35740</c:v>
                      </c:pt>
                      <c:pt idx="5106">
                        <c:v>35739</c:v>
                      </c:pt>
                      <c:pt idx="5107">
                        <c:v>35738</c:v>
                      </c:pt>
                      <c:pt idx="5108">
                        <c:v>35737</c:v>
                      </c:pt>
                      <c:pt idx="5109">
                        <c:v>35734</c:v>
                      </c:pt>
                      <c:pt idx="5110">
                        <c:v>35733</c:v>
                      </c:pt>
                      <c:pt idx="5111">
                        <c:v>35732</c:v>
                      </c:pt>
                      <c:pt idx="5112">
                        <c:v>35731</c:v>
                      </c:pt>
                      <c:pt idx="5113">
                        <c:v>35730</c:v>
                      </c:pt>
                      <c:pt idx="5114">
                        <c:v>35727</c:v>
                      </c:pt>
                      <c:pt idx="5115">
                        <c:v>35726</c:v>
                      </c:pt>
                      <c:pt idx="5116">
                        <c:v>35725</c:v>
                      </c:pt>
                      <c:pt idx="5117">
                        <c:v>35724</c:v>
                      </c:pt>
                      <c:pt idx="5118">
                        <c:v>35723</c:v>
                      </c:pt>
                      <c:pt idx="5119">
                        <c:v>35720</c:v>
                      </c:pt>
                      <c:pt idx="5120">
                        <c:v>35719</c:v>
                      </c:pt>
                      <c:pt idx="5121">
                        <c:v>35718</c:v>
                      </c:pt>
                      <c:pt idx="5122">
                        <c:v>35717</c:v>
                      </c:pt>
                      <c:pt idx="5123">
                        <c:v>35716</c:v>
                      </c:pt>
                      <c:pt idx="5124">
                        <c:v>35713</c:v>
                      </c:pt>
                      <c:pt idx="5125">
                        <c:v>35712</c:v>
                      </c:pt>
                      <c:pt idx="5126">
                        <c:v>35711</c:v>
                      </c:pt>
                      <c:pt idx="5127">
                        <c:v>35710</c:v>
                      </c:pt>
                      <c:pt idx="5128">
                        <c:v>35709</c:v>
                      </c:pt>
                      <c:pt idx="5129">
                        <c:v>35706</c:v>
                      </c:pt>
                      <c:pt idx="5130">
                        <c:v>35705</c:v>
                      </c:pt>
                      <c:pt idx="5131">
                        <c:v>35704</c:v>
                      </c:pt>
                      <c:pt idx="5132">
                        <c:v>35703</c:v>
                      </c:pt>
                      <c:pt idx="5133">
                        <c:v>35702</c:v>
                      </c:pt>
                      <c:pt idx="5134">
                        <c:v>35699</c:v>
                      </c:pt>
                      <c:pt idx="5135">
                        <c:v>35698</c:v>
                      </c:pt>
                      <c:pt idx="5136">
                        <c:v>35697</c:v>
                      </c:pt>
                      <c:pt idx="5137">
                        <c:v>35696</c:v>
                      </c:pt>
                      <c:pt idx="5138">
                        <c:v>35695</c:v>
                      </c:pt>
                      <c:pt idx="5139">
                        <c:v>35692</c:v>
                      </c:pt>
                      <c:pt idx="5140">
                        <c:v>35691</c:v>
                      </c:pt>
                      <c:pt idx="5141">
                        <c:v>35690</c:v>
                      </c:pt>
                      <c:pt idx="5142">
                        <c:v>35689</c:v>
                      </c:pt>
                      <c:pt idx="5143">
                        <c:v>35688</c:v>
                      </c:pt>
                      <c:pt idx="5144">
                        <c:v>35685</c:v>
                      </c:pt>
                      <c:pt idx="5145">
                        <c:v>35684</c:v>
                      </c:pt>
                      <c:pt idx="5146">
                        <c:v>35683</c:v>
                      </c:pt>
                      <c:pt idx="5147">
                        <c:v>35682</c:v>
                      </c:pt>
                      <c:pt idx="5148">
                        <c:v>35681</c:v>
                      </c:pt>
                      <c:pt idx="5149">
                        <c:v>35678</c:v>
                      </c:pt>
                      <c:pt idx="5150">
                        <c:v>35677</c:v>
                      </c:pt>
                      <c:pt idx="5151">
                        <c:v>35676</c:v>
                      </c:pt>
                      <c:pt idx="5152">
                        <c:v>35675</c:v>
                      </c:pt>
                      <c:pt idx="5153">
                        <c:v>35674</c:v>
                      </c:pt>
                      <c:pt idx="5154">
                        <c:v>35671</c:v>
                      </c:pt>
                      <c:pt idx="5155">
                        <c:v>35670</c:v>
                      </c:pt>
                      <c:pt idx="5156">
                        <c:v>35669</c:v>
                      </c:pt>
                      <c:pt idx="5157">
                        <c:v>35668</c:v>
                      </c:pt>
                      <c:pt idx="5158">
                        <c:v>35667</c:v>
                      </c:pt>
                      <c:pt idx="5159">
                        <c:v>35664</c:v>
                      </c:pt>
                      <c:pt idx="5160">
                        <c:v>35663</c:v>
                      </c:pt>
                      <c:pt idx="5161">
                        <c:v>35662</c:v>
                      </c:pt>
                      <c:pt idx="5162">
                        <c:v>35661</c:v>
                      </c:pt>
                      <c:pt idx="5163">
                        <c:v>35660</c:v>
                      </c:pt>
                      <c:pt idx="5164">
                        <c:v>35657</c:v>
                      </c:pt>
                      <c:pt idx="5165">
                        <c:v>35656</c:v>
                      </c:pt>
                      <c:pt idx="5166">
                        <c:v>35655</c:v>
                      </c:pt>
                      <c:pt idx="5167">
                        <c:v>35654</c:v>
                      </c:pt>
                      <c:pt idx="5168">
                        <c:v>35653</c:v>
                      </c:pt>
                      <c:pt idx="5169">
                        <c:v>35650</c:v>
                      </c:pt>
                      <c:pt idx="5170">
                        <c:v>35649</c:v>
                      </c:pt>
                      <c:pt idx="5171">
                        <c:v>35648</c:v>
                      </c:pt>
                      <c:pt idx="5172">
                        <c:v>35647</c:v>
                      </c:pt>
                      <c:pt idx="5173">
                        <c:v>35646</c:v>
                      </c:pt>
                      <c:pt idx="5174">
                        <c:v>35643</c:v>
                      </c:pt>
                      <c:pt idx="5175">
                        <c:v>35642</c:v>
                      </c:pt>
                      <c:pt idx="5176">
                        <c:v>35641</c:v>
                      </c:pt>
                      <c:pt idx="5177">
                        <c:v>35640</c:v>
                      </c:pt>
                      <c:pt idx="5178">
                        <c:v>35639</c:v>
                      </c:pt>
                      <c:pt idx="5179">
                        <c:v>35636</c:v>
                      </c:pt>
                      <c:pt idx="5180">
                        <c:v>35635</c:v>
                      </c:pt>
                      <c:pt idx="5181">
                        <c:v>35634</c:v>
                      </c:pt>
                      <c:pt idx="5182">
                        <c:v>35633</c:v>
                      </c:pt>
                      <c:pt idx="5183">
                        <c:v>35632</c:v>
                      </c:pt>
                      <c:pt idx="5184">
                        <c:v>35629</c:v>
                      </c:pt>
                      <c:pt idx="5185">
                        <c:v>35628</c:v>
                      </c:pt>
                      <c:pt idx="5186">
                        <c:v>35627</c:v>
                      </c:pt>
                      <c:pt idx="5187">
                        <c:v>35626</c:v>
                      </c:pt>
                      <c:pt idx="5188">
                        <c:v>35625</c:v>
                      </c:pt>
                      <c:pt idx="5189">
                        <c:v>35622</c:v>
                      </c:pt>
                      <c:pt idx="5190">
                        <c:v>35621</c:v>
                      </c:pt>
                      <c:pt idx="5191">
                        <c:v>35620</c:v>
                      </c:pt>
                      <c:pt idx="5192">
                        <c:v>35619</c:v>
                      </c:pt>
                      <c:pt idx="5193">
                        <c:v>35618</c:v>
                      </c:pt>
                      <c:pt idx="5194">
                        <c:v>35615</c:v>
                      </c:pt>
                      <c:pt idx="5195">
                        <c:v>35614</c:v>
                      </c:pt>
                      <c:pt idx="5196">
                        <c:v>35613</c:v>
                      </c:pt>
                      <c:pt idx="5197">
                        <c:v>35612</c:v>
                      </c:pt>
                      <c:pt idx="5198">
                        <c:v>35611</c:v>
                      </c:pt>
                      <c:pt idx="5199">
                        <c:v>35608</c:v>
                      </c:pt>
                      <c:pt idx="5200">
                        <c:v>35607</c:v>
                      </c:pt>
                      <c:pt idx="5201">
                        <c:v>35606</c:v>
                      </c:pt>
                      <c:pt idx="5202">
                        <c:v>35605</c:v>
                      </c:pt>
                      <c:pt idx="5203">
                        <c:v>35604</c:v>
                      </c:pt>
                      <c:pt idx="5204">
                        <c:v>35601</c:v>
                      </c:pt>
                      <c:pt idx="5205">
                        <c:v>35600</c:v>
                      </c:pt>
                      <c:pt idx="5206">
                        <c:v>35599</c:v>
                      </c:pt>
                      <c:pt idx="5207">
                        <c:v>35598</c:v>
                      </c:pt>
                      <c:pt idx="5208">
                        <c:v>35597</c:v>
                      </c:pt>
                      <c:pt idx="5209">
                        <c:v>35594</c:v>
                      </c:pt>
                      <c:pt idx="5210">
                        <c:v>35593</c:v>
                      </c:pt>
                      <c:pt idx="5211">
                        <c:v>35592</c:v>
                      </c:pt>
                      <c:pt idx="5212">
                        <c:v>35591</c:v>
                      </c:pt>
                      <c:pt idx="5213">
                        <c:v>35590</c:v>
                      </c:pt>
                      <c:pt idx="5214">
                        <c:v>35587</c:v>
                      </c:pt>
                      <c:pt idx="5215">
                        <c:v>35586</c:v>
                      </c:pt>
                      <c:pt idx="5216">
                        <c:v>35585</c:v>
                      </c:pt>
                      <c:pt idx="5217">
                        <c:v>35584</c:v>
                      </c:pt>
                      <c:pt idx="5218">
                        <c:v>35583</c:v>
                      </c:pt>
                      <c:pt idx="5219">
                        <c:v>35580</c:v>
                      </c:pt>
                      <c:pt idx="5220">
                        <c:v>35579</c:v>
                      </c:pt>
                      <c:pt idx="5221">
                        <c:v>35578</c:v>
                      </c:pt>
                      <c:pt idx="5222">
                        <c:v>35577</c:v>
                      </c:pt>
                      <c:pt idx="5223">
                        <c:v>35576</c:v>
                      </c:pt>
                      <c:pt idx="5224">
                        <c:v>35573</c:v>
                      </c:pt>
                      <c:pt idx="5225">
                        <c:v>35572</c:v>
                      </c:pt>
                      <c:pt idx="5226">
                        <c:v>35571</c:v>
                      </c:pt>
                      <c:pt idx="5227">
                        <c:v>35570</c:v>
                      </c:pt>
                      <c:pt idx="5228">
                        <c:v>35569</c:v>
                      </c:pt>
                      <c:pt idx="5229">
                        <c:v>35566</c:v>
                      </c:pt>
                      <c:pt idx="5230">
                        <c:v>35565</c:v>
                      </c:pt>
                      <c:pt idx="5231">
                        <c:v>35564</c:v>
                      </c:pt>
                      <c:pt idx="5232">
                        <c:v>35563</c:v>
                      </c:pt>
                      <c:pt idx="5233">
                        <c:v>35562</c:v>
                      </c:pt>
                      <c:pt idx="5234">
                        <c:v>35559</c:v>
                      </c:pt>
                      <c:pt idx="5235">
                        <c:v>35558</c:v>
                      </c:pt>
                      <c:pt idx="5236">
                        <c:v>35557</c:v>
                      </c:pt>
                      <c:pt idx="5237">
                        <c:v>35556</c:v>
                      </c:pt>
                      <c:pt idx="5238">
                        <c:v>35555</c:v>
                      </c:pt>
                      <c:pt idx="5239">
                        <c:v>35552</c:v>
                      </c:pt>
                      <c:pt idx="5240">
                        <c:v>35551</c:v>
                      </c:pt>
                      <c:pt idx="5241">
                        <c:v>35550</c:v>
                      </c:pt>
                      <c:pt idx="5242">
                        <c:v>35549</c:v>
                      </c:pt>
                      <c:pt idx="5243">
                        <c:v>35548</c:v>
                      </c:pt>
                      <c:pt idx="5244">
                        <c:v>35545</c:v>
                      </c:pt>
                      <c:pt idx="5245">
                        <c:v>35544</c:v>
                      </c:pt>
                      <c:pt idx="5246">
                        <c:v>35543</c:v>
                      </c:pt>
                      <c:pt idx="5247">
                        <c:v>35542</c:v>
                      </c:pt>
                      <c:pt idx="5248">
                        <c:v>35541</c:v>
                      </c:pt>
                      <c:pt idx="5249">
                        <c:v>35538</c:v>
                      </c:pt>
                      <c:pt idx="5250">
                        <c:v>35537</c:v>
                      </c:pt>
                      <c:pt idx="5251">
                        <c:v>35536</c:v>
                      </c:pt>
                      <c:pt idx="5252">
                        <c:v>35535</c:v>
                      </c:pt>
                      <c:pt idx="5253">
                        <c:v>35534</c:v>
                      </c:pt>
                      <c:pt idx="5254">
                        <c:v>35531</c:v>
                      </c:pt>
                      <c:pt idx="5255">
                        <c:v>35530</c:v>
                      </c:pt>
                      <c:pt idx="5256">
                        <c:v>35529</c:v>
                      </c:pt>
                      <c:pt idx="5257">
                        <c:v>35528</c:v>
                      </c:pt>
                      <c:pt idx="5258">
                        <c:v>35527</c:v>
                      </c:pt>
                      <c:pt idx="5259">
                        <c:v>35524</c:v>
                      </c:pt>
                      <c:pt idx="5260">
                        <c:v>35523</c:v>
                      </c:pt>
                      <c:pt idx="5261">
                        <c:v>35522</c:v>
                      </c:pt>
                      <c:pt idx="5262">
                        <c:v>35521</c:v>
                      </c:pt>
                      <c:pt idx="5263">
                        <c:v>35520</c:v>
                      </c:pt>
                      <c:pt idx="5264">
                        <c:v>35517</c:v>
                      </c:pt>
                      <c:pt idx="5265">
                        <c:v>35516</c:v>
                      </c:pt>
                      <c:pt idx="5266">
                        <c:v>35515</c:v>
                      </c:pt>
                      <c:pt idx="5267">
                        <c:v>35514</c:v>
                      </c:pt>
                      <c:pt idx="5268">
                        <c:v>35513</c:v>
                      </c:pt>
                      <c:pt idx="5269">
                        <c:v>35510</c:v>
                      </c:pt>
                      <c:pt idx="5270">
                        <c:v>35509</c:v>
                      </c:pt>
                      <c:pt idx="5271">
                        <c:v>35508</c:v>
                      </c:pt>
                      <c:pt idx="5272">
                        <c:v>35507</c:v>
                      </c:pt>
                      <c:pt idx="5273">
                        <c:v>35506</c:v>
                      </c:pt>
                      <c:pt idx="5274">
                        <c:v>35503</c:v>
                      </c:pt>
                      <c:pt idx="5275">
                        <c:v>35502</c:v>
                      </c:pt>
                      <c:pt idx="5276">
                        <c:v>35501</c:v>
                      </c:pt>
                      <c:pt idx="5277">
                        <c:v>35500</c:v>
                      </c:pt>
                      <c:pt idx="5278">
                        <c:v>35499</c:v>
                      </c:pt>
                      <c:pt idx="5279">
                        <c:v>35496</c:v>
                      </c:pt>
                      <c:pt idx="5280">
                        <c:v>35495</c:v>
                      </c:pt>
                      <c:pt idx="5281">
                        <c:v>35494</c:v>
                      </c:pt>
                      <c:pt idx="5282">
                        <c:v>35493</c:v>
                      </c:pt>
                      <c:pt idx="5283">
                        <c:v>35492</c:v>
                      </c:pt>
                      <c:pt idx="5284">
                        <c:v>35489</c:v>
                      </c:pt>
                      <c:pt idx="5285">
                        <c:v>35488</c:v>
                      </c:pt>
                      <c:pt idx="5286">
                        <c:v>35487</c:v>
                      </c:pt>
                      <c:pt idx="5287">
                        <c:v>35486</c:v>
                      </c:pt>
                      <c:pt idx="5288">
                        <c:v>35485</c:v>
                      </c:pt>
                      <c:pt idx="5289">
                        <c:v>35482</c:v>
                      </c:pt>
                      <c:pt idx="5290">
                        <c:v>35481</c:v>
                      </c:pt>
                      <c:pt idx="5291">
                        <c:v>35480</c:v>
                      </c:pt>
                      <c:pt idx="5292">
                        <c:v>35479</c:v>
                      </c:pt>
                      <c:pt idx="5293">
                        <c:v>35478</c:v>
                      </c:pt>
                      <c:pt idx="5294">
                        <c:v>35475</c:v>
                      </c:pt>
                      <c:pt idx="5295">
                        <c:v>35474</c:v>
                      </c:pt>
                      <c:pt idx="5296">
                        <c:v>35473</c:v>
                      </c:pt>
                      <c:pt idx="5297">
                        <c:v>35472</c:v>
                      </c:pt>
                      <c:pt idx="5298">
                        <c:v>35471</c:v>
                      </c:pt>
                      <c:pt idx="5299">
                        <c:v>35468</c:v>
                      </c:pt>
                      <c:pt idx="5300">
                        <c:v>35467</c:v>
                      </c:pt>
                      <c:pt idx="5301">
                        <c:v>35466</c:v>
                      </c:pt>
                      <c:pt idx="5302">
                        <c:v>35465</c:v>
                      </c:pt>
                      <c:pt idx="5303">
                        <c:v>35464</c:v>
                      </c:pt>
                      <c:pt idx="5304">
                        <c:v>35461</c:v>
                      </c:pt>
                      <c:pt idx="5305">
                        <c:v>35460</c:v>
                      </c:pt>
                      <c:pt idx="5306">
                        <c:v>35459</c:v>
                      </c:pt>
                      <c:pt idx="5307">
                        <c:v>35458</c:v>
                      </c:pt>
                      <c:pt idx="5308">
                        <c:v>35457</c:v>
                      </c:pt>
                      <c:pt idx="5309">
                        <c:v>35454</c:v>
                      </c:pt>
                      <c:pt idx="5310">
                        <c:v>35453</c:v>
                      </c:pt>
                      <c:pt idx="5311">
                        <c:v>35452</c:v>
                      </c:pt>
                      <c:pt idx="5312">
                        <c:v>35451</c:v>
                      </c:pt>
                      <c:pt idx="5313">
                        <c:v>35450</c:v>
                      </c:pt>
                      <c:pt idx="5314">
                        <c:v>35447</c:v>
                      </c:pt>
                      <c:pt idx="5315">
                        <c:v>35446</c:v>
                      </c:pt>
                      <c:pt idx="5316">
                        <c:v>35445</c:v>
                      </c:pt>
                      <c:pt idx="5317">
                        <c:v>35444</c:v>
                      </c:pt>
                      <c:pt idx="5318">
                        <c:v>35443</c:v>
                      </c:pt>
                      <c:pt idx="5319">
                        <c:v>35440</c:v>
                      </c:pt>
                      <c:pt idx="5320">
                        <c:v>35439</c:v>
                      </c:pt>
                      <c:pt idx="5321">
                        <c:v>35438</c:v>
                      </c:pt>
                      <c:pt idx="5322">
                        <c:v>35437</c:v>
                      </c:pt>
                      <c:pt idx="5323">
                        <c:v>35436</c:v>
                      </c:pt>
                      <c:pt idx="5324">
                        <c:v>35433</c:v>
                      </c:pt>
                      <c:pt idx="5325">
                        <c:v>35432</c:v>
                      </c:pt>
                      <c:pt idx="5326">
                        <c:v>35431</c:v>
                      </c:pt>
                      <c:pt idx="5327">
                        <c:v>35430</c:v>
                      </c:pt>
                      <c:pt idx="5328">
                        <c:v>35429</c:v>
                      </c:pt>
                      <c:pt idx="5329">
                        <c:v>35426</c:v>
                      </c:pt>
                      <c:pt idx="5330">
                        <c:v>35425</c:v>
                      </c:pt>
                      <c:pt idx="5331">
                        <c:v>35424</c:v>
                      </c:pt>
                      <c:pt idx="5332">
                        <c:v>35423</c:v>
                      </c:pt>
                      <c:pt idx="5333">
                        <c:v>35422</c:v>
                      </c:pt>
                      <c:pt idx="5334">
                        <c:v>35419</c:v>
                      </c:pt>
                      <c:pt idx="5335">
                        <c:v>35418</c:v>
                      </c:pt>
                      <c:pt idx="5336">
                        <c:v>35417</c:v>
                      </c:pt>
                      <c:pt idx="5337">
                        <c:v>35416</c:v>
                      </c:pt>
                      <c:pt idx="5338">
                        <c:v>35415</c:v>
                      </c:pt>
                      <c:pt idx="5339">
                        <c:v>35412</c:v>
                      </c:pt>
                      <c:pt idx="5340">
                        <c:v>35411</c:v>
                      </c:pt>
                      <c:pt idx="5341">
                        <c:v>35410</c:v>
                      </c:pt>
                      <c:pt idx="5342">
                        <c:v>35409</c:v>
                      </c:pt>
                      <c:pt idx="5343">
                        <c:v>35408</c:v>
                      </c:pt>
                      <c:pt idx="5344">
                        <c:v>35405</c:v>
                      </c:pt>
                      <c:pt idx="5345">
                        <c:v>35404</c:v>
                      </c:pt>
                      <c:pt idx="5346">
                        <c:v>35403</c:v>
                      </c:pt>
                      <c:pt idx="5347">
                        <c:v>35402</c:v>
                      </c:pt>
                      <c:pt idx="5348">
                        <c:v>35401</c:v>
                      </c:pt>
                      <c:pt idx="5349">
                        <c:v>35398</c:v>
                      </c:pt>
                      <c:pt idx="5350">
                        <c:v>35397</c:v>
                      </c:pt>
                      <c:pt idx="5351">
                        <c:v>35396</c:v>
                      </c:pt>
                      <c:pt idx="5352">
                        <c:v>35395</c:v>
                      </c:pt>
                      <c:pt idx="5353">
                        <c:v>35394</c:v>
                      </c:pt>
                      <c:pt idx="5354">
                        <c:v>35391</c:v>
                      </c:pt>
                      <c:pt idx="5355">
                        <c:v>35390</c:v>
                      </c:pt>
                      <c:pt idx="5356">
                        <c:v>35389</c:v>
                      </c:pt>
                      <c:pt idx="5357">
                        <c:v>35388</c:v>
                      </c:pt>
                      <c:pt idx="5358">
                        <c:v>35387</c:v>
                      </c:pt>
                      <c:pt idx="5359">
                        <c:v>35384</c:v>
                      </c:pt>
                      <c:pt idx="5360">
                        <c:v>35383</c:v>
                      </c:pt>
                      <c:pt idx="5361">
                        <c:v>35382</c:v>
                      </c:pt>
                      <c:pt idx="5362">
                        <c:v>35381</c:v>
                      </c:pt>
                      <c:pt idx="5363">
                        <c:v>35380</c:v>
                      </c:pt>
                      <c:pt idx="5364">
                        <c:v>35377</c:v>
                      </c:pt>
                      <c:pt idx="5365">
                        <c:v>35376</c:v>
                      </c:pt>
                      <c:pt idx="5366">
                        <c:v>35375</c:v>
                      </c:pt>
                      <c:pt idx="5367">
                        <c:v>35374</c:v>
                      </c:pt>
                      <c:pt idx="5368">
                        <c:v>35373</c:v>
                      </c:pt>
                      <c:pt idx="5369">
                        <c:v>35370</c:v>
                      </c:pt>
                      <c:pt idx="5370">
                        <c:v>35369</c:v>
                      </c:pt>
                      <c:pt idx="5371">
                        <c:v>35368</c:v>
                      </c:pt>
                      <c:pt idx="5372">
                        <c:v>35367</c:v>
                      </c:pt>
                      <c:pt idx="5373">
                        <c:v>35366</c:v>
                      </c:pt>
                      <c:pt idx="5374">
                        <c:v>35363</c:v>
                      </c:pt>
                      <c:pt idx="5375">
                        <c:v>35362</c:v>
                      </c:pt>
                      <c:pt idx="5376">
                        <c:v>35361</c:v>
                      </c:pt>
                      <c:pt idx="5377">
                        <c:v>35360</c:v>
                      </c:pt>
                      <c:pt idx="5378">
                        <c:v>35359</c:v>
                      </c:pt>
                      <c:pt idx="5379">
                        <c:v>35356</c:v>
                      </c:pt>
                      <c:pt idx="5380">
                        <c:v>35355</c:v>
                      </c:pt>
                      <c:pt idx="5381">
                        <c:v>35354</c:v>
                      </c:pt>
                      <c:pt idx="5382">
                        <c:v>35353</c:v>
                      </c:pt>
                      <c:pt idx="5383">
                        <c:v>35352</c:v>
                      </c:pt>
                      <c:pt idx="5384">
                        <c:v>35349</c:v>
                      </c:pt>
                      <c:pt idx="5385">
                        <c:v>35348</c:v>
                      </c:pt>
                      <c:pt idx="5386">
                        <c:v>35347</c:v>
                      </c:pt>
                      <c:pt idx="5387">
                        <c:v>35346</c:v>
                      </c:pt>
                      <c:pt idx="5388">
                        <c:v>35345</c:v>
                      </c:pt>
                      <c:pt idx="5389">
                        <c:v>35342</c:v>
                      </c:pt>
                      <c:pt idx="5390">
                        <c:v>35341</c:v>
                      </c:pt>
                      <c:pt idx="5391">
                        <c:v>35340</c:v>
                      </c:pt>
                      <c:pt idx="5392">
                        <c:v>35339</c:v>
                      </c:pt>
                      <c:pt idx="5393">
                        <c:v>35338</c:v>
                      </c:pt>
                      <c:pt idx="5394">
                        <c:v>35335</c:v>
                      </c:pt>
                      <c:pt idx="5395">
                        <c:v>35334</c:v>
                      </c:pt>
                      <c:pt idx="5396">
                        <c:v>35333</c:v>
                      </c:pt>
                      <c:pt idx="5397">
                        <c:v>35332</c:v>
                      </c:pt>
                      <c:pt idx="5398">
                        <c:v>35331</c:v>
                      </c:pt>
                      <c:pt idx="5399">
                        <c:v>35328</c:v>
                      </c:pt>
                      <c:pt idx="5400">
                        <c:v>35327</c:v>
                      </c:pt>
                      <c:pt idx="5401">
                        <c:v>35326</c:v>
                      </c:pt>
                      <c:pt idx="5402">
                        <c:v>35325</c:v>
                      </c:pt>
                      <c:pt idx="5403">
                        <c:v>35324</c:v>
                      </c:pt>
                      <c:pt idx="5404">
                        <c:v>35321</c:v>
                      </c:pt>
                      <c:pt idx="5405">
                        <c:v>35320</c:v>
                      </c:pt>
                      <c:pt idx="5406">
                        <c:v>35319</c:v>
                      </c:pt>
                      <c:pt idx="5407">
                        <c:v>35318</c:v>
                      </c:pt>
                      <c:pt idx="5408">
                        <c:v>35317</c:v>
                      </c:pt>
                      <c:pt idx="5409">
                        <c:v>35314</c:v>
                      </c:pt>
                      <c:pt idx="5410">
                        <c:v>35313</c:v>
                      </c:pt>
                      <c:pt idx="5411">
                        <c:v>35312</c:v>
                      </c:pt>
                      <c:pt idx="5412">
                        <c:v>35311</c:v>
                      </c:pt>
                      <c:pt idx="5413">
                        <c:v>35310</c:v>
                      </c:pt>
                      <c:pt idx="5414">
                        <c:v>35307</c:v>
                      </c:pt>
                      <c:pt idx="5415">
                        <c:v>35306</c:v>
                      </c:pt>
                      <c:pt idx="5416">
                        <c:v>35305</c:v>
                      </c:pt>
                      <c:pt idx="5417">
                        <c:v>35304</c:v>
                      </c:pt>
                      <c:pt idx="5418">
                        <c:v>35303</c:v>
                      </c:pt>
                      <c:pt idx="5419">
                        <c:v>35300</c:v>
                      </c:pt>
                      <c:pt idx="5420">
                        <c:v>35299</c:v>
                      </c:pt>
                      <c:pt idx="5421">
                        <c:v>35298</c:v>
                      </c:pt>
                      <c:pt idx="5422">
                        <c:v>35297</c:v>
                      </c:pt>
                      <c:pt idx="5423">
                        <c:v>35296</c:v>
                      </c:pt>
                      <c:pt idx="5424">
                        <c:v>35293</c:v>
                      </c:pt>
                      <c:pt idx="5425">
                        <c:v>35292</c:v>
                      </c:pt>
                      <c:pt idx="5426">
                        <c:v>35291</c:v>
                      </c:pt>
                      <c:pt idx="5427">
                        <c:v>35290</c:v>
                      </c:pt>
                      <c:pt idx="5428">
                        <c:v>35289</c:v>
                      </c:pt>
                      <c:pt idx="5429">
                        <c:v>35286</c:v>
                      </c:pt>
                      <c:pt idx="5430">
                        <c:v>35285</c:v>
                      </c:pt>
                      <c:pt idx="5431">
                        <c:v>35284</c:v>
                      </c:pt>
                      <c:pt idx="5432">
                        <c:v>35283</c:v>
                      </c:pt>
                      <c:pt idx="5433">
                        <c:v>35282</c:v>
                      </c:pt>
                      <c:pt idx="5434">
                        <c:v>35279</c:v>
                      </c:pt>
                      <c:pt idx="5435">
                        <c:v>35278</c:v>
                      </c:pt>
                      <c:pt idx="5436">
                        <c:v>35277</c:v>
                      </c:pt>
                      <c:pt idx="5437">
                        <c:v>35276</c:v>
                      </c:pt>
                      <c:pt idx="5438">
                        <c:v>35275</c:v>
                      </c:pt>
                      <c:pt idx="5439">
                        <c:v>35272</c:v>
                      </c:pt>
                      <c:pt idx="5440">
                        <c:v>35271</c:v>
                      </c:pt>
                      <c:pt idx="5441">
                        <c:v>35270</c:v>
                      </c:pt>
                      <c:pt idx="5442">
                        <c:v>35269</c:v>
                      </c:pt>
                      <c:pt idx="5443">
                        <c:v>35268</c:v>
                      </c:pt>
                      <c:pt idx="5444">
                        <c:v>35265</c:v>
                      </c:pt>
                      <c:pt idx="5445">
                        <c:v>35264</c:v>
                      </c:pt>
                      <c:pt idx="5446">
                        <c:v>35263</c:v>
                      </c:pt>
                      <c:pt idx="5447">
                        <c:v>35262</c:v>
                      </c:pt>
                      <c:pt idx="5448">
                        <c:v>35261</c:v>
                      </c:pt>
                      <c:pt idx="5449">
                        <c:v>35258</c:v>
                      </c:pt>
                      <c:pt idx="5450">
                        <c:v>35257</c:v>
                      </c:pt>
                      <c:pt idx="5451">
                        <c:v>35256</c:v>
                      </c:pt>
                      <c:pt idx="5452">
                        <c:v>35255</c:v>
                      </c:pt>
                      <c:pt idx="5453">
                        <c:v>35254</c:v>
                      </c:pt>
                      <c:pt idx="5454">
                        <c:v>35251</c:v>
                      </c:pt>
                      <c:pt idx="5455">
                        <c:v>35250</c:v>
                      </c:pt>
                      <c:pt idx="5456">
                        <c:v>35249</c:v>
                      </c:pt>
                      <c:pt idx="5457">
                        <c:v>35248</c:v>
                      </c:pt>
                      <c:pt idx="5458">
                        <c:v>35247</c:v>
                      </c:pt>
                      <c:pt idx="5459">
                        <c:v>35244</c:v>
                      </c:pt>
                      <c:pt idx="5460">
                        <c:v>35243</c:v>
                      </c:pt>
                      <c:pt idx="5461">
                        <c:v>35242</c:v>
                      </c:pt>
                      <c:pt idx="5462">
                        <c:v>35241</c:v>
                      </c:pt>
                      <c:pt idx="5463">
                        <c:v>35240</c:v>
                      </c:pt>
                      <c:pt idx="5464">
                        <c:v>35237</c:v>
                      </c:pt>
                      <c:pt idx="5465">
                        <c:v>35236</c:v>
                      </c:pt>
                      <c:pt idx="5466">
                        <c:v>35235</c:v>
                      </c:pt>
                      <c:pt idx="5467">
                        <c:v>35234</c:v>
                      </c:pt>
                      <c:pt idx="5468">
                        <c:v>35233</c:v>
                      </c:pt>
                      <c:pt idx="5469">
                        <c:v>35230</c:v>
                      </c:pt>
                      <c:pt idx="5470">
                        <c:v>35229</c:v>
                      </c:pt>
                      <c:pt idx="5471">
                        <c:v>35228</c:v>
                      </c:pt>
                      <c:pt idx="5472">
                        <c:v>35227</c:v>
                      </c:pt>
                      <c:pt idx="5473">
                        <c:v>35226</c:v>
                      </c:pt>
                      <c:pt idx="5474">
                        <c:v>35223</c:v>
                      </c:pt>
                      <c:pt idx="5475">
                        <c:v>35222</c:v>
                      </c:pt>
                      <c:pt idx="5476">
                        <c:v>35221</c:v>
                      </c:pt>
                      <c:pt idx="5477">
                        <c:v>35220</c:v>
                      </c:pt>
                      <c:pt idx="5478">
                        <c:v>35219</c:v>
                      </c:pt>
                      <c:pt idx="5479">
                        <c:v>35216</c:v>
                      </c:pt>
                      <c:pt idx="5480">
                        <c:v>35215</c:v>
                      </c:pt>
                      <c:pt idx="5481">
                        <c:v>35214</c:v>
                      </c:pt>
                      <c:pt idx="5482">
                        <c:v>35213</c:v>
                      </c:pt>
                      <c:pt idx="5483">
                        <c:v>35212</c:v>
                      </c:pt>
                      <c:pt idx="5484">
                        <c:v>35209</c:v>
                      </c:pt>
                      <c:pt idx="5485">
                        <c:v>35208</c:v>
                      </c:pt>
                      <c:pt idx="5486">
                        <c:v>35207</c:v>
                      </c:pt>
                      <c:pt idx="5487">
                        <c:v>35206</c:v>
                      </c:pt>
                      <c:pt idx="5488">
                        <c:v>35205</c:v>
                      </c:pt>
                      <c:pt idx="5489">
                        <c:v>35202</c:v>
                      </c:pt>
                      <c:pt idx="5490">
                        <c:v>35201</c:v>
                      </c:pt>
                      <c:pt idx="5491">
                        <c:v>35200</c:v>
                      </c:pt>
                      <c:pt idx="5492">
                        <c:v>35199</c:v>
                      </c:pt>
                      <c:pt idx="5493">
                        <c:v>35198</c:v>
                      </c:pt>
                      <c:pt idx="5494">
                        <c:v>35195</c:v>
                      </c:pt>
                      <c:pt idx="5495">
                        <c:v>35194</c:v>
                      </c:pt>
                      <c:pt idx="5496">
                        <c:v>35193</c:v>
                      </c:pt>
                      <c:pt idx="5497">
                        <c:v>35192</c:v>
                      </c:pt>
                      <c:pt idx="5498">
                        <c:v>35191</c:v>
                      </c:pt>
                      <c:pt idx="5499">
                        <c:v>35188</c:v>
                      </c:pt>
                      <c:pt idx="5500">
                        <c:v>35187</c:v>
                      </c:pt>
                      <c:pt idx="5501">
                        <c:v>35186</c:v>
                      </c:pt>
                      <c:pt idx="5502">
                        <c:v>35185</c:v>
                      </c:pt>
                      <c:pt idx="5503">
                        <c:v>35184</c:v>
                      </c:pt>
                      <c:pt idx="5504">
                        <c:v>35181</c:v>
                      </c:pt>
                      <c:pt idx="5505">
                        <c:v>35180</c:v>
                      </c:pt>
                      <c:pt idx="5506">
                        <c:v>35179</c:v>
                      </c:pt>
                      <c:pt idx="5507">
                        <c:v>35178</c:v>
                      </c:pt>
                      <c:pt idx="5508">
                        <c:v>35177</c:v>
                      </c:pt>
                      <c:pt idx="5509">
                        <c:v>35174</c:v>
                      </c:pt>
                      <c:pt idx="5510">
                        <c:v>35173</c:v>
                      </c:pt>
                      <c:pt idx="5511">
                        <c:v>35172</c:v>
                      </c:pt>
                      <c:pt idx="5512">
                        <c:v>35171</c:v>
                      </c:pt>
                      <c:pt idx="5513">
                        <c:v>35170</c:v>
                      </c:pt>
                      <c:pt idx="5514">
                        <c:v>35167</c:v>
                      </c:pt>
                      <c:pt idx="5515">
                        <c:v>35166</c:v>
                      </c:pt>
                      <c:pt idx="5516">
                        <c:v>35165</c:v>
                      </c:pt>
                      <c:pt idx="5517">
                        <c:v>35164</c:v>
                      </c:pt>
                      <c:pt idx="5518">
                        <c:v>35163</c:v>
                      </c:pt>
                      <c:pt idx="5519">
                        <c:v>35160</c:v>
                      </c:pt>
                      <c:pt idx="5520">
                        <c:v>35159</c:v>
                      </c:pt>
                      <c:pt idx="5521">
                        <c:v>35158</c:v>
                      </c:pt>
                      <c:pt idx="5522">
                        <c:v>35157</c:v>
                      </c:pt>
                      <c:pt idx="5523">
                        <c:v>35156</c:v>
                      </c:pt>
                      <c:pt idx="5524">
                        <c:v>35153</c:v>
                      </c:pt>
                      <c:pt idx="5525">
                        <c:v>35152</c:v>
                      </c:pt>
                      <c:pt idx="5526">
                        <c:v>35151</c:v>
                      </c:pt>
                      <c:pt idx="5527">
                        <c:v>35150</c:v>
                      </c:pt>
                      <c:pt idx="5528">
                        <c:v>35149</c:v>
                      </c:pt>
                      <c:pt idx="5529">
                        <c:v>35146</c:v>
                      </c:pt>
                      <c:pt idx="5530">
                        <c:v>35145</c:v>
                      </c:pt>
                      <c:pt idx="5531">
                        <c:v>35144</c:v>
                      </c:pt>
                      <c:pt idx="5532">
                        <c:v>35143</c:v>
                      </c:pt>
                      <c:pt idx="5533">
                        <c:v>35142</c:v>
                      </c:pt>
                      <c:pt idx="5534">
                        <c:v>35139</c:v>
                      </c:pt>
                      <c:pt idx="5535">
                        <c:v>35138</c:v>
                      </c:pt>
                      <c:pt idx="5536">
                        <c:v>35137</c:v>
                      </c:pt>
                      <c:pt idx="5537">
                        <c:v>35136</c:v>
                      </c:pt>
                      <c:pt idx="5538">
                        <c:v>35135</c:v>
                      </c:pt>
                      <c:pt idx="5539">
                        <c:v>35132</c:v>
                      </c:pt>
                      <c:pt idx="5540">
                        <c:v>35131</c:v>
                      </c:pt>
                      <c:pt idx="5541">
                        <c:v>35130</c:v>
                      </c:pt>
                      <c:pt idx="5542">
                        <c:v>35129</c:v>
                      </c:pt>
                      <c:pt idx="5543">
                        <c:v>35128</c:v>
                      </c:pt>
                      <c:pt idx="5544">
                        <c:v>35125</c:v>
                      </c:pt>
                      <c:pt idx="5545">
                        <c:v>35124</c:v>
                      </c:pt>
                      <c:pt idx="5546">
                        <c:v>35123</c:v>
                      </c:pt>
                      <c:pt idx="5547">
                        <c:v>35122</c:v>
                      </c:pt>
                      <c:pt idx="5548">
                        <c:v>35121</c:v>
                      </c:pt>
                      <c:pt idx="5549">
                        <c:v>35118</c:v>
                      </c:pt>
                      <c:pt idx="5550">
                        <c:v>35117</c:v>
                      </c:pt>
                      <c:pt idx="5551">
                        <c:v>35116</c:v>
                      </c:pt>
                      <c:pt idx="5552">
                        <c:v>35115</c:v>
                      </c:pt>
                      <c:pt idx="5553">
                        <c:v>35114</c:v>
                      </c:pt>
                      <c:pt idx="5554">
                        <c:v>35111</c:v>
                      </c:pt>
                      <c:pt idx="5555">
                        <c:v>35110</c:v>
                      </c:pt>
                      <c:pt idx="5556">
                        <c:v>35109</c:v>
                      </c:pt>
                      <c:pt idx="5557">
                        <c:v>35108</c:v>
                      </c:pt>
                      <c:pt idx="5558">
                        <c:v>35107</c:v>
                      </c:pt>
                      <c:pt idx="5559">
                        <c:v>35104</c:v>
                      </c:pt>
                      <c:pt idx="5560">
                        <c:v>35103</c:v>
                      </c:pt>
                      <c:pt idx="5561">
                        <c:v>35102</c:v>
                      </c:pt>
                      <c:pt idx="5562">
                        <c:v>35101</c:v>
                      </c:pt>
                      <c:pt idx="5563">
                        <c:v>35100</c:v>
                      </c:pt>
                      <c:pt idx="5564">
                        <c:v>35097</c:v>
                      </c:pt>
                      <c:pt idx="5565">
                        <c:v>35096</c:v>
                      </c:pt>
                      <c:pt idx="5566">
                        <c:v>35095</c:v>
                      </c:pt>
                      <c:pt idx="5567">
                        <c:v>35094</c:v>
                      </c:pt>
                      <c:pt idx="5568">
                        <c:v>35093</c:v>
                      </c:pt>
                      <c:pt idx="5569">
                        <c:v>35090</c:v>
                      </c:pt>
                      <c:pt idx="5570">
                        <c:v>35089</c:v>
                      </c:pt>
                      <c:pt idx="5571">
                        <c:v>35088</c:v>
                      </c:pt>
                      <c:pt idx="5572">
                        <c:v>35087</c:v>
                      </c:pt>
                      <c:pt idx="5573">
                        <c:v>35086</c:v>
                      </c:pt>
                      <c:pt idx="5574">
                        <c:v>35083</c:v>
                      </c:pt>
                      <c:pt idx="5575">
                        <c:v>35082</c:v>
                      </c:pt>
                      <c:pt idx="5576">
                        <c:v>35081</c:v>
                      </c:pt>
                      <c:pt idx="5577">
                        <c:v>35080</c:v>
                      </c:pt>
                      <c:pt idx="5578">
                        <c:v>35079</c:v>
                      </c:pt>
                      <c:pt idx="5579">
                        <c:v>35076</c:v>
                      </c:pt>
                      <c:pt idx="5580">
                        <c:v>35075</c:v>
                      </c:pt>
                      <c:pt idx="5581">
                        <c:v>35074</c:v>
                      </c:pt>
                      <c:pt idx="5582">
                        <c:v>35073</c:v>
                      </c:pt>
                      <c:pt idx="5583">
                        <c:v>35072</c:v>
                      </c:pt>
                      <c:pt idx="5584">
                        <c:v>35069</c:v>
                      </c:pt>
                      <c:pt idx="5585">
                        <c:v>35068</c:v>
                      </c:pt>
                      <c:pt idx="5586">
                        <c:v>35067</c:v>
                      </c:pt>
                      <c:pt idx="5587">
                        <c:v>35066</c:v>
                      </c:pt>
                      <c:pt idx="5588">
                        <c:v>35065</c:v>
                      </c:pt>
                      <c:pt idx="5589">
                        <c:v>35062</c:v>
                      </c:pt>
                      <c:pt idx="5590">
                        <c:v>35061</c:v>
                      </c:pt>
                      <c:pt idx="5591">
                        <c:v>35060</c:v>
                      </c:pt>
                      <c:pt idx="5592">
                        <c:v>35059</c:v>
                      </c:pt>
                      <c:pt idx="5593">
                        <c:v>35058</c:v>
                      </c:pt>
                      <c:pt idx="5594">
                        <c:v>35055</c:v>
                      </c:pt>
                      <c:pt idx="5595">
                        <c:v>35054</c:v>
                      </c:pt>
                      <c:pt idx="5596">
                        <c:v>35053</c:v>
                      </c:pt>
                      <c:pt idx="5597">
                        <c:v>35052</c:v>
                      </c:pt>
                      <c:pt idx="5598">
                        <c:v>35051</c:v>
                      </c:pt>
                      <c:pt idx="5599">
                        <c:v>35048</c:v>
                      </c:pt>
                      <c:pt idx="5600">
                        <c:v>35047</c:v>
                      </c:pt>
                      <c:pt idx="5601">
                        <c:v>35046</c:v>
                      </c:pt>
                      <c:pt idx="5602">
                        <c:v>35045</c:v>
                      </c:pt>
                      <c:pt idx="5603">
                        <c:v>35044</c:v>
                      </c:pt>
                      <c:pt idx="5604">
                        <c:v>35041</c:v>
                      </c:pt>
                      <c:pt idx="5605">
                        <c:v>35040</c:v>
                      </c:pt>
                      <c:pt idx="5606">
                        <c:v>35039</c:v>
                      </c:pt>
                      <c:pt idx="5607">
                        <c:v>35038</c:v>
                      </c:pt>
                      <c:pt idx="5608">
                        <c:v>35037</c:v>
                      </c:pt>
                      <c:pt idx="5609">
                        <c:v>35034</c:v>
                      </c:pt>
                      <c:pt idx="5610">
                        <c:v>35033</c:v>
                      </c:pt>
                      <c:pt idx="5611">
                        <c:v>35032</c:v>
                      </c:pt>
                      <c:pt idx="5612">
                        <c:v>35031</c:v>
                      </c:pt>
                      <c:pt idx="5613">
                        <c:v>35030</c:v>
                      </c:pt>
                      <c:pt idx="5614">
                        <c:v>35027</c:v>
                      </c:pt>
                      <c:pt idx="5615">
                        <c:v>35026</c:v>
                      </c:pt>
                      <c:pt idx="5616">
                        <c:v>35025</c:v>
                      </c:pt>
                      <c:pt idx="5617">
                        <c:v>35024</c:v>
                      </c:pt>
                      <c:pt idx="5618">
                        <c:v>35023</c:v>
                      </c:pt>
                      <c:pt idx="5619">
                        <c:v>35020</c:v>
                      </c:pt>
                      <c:pt idx="5620">
                        <c:v>35019</c:v>
                      </c:pt>
                      <c:pt idx="5621">
                        <c:v>35018</c:v>
                      </c:pt>
                      <c:pt idx="5622">
                        <c:v>35017</c:v>
                      </c:pt>
                      <c:pt idx="5623">
                        <c:v>35016</c:v>
                      </c:pt>
                      <c:pt idx="5624">
                        <c:v>35013</c:v>
                      </c:pt>
                      <c:pt idx="5625">
                        <c:v>35012</c:v>
                      </c:pt>
                      <c:pt idx="5626">
                        <c:v>35011</c:v>
                      </c:pt>
                      <c:pt idx="5627">
                        <c:v>35010</c:v>
                      </c:pt>
                      <c:pt idx="5628">
                        <c:v>35009</c:v>
                      </c:pt>
                      <c:pt idx="5629">
                        <c:v>35006</c:v>
                      </c:pt>
                      <c:pt idx="5630">
                        <c:v>35005</c:v>
                      </c:pt>
                      <c:pt idx="5631">
                        <c:v>35004</c:v>
                      </c:pt>
                      <c:pt idx="5632">
                        <c:v>35003</c:v>
                      </c:pt>
                      <c:pt idx="5633">
                        <c:v>35002</c:v>
                      </c:pt>
                      <c:pt idx="5634">
                        <c:v>34999</c:v>
                      </c:pt>
                      <c:pt idx="5635">
                        <c:v>34998</c:v>
                      </c:pt>
                      <c:pt idx="5636">
                        <c:v>34997</c:v>
                      </c:pt>
                      <c:pt idx="5637">
                        <c:v>34996</c:v>
                      </c:pt>
                      <c:pt idx="5638">
                        <c:v>34995</c:v>
                      </c:pt>
                      <c:pt idx="5639">
                        <c:v>34992</c:v>
                      </c:pt>
                      <c:pt idx="5640">
                        <c:v>34991</c:v>
                      </c:pt>
                      <c:pt idx="5641">
                        <c:v>34990</c:v>
                      </c:pt>
                      <c:pt idx="5642">
                        <c:v>34989</c:v>
                      </c:pt>
                      <c:pt idx="5643">
                        <c:v>34988</c:v>
                      </c:pt>
                      <c:pt idx="5644">
                        <c:v>34985</c:v>
                      </c:pt>
                      <c:pt idx="5645">
                        <c:v>34984</c:v>
                      </c:pt>
                      <c:pt idx="5646">
                        <c:v>34983</c:v>
                      </c:pt>
                      <c:pt idx="5647">
                        <c:v>34982</c:v>
                      </c:pt>
                      <c:pt idx="5648">
                        <c:v>34981</c:v>
                      </c:pt>
                      <c:pt idx="5649">
                        <c:v>34978</c:v>
                      </c:pt>
                      <c:pt idx="5650">
                        <c:v>34977</c:v>
                      </c:pt>
                      <c:pt idx="5651">
                        <c:v>34976</c:v>
                      </c:pt>
                      <c:pt idx="5652">
                        <c:v>34975</c:v>
                      </c:pt>
                      <c:pt idx="5653">
                        <c:v>34974</c:v>
                      </c:pt>
                      <c:pt idx="5654">
                        <c:v>34971</c:v>
                      </c:pt>
                      <c:pt idx="5655">
                        <c:v>34970</c:v>
                      </c:pt>
                      <c:pt idx="5656">
                        <c:v>34969</c:v>
                      </c:pt>
                      <c:pt idx="5657">
                        <c:v>34968</c:v>
                      </c:pt>
                      <c:pt idx="5658">
                        <c:v>34967</c:v>
                      </c:pt>
                      <c:pt idx="5659">
                        <c:v>34964</c:v>
                      </c:pt>
                      <c:pt idx="5660">
                        <c:v>34963</c:v>
                      </c:pt>
                      <c:pt idx="5661">
                        <c:v>34962</c:v>
                      </c:pt>
                      <c:pt idx="5662">
                        <c:v>34961</c:v>
                      </c:pt>
                      <c:pt idx="5663">
                        <c:v>34960</c:v>
                      </c:pt>
                      <c:pt idx="5664">
                        <c:v>34957</c:v>
                      </c:pt>
                      <c:pt idx="5665">
                        <c:v>34956</c:v>
                      </c:pt>
                      <c:pt idx="5666">
                        <c:v>34955</c:v>
                      </c:pt>
                      <c:pt idx="5667">
                        <c:v>34954</c:v>
                      </c:pt>
                      <c:pt idx="5668">
                        <c:v>34953</c:v>
                      </c:pt>
                      <c:pt idx="5669">
                        <c:v>34950</c:v>
                      </c:pt>
                      <c:pt idx="5670">
                        <c:v>34949</c:v>
                      </c:pt>
                      <c:pt idx="5671">
                        <c:v>34948</c:v>
                      </c:pt>
                      <c:pt idx="5672">
                        <c:v>34947</c:v>
                      </c:pt>
                      <c:pt idx="5673">
                        <c:v>34946</c:v>
                      </c:pt>
                      <c:pt idx="5674">
                        <c:v>34943</c:v>
                      </c:pt>
                      <c:pt idx="5675">
                        <c:v>34942</c:v>
                      </c:pt>
                      <c:pt idx="5676">
                        <c:v>34941</c:v>
                      </c:pt>
                      <c:pt idx="5677">
                        <c:v>34940</c:v>
                      </c:pt>
                      <c:pt idx="5678">
                        <c:v>34939</c:v>
                      </c:pt>
                      <c:pt idx="5679">
                        <c:v>34936</c:v>
                      </c:pt>
                      <c:pt idx="5680">
                        <c:v>34935</c:v>
                      </c:pt>
                      <c:pt idx="5681">
                        <c:v>34934</c:v>
                      </c:pt>
                      <c:pt idx="5682">
                        <c:v>34933</c:v>
                      </c:pt>
                      <c:pt idx="5683">
                        <c:v>34932</c:v>
                      </c:pt>
                      <c:pt idx="5684">
                        <c:v>34929</c:v>
                      </c:pt>
                      <c:pt idx="5685">
                        <c:v>34928</c:v>
                      </c:pt>
                      <c:pt idx="5686">
                        <c:v>34927</c:v>
                      </c:pt>
                      <c:pt idx="5687">
                        <c:v>34926</c:v>
                      </c:pt>
                      <c:pt idx="5688">
                        <c:v>34925</c:v>
                      </c:pt>
                      <c:pt idx="5689">
                        <c:v>34922</c:v>
                      </c:pt>
                      <c:pt idx="5690">
                        <c:v>34921</c:v>
                      </c:pt>
                      <c:pt idx="5691">
                        <c:v>34920</c:v>
                      </c:pt>
                      <c:pt idx="5692">
                        <c:v>34919</c:v>
                      </c:pt>
                      <c:pt idx="5693">
                        <c:v>34918</c:v>
                      </c:pt>
                      <c:pt idx="5694">
                        <c:v>34915</c:v>
                      </c:pt>
                      <c:pt idx="5695">
                        <c:v>34914</c:v>
                      </c:pt>
                      <c:pt idx="5696">
                        <c:v>34913</c:v>
                      </c:pt>
                      <c:pt idx="5697">
                        <c:v>34912</c:v>
                      </c:pt>
                      <c:pt idx="5698">
                        <c:v>34911</c:v>
                      </c:pt>
                      <c:pt idx="5699">
                        <c:v>34908</c:v>
                      </c:pt>
                      <c:pt idx="5700">
                        <c:v>34907</c:v>
                      </c:pt>
                      <c:pt idx="5701">
                        <c:v>34906</c:v>
                      </c:pt>
                      <c:pt idx="5702">
                        <c:v>34905</c:v>
                      </c:pt>
                      <c:pt idx="5703">
                        <c:v>34904</c:v>
                      </c:pt>
                      <c:pt idx="5704">
                        <c:v>34901</c:v>
                      </c:pt>
                      <c:pt idx="5705">
                        <c:v>34900</c:v>
                      </c:pt>
                      <c:pt idx="5706">
                        <c:v>34899</c:v>
                      </c:pt>
                      <c:pt idx="5707">
                        <c:v>34898</c:v>
                      </c:pt>
                      <c:pt idx="5708">
                        <c:v>34897</c:v>
                      </c:pt>
                      <c:pt idx="5709">
                        <c:v>34894</c:v>
                      </c:pt>
                      <c:pt idx="5710">
                        <c:v>34893</c:v>
                      </c:pt>
                      <c:pt idx="5711">
                        <c:v>34892</c:v>
                      </c:pt>
                      <c:pt idx="5712">
                        <c:v>34891</c:v>
                      </c:pt>
                      <c:pt idx="5713">
                        <c:v>34890</c:v>
                      </c:pt>
                      <c:pt idx="5714">
                        <c:v>34887</c:v>
                      </c:pt>
                      <c:pt idx="5715">
                        <c:v>34886</c:v>
                      </c:pt>
                      <c:pt idx="5716">
                        <c:v>34885</c:v>
                      </c:pt>
                      <c:pt idx="5717">
                        <c:v>34884</c:v>
                      </c:pt>
                      <c:pt idx="5718">
                        <c:v>34883</c:v>
                      </c:pt>
                      <c:pt idx="5719">
                        <c:v>34880</c:v>
                      </c:pt>
                      <c:pt idx="5720">
                        <c:v>34879</c:v>
                      </c:pt>
                      <c:pt idx="5721">
                        <c:v>34878</c:v>
                      </c:pt>
                      <c:pt idx="5722">
                        <c:v>34877</c:v>
                      </c:pt>
                      <c:pt idx="5723">
                        <c:v>34876</c:v>
                      </c:pt>
                      <c:pt idx="5724">
                        <c:v>34873</c:v>
                      </c:pt>
                      <c:pt idx="5725">
                        <c:v>34872</c:v>
                      </c:pt>
                      <c:pt idx="5726">
                        <c:v>34871</c:v>
                      </c:pt>
                      <c:pt idx="5727">
                        <c:v>34870</c:v>
                      </c:pt>
                      <c:pt idx="5728">
                        <c:v>34869</c:v>
                      </c:pt>
                      <c:pt idx="5729">
                        <c:v>34866</c:v>
                      </c:pt>
                    </c:numCache>
                  </c:numRef>
                </c15:cat>
              </c15:filteredCategoryTitle>
            </c:ext>
            <c:ext xmlns:c16="http://schemas.microsoft.com/office/drawing/2014/chart" uri="{C3380CC4-5D6E-409C-BE32-E72D297353CC}">
              <c16:uniqueId val="{00000000-A2F6-4A87-99B2-95435A4C7B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4808664"/>
        <c:axId val="484805136"/>
      </c:lineChart>
      <c:catAx>
        <c:axId val="484808664"/>
        <c:scaling>
          <c:orientation val="minMax"/>
          <c:min val="1661"/>
        </c:scaling>
        <c:delete val="0"/>
        <c:axPos val="b"/>
        <c:numFmt formatCode="yyyy" sourceLinked="0"/>
        <c:majorTickMark val="out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4805136"/>
        <c:crosses val="autoZero"/>
        <c:auto val="1"/>
        <c:lblAlgn val="ctr"/>
        <c:lblOffset val="100"/>
        <c:noMultiLvlLbl val="1"/>
      </c:catAx>
      <c:valAx>
        <c:axId val="484805136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4808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Sheet1!$B$1:$B$54</c:f>
              <c:numCache>
                <c:formatCode>"£"#,##0</c:formatCode>
                <c:ptCount val="54"/>
                <c:pt idx="0">
                  <c:v>369.14920000000001</c:v>
                </c:pt>
                <c:pt idx="1">
                  <c:v>345.22160000000002</c:v>
                </c:pt>
                <c:pt idx="2">
                  <c:v>326.08429999999998</c:v>
                </c:pt>
                <c:pt idx="3">
                  <c:v>293.34269999999998</c:v>
                </c:pt>
                <c:pt idx="4">
                  <c:v>275.8972</c:v>
                </c:pt>
                <c:pt idx="5">
                  <c:v>226.25890000000001</c:v>
                </c:pt>
                <c:pt idx="6">
                  <c:v>218.1781</c:v>
                </c:pt>
                <c:pt idx="7">
                  <c:v>208.14490000000001</c:v>
                </c:pt>
                <c:pt idx="8">
                  <c:v>177.7236</c:v>
                </c:pt>
                <c:pt idx="9">
                  <c:v>170.92910000000001</c:v>
                </c:pt>
                <c:pt idx="10">
                  <c:v>167.30179999999999</c:v>
                </c:pt>
                <c:pt idx="11">
                  <c:v>149.65880000000001</c:v>
                </c:pt>
                <c:pt idx="12">
                  <c:v>140.75229999999999</c:v>
                </c:pt>
                <c:pt idx="13">
                  <c:v>140.75229999999999</c:v>
                </c:pt>
                <c:pt idx="14">
                  <c:v>120.5052</c:v>
                </c:pt>
                <c:pt idx="15">
                  <c:v>120.5052</c:v>
                </c:pt>
                <c:pt idx="16">
                  <c:v>100.7122</c:v>
                </c:pt>
                <c:pt idx="17">
                  <c:v>100.7122</c:v>
                </c:pt>
                <c:pt idx="18">
                  <c:v>90.186300000000003</c:v>
                </c:pt>
                <c:pt idx="19">
                  <c:v>82.258400000000094</c:v>
                </c:pt>
                <c:pt idx="20">
                  <c:v>82.258400000000094</c:v>
                </c:pt>
                <c:pt idx="21">
                  <c:v>81.873099999999994</c:v>
                </c:pt>
                <c:pt idx="22">
                  <c:v>72.006699999999995</c:v>
                </c:pt>
                <c:pt idx="23">
                  <c:v>63.7102</c:v>
                </c:pt>
                <c:pt idx="24">
                  <c:v>55.781500000000001</c:v>
                </c:pt>
                <c:pt idx="25">
                  <c:v>55.781500000000001</c:v>
                </c:pt>
                <c:pt idx="26">
                  <c:v>48.061799999999998</c:v>
                </c:pt>
                <c:pt idx="27">
                  <c:v>44.723700000000001</c:v>
                </c:pt>
                <c:pt idx="28">
                  <c:v>39.415100000000002</c:v>
                </c:pt>
                <c:pt idx="29">
                  <c:v>39.415100000000002</c:v>
                </c:pt>
                <c:pt idx="30">
                  <c:v>33.460299999999997</c:v>
                </c:pt>
                <c:pt idx="31">
                  <c:v>32.914299999999997</c:v>
                </c:pt>
                <c:pt idx="32">
                  <c:v>32.914299999999997</c:v>
                </c:pt>
                <c:pt idx="33">
                  <c:v>27.329699999999999</c:v>
                </c:pt>
                <c:pt idx="34">
                  <c:v>27.329699999999999</c:v>
                </c:pt>
                <c:pt idx="35">
                  <c:v>27.329699999999999</c:v>
                </c:pt>
                <c:pt idx="36">
                  <c:v>20.124500000000001</c:v>
                </c:pt>
                <c:pt idx="37">
                  <c:v>20.124500000000001</c:v>
                </c:pt>
                <c:pt idx="38">
                  <c:v>20.124500000000001</c:v>
                </c:pt>
                <c:pt idx="39">
                  <c:v>11.483599999999999</c:v>
                </c:pt>
                <c:pt idx="40">
                  <c:v>11.483599999999999</c:v>
                </c:pt>
                <c:pt idx="41">
                  <c:v>11.2996</c:v>
                </c:pt>
                <c:pt idx="42">
                  <c:v>11.2996</c:v>
                </c:pt>
                <c:pt idx="43">
                  <c:v>2.645</c:v>
                </c:pt>
                <c:pt idx="44">
                  <c:v>2.645</c:v>
                </c:pt>
                <c:pt idx="45">
                  <c:v>2.645</c:v>
                </c:pt>
                <c:pt idx="46">
                  <c:v>2.645</c:v>
                </c:pt>
                <c:pt idx="47">
                  <c:v>2.645</c:v>
                </c:pt>
                <c:pt idx="48">
                  <c:v>2.645</c:v>
                </c:pt>
                <c:pt idx="49">
                  <c:v>1.5429999999999999</c:v>
                </c:pt>
                <c:pt idx="50">
                  <c:v>1.5429999999999999</c:v>
                </c:pt>
                <c:pt idx="51">
                  <c:v>1.5429999999999999</c:v>
                </c:pt>
                <c:pt idx="52">
                  <c:v>0</c:v>
                </c:pt>
                <c:pt idx="53">
                  <c:v>0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filteredCategoryTitle>
                <c15:cat>
                  <c:numRef>
                    <c:extLst>
                      <c:ext uri="{02D57815-91ED-43cb-92C2-25804820EDAC}">
                        <c15:formulaRef>
                          <c15:sqref>Sheet1!$A$1:$A$54</c15:sqref>
                        </c15:formulaRef>
                      </c:ext>
                    </c:extLst>
                    <c:numCache>
                      <c:formatCode>m/d/yyyy</c:formatCode>
                      <c:ptCount val="54"/>
                      <c:pt idx="0">
                        <c:v>42825</c:v>
                      </c:pt>
                      <c:pt idx="1">
                        <c:v>43190</c:v>
                      </c:pt>
                      <c:pt idx="2">
                        <c:v>43555</c:v>
                      </c:pt>
                      <c:pt idx="3">
                        <c:v>43921</c:v>
                      </c:pt>
                      <c:pt idx="4">
                        <c:v>44286</c:v>
                      </c:pt>
                      <c:pt idx="5">
                        <c:v>44651</c:v>
                      </c:pt>
                      <c:pt idx="6">
                        <c:v>45016</c:v>
                      </c:pt>
                      <c:pt idx="7">
                        <c:v>45382</c:v>
                      </c:pt>
                      <c:pt idx="8">
                        <c:v>45747</c:v>
                      </c:pt>
                      <c:pt idx="9">
                        <c:v>46112</c:v>
                      </c:pt>
                      <c:pt idx="10">
                        <c:v>46477</c:v>
                      </c:pt>
                      <c:pt idx="11">
                        <c:v>46843</c:v>
                      </c:pt>
                      <c:pt idx="12">
                        <c:v>47208</c:v>
                      </c:pt>
                      <c:pt idx="13">
                        <c:v>47573</c:v>
                      </c:pt>
                      <c:pt idx="14">
                        <c:v>47938</c:v>
                      </c:pt>
                      <c:pt idx="15">
                        <c:v>48304</c:v>
                      </c:pt>
                      <c:pt idx="16">
                        <c:v>48669</c:v>
                      </c:pt>
                      <c:pt idx="17">
                        <c:v>49034</c:v>
                      </c:pt>
                      <c:pt idx="18">
                        <c:v>49399</c:v>
                      </c:pt>
                      <c:pt idx="19">
                        <c:v>49765</c:v>
                      </c:pt>
                      <c:pt idx="20">
                        <c:v>50130</c:v>
                      </c:pt>
                      <c:pt idx="21">
                        <c:v>50495</c:v>
                      </c:pt>
                      <c:pt idx="22">
                        <c:v>50860</c:v>
                      </c:pt>
                      <c:pt idx="23">
                        <c:v>51226</c:v>
                      </c:pt>
                      <c:pt idx="24">
                        <c:v>51591</c:v>
                      </c:pt>
                      <c:pt idx="25">
                        <c:v>51956</c:v>
                      </c:pt>
                      <c:pt idx="26">
                        <c:v>52321</c:v>
                      </c:pt>
                      <c:pt idx="27">
                        <c:v>52687</c:v>
                      </c:pt>
                      <c:pt idx="28">
                        <c:v>53052</c:v>
                      </c:pt>
                      <c:pt idx="29">
                        <c:v>53417</c:v>
                      </c:pt>
                      <c:pt idx="30">
                        <c:v>53782</c:v>
                      </c:pt>
                      <c:pt idx="31">
                        <c:v>54148</c:v>
                      </c:pt>
                      <c:pt idx="32">
                        <c:v>54513</c:v>
                      </c:pt>
                      <c:pt idx="33">
                        <c:v>54878</c:v>
                      </c:pt>
                      <c:pt idx="34">
                        <c:v>55243</c:v>
                      </c:pt>
                      <c:pt idx="35">
                        <c:v>55609</c:v>
                      </c:pt>
                      <c:pt idx="36">
                        <c:v>55974</c:v>
                      </c:pt>
                      <c:pt idx="37">
                        <c:v>56339</c:v>
                      </c:pt>
                      <c:pt idx="38">
                        <c:v>56704</c:v>
                      </c:pt>
                      <c:pt idx="39">
                        <c:v>57070</c:v>
                      </c:pt>
                      <c:pt idx="40">
                        <c:v>57435</c:v>
                      </c:pt>
                      <c:pt idx="41">
                        <c:v>57800</c:v>
                      </c:pt>
                      <c:pt idx="42">
                        <c:v>58165</c:v>
                      </c:pt>
                      <c:pt idx="43">
                        <c:v>58531</c:v>
                      </c:pt>
                      <c:pt idx="44">
                        <c:v>58896</c:v>
                      </c:pt>
                      <c:pt idx="45">
                        <c:v>59261</c:v>
                      </c:pt>
                      <c:pt idx="46">
                        <c:v>59626</c:v>
                      </c:pt>
                      <c:pt idx="47">
                        <c:v>59992</c:v>
                      </c:pt>
                      <c:pt idx="48">
                        <c:v>60357</c:v>
                      </c:pt>
                      <c:pt idx="49">
                        <c:v>60722</c:v>
                      </c:pt>
                      <c:pt idx="50">
                        <c:v>61087</c:v>
                      </c:pt>
                      <c:pt idx="51">
                        <c:v>61453</c:v>
                      </c:pt>
                      <c:pt idx="52">
                        <c:v>61818</c:v>
                      </c:pt>
                      <c:pt idx="53">
                        <c:v>62183</c:v>
                      </c:pt>
                    </c:numCache>
                  </c:numRef>
                </c15:cat>
              </c15:filteredCategoryTitle>
            </c:ext>
            <c:ext xmlns:c16="http://schemas.microsoft.com/office/drawing/2014/chart" uri="{C3380CC4-5D6E-409C-BE32-E72D297353CC}">
              <c16:uniqueId val="{00000000-62D7-4212-A893-8DD0614F1E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4799256"/>
        <c:axId val="484802392"/>
      </c:lineChart>
      <c:catAx>
        <c:axId val="484799256"/>
        <c:scaling>
          <c:orientation val="minMax"/>
        </c:scaling>
        <c:delete val="0"/>
        <c:axPos val="b"/>
        <c:numFmt formatCode="yyyy" sourceLinked="0"/>
        <c:majorTickMark val="out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4802392"/>
        <c:crosses val="autoZero"/>
        <c:auto val="1"/>
        <c:lblAlgn val="ctr"/>
        <c:lblOffset val="100"/>
        <c:noMultiLvlLbl val="1"/>
      </c:catAx>
      <c:valAx>
        <c:axId val="484802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4799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0.17949</cdr:x>
      <cdr:y>0.05053</cdr:y>
    </cdr:from>
    <cdr:to>
      <cdr:x>0.18282</cdr:x>
      <cdr:y>0.87831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14C8BFBB-2C03-440E-B6EA-ADE482D64688}"/>
            </a:ext>
          </a:extLst>
        </cdr:cNvPr>
        <cdr:cNvCxnSpPr/>
      </cdr:nvCxnSpPr>
      <cdr:spPr>
        <a:xfrm xmlns:a="http://schemas.openxmlformats.org/drawingml/2006/main" flipH="1">
          <a:off x="1152128" y="144016"/>
          <a:ext cx="21376" cy="2359167"/>
        </a:xfrm>
        <a:prstGeom xmlns:a="http://schemas.openxmlformats.org/drawingml/2006/main" prst="line">
          <a:avLst/>
        </a:prstGeom>
        <a:ln xmlns:a="http://schemas.openxmlformats.org/drawingml/2006/main" w="38100"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0.08041</cdr:x>
      <cdr:y>0.70745</cdr:y>
    </cdr:from>
    <cdr:to>
      <cdr:x>0.98686</cdr:x>
      <cdr:y>0.70745</cdr:y>
    </cdr:to>
    <cdr:cxnSp macro="">
      <cdr:nvCxnSpPr>
        <cdr:cNvPr id="4" name="Straight Connector 3">
          <a:extLst xmlns:a="http://schemas.openxmlformats.org/drawingml/2006/main">
            <a:ext uri="{FF2B5EF4-FFF2-40B4-BE49-F238E27FC236}">
              <a16:creationId xmlns:a16="http://schemas.microsoft.com/office/drawing/2014/main" id="{CE606C13-0DBE-42E7-A2BD-FFE56747D3CB}"/>
            </a:ext>
          </a:extLst>
        </cdr:cNvPr>
        <cdr:cNvCxnSpPr/>
      </cdr:nvCxnSpPr>
      <cdr:spPr>
        <a:xfrm xmlns:a="http://schemas.openxmlformats.org/drawingml/2006/main" flipH="1">
          <a:off x="516165" y="2016224"/>
          <a:ext cx="5818534" cy="0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rgbClr val="2F5079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C75E569-FA29-4591-9ED9-413A86DC2D1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4832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342900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685800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028700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371600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5E569-FA29-4591-9ED9-413A86DC2D18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20191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5E569-FA29-4591-9ED9-413A86DC2D18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281679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5E569-FA29-4591-9ED9-413A86DC2D18}" type="slidenum">
              <a:rPr lang="en-GB" smtClean="0"/>
              <a:pPr/>
              <a:t>100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674394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5E569-FA29-4591-9ED9-413A86DC2D18}" type="slidenum">
              <a:rPr lang="en-GB" smtClean="0"/>
              <a:pPr/>
              <a:t>101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7528660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5E569-FA29-4591-9ED9-413A86DC2D18}" type="slidenum">
              <a:rPr lang="en-GB" smtClean="0"/>
              <a:pPr/>
              <a:t>102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613033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5E569-FA29-4591-9ED9-413A86DC2D18}" type="slidenum">
              <a:rPr lang="en-GB" smtClean="0"/>
              <a:pPr/>
              <a:t>103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6685257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5E569-FA29-4591-9ED9-413A86DC2D18}" type="slidenum">
              <a:rPr lang="en-GB" smtClean="0"/>
              <a:pPr/>
              <a:t>104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0241321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5E569-FA29-4591-9ED9-413A86DC2D18}" type="slidenum">
              <a:rPr lang="en-GB" smtClean="0"/>
              <a:pPr/>
              <a:t>105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38746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5E569-FA29-4591-9ED9-413A86DC2D18}" type="slidenum">
              <a:rPr lang="en-GB" smtClean="0"/>
              <a:pPr/>
              <a:t>106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0154672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5E569-FA29-4591-9ED9-413A86DC2D18}" type="slidenum">
              <a:rPr lang="en-GB" smtClean="0"/>
              <a:pPr/>
              <a:t>107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361489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5E569-FA29-4591-9ED9-413A86DC2D18}" type="slidenum">
              <a:rPr lang="en-GB" smtClean="0"/>
              <a:pPr/>
              <a:t>108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913362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5E569-FA29-4591-9ED9-413A86DC2D18}" type="slidenum">
              <a:rPr lang="en-GB" smtClean="0"/>
              <a:pPr/>
              <a:t>109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9234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5E569-FA29-4591-9ED9-413A86DC2D18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073654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5E569-FA29-4591-9ED9-413A86DC2D18}" type="slidenum">
              <a:rPr lang="en-GB" smtClean="0"/>
              <a:pPr/>
              <a:t>110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651931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5E569-FA29-4591-9ED9-413A86DC2D18}" type="slidenum">
              <a:rPr lang="en-GB" smtClean="0"/>
              <a:pPr/>
              <a:t>111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9691241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5E569-FA29-4591-9ED9-413A86DC2D18}" type="slidenum">
              <a:rPr lang="en-GB" smtClean="0"/>
              <a:pPr/>
              <a:t>112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957453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5E569-FA29-4591-9ED9-413A86DC2D18}" type="slidenum">
              <a:rPr lang="en-GB" smtClean="0"/>
              <a:pPr/>
              <a:t>113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759656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5E569-FA29-4591-9ED9-413A86DC2D18}" type="slidenum">
              <a:rPr lang="en-GB" smtClean="0"/>
              <a:pPr/>
              <a:t>114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72390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5E569-FA29-4591-9ED9-413A86DC2D18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9272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5E569-FA29-4591-9ED9-413A86DC2D18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28019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5E569-FA29-4591-9ED9-413A86DC2D18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6953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5E569-FA29-4591-9ED9-413A86DC2D18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02669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5E569-FA29-4591-9ED9-413A86DC2D18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6161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5E569-FA29-4591-9ED9-413A86DC2D18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4141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5E569-FA29-4591-9ED9-413A86DC2D18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74684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5E569-FA29-4591-9ED9-413A86DC2D18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427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5E569-FA29-4591-9ED9-413A86DC2D18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08379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5E569-FA29-4591-9ED9-413A86DC2D18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80040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5E569-FA29-4591-9ED9-413A86DC2D18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0774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5E569-FA29-4591-9ED9-413A86DC2D18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9848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5E569-FA29-4591-9ED9-413A86DC2D18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1742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5E569-FA29-4591-9ED9-413A86DC2D18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7141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5E569-FA29-4591-9ED9-413A86DC2D18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18074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5E569-FA29-4591-9ED9-413A86DC2D18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7514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5E569-FA29-4591-9ED9-413A86DC2D18}" type="slidenum">
              <a:rPr lang="en-GB" smtClean="0"/>
              <a:pPr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636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5E569-FA29-4591-9ED9-413A86DC2D18}" type="slidenum">
              <a:rPr lang="en-GB" smtClean="0"/>
              <a:pPr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02541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5E569-FA29-4591-9ED9-413A86DC2D18}" type="slidenum">
              <a:rPr lang="en-GB" smtClean="0"/>
              <a:pPr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0259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5E569-FA29-4591-9ED9-413A86DC2D18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2634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5E569-FA29-4591-9ED9-413A86DC2D18}" type="slidenum">
              <a:rPr lang="en-GB" smtClean="0"/>
              <a:pPr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4721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5E569-FA29-4591-9ED9-413A86DC2D18}" type="slidenum">
              <a:rPr lang="en-GB" smtClean="0"/>
              <a:pPr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17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5E569-FA29-4591-9ED9-413A86DC2D18}" type="slidenum">
              <a:rPr lang="en-GB" smtClean="0"/>
              <a:pPr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4970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5E569-FA29-4591-9ED9-413A86DC2D18}" type="slidenum">
              <a:rPr lang="en-GB" smtClean="0"/>
              <a:pPr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8020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5E569-FA29-4591-9ED9-413A86DC2D18}" type="slidenum">
              <a:rPr lang="en-GB" smtClean="0"/>
              <a:pPr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99520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5E569-FA29-4591-9ED9-413A86DC2D18}" type="slidenum">
              <a:rPr lang="en-GB" smtClean="0"/>
              <a:pPr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00317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5E569-FA29-4591-9ED9-413A86DC2D18}" type="slidenum">
              <a:rPr lang="en-GB" smtClean="0"/>
              <a:pPr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26052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5E569-FA29-4591-9ED9-413A86DC2D18}" type="slidenum">
              <a:rPr lang="en-GB" smtClean="0"/>
              <a:pPr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6106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5E569-FA29-4591-9ED9-413A86DC2D18}" type="slidenum">
              <a:rPr lang="en-GB" smtClean="0"/>
              <a:pPr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79431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5E569-FA29-4591-9ED9-413A86DC2D18}" type="slidenum">
              <a:rPr lang="en-GB" smtClean="0"/>
              <a:pPr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2536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5E569-FA29-4591-9ED9-413A86DC2D18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19719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5E569-FA29-4591-9ED9-413A86DC2D18}" type="slidenum">
              <a:rPr lang="en-GB" smtClean="0"/>
              <a:pPr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09224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5E569-FA29-4591-9ED9-413A86DC2D18}" type="slidenum">
              <a:rPr lang="en-GB" smtClean="0"/>
              <a:pPr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047313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5E569-FA29-4591-9ED9-413A86DC2D18}" type="slidenum">
              <a:rPr lang="en-GB" smtClean="0"/>
              <a:pPr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78079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5E569-FA29-4591-9ED9-413A86DC2D18}" type="slidenum">
              <a:rPr lang="en-GB" smtClean="0"/>
              <a:pPr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88016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5E569-FA29-4591-9ED9-413A86DC2D18}" type="slidenum">
              <a:rPr lang="en-GB" smtClean="0"/>
              <a:pPr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187648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5E569-FA29-4591-9ED9-413A86DC2D18}" type="slidenum">
              <a:rPr lang="en-GB" smtClean="0"/>
              <a:pPr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037472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5E569-FA29-4591-9ED9-413A86DC2D18}" type="slidenum">
              <a:rPr lang="en-GB" smtClean="0"/>
              <a:pPr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694968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5E569-FA29-4591-9ED9-413A86DC2D18}" type="slidenum">
              <a:rPr lang="en-GB" smtClean="0"/>
              <a:pPr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23343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5E569-FA29-4591-9ED9-413A86DC2D18}" type="slidenum">
              <a:rPr lang="en-GB" smtClean="0"/>
              <a:pPr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36692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5E569-FA29-4591-9ED9-413A86DC2D18}" type="slidenum">
              <a:rPr lang="en-GB" smtClean="0"/>
              <a:pPr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752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5E569-FA29-4591-9ED9-413A86DC2D18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279704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5E569-FA29-4591-9ED9-413A86DC2D18}" type="slidenum">
              <a:rPr lang="en-GB" smtClean="0"/>
              <a:pPr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75890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5E569-FA29-4591-9ED9-413A86DC2D18}" type="slidenum">
              <a:rPr lang="en-GB" smtClean="0"/>
              <a:pPr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21958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5E569-FA29-4591-9ED9-413A86DC2D18}" type="slidenum">
              <a:rPr lang="en-GB" smtClean="0"/>
              <a:pPr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95464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5E569-FA29-4591-9ED9-413A86DC2D18}" type="slidenum">
              <a:rPr lang="en-GB" smtClean="0"/>
              <a:pPr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70779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5E569-FA29-4591-9ED9-413A86DC2D18}" type="slidenum">
              <a:rPr lang="en-GB" smtClean="0"/>
              <a:pPr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21607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5E569-FA29-4591-9ED9-413A86DC2D18}" type="slidenum">
              <a:rPr lang="en-GB" smtClean="0"/>
              <a:pPr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258474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5E569-FA29-4591-9ED9-413A86DC2D18}" type="slidenum">
              <a:rPr lang="en-GB" smtClean="0"/>
              <a:pPr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876591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5E569-FA29-4591-9ED9-413A86DC2D18}" type="slidenum">
              <a:rPr lang="en-GB" smtClean="0"/>
              <a:pPr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57096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5E569-FA29-4591-9ED9-413A86DC2D18}" type="slidenum">
              <a:rPr lang="en-GB" smtClean="0"/>
              <a:pPr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919648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5E569-FA29-4591-9ED9-413A86DC2D18}" type="slidenum">
              <a:rPr lang="en-GB" smtClean="0"/>
              <a:pPr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7337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5E569-FA29-4591-9ED9-413A86DC2D18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9673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5E569-FA29-4591-9ED9-413A86DC2D18}" type="slidenum">
              <a:rPr lang="en-GB" smtClean="0"/>
              <a:pPr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07628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5E569-FA29-4591-9ED9-413A86DC2D18}" type="slidenum">
              <a:rPr lang="en-GB" smtClean="0"/>
              <a:pPr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424121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5E569-FA29-4591-9ED9-413A86DC2D18}" type="slidenum">
              <a:rPr lang="en-GB" smtClean="0"/>
              <a:pPr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97037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5E569-FA29-4591-9ED9-413A86DC2D18}" type="slidenum">
              <a:rPr lang="en-GB" smtClean="0"/>
              <a:pPr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846443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5E569-FA29-4591-9ED9-413A86DC2D18}" type="slidenum">
              <a:rPr lang="en-GB" smtClean="0"/>
              <a:pPr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68838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5E569-FA29-4591-9ED9-413A86DC2D18}" type="slidenum">
              <a:rPr lang="en-GB" smtClean="0"/>
              <a:pPr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25730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5E569-FA29-4591-9ED9-413A86DC2D18}" type="slidenum">
              <a:rPr lang="en-GB" smtClean="0"/>
              <a:pPr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72163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5E569-FA29-4591-9ED9-413A86DC2D18}" type="slidenum">
              <a:rPr lang="en-GB" smtClean="0"/>
              <a:pPr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281454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5E569-FA29-4591-9ED9-413A86DC2D18}" type="slidenum">
              <a:rPr lang="en-GB" smtClean="0"/>
              <a:pPr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812835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5E569-FA29-4591-9ED9-413A86DC2D18}" type="slidenum">
              <a:rPr lang="en-GB" smtClean="0"/>
              <a:pPr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3014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5E569-FA29-4591-9ED9-413A86DC2D18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36895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5E569-FA29-4591-9ED9-413A86DC2D18}" type="slidenum">
              <a:rPr lang="en-GB" smtClean="0"/>
              <a:pPr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273837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5E569-FA29-4591-9ED9-413A86DC2D18}" type="slidenum">
              <a:rPr lang="en-GB" smtClean="0"/>
              <a:pPr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5327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5E569-FA29-4591-9ED9-413A86DC2D18}" type="slidenum">
              <a:rPr lang="en-GB" smtClean="0"/>
              <a:pPr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91819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5E569-FA29-4591-9ED9-413A86DC2D18}" type="slidenum">
              <a:rPr lang="en-GB" smtClean="0"/>
              <a:pPr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82321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5E569-FA29-4591-9ED9-413A86DC2D18}" type="slidenum">
              <a:rPr lang="en-GB" smtClean="0"/>
              <a:pPr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390264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5E569-FA29-4591-9ED9-413A86DC2D18}" type="slidenum">
              <a:rPr lang="en-GB" smtClean="0"/>
              <a:pPr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55230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5E569-FA29-4591-9ED9-413A86DC2D18}" type="slidenum">
              <a:rPr lang="en-GB" smtClean="0"/>
              <a:pPr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28290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5E569-FA29-4591-9ED9-413A86DC2D18}" type="slidenum">
              <a:rPr lang="en-GB" smtClean="0"/>
              <a:pPr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34365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5E569-FA29-4591-9ED9-413A86DC2D18}" type="slidenum">
              <a:rPr lang="en-GB" smtClean="0"/>
              <a:pPr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08166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5E569-FA29-4591-9ED9-413A86DC2D18}" type="slidenum">
              <a:rPr lang="en-GB" smtClean="0"/>
              <a:pPr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7265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5E569-FA29-4591-9ED9-413A86DC2D18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389011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5E569-FA29-4591-9ED9-413A86DC2D18}" type="slidenum">
              <a:rPr lang="en-GB" smtClean="0"/>
              <a:pPr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90416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5E569-FA29-4591-9ED9-413A86DC2D18}" type="slidenum">
              <a:rPr lang="en-GB" smtClean="0"/>
              <a:pPr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36538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5E569-FA29-4591-9ED9-413A86DC2D18}" type="slidenum">
              <a:rPr lang="en-GB" smtClean="0"/>
              <a:pPr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2922699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5E569-FA29-4591-9ED9-413A86DC2D18}" type="slidenum">
              <a:rPr lang="en-GB" smtClean="0"/>
              <a:pPr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279878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5E569-FA29-4591-9ED9-413A86DC2D18}" type="slidenum">
              <a:rPr lang="en-GB" smtClean="0"/>
              <a:pPr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891303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5E569-FA29-4591-9ED9-413A86DC2D18}" type="slidenum">
              <a:rPr lang="en-GB" smtClean="0"/>
              <a:pPr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507512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5E569-FA29-4591-9ED9-413A86DC2D18}" type="slidenum">
              <a:rPr lang="en-GB" smtClean="0"/>
              <a:pPr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270157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5E569-FA29-4591-9ED9-413A86DC2D18}" type="slidenum">
              <a:rPr lang="en-GB" smtClean="0"/>
              <a:pPr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808600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5E569-FA29-4591-9ED9-413A86DC2D18}" type="slidenum">
              <a:rPr lang="en-GB" smtClean="0"/>
              <a:pPr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349172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5E569-FA29-4591-9ED9-413A86DC2D18}" type="slidenum">
              <a:rPr lang="en-GB" smtClean="0"/>
              <a:pPr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0755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5E569-FA29-4591-9ED9-413A86DC2D18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5784267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5E569-FA29-4591-9ED9-413A86DC2D18}" type="slidenum">
              <a:rPr lang="en-GB" smtClean="0"/>
              <a:pPr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3348663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5E569-FA29-4591-9ED9-413A86DC2D18}" type="slidenum">
              <a:rPr lang="en-GB" smtClean="0"/>
              <a:pPr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4067034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5E569-FA29-4591-9ED9-413A86DC2D18}" type="slidenum">
              <a:rPr lang="en-GB" smtClean="0"/>
              <a:pPr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1656053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5E569-FA29-4591-9ED9-413A86DC2D18}" type="slidenum">
              <a:rPr lang="en-GB" smtClean="0"/>
              <a:pPr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254604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5E569-FA29-4591-9ED9-413A86DC2D18}" type="slidenum">
              <a:rPr lang="en-GB" smtClean="0"/>
              <a:pPr/>
              <a:t>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036693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5E569-FA29-4591-9ED9-413A86DC2D18}" type="slidenum">
              <a:rPr lang="en-GB" smtClean="0"/>
              <a:pPr/>
              <a:t>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94918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5E569-FA29-4591-9ED9-413A86DC2D18}" type="slidenum">
              <a:rPr lang="en-GB" smtClean="0"/>
              <a:pPr/>
              <a:t>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0881886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5E569-FA29-4591-9ED9-413A86DC2D18}" type="slidenum">
              <a:rPr lang="en-GB" smtClean="0"/>
              <a:pPr/>
              <a:t>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201999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5E569-FA29-4591-9ED9-413A86DC2D18}" type="slidenum">
              <a:rPr lang="en-GB" smtClean="0"/>
              <a:pPr/>
              <a:t>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822233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5E569-FA29-4591-9ED9-413A86DC2D18}" type="slidenum">
              <a:rPr lang="en-GB" smtClean="0"/>
              <a:pPr/>
              <a:t>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08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1134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E:\Pants Work\Current Work\Actuaries 2011\IFOA Rebrand 2012\PowerPoint\blue_cres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305" y="800101"/>
            <a:ext cx="3946096" cy="4153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92" y="1600207"/>
            <a:ext cx="8234358" cy="971549"/>
          </a:xfrm>
        </p:spPr>
        <p:txBody>
          <a:bodyPr anchor="t"/>
          <a:lstStyle>
            <a:lvl1pPr>
              <a:defRPr sz="2700" b="1"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5291" y="2085975"/>
            <a:ext cx="7491409" cy="755805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95292" y="4807744"/>
            <a:ext cx="2195512" cy="24884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44C141-B97D-4979-AB76-E8E6AB76C28B}" type="datetime4">
              <a:rPr lang="en-GB"/>
              <a:pPr/>
              <a:t>19 May 2025</a:t>
            </a:fld>
            <a:endParaRPr lang="en-GB"/>
          </a:p>
        </p:txBody>
      </p:sp>
      <p:pic>
        <p:nvPicPr>
          <p:cNvPr id="7" name="Picture 4" descr="E:\Pants Work\Current Work\Actuaries 2011\Logos all\IFOA Logo\Lanscape - Standard\WMF logos\IFOA_logo_L_RGB_WO_text.wmf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195263"/>
            <a:ext cx="1920368" cy="78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9" y="1168003"/>
            <a:ext cx="4068763" cy="3480197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49" y="1168003"/>
            <a:ext cx="4070351" cy="3480197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78B6D0-AB09-4B3E-9118-B4659F37B303}" type="datetime4">
              <a:rPr lang="en-GB"/>
              <a:pPr/>
              <a:t>19 May 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5E1C19-A04E-4390-A400-023E4FCB19F2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328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004" y="30349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42918" indent="0">
              <a:buNone/>
              <a:defRPr sz="1500" b="1"/>
            </a:lvl2pPr>
            <a:lvl3pPr marL="685835" indent="0">
              <a:buNone/>
              <a:defRPr sz="1400" b="1"/>
            </a:lvl3pPr>
            <a:lvl4pPr marL="1028751" indent="0">
              <a:buNone/>
              <a:defRPr sz="1200" b="1"/>
            </a:lvl4pPr>
            <a:lvl5pPr marL="1371669" indent="0">
              <a:buNone/>
              <a:defRPr sz="1200" b="1"/>
            </a:lvl5pPr>
            <a:lvl6pPr marL="1714586" indent="0">
              <a:buNone/>
              <a:defRPr sz="1200" b="1"/>
            </a:lvl6pPr>
            <a:lvl7pPr marL="2057503" indent="0">
              <a:buNone/>
              <a:defRPr sz="1200" b="1"/>
            </a:lvl7pPr>
            <a:lvl8pPr marL="2400420" indent="0">
              <a:buNone/>
              <a:defRPr sz="1200" b="1"/>
            </a:lvl8pPr>
            <a:lvl9pPr marL="2743337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1335"/>
            <a:ext cx="4041776" cy="479822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42918" indent="0">
              <a:buNone/>
              <a:defRPr sz="1500" b="1"/>
            </a:lvl2pPr>
            <a:lvl3pPr marL="685835" indent="0">
              <a:buNone/>
              <a:defRPr sz="1400" b="1"/>
            </a:lvl3pPr>
            <a:lvl4pPr marL="1028751" indent="0">
              <a:buNone/>
              <a:defRPr sz="1200" b="1"/>
            </a:lvl4pPr>
            <a:lvl5pPr marL="1371669" indent="0">
              <a:buNone/>
              <a:defRPr sz="1200" b="1"/>
            </a:lvl5pPr>
            <a:lvl6pPr marL="1714586" indent="0">
              <a:buNone/>
              <a:defRPr sz="1200" b="1"/>
            </a:lvl6pPr>
            <a:lvl7pPr marL="2057503" indent="0">
              <a:buNone/>
              <a:defRPr sz="1200" b="1"/>
            </a:lvl7pPr>
            <a:lvl8pPr marL="2400420" indent="0">
              <a:buNone/>
              <a:defRPr sz="1200" b="1"/>
            </a:lvl8pPr>
            <a:lvl9pPr marL="2743337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156"/>
            <a:ext cx="4041776" cy="2963466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2D14434-9E7D-48B3-A0B1-B61FF5889F61}" type="datetime4">
              <a:rPr lang="en-GB"/>
              <a:pPr/>
              <a:t>19 May 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B513AD-2D40-40B6-B454-91430654BAD4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15094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CB7BE8-6A98-487E-A0BA-75F334DA4484}" type="datetime4">
              <a:rPr lang="en-GB"/>
              <a:pPr/>
              <a:t>19 May 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C5EDD3-CB13-45EB-8A5C-B486875EE4D2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57581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B165FE-1D5F-4086-A6F1-ADCC09BA4FF2}" type="datetime4">
              <a:rPr lang="en-GB"/>
              <a:pPr/>
              <a:t>19 May 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D29D89-28D6-400C-BE2E-4CB4EC7E1F8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24979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92" y="303610"/>
            <a:ext cx="8291512" cy="8572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95289" y="1168003"/>
            <a:ext cx="4068763" cy="3480197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16449" y="1168003"/>
            <a:ext cx="4070351" cy="3480197"/>
          </a:xfrm>
        </p:spPr>
        <p:txBody>
          <a:bodyPr/>
          <a:lstStyle>
            <a:lvl1pPr>
              <a:defRPr sz="1700"/>
            </a:lvl1pPr>
          </a:lstStyle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95290" y="4807744"/>
            <a:ext cx="2016125" cy="248841"/>
          </a:xfrm>
        </p:spPr>
        <p:txBody>
          <a:bodyPr/>
          <a:lstStyle>
            <a:lvl1pPr>
              <a:defRPr/>
            </a:lvl1pPr>
          </a:lstStyle>
          <a:p>
            <a:fld id="{E55E8865-9CB5-4569-9D00-F0979EDB96F2}" type="datetime4">
              <a:rPr lang="en-GB"/>
              <a:pPr/>
              <a:t>19 May 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11418" y="4807744"/>
            <a:ext cx="4321175" cy="248841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01015" y="4801797"/>
            <a:ext cx="647700" cy="254794"/>
          </a:xfrm>
        </p:spPr>
        <p:txBody>
          <a:bodyPr/>
          <a:lstStyle>
            <a:lvl1pPr>
              <a:defRPr/>
            </a:lvl1pPr>
          </a:lstStyle>
          <a:p>
            <a:fld id="{DD990B9C-E09A-4941-8EE5-1699664D5C7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60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 Slide">
    <p:bg>
      <p:bgPr>
        <a:solidFill>
          <a:srgbClr val="1134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600207"/>
            <a:ext cx="8177212" cy="971549"/>
          </a:xfrm>
        </p:spPr>
        <p:txBody>
          <a:bodyPr anchor="t"/>
          <a:lstStyle>
            <a:lvl1pPr>
              <a:defRPr sz="2700" b="1"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5291" y="2085975"/>
            <a:ext cx="7148509" cy="755805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95292" y="4807744"/>
            <a:ext cx="2195512" cy="24884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44C141-B97D-4979-AB76-E8E6AB76C28B}" type="datetime4">
              <a:rPr lang="en-GB"/>
              <a:pPr/>
              <a:t>19 May 2025</a:t>
            </a:fld>
            <a:endParaRPr lang="en-GB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7693823" y="404980"/>
            <a:ext cx="1189338" cy="496537"/>
            <a:chOff x="7905328" y="493473"/>
            <a:chExt cx="1656184" cy="662050"/>
          </a:xfrm>
        </p:grpSpPr>
        <p:sp>
          <p:nvSpPr>
            <p:cNvPr id="2" name="Oval 1"/>
            <p:cNvSpPr/>
            <p:nvPr userDrawn="1"/>
          </p:nvSpPr>
          <p:spPr>
            <a:xfrm>
              <a:off x="7905328" y="493473"/>
              <a:ext cx="648072" cy="63127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TextBox 2"/>
            <p:cNvSpPr txBox="1"/>
            <p:nvPr userDrawn="1"/>
          </p:nvSpPr>
          <p:spPr>
            <a:xfrm>
              <a:off x="8553400" y="539969"/>
              <a:ext cx="1008112" cy="615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Partner</a:t>
              </a:r>
            </a:p>
            <a:p>
              <a:r>
                <a:rPr lang="en-GB" sz="1200" dirty="0">
                  <a:solidFill>
                    <a:schemeClr val="bg1"/>
                  </a:solidFill>
                </a:rPr>
                <a:t>Logo</a:t>
              </a:r>
            </a:p>
          </p:txBody>
        </p:sp>
      </p:grpSp>
      <p:grpSp>
        <p:nvGrpSpPr>
          <p:cNvPr id="5" name="Group 4"/>
          <p:cNvGrpSpPr/>
          <p:nvPr userDrawn="1"/>
        </p:nvGrpSpPr>
        <p:grpSpPr>
          <a:xfrm>
            <a:off x="6286500" y="404979"/>
            <a:ext cx="1189338" cy="496537"/>
            <a:chOff x="7905328" y="1357569"/>
            <a:chExt cx="1656184" cy="662050"/>
          </a:xfrm>
        </p:grpSpPr>
        <p:sp>
          <p:nvSpPr>
            <p:cNvPr id="9" name="Oval 8"/>
            <p:cNvSpPr/>
            <p:nvPr userDrawn="1"/>
          </p:nvSpPr>
          <p:spPr>
            <a:xfrm>
              <a:off x="7905328" y="1357569"/>
              <a:ext cx="648072" cy="63127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8553400" y="1404065"/>
              <a:ext cx="1008112" cy="615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Partner</a:t>
              </a:r>
            </a:p>
            <a:p>
              <a:r>
                <a:rPr lang="en-GB" sz="1200" dirty="0">
                  <a:solidFill>
                    <a:schemeClr val="bg1"/>
                  </a:solidFill>
                </a:rPr>
                <a:t>Logo</a:t>
              </a:r>
            </a:p>
          </p:txBody>
        </p:sp>
      </p:grpSp>
      <p:pic>
        <p:nvPicPr>
          <p:cNvPr id="13" name="Picture 4" descr="E:\Pants Work\Current Work\Actuaries 2011\Logos all\IFOA Logo\Lanscape - Standard\WMF logos\IFOA_logo_L_RGB_WO_text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195263"/>
            <a:ext cx="1920368" cy="78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9255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bg>
      <p:bgPr>
        <a:solidFill>
          <a:srgbClr val="1134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-300968" y="4144137"/>
            <a:ext cx="9791567" cy="750322"/>
            <a:chOff x="-326052" y="5525517"/>
            <a:chExt cx="10607533" cy="1000430"/>
          </a:xfrm>
        </p:grpSpPr>
        <p:sp>
          <p:nvSpPr>
            <p:cNvPr id="7" name="TextBox 6"/>
            <p:cNvSpPr txBox="1"/>
            <p:nvPr userDrawn="1"/>
          </p:nvSpPr>
          <p:spPr>
            <a:xfrm rot="18900000">
              <a:off x="918816" y="6054023"/>
              <a:ext cx="1146495" cy="471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700" dirty="0">
                  <a:solidFill>
                    <a:schemeClr val="accent3">
                      <a:lumMod val="50000"/>
                    </a:schemeClr>
                  </a:solidFill>
                </a:rPr>
                <a:t>Progress</a:t>
              </a:r>
            </a:p>
          </p:txBody>
        </p:sp>
        <p:sp>
          <p:nvSpPr>
            <p:cNvPr id="8" name="TextBox 7"/>
            <p:cNvSpPr txBox="1"/>
            <p:nvPr userDrawn="1"/>
          </p:nvSpPr>
          <p:spPr>
            <a:xfrm rot="18900000">
              <a:off x="1315795" y="6003689"/>
              <a:ext cx="1394827" cy="471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700" dirty="0">
                  <a:solidFill>
                    <a:schemeClr val="accent3">
                      <a:lumMod val="50000"/>
                    </a:schemeClr>
                  </a:solidFill>
                </a:rPr>
                <a:t>Community</a:t>
              </a:r>
            </a:p>
          </p:txBody>
        </p:sp>
        <p:sp>
          <p:nvSpPr>
            <p:cNvPr id="9" name="TextBox 8"/>
            <p:cNvSpPr txBox="1"/>
            <p:nvPr userDrawn="1"/>
          </p:nvSpPr>
          <p:spPr>
            <a:xfrm rot="18900000">
              <a:off x="1708416" y="5626184"/>
              <a:ext cx="2252700" cy="471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700" dirty="0">
                  <a:solidFill>
                    <a:schemeClr val="accent3">
                      <a:lumMod val="50000"/>
                    </a:schemeClr>
                  </a:solidFill>
                </a:rPr>
                <a:t>Sessional Meetings</a:t>
              </a:r>
            </a:p>
          </p:txBody>
        </p:sp>
        <p:sp>
          <p:nvSpPr>
            <p:cNvPr id="11" name="TextBox 10"/>
            <p:cNvSpPr txBox="1"/>
            <p:nvPr userDrawn="1"/>
          </p:nvSpPr>
          <p:spPr>
            <a:xfrm rot="18900000">
              <a:off x="2448712" y="6003687"/>
              <a:ext cx="1254163" cy="471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700" dirty="0">
                  <a:solidFill>
                    <a:schemeClr val="accent3">
                      <a:lumMod val="50000"/>
                    </a:schemeClr>
                  </a:solidFill>
                </a:rPr>
                <a:t>Education</a:t>
              </a:r>
            </a:p>
          </p:txBody>
        </p:sp>
        <p:sp>
          <p:nvSpPr>
            <p:cNvPr id="12" name="TextBox 11"/>
            <p:cNvSpPr txBox="1"/>
            <p:nvPr userDrawn="1"/>
          </p:nvSpPr>
          <p:spPr>
            <a:xfrm rot="18900000">
              <a:off x="2861294" y="5777187"/>
              <a:ext cx="1838629" cy="471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1700" dirty="0">
                  <a:solidFill>
                    <a:schemeClr val="accent3">
                      <a:lumMod val="50000"/>
                    </a:schemeClr>
                  </a:solidFill>
                </a:rPr>
                <a:t>Working parties</a:t>
              </a:r>
            </a:p>
          </p:txBody>
        </p:sp>
        <p:sp>
          <p:nvSpPr>
            <p:cNvPr id="13" name="TextBox 12"/>
            <p:cNvSpPr txBox="1"/>
            <p:nvPr userDrawn="1"/>
          </p:nvSpPr>
          <p:spPr>
            <a:xfrm rot="18900000">
              <a:off x="3460079" y="5928191"/>
              <a:ext cx="1517222" cy="471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700" dirty="0">
                  <a:solidFill>
                    <a:schemeClr val="accent3">
                      <a:lumMod val="50000"/>
                    </a:schemeClr>
                  </a:solidFill>
                </a:rPr>
                <a:t>Volunteering</a:t>
              </a:r>
            </a:p>
          </p:txBody>
        </p:sp>
        <p:sp>
          <p:nvSpPr>
            <p:cNvPr id="14" name="TextBox 13"/>
            <p:cNvSpPr txBox="1"/>
            <p:nvPr userDrawn="1"/>
          </p:nvSpPr>
          <p:spPr>
            <a:xfrm rot="18900000">
              <a:off x="4070377" y="6020467"/>
              <a:ext cx="1212485" cy="471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700" dirty="0">
                  <a:solidFill>
                    <a:schemeClr val="accent3">
                      <a:lumMod val="50000"/>
                    </a:schemeClr>
                  </a:solidFill>
                </a:rPr>
                <a:t>Research</a:t>
              </a:r>
            </a:p>
          </p:txBody>
        </p:sp>
        <p:sp>
          <p:nvSpPr>
            <p:cNvPr id="15" name="TextBox 14"/>
            <p:cNvSpPr txBox="1"/>
            <p:nvPr userDrawn="1"/>
          </p:nvSpPr>
          <p:spPr>
            <a:xfrm rot="18900000">
              <a:off x="4414313" y="5659739"/>
              <a:ext cx="2138085" cy="471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700" dirty="0">
                  <a:solidFill>
                    <a:schemeClr val="accent3">
                      <a:lumMod val="50000"/>
                    </a:schemeClr>
                  </a:solidFill>
                </a:rPr>
                <a:t>Shaping</a:t>
              </a:r>
              <a:r>
                <a:rPr lang="en-GB" sz="1700" baseline="0" dirty="0">
                  <a:solidFill>
                    <a:schemeClr val="accent3">
                      <a:lumMod val="50000"/>
                    </a:schemeClr>
                  </a:solidFill>
                </a:rPr>
                <a:t> the future</a:t>
              </a:r>
              <a:endParaRPr lang="en-GB" sz="17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6" name="TextBox 15"/>
            <p:cNvSpPr txBox="1"/>
            <p:nvPr userDrawn="1"/>
          </p:nvSpPr>
          <p:spPr>
            <a:xfrm rot="18900000">
              <a:off x="5153737" y="5939575"/>
              <a:ext cx="1382670" cy="471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700" dirty="0">
                  <a:solidFill>
                    <a:schemeClr val="accent3">
                      <a:lumMod val="50000"/>
                    </a:schemeClr>
                  </a:solidFill>
                </a:rPr>
                <a:t>Networking</a:t>
              </a:r>
            </a:p>
          </p:txBody>
        </p:sp>
        <p:sp>
          <p:nvSpPr>
            <p:cNvPr id="17" name="TextBox 16"/>
            <p:cNvSpPr txBox="1"/>
            <p:nvPr userDrawn="1"/>
          </p:nvSpPr>
          <p:spPr>
            <a:xfrm rot="18900000">
              <a:off x="5519560" y="5545288"/>
              <a:ext cx="2358633" cy="471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700" dirty="0">
                  <a:solidFill>
                    <a:schemeClr val="accent3">
                      <a:lumMod val="50000"/>
                    </a:schemeClr>
                  </a:solidFill>
                </a:rPr>
                <a:t>Professional</a:t>
              </a:r>
              <a:r>
                <a:rPr lang="en-GB" sz="1700" baseline="0" dirty="0">
                  <a:solidFill>
                    <a:schemeClr val="accent3">
                      <a:lumMod val="50000"/>
                    </a:schemeClr>
                  </a:solidFill>
                </a:rPr>
                <a:t> support</a:t>
              </a:r>
              <a:endParaRPr lang="en-GB" sz="17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 userDrawn="1"/>
          </p:nvSpPr>
          <p:spPr>
            <a:xfrm rot="18900000">
              <a:off x="6081939" y="5620791"/>
              <a:ext cx="2172817" cy="471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700" dirty="0">
                  <a:solidFill>
                    <a:schemeClr val="accent3">
                      <a:lumMod val="50000"/>
                    </a:schemeClr>
                  </a:solidFill>
                </a:rPr>
                <a:t>Enterprise and risk</a:t>
              </a:r>
            </a:p>
          </p:txBody>
        </p:sp>
        <p:sp>
          <p:nvSpPr>
            <p:cNvPr id="19" name="TextBox 18"/>
            <p:cNvSpPr txBox="1"/>
            <p:nvPr userDrawn="1"/>
          </p:nvSpPr>
          <p:spPr>
            <a:xfrm rot="18900000">
              <a:off x="6685758" y="5746624"/>
              <a:ext cx="1872388" cy="471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700" dirty="0">
                  <a:solidFill>
                    <a:schemeClr val="accent3">
                      <a:lumMod val="50000"/>
                    </a:schemeClr>
                  </a:solidFill>
                </a:rPr>
                <a:t>Learned</a:t>
              </a:r>
              <a:r>
                <a:rPr lang="en-GB" sz="1700" baseline="0" dirty="0">
                  <a:solidFill>
                    <a:schemeClr val="accent3">
                      <a:lumMod val="50000"/>
                    </a:schemeClr>
                  </a:solidFill>
                </a:rPr>
                <a:t> society</a:t>
              </a:r>
              <a:endParaRPr lang="en-GB" sz="17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0" name="TextBox 19"/>
            <p:cNvSpPr txBox="1"/>
            <p:nvPr userDrawn="1"/>
          </p:nvSpPr>
          <p:spPr>
            <a:xfrm rot="18900000">
              <a:off x="7313649" y="5973128"/>
              <a:ext cx="1424350" cy="471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700" dirty="0">
                  <a:solidFill>
                    <a:schemeClr val="accent3">
                      <a:lumMod val="50000"/>
                    </a:schemeClr>
                  </a:solidFill>
                </a:rPr>
                <a:t>Opportunity</a:t>
              </a:r>
            </a:p>
          </p:txBody>
        </p:sp>
        <p:sp>
          <p:nvSpPr>
            <p:cNvPr id="21" name="TextBox 20"/>
            <p:cNvSpPr txBox="1"/>
            <p:nvPr userDrawn="1"/>
          </p:nvSpPr>
          <p:spPr>
            <a:xfrm rot="18900000">
              <a:off x="7746551" y="5587235"/>
              <a:ext cx="2214495" cy="471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700" dirty="0">
                  <a:solidFill>
                    <a:schemeClr val="accent3">
                      <a:lumMod val="50000"/>
                    </a:schemeClr>
                  </a:solidFill>
                </a:rPr>
                <a:t>International profile</a:t>
              </a:r>
            </a:p>
          </p:txBody>
        </p:sp>
        <p:sp>
          <p:nvSpPr>
            <p:cNvPr id="22" name="TextBox 21"/>
            <p:cNvSpPr txBox="1"/>
            <p:nvPr userDrawn="1"/>
          </p:nvSpPr>
          <p:spPr>
            <a:xfrm rot="18900000">
              <a:off x="8480231" y="6031851"/>
              <a:ext cx="1094398" cy="471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700" dirty="0">
                  <a:solidFill>
                    <a:schemeClr val="accent3">
                      <a:lumMod val="50000"/>
                    </a:schemeClr>
                  </a:solidFill>
                </a:rPr>
                <a:t>Journals</a:t>
              </a:r>
            </a:p>
          </p:txBody>
        </p:sp>
        <p:sp>
          <p:nvSpPr>
            <p:cNvPr id="23" name="TextBox 22"/>
            <p:cNvSpPr txBox="1"/>
            <p:nvPr userDrawn="1"/>
          </p:nvSpPr>
          <p:spPr>
            <a:xfrm rot="18900000">
              <a:off x="8935279" y="5981517"/>
              <a:ext cx="1346202" cy="471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700" dirty="0">
                  <a:solidFill>
                    <a:schemeClr val="accent3">
                      <a:lumMod val="50000"/>
                    </a:schemeClr>
                  </a:solidFill>
                </a:rPr>
                <a:t>Supporting</a:t>
              </a:r>
            </a:p>
          </p:txBody>
        </p:sp>
        <p:sp>
          <p:nvSpPr>
            <p:cNvPr id="24" name="TextBox 23"/>
            <p:cNvSpPr txBox="1"/>
            <p:nvPr userDrawn="1"/>
          </p:nvSpPr>
          <p:spPr>
            <a:xfrm rot="18900000">
              <a:off x="-326052" y="5525517"/>
              <a:ext cx="1186437" cy="471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700" dirty="0">
                  <a:solidFill>
                    <a:schemeClr val="accent3">
                      <a:lumMod val="50000"/>
                    </a:schemeClr>
                  </a:solidFill>
                </a:rPr>
                <a:t>Expertise</a:t>
              </a:r>
            </a:p>
          </p:txBody>
        </p:sp>
        <p:sp>
          <p:nvSpPr>
            <p:cNvPr id="25" name="TextBox 24"/>
            <p:cNvSpPr txBox="1"/>
            <p:nvPr userDrawn="1"/>
          </p:nvSpPr>
          <p:spPr>
            <a:xfrm rot="18900000">
              <a:off x="-209497" y="5852688"/>
              <a:ext cx="1516387" cy="471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700" dirty="0">
                  <a:solidFill>
                    <a:schemeClr val="accent3">
                      <a:lumMod val="50000"/>
                    </a:schemeClr>
                  </a:solidFill>
                </a:rPr>
                <a:t>Sponsorship</a:t>
              </a:r>
            </a:p>
          </p:txBody>
        </p:sp>
        <p:sp>
          <p:nvSpPr>
            <p:cNvPr id="26" name="TextBox 25"/>
            <p:cNvSpPr txBox="1"/>
            <p:nvPr userDrawn="1"/>
          </p:nvSpPr>
          <p:spPr>
            <a:xfrm rot="18900000">
              <a:off x="181048" y="5634573"/>
              <a:ext cx="2228388" cy="471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700" dirty="0">
                  <a:solidFill>
                    <a:schemeClr val="accent3">
                      <a:lumMod val="50000"/>
                    </a:schemeClr>
                  </a:solidFill>
                </a:rPr>
                <a:t>Thought leadership</a:t>
              </a:r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600207"/>
            <a:ext cx="8177212" cy="971549"/>
          </a:xfrm>
        </p:spPr>
        <p:txBody>
          <a:bodyPr anchor="t"/>
          <a:lstStyle>
            <a:lvl1pPr>
              <a:defRPr sz="2700"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5291" y="2085975"/>
            <a:ext cx="7596570" cy="755805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95292" y="4807744"/>
            <a:ext cx="2195512" cy="24884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44C141-B97D-4979-AB76-E8E6AB76C28B}" type="datetime4">
              <a:rPr lang="en-GB"/>
              <a:pPr/>
              <a:t>19 May 2025</a:t>
            </a:fld>
            <a:endParaRPr lang="en-GB"/>
          </a:p>
        </p:txBody>
      </p:sp>
      <p:pic>
        <p:nvPicPr>
          <p:cNvPr id="27" name="Picture 4" descr="E:\Pants Work\Current Work\Actuaries 2011\Logos all\IFOA Logo\Lanscape - Standard\WMF logos\IFOA_logo_L_RGB_WO_text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195263"/>
            <a:ext cx="1920368" cy="78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2919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9" y="1600207"/>
            <a:ext cx="7493579" cy="971549"/>
          </a:xfrm>
        </p:spPr>
        <p:txBody>
          <a:bodyPr anchor="t"/>
          <a:lstStyle>
            <a:lvl1pPr>
              <a:defRPr sz="2700" b="1"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5292" y="2085975"/>
            <a:ext cx="6121400" cy="755805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GB" noProof="0" dirty="0"/>
          </a:p>
        </p:txBody>
      </p:sp>
      <p:pic>
        <p:nvPicPr>
          <p:cNvPr id="31" name="Picture 2" descr="E:\Pants Work\Current Work\Actuaries 2011\Logos all\IFOA Logo\Lanscape - Standard\WMF logos\IFOA_logo_L_RGB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186680"/>
            <a:ext cx="1941452" cy="790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 userDrawn="1"/>
        </p:nvSpPr>
        <p:spPr>
          <a:xfrm rot="18900000">
            <a:off x="871223" y="4552061"/>
            <a:ext cx="1012137" cy="3308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GB" sz="1700" dirty="0">
                <a:solidFill>
                  <a:schemeClr val="bg1">
                    <a:lumMod val="75000"/>
                  </a:schemeClr>
                </a:solidFill>
              </a:rPr>
              <a:t>Progress</a:t>
            </a:r>
          </a:p>
        </p:txBody>
      </p:sp>
      <p:sp>
        <p:nvSpPr>
          <p:cNvPr id="33" name="TextBox 32"/>
          <p:cNvSpPr txBox="1"/>
          <p:nvPr userDrawn="1"/>
        </p:nvSpPr>
        <p:spPr>
          <a:xfrm rot="18900000">
            <a:off x="1237665" y="4514311"/>
            <a:ext cx="1241365" cy="3308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GB" sz="1700" dirty="0">
                <a:solidFill>
                  <a:schemeClr val="bg1">
                    <a:lumMod val="75000"/>
                  </a:schemeClr>
                </a:solidFill>
              </a:rPr>
              <a:t>Community</a:t>
            </a:r>
          </a:p>
        </p:txBody>
      </p:sp>
      <p:sp>
        <p:nvSpPr>
          <p:cNvPr id="34" name="TextBox 33"/>
          <p:cNvSpPr txBox="1"/>
          <p:nvPr userDrawn="1"/>
        </p:nvSpPr>
        <p:spPr>
          <a:xfrm rot="18900000">
            <a:off x="1600085" y="4231182"/>
            <a:ext cx="2033249" cy="3308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GB" sz="1700" dirty="0">
                <a:solidFill>
                  <a:schemeClr val="bg1">
                    <a:lumMod val="75000"/>
                  </a:schemeClr>
                </a:solidFill>
              </a:rPr>
              <a:t>Sessional Meetings</a:t>
            </a:r>
          </a:p>
        </p:txBody>
      </p:sp>
      <p:sp>
        <p:nvSpPr>
          <p:cNvPr id="35" name="TextBox 34"/>
          <p:cNvSpPr txBox="1"/>
          <p:nvPr userDrawn="1"/>
        </p:nvSpPr>
        <p:spPr>
          <a:xfrm rot="18900000">
            <a:off x="2283435" y="4514310"/>
            <a:ext cx="1111523" cy="3308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GB" sz="1700" dirty="0">
                <a:solidFill>
                  <a:schemeClr val="bg1">
                    <a:lumMod val="75000"/>
                  </a:schemeClr>
                </a:solidFill>
              </a:rPr>
              <a:t>Education</a:t>
            </a:r>
          </a:p>
        </p:txBody>
      </p:sp>
      <p:sp>
        <p:nvSpPr>
          <p:cNvPr id="36" name="TextBox 35"/>
          <p:cNvSpPr txBox="1"/>
          <p:nvPr userDrawn="1"/>
        </p:nvSpPr>
        <p:spPr>
          <a:xfrm rot="18900000">
            <a:off x="2664282" y="4344434"/>
            <a:ext cx="1651029" cy="3308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l"/>
            <a:r>
              <a:rPr lang="en-GB" sz="1700" dirty="0">
                <a:solidFill>
                  <a:schemeClr val="bg1">
                    <a:lumMod val="75000"/>
                  </a:schemeClr>
                </a:solidFill>
              </a:rPr>
              <a:t>Working parties</a:t>
            </a:r>
          </a:p>
        </p:txBody>
      </p:sp>
      <p:sp>
        <p:nvSpPr>
          <p:cNvPr id="37" name="TextBox 36"/>
          <p:cNvSpPr txBox="1"/>
          <p:nvPr userDrawn="1"/>
        </p:nvSpPr>
        <p:spPr>
          <a:xfrm rot="18900000">
            <a:off x="3217005" y="4457687"/>
            <a:ext cx="1354345" cy="3308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GB" sz="1700" dirty="0">
                <a:solidFill>
                  <a:schemeClr val="bg1">
                    <a:lumMod val="75000"/>
                  </a:schemeClr>
                </a:solidFill>
              </a:rPr>
              <a:t>Volunteering</a:t>
            </a:r>
          </a:p>
        </p:txBody>
      </p:sp>
      <p:sp>
        <p:nvSpPr>
          <p:cNvPr id="38" name="TextBox 37"/>
          <p:cNvSpPr txBox="1"/>
          <p:nvPr userDrawn="1"/>
        </p:nvSpPr>
        <p:spPr>
          <a:xfrm rot="18900000">
            <a:off x="3780355" y="4526895"/>
            <a:ext cx="1073051" cy="3308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GB" sz="1700" dirty="0">
                <a:solidFill>
                  <a:schemeClr val="bg1">
                    <a:lumMod val="75000"/>
                  </a:schemeClr>
                </a:solidFill>
              </a:rPr>
              <a:t>Research</a:t>
            </a:r>
          </a:p>
        </p:txBody>
      </p:sp>
      <p:sp>
        <p:nvSpPr>
          <p:cNvPr id="39" name="TextBox 38"/>
          <p:cNvSpPr txBox="1"/>
          <p:nvPr userDrawn="1"/>
        </p:nvSpPr>
        <p:spPr>
          <a:xfrm rot="18900000">
            <a:off x="4097835" y="4256349"/>
            <a:ext cx="1927451" cy="3308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GB" sz="1700" dirty="0">
                <a:solidFill>
                  <a:schemeClr val="bg1">
                    <a:lumMod val="75000"/>
                  </a:schemeClr>
                </a:solidFill>
              </a:rPr>
              <a:t>Shaping</a:t>
            </a:r>
            <a:r>
              <a:rPr lang="en-GB" sz="1700" baseline="0" dirty="0">
                <a:solidFill>
                  <a:schemeClr val="bg1">
                    <a:lumMod val="75000"/>
                  </a:schemeClr>
                </a:solidFill>
              </a:rPr>
              <a:t> the future</a:t>
            </a:r>
            <a:endParaRPr lang="en-GB" sz="17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 rot="18900000">
            <a:off x="4780380" y="4466226"/>
            <a:ext cx="1230145" cy="3308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GB" sz="1700" dirty="0">
                <a:solidFill>
                  <a:schemeClr val="bg1">
                    <a:lumMod val="75000"/>
                  </a:schemeClr>
                </a:solidFill>
              </a:rPr>
              <a:t>Networking</a:t>
            </a:r>
          </a:p>
        </p:txBody>
      </p:sp>
      <p:sp>
        <p:nvSpPr>
          <p:cNvPr id="41" name="TextBox 40"/>
          <p:cNvSpPr txBox="1"/>
          <p:nvPr userDrawn="1"/>
        </p:nvSpPr>
        <p:spPr>
          <a:xfrm rot="18900000">
            <a:off x="5118063" y="4170510"/>
            <a:ext cx="2131033" cy="3308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GB" sz="1700" dirty="0">
                <a:solidFill>
                  <a:schemeClr val="bg1">
                    <a:lumMod val="75000"/>
                  </a:schemeClr>
                </a:solidFill>
              </a:rPr>
              <a:t>Professional</a:t>
            </a:r>
            <a:r>
              <a:rPr lang="en-GB" sz="1700" baseline="0" dirty="0">
                <a:solidFill>
                  <a:schemeClr val="bg1">
                    <a:lumMod val="75000"/>
                  </a:schemeClr>
                </a:solidFill>
              </a:rPr>
              <a:t> support</a:t>
            </a:r>
            <a:endParaRPr lang="en-GB" sz="17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2" name="TextBox 41"/>
          <p:cNvSpPr txBox="1"/>
          <p:nvPr userDrawn="1"/>
        </p:nvSpPr>
        <p:spPr>
          <a:xfrm rot="18900000">
            <a:off x="5637182" y="4227137"/>
            <a:ext cx="1959511" cy="3308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GB" sz="1700" dirty="0">
                <a:solidFill>
                  <a:schemeClr val="bg1">
                    <a:lumMod val="75000"/>
                  </a:schemeClr>
                </a:solidFill>
              </a:rPr>
              <a:t>Enterprise and risk</a:t>
            </a:r>
          </a:p>
        </p:txBody>
      </p:sp>
      <p:sp>
        <p:nvSpPr>
          <p:cNvPr id="43" name="TextBox 42"/>
          <p:cNvSpPr txBox="1"/>
          <p:nvPr userDrawn="1"/>
        </p:nvSpPr>
        <p:spPr>
          <a:xfrm rot="18900000">
            <a:off x="6194553" y="4321512"/>
            <a:ext cx="1682192" cy="3308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GB" sz="1700" dirty="0">
                <a:solidFill>
                  <a:schemeClr val="bg1">
                    <a:lumMod val="75000"/>
                  </a:schemeClr>
                </a:solidFill>
              </a:rPr>
              <a:t>Learned</a:t>
            </a:r>
            <a:r>
              <a:rPr lang="en-GB" sz="1700" baseline="0" dirty="0">
                <a:solidFill>
                  <a:schemeClr val="bg1">
                    <a:lumMod val="75000"/>
                  </a:schemeClr>
                </a:solidFill>
              </a:rPr>
              <a:t> society</a:t>
            </a:r>
            <a:endParaRPr lang="en-GB" sz="17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 userDrawn="1"/>
        </p:nvSpPr>
        <p:spPr>
          <a:xfrm rot="18900000">
            <a:off x="6774146" y="4491390"/>
            <a:ext cx="1268617" cy="3308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GB" sz="1700" dirty="0">
                <a:solidFill>
                  <a:schemeClr val="bg1">
                    <a:lumMod val="75000"/>
                  </a:schemeClr>
                </a:solidFill>
              </a:rPr>
              <a:t>Opportunity</a:t>
            </a:r>
          </a:p>
        </p:txBody>
      </p:sp>
      <p:sp>
        <p:nvSpPr>
          <p:cNvPr id="45" name="TextBox 44"/>
          <p:cNvSpPr txBox="1"/>
          <p:nvPr userDrawn="1"/>
        </p:nvSpPr>
        <p:spPr>
          <a:xfrm rot="18900000">
            <a:off x="7173747" y="4201970"/>
            <a:ext cx="1997983" cy="3308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GB" sz="1700" dirty="0">
                <a:solidFill>
                  <a:schemeClr val="bg1">
                    <a:lumMod val="75000"/>
                  </a:schemeClr>
                </a:solidFill>
              </a:rPr>
              <a:t>International profile</a:t>
            </a:r>
          </a:p>
        </p:txBody>
      </p:sp>
      <p:sp>
        <p:nvSpPr>
          <p:cNvPr id="46" name="TextBox 45"/>
          <p:cNvSpPr txBox="1"/>
          <p:nvPr userDrawn="1"/>
        </p:nvSpPr>
        <p:spPr>
          <a:xfrm rot="18900000">
            <a:off x="7850991" y="4535432"/>
            <a:ext cx="964046" cy="3308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GB" sz="1700" dirty="0">
                <a:solidFill>
                  <a:schemeClr val="bg1">
                    <a:lumMod val="75000"/>
                  </a:schemeClr>
                </a:solidFill>
              </a:rPr>
              <a:t>Journals</a:t>
            </a:r>
          </a:p>
        </p:txBody>
      </p:sp>
      <p:sp>
        <p:nvSpPr>
          <p:cNvPr id="47" name="TextBox 46"/>
          <p:cNvSpPr txBox="1"/>
          <p:nvPr userDrawn="1"/>
        </p:nvSpPr>
        <p:spPr>
          <a:xfrm rot="18900000">
            <a:off x="8271035" y="4497682"/>
            <a:ext cx="1196481" cy="3308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GB" sz="1700" dirty="0">
                <a:solidFill>
                  <a:schemeClr val="bg1">
                    <a:lumMod val="75000"/>
                  </a:schemeClr>
                </a:solidFill>
              </a:rPr>
              <a:t>Supporting</a:t>
            </a:r>
          </a:p>
        </p:txBody>
      </p:sp>
      <p:sp>
        <p:nvSpPr>
          <p:cNvPr id="48" name="TextBox 47"/>
          <p:cNvSpPr txBox="1"/>
          <p:nvPr userDrawn="1"/>
        </p:nvSpPr>
        <p:spPr>
          <a:xfrm rot="18900000">
            <a:off x="-277885" y="4155682"/>
            <a:ext cx="1049005" cy="3308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GB" sz="1700" dirty="0">
                <a:solidFill>
                  <a:schemeClr val="bg1">
                    <a:lumMod val="75000"/>
                  </a:schemeClr>
                </a:solidFill>
              </a:rPr>
              <a:t>Expertise</a:t>
            </a:r>
          </a:p>
        </p:txBody>
      </p:sp>
      <p:sp>
        <p:nvSpPr>
          <p:cNvPr id="49" name="TextBox 48"/>
          <p:cNvSpPr txBox="1"/>
          <p:nvPr userDrawn="1"/>
        </p:nvSpPr>
        <p:spPr>
          <a:xfrm rot="18900000">
            <a:off x="-170296" y="4401060"/>
            <a:ext cx="1353576" cy="3308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GB" sz="1700" dirty="0">
                <a:solidFill>
                  <a:schemeClr val="bg1">
                    <a:lumMod val="75000"/>
                  </a:schemeClr>
                </a:solidFill>
              </a:rPr>
              <a:t>Sponsorship</a:t>
            </a:r>
          </a:p>
        </p:txBody>
      </p:sp>
      <p:sp>
        <p:nvSpPr>
          <p:cNvPr id="50" name="TextBox 49"/>
          <p:cNvSpPr txBox="1"/>
          <p:nvPr userDrawn="1"/>
        </p:nvSpPr>
        <p:spPr>
          <a:xfrm rot="18900000">
            <a:off x="190207" y="4237474"/>
            <a:ext cx="2010807" cy="3308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GB" sz="1700" dirty="0">
                <a:solidFill>
                  <a:schemeClr val="bg1">
                    <a:lumMod val="75000"/>
                  </a:schemeClr>
                </a:solidFill>
              </a:rPr>
              <a:t>Thought leadership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95292" y="4807744"/>
            <a:ext cx="2195512" cy="24884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744C141-B97D-4979-AB76-E8E6AB76C28B}" type="datetime4">
              <a:rPr lang="en-GB" smtClean="0"/>
              <a:pPr/>
              <a:t>19 May 2025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9159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4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600207"/>
            <a:ext cx="8291512" cy="971549"/>
          </a:xfrm>
        </p:spPr>
        <p:txBody>
          <a:bodyPr anchor="t"/>
          <a:lstStyle>
            <a:lvl1pPr>
              <a:defRPr sz="2700"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5292" y="2085975"/>
            <a:ext cx="6121400" cy="755805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95292" y="4807744"/>
            <a:ext cx="2195512" cy="24884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44C141-B97D-4979-AB76-E8E6AB76C28B}" type="datetime4">
              <a:rPr lang="en-GB" smtClean="0"/>
              <a:pPr/>
              <a:t>19 May 2025</a:t>
            </a:fld>
            <a:endParaRPr lang="en-GB" dirty="0"/>
          </a:p>
        </p:txBody>
      </p:sp>
      <p:pic>
        <p:nvPicPr>
          <p:cNvPr id="6" name="Picture 2" descr="E:\Pants Work\Current Work\Actuaries 2011\Logos all\IFOA Logo\Lanscape - Standard\WMF logos\IFOA_logo_L_RGB.wm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186680"/>
            <a:ext cx="1941452" cy="790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625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6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9" y="1600207"/>
            <a:ext cx="6348412" cy="971549"/>
          </a:xfrm>
        </p:spPr>
        <p:txBody>
          <a:bodyPr anchor="t"/>
          <a:lstStyle>
            <a:lvl1pPr>
              <a:defRPr sz="2700"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5292" y="2085975"/>
            <a:ext cx="6121400" cy="755805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95292" y="4807744"/>
            <a:ext cx="2195512" cy="24884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744C141-B97D-4979-AB76-E8E6AB76C28B}" type="datetime4">
              <a:rPr lang="en-GB" smtClean="0"/>
              <a:pPr/>
              <a:t>19 May 2025</a:t>
            </a:fld>
            <a:endParaRPr lang="en-GB" dirty="0"/>
          </a:p>
        </p:txBody>
      </p:sp>
      <p:pic>
        <p:nvPicPr>
          <p:cNvPr id="6" name="Picture 2" descr="E:\Pants Work\Current Work\Actuaries 2011\Logos all\IFOA Logo\Lanscape - Standard\WMF logos\IFOA_logo_L_RGB.wm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186680"/>
            <a:ext cx="1941452" cy="790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859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8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600207"/>
            <a:ext cx="6519862" cy="971549"/>
          </a:xfrm>
        </p:spPr>
        <p:txBody>
          <a:bodyPr anchor="t"/>
          <a:lstStyle>
            <a:lvl1pPr>
              <a:defRPr sz="2700"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5292" y="2085975"/>
            <a:ext cx="6121400" cy="755805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95292" y="4807744"/>
            <a:ext cx="2195512" cy="24884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44C141-B97D-4979-AB76-E8E6AB76C28B}" type="datetime4">
              <a:rPr lang="en-GB" smtClean="0"/>
              <a:pPr/>
              <a:t>19 May 2025</a:t>
            </a:fld>
            <a:endParaRPr lang="en-GB" dirty="0"/>
          </a:p>
        </p:txBody>
      </p:sp>
      <p:pic>
        <p:nvPicPr>
          <p:cNvPr id="6" name="Picture 2" descr="E:\Pants Work\Current Work\Actuaries 2011\Logos all\IFOA Logo\Lanscape - Standard\WMF logos\IFOA_logo_L_RGB.wm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186680"/>
            <a:ext cx="1941452" cy="790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348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9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600207"/>
            <a:ext cx="7129463" cy="971549"/>
          </a:xfrm>
        </p:spPr>
        <p:txBody>
          <a:bodyPr anchor="t"/>
          <a:lstStyle>
            <a:lvl1pPr>
              <a:defRPr sz="2700"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5292" y="2085975"/>
            <a:ext cx="6121400" cy="755805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95292" y="4807750"/>
            <a:ext cx="1385017" cy="225056"/>
          </a:xfrm>
          <a:gradFill>
            <a:gsLst>
              <a:gs pos="0">
                <a:schemeClr val="bg2">
                  <a:alpha val="53000"/>
                </a:schemeClr>
              </a:gs>
              <a:gs pos="100000">
                <a:schemeClr val="bg1">
                  <a:alpha val="54000"/>
                </a:schemeClr>
              </a:gs>
            </a:gsLst>
            <a:lin ang="5400000" scaled="0"/>
          </a:gradFill>
          <a:effectLst>
            <a:softEdge rad="31750"/>
          </a:effectLst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744C141-B97D-4979-AB76-E8E6AB76C28B}" type="datetime4">
              <a:rPr lang="en-GB" smtClean="0"/>
              <a:pPr/>
              <a:t>19 May 2025</a:t>
            </a:fld>
            <a:endParaRPr lang="en-GB" dirty="0"/>
          </a:p>
        </p:txBody>
      </p:sp>
      <p:pic>
        <p:nvPicPr>
          <p:cNvPr id="6" name="Picture 2" descr="E:\Pants Work\Current Work\Actuaries 2011\Logos all\IFOA Logo\Lanscape - Standard\WMF logos\IFOA_logo_L_RGB.wm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186680"/>
            <a:ext cx="1941452" cy="790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7307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C1242CF-12C1-4411-B532-E91306108269}" type="datetime4">
              <a:rPr lang="en-GB"/>
              <a:pPr/>
              <a:t>19 May 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8DA6AF-1811-4E27-A96F-54109F1D0275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54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5292" y="303610"/>
            <a:ext cx="8291512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92" y="1168003"/>
            <a:ext cx="8291512" cy="3480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90" y="4807744"/>
            <a:ext cx="2016125" cy="248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fld id="{0D5A5B80-4E0E-41F8-BFF5-504EC24C412E}" type="datetime4">
              <a:rPr lang="en-GB" smtClean="0"/>
              <a:pPr/>
              <a:t>19 May 2025</a:t>
            </a:fld>
            <a:endParaRPr lang="en-GB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11417" y="4807744"/>
            <a:ext cx="5589583" cy="248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rgbClr val="3F4548"/>
                </a:solidFill>
              </a:defRPr>
            </a:lvl1pPr>
          </a:lstStyle>
          <a:p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01015" y="4801797"/>
            <a:ext cx="647700" cy="254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3F4548"/>
                </a:solidFill>
              </a:defRPr>
            </a:lvl1pPr>
          </a:lstStyle>
          <a:p>
            <a:fld id="{65C5C0B4-F90D-4B90-B187-E84366B0723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468318" y="4747022"/>
            <a:ext cx="8207375" cy="0"/>
          </a:xfrm>
          <a:prstGeom prst="line">
            <a:avLst/>
          </a:prstGeom>
          <a:noFill/>
          <a:ln w="12700">
            <a:solidFill>
              <a:srgbClr val="D9AB1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80" tIns="34290" rIns="68580" bIns="34290"/>
          <a:lstStyle/>
          <a:p>
            <a:endParaRPr lang="en-GB"/>
          </a:p>
        </p:txBody>
      </p:sp>
      <p:pic>
        <p:nvPicPr>
          <p:cNvPr id="60" name="Picture 2" descr="E:\Pants Work\Current Work\Actuaries 2011\Logos all\IFOA Logo\Lanscape - Standard\WMF logos\IFOA_logo_L_RGB.wmf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0" y="4172341"/>
            <a:ext cx="1242138" cy="505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1" name="Group 64"/>
          <p:cNvGrpSpPr/>
          <p:nvPr/>
        </p:nvGrpSpPr>
        <p:grpSpPr>
          <a:xfrm>
            <a:off x="-2353016" y="0"/>
            <a:ext cx="2263692" cy="5143500"/>
            <a:chOff x="-3137354" y="0"/>
            <a:chExt cx="3018256" cy="6858000"/>
          </a:xfrm>
        </p:grpSpPr>
        <p:sp>
          <p:nvSpPr>
            <p:cNvPr id="62" name="Rectangle 61"/>
            <p:cNvSpPr/>
            <p:nvPr userDrawn="1"/>
          </p:nvSpPr>
          <p:spPr>
            <a:xfrm>
              <a:off x="-3137354" y="0"/>
              <a:ext cx="2994443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/>
            <p:cNvSpPr txBox="1"/>
            <p:nvPr userDrawn="1"/>
          </p:nvSpPr>
          <p:spPr>
            <a:xfrm>
              <a:off x="-2982573" y="99308"/>
              <a:ext cx="2839661" cy="3282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b="1" dirty="0">
                  <a:solidFill>
                    <a:schemeClr val="accent2"/>
                  </a:solidFill>
                </a:rPr>
                <a:t>Colour</a:t>
              </a:r>
              <a:r>
                <a:rPr lang="en-GB" sz="800" b="1" baseline="0" dirty="0">
                  <a:solidFill>
                    <a:schemeClr val="accent2"/>
                  </a:solidFill>
                </a:rPr>
                <a:t> palette for PowerPoint presentations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  <p:grpSp>
          <p:nvGrpSpPr>
            <p:cNvPr id="64" name="Group 58"/>
            <p:cNvGrpSpPr/>
            <p:nvPr userDrawn="1"/>
          </p:nvGrpSpPr>
          <p:grpSpPr>
            <a:xfrm>
              <a:off x="-2982571" y="476672"/>
              <a:ext cx="2863473" cy="328294"/>
              <a:chOff x="-2982571" y="476672"/>
              <a:chExt cx="2863473" cy="328294"/>
            </a:xfrm>
          </p:grpSpPr>
          <p:sp>
            <p:nvSpPr>
              <p:cNvPr id="106" name="Rectangle 9"/>
              <p:cNvSpPr/>
              <p:nvPr userDrawn="1"/>
            </p:nvSpPr>
            <p:spPr>
              <a:xfrm>
                <a:off x="-2982571" y="476672"/>
                <a:ext cx="309565" cy="28575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TextBox 11"/>
              <p:cNvSpPr txBox="1"/>
              <p:nvPr userDrawn="1"/>
            </p:nvSpPr>
            <p:spPr>
              <a:xfrm>
                <a:off x="-2518224" y="476672"/>
                <a:ext cx="2399126" cy="3282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800" dirty="0"/>
                  <a:t>Dark blue</a:t>
                </a:r>
              </a:p>
              <a:p>
                <a:r>
                  <a:rPr lang="en-GB" sz="800" dirty="0"/>
                  <a:t>R17</a:t>
                </a:r>
                <a:r>
                  <a:rPr lang="en-GB" sz="800" baseline="0" dirty="0"/>
                  <a:t>  G52  B88</a:t>
                </a:r>
                <a:endParaRPr lang="en-US" sz="800" dirty="0"/>
              </a:p>
            </p:txBody>
          </p:sp>
        </p:grpSp>
        <p:grpSp>
          <p:nvGrpSpPr>
            <p:cNvPr id="65" name="Group 13"/>
            <p:cNvGrpSpPr/>
            <p:nvPr userDrawn="1"/>
          </p:nvGrpSpPr>
          <p:grpSpPr>
            <a:xfrm>
              <a:off x="-2982575" y="882170"/>
              <a:ext cx="2863476" cy="328294"/>
              <a:chOff x="-2928990" y="365095"/>
              <a:chExt cx="2643206" cy="328294"/>
            </a:xfrm>
          </p:grpSpPr>
          <p:sp>
            <p:nvSpPr>
              <p:cNvPr id="104" name="Rectangle 14"/>
              <p:cNvSpPr/>
              <p:nvPr userDrawn="1"/>
            </p:nvSpPr>
            <p:spPr>
              <a:xfrm>
                <a:off x="-2928990" y="365095"/>
                <a:ext cx="285752" cy="28575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TextBox 15"/>
              <p:cNvSpPr txBox="1"/>
              <p:nvPr userDrawn="1"/>
            </p:nvSpPr>
            <p:spPr>
              <a:xfrm>
                <a:off x="-2500362" y="365095"/>
                <a:ext cx="2214578" cy="3282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800" dirty="0"/>
                  <a:t>Gold</a:t>
                </a:r>
              </a:p>
              <a:p>
                <a:r>
                  <a:rPr lang="en-GB" sz="800" dirty="0"/>
                  <a:t>R217</a:t>
                </a:r>
                <a:r>
                  <a:rPr lang="en-GB" sz="800" baseline="0" dirty="0"/>
                  <a:t>  G171  B22</a:t>
                </a:r>
                <a:endParaRPr lang="en-US" sz="600" dirty="0"/>
              </a:p>
            </p:txBody>
          </p:sp>
        </p:grpSp>
        <p:grpSp>
          <p:nvGrpSpPr>
            <p:cNvPr id="66" name="Group 16"/>
            <p:cNvGrpSpPr/>
            <p:nvPr userDrawn="1"/>
          </p:nvGrpSpPr>
          <p:grpSpPr>
            <a:xfrm>
              <a:off x="-2982575" y="1277829"/>
              <a:ext cx="2863476" cy="328294"/>
              <a:chOff x="-2928990" y="63509"/>
              <a:chExt cx="2643206" cy="328294"/>
            </a:xfrm>
          </p:grpSpPr>
          <p:sp>
            <p:nvSpPr>
              <p:cNvPr id="102" name="Rectangle 17"/>
              <p:cNvSpPr/>
              <p:nvPr userDrawn="1"/>
            </p:nvSpPr>
            <p:spPr>
              <a:xfrm>
                <a:off x="-2928990" y="63509"/>
                <a:ext cx="285752" cy="2857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TextBox 18"/>
              <p:cNvSpPr txBox="1"/>
              <p:nvPr userDrawn="1"/>
            </p:nvSpPr>
            <p:spPr>
              <a:xfrm>
                <a:off x="-2500362" y="63509"/>
                <a:ext cx="2214578" cy="3282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800" dirty="0"/>
                  <a:t>Mid blue</a:t>
                </a:r>
              </a:p>
              <a:p>
                <a:r>
                  <a:rPr lang="en-GB" sz="800" dirty="0"/>
                  <a:t>R64</a:t>
                </a:r>
                <a:r>
                  <a:rPr lang="en-GB" sz="800" baseline="0" dirty="0"/>
                  <a:t>  G150  B184</a:t>
                </a:r>
                <a:endParaRPr lang="en-US" sz="800" dirty="0"/>
              </a:p>
            </p:txBody>
          </p:sp>
        </p:grpSp>
        <p:sp>
          <p:nvSpPr>
            <p:cNvPr id="67" name="TextBox 66"/>
            <p:cNvSpPr txBox="1"/>
            <p:nvPr userDrawn="1"/>
          </p:nvSpPr>
          <p:spPr>
            <a:xfrm>
              <a:off x="-2982571" y="2122984"/>
              <a:ext cx="2399127" cy="1641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b="1" dirty="0">
                  <a:solidFill>
                    <a:schemeClr val="accent1"/>
                  </a:solidFill>
                </a:rPr>
                <a:t>Secondary colour palette</a:t>
              </a:r>
              <a:endParaRPr lang="en-US" sz="800" b="1" dirty="0">
                <a:solidFill>
                  <a:schemeClr val="accent1"/>
                </a:solidFill>
              </a:endParaRPr>
            </a:p>
          </p:txBody>
        </p:sp>
        <p:sp>
          <p:nvSpPr>
            <p:cNvPr id="68" name="TextBox 67"/>
            <p:cNvSpPr txBox="1"/>
            <p:nvPr userDrawn="1"/>
          </p:nvSpPr>
          <p:spPr>
            <a:xfrm>
              <a:off x="-2982571" y="260648"/>
              <a:ext cx="2399127" cy="1641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tabLst>
                  <a:tab pos="1814513" algn="l"/>
                </a:tabLst>
              </a:pPr>
              <a:r>
                <a:rPr lang="en-GB" sz="800" b="1" dirty="0">
                  <a:solidFill>
                    <a:schemeClr val="accent1"/>
                  </a:solidFill>
                </a:rPr>
                <a:t>Primary colour palette</a:t>
              </a:r>
              <a:endParaRPr lang="en-US" sz="800" b="1" dirty="0">
                <a:solidFill>
                  <a:schemeClr val="accent1"/>
                </a:solidFill>
              </a:endParaRPr>
            </a:p>
          </p:txBody>
        </p:sp>
        <p:grpSp>
          <p:nvGrpSpPr>
            <p:cNvPr id="69" name="Group 24"/>
            <p:cNvGrpSpPr/>
            <p:nvPr userDrawn="1"/>
          </p:nvGrpSpPr>
          <p:grpSpPr>
            <a:xfrm>
              <a:off x="-2982575" y="1688965"/>
              <a:ext cx="2863476" cy="328294"/>
              <a:chOff x="-2928990" y="63509"/>
              <a:chExt cx="2643206" cy="328294"/>
            </a:xfrm>
          </p:grpSpPr>
          <p:sp>
            <p:nvSpPr>
              <p:cNvPr id="100" name="Rectangle 99"/>
              <p:cNvSpPr/>
              <p:nvPr userDrawn="1"/>
            </p:nvSpPr>
            <p:spPr>
              <a:xfrm>
                <a:off x="-2928990" y="63509"/>
                <a:ext cx="285752" cy="2857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TextBox 100"/>
              <p:cNvSpPr txBox="1"/>
              <p:nvPr userDrawn="1"/>
            </p:nvSpPr>
            <p:spPr>
              <a:xfrm>
                <a:off x="-2500362" y="63509"/>
                <a:ext cx="2214578" cy="3282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800" dirty="0"/>
                  <a:t>Light grey</a:t>
                </a:r>
              </a:p>
              <a:p>
                <a:r>
                  <a:rPr lang="en-GB" sz="800" dirty="0"/>
                  <a:t>R220</a:t>
                </a:r>
                <a:r>
                  <a:rPr lang="en-GB" sz="800" baseline="0" dirty="0"/>
                  <a:t>  G221  B217</a:t>
                </a:r>
                <a:endParaRPr lang="en-US" sz="800" dirty="0"/>
              </a:p>
            </p:txBody>
          </p:sp>
        </p:grpSp>
        <p:grpSp>
          <p:nvGrpSpPr>
            <p:cNvPr id="70" name="Group 27"/>
            <p:cNvGrpSpPr/>
            <p:nvPr userDrawn="1"/>
          </p:nvGrpSpPr>
          <p:grpSpPr>
            <a:xfrm>
              <a:off x="-2982575" y="2733370"/>
              <a:ext cx="2863476" cy="328294"/>
              <a:chOff x="-2928990" y="696778"/>
              <a:chExt cx="2643206" cy="328294"/>
            </a:xfrm>
          </p:grpSpPr>
          <p:sp>
            <p:nvSpPr>
              <p:cNvPr id="98" name="Rectangle 97"/>
              <p:cNvSpPr/>
              <p:nvPr userDrawn="1"/>
            </p:nvSpPr>
            <p:spPr>
              <a:xfrm>
                <a:off x="-2928990" y="696778"/>
                <a:ext cx="285752" cy="285752"/>
              </a:xfrm>
              <a:prstGeom prst="rect">
                <a:avLst/>
              </a:prstGeom>
              <a:solidFill>
                <a:srgbClr val="79A3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TextBox 98"/>
              <p:cNvSpPr txBox="1"/>
              <p:nvPr userDrawn="1"/>
            </p:nvSpPr>
            <p:spPr>
              <a:xfrm>
                <a:off x="-2500362" y="696778"/>
                <a:ext cx="2214578" cy="3282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800" dirty="0"/>
                  <a:t>Pea green</a:t>
                </a:r>
              </a:p>
              <a:p>
                <a:r>
                  <a:rPr lang="en-GB" sz="800" dirty="0"/>
                  <a:t>R121</a:t>
                </a:r>
                <a:r>
                  <a:rPr lang="en-GB" sz="800" baseline="0" dirty="0"/>
                  <a:t>  G163  B42</a:t>
                </a:r>
                <a:endParaRPr lang="en-US" sz="800" dirty="0"/>
              </a:p>
            </p:txBody>
          </p:sp>
        </p:grpSp>
        <p:grpSp>
          <p:nvGrpSpPr>
            <p:cNvPr id="71" name="Group 60"/>
            <p:cNvGrpSpPr/>
            <p:nvPr userDrawn="1"/>
          </p:nvGrpSpPr>
          <p:grpSpPr>
            <a:xfrm>
              <a:off x="-2982571" y="3144506"/>
              <a:ext cx="2863473" cy="328294"/>
              <a:chOff x="-2982571" y="3144506"/>
              <a:chExt cx="2863473" cy="328294"/>
            </a:xfrm>
          </p:grpSpPr>
          <p:sp>
            <p:nvSpPr>
              <p:cNvPr id="96" name="Rectangle 95"/>
              <p:cNvSpPr/>
              <p:nvPr userDrawn="1"/>
            </p:nvSpPr>
            <p:spPr>
              <a:xfrm>
                <a:off x="-2982571" y="3144506"/>
                <a:ext cx="309565" cy="285752"/>
              </a:xfrm>
              <a:prstGeom prst="rect">
                <a:avLst/>
              </a:prstGeom>
              <a:solidFill>
                <a:srgbClr val="0084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TextBox 96"/>
              <p:cNvSpPr txBox="1"/>
              <p:nvPr userDrawn="1"/>
            </p:nvSpPr>
            <p:spPr>
              <a:xfrm>
                <a:off x="-2518224" y="3144506"/>
                <a:ext cx="2399126" cy="3282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800" dirty="0"/>
                  <a:t>Forest green</a:t>
                </a:r>
              </a:p>
              <a:p>
                <a:r>
                  <a:rPr lang="en-GB" sz="800" dirty="0"/>
                  <a:t>R</a:t>
                </a:r>
                <a:r>
                  <a:rPr lang="en-GB" sz="800" baseline="0" dirty="0"/>
                  <a:t>0 G132  B82</a:t>
                </a:r>
                <a:endParaRPr lang="en-US" sz="800" dirty="0"/>
              </a:p>
            </p:txBody>
          </p:sp>
        </p:grpSp>
        <p:grpSp>
          <p:nvGrpSpPr>
            <p:cNvPr id="72" name="Group 33"/>
            <p:cNvGrpSpPr/>
            <p:nvPr userDrawn="1"/>
          </p:nvGrpSpPr>
          <p:grpSpPr>
            <a:xfrm>
              <a:off x="-2982575" y="3555642"/>
              <a:ext cx="2863476" cy="328294"/>
              <a:chOff x="-2928990" y="696778"/>
              <a:chExt cx="2643206" cy="328294"/>
            </a:xfrm>
          </p:grpSpPr>
          <p:sp>
            <p:nvSpPr>
              <p:cNvPr id="94" name="Rectangle 93"/>
              <p:cNvSpPr/>
              <p:nvPr userDrawn="1"/>
            </p:nvSpPr>
            <p:spPr>
              <a:xfrm>
                <a:off x="-2928990" y="696778"/>
                <a:ext cx="285752" cy="285752"/>
              </a:xfrm>
              <a:prstGeom prst="rect">
                <a:avLst/>
              </a:prstGeom>
              <a:solidFill>
                <a:srgbClr val="11B3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TextBox 94"/>
              <p:cNvSpPr txBox="1"/>
              <p:nvPr userDrawn="1"/>
            </p:nvSpPr>
            <p:spPr>
              <a:xfrm>
                <a:off x="-2500362" y="696778"/>
                <a:ext cx="2214578" cy="3282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800" dirty="0"/>
                  <a:t>Bottle green</a:t>
                </a:r>
              </a:p>
              <a:p>
                <a:r>
                  <a:rPr lang="en-GB" sz="800" dirty="0"/>
                  <a:t>R17</a:t>
                </a:r>
                <a:r>
                  <a:rPr lang="en-GB" sz="800" baseline="0" dirty="0"/>
                  <a:t>  G179  B162</a:t>
                </a:r>
                <a:endParaRPr lang="en-US" sz="800" dirty="0"/>
              </a:p>
            </p:txBody>
          </p:sp>
        </p:grpSp>
        <p:grpSp>
          <p:nvGrpSpPr>
            <p:cNvPr id="73" name="Group 36"/>
            <p:cNvGrpSpPr/>
            <p:nvPr userDrawn="1"/>
          </p:nvGrpSpPr>
          <p:grpSpPr>
            <a:xfrm>
              <a:off x="-2982575" y="3966778"/>
              <a:ext cx="2863476" cy="328294"/>
              <a:chOff x="-2928990" y="696778"/>
              <a:chExt cx="2643206" cy="328294"/>
            </a:xfrm>
          </p:grpSpPr>
          <p:sp>
            <p:nvSpPr>
              <p:cNvPr id="92" name="Rectangle 91"/>
              <p:cNvSpPr/>
              <p:nvPr userDrawn="1"/>
            </p:nvSpPr>
            <p:spPr>
              <a:xfrm>
                <a:off x="-2928990" y="696778"/>
                <a:ext cx="285752" cy="285752"/>
              </a:xfrm>
              <a:prstGeom prst="rect">
                <a:avLst/>
              </a:prstGeom>
              <a:solidFill>
                <a:srgbClr val="009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extBox 92"/>
              <p:cNvSpPr txBox="1"/>
              <p:nvPr userDrawn="1"/>
            </p:nvSpPr>
            <p:spPr>
              <a:xfrm>
                <a:off x="-2500362" y="696778"/>
                <a:ext cx="2214578" cy="3282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800" dirty="0"/>
                  <a:t>Cyan</a:t>
                </a:r>
              </a:p>
              <a:p>
                <a:r>
                  <a:rPr lang="en-GB" sz="800" dirty="0"/>
                  <a:t>R0</a:t>
                </a:r>
                <a:r>
                  <a:rPr lang="en-GB" sz="800" baseline="0" dirty="0"/>
                  <a:t>  G156  B200</a:t>
                </a:r>
                <a:endParaRPr lang="en-US" sz="800" dirty="0"/>
              </a:p>
            </p:txBody>
          </p:sp>
        </p:grpSp>
        <p:grpSp>
          <p:nvGrpSpPr>
            <p:cNvPr id="74" name="Group 63"/>
            <p:cNvGrpSpPr/>
            <p:nvPr userDrawn="1"/>
          </p:nvGrpSpPr>
          <p:grpSpPr>
            <a:xfrm>
              <a:off x="-2982571" y="4377914"/>
              <a:ext cx="2863473" cy="328294"/>
              <a:chOff x="-2982571" y="4377914"/>
              <a:chExt cx="2863473" cy="328294"/>
            </a:xfrm>
          </p:grpSpPr>
          <p:sp>
            <p:nvSpPr>
              <p:cNvPr id="90" name="Rectangle 89"/>
              <p:cNvSpPr/>
              <p:nvPr userDrawn="1"/>
            </p:nvSpPr>
            <p:spPr>
              <a:xfrm>
                <a:off x="-2982571" y="4377914"/>
                <a:ext cx="309565" cy="285752"/>
              </a:xfrm>
              <a:prstGeom prst="rect">
                <a:avLst/>
              </a:prstGeom>
              <a:solidFill>
                <a:srgbClr val="7CB3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TextBox 90"/>
              <p:cNvSpPr txBox="1"/>
              <p:nvPr userDrawn="1"/>
            </p:nvSpPr>
            <p:spPr>
              <a:xfrm>
                <a:off x="-2518224" y="4377914"/>
                <a:ext cx="2399126" cy="3282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800" dirty="0"/>
                  <a:t>Light blue</a:t>
                </a:r>
              </a:p>
              <a:p>
                <a:r>
                  <a:rPr lang="en-GB" sz="800" dirty="0"/>
                  <a:t>R124</a:t>
                </a:r>
                <a:r>
                  <a:rPr lang="en-GB" sz="800" baseline="0" dirty="0"/>
                  <a:t>  G179  B225</a:t>
                </a:r>
                <a:endParaRPr lang="en-US" sz="800" dirty="0"/>
              </a:p>
            </p:txBody>
          </p:sp>
        </p:grpSp>
        <p:grpSp>
          <p:nvGrpSpPr>
            <p:cNvPr id="75" name="Group 43"/>
            <p:cNvGrpSpPr/>
            <p:nvPr userDrawn="1"/>
          </p:nvGrpSpPr>
          <p:grpSpPr>
            <a:xfrm>
              <a:off x="-2982575" y="4789050"/>
              <a:ext cx="2863476" cy="328294"/>
              <a:chOff x="-2928990" y="696778"/>
              <a:chExt cx="2643206" cy="328294"/>
            </a:xfrm>
          </p:grpSpPr>
          <p:sp>
            <p:nvSpPr>
              <p:cNvPr id="88" name="Rectangle 87"/>
              <p:cNvSpPr/>
              <p:nvPr userDrawn="1"/>
            </p:nvSpPr>
            <p:spPr>
              <a:xfrm>
                <a:off x="-2928990" y="696778"/>
                <a:ext cx="285752" cy="285752"/>
              </a:xfrm>
              <a:prstGeom prst="rect">
                <a:avLst/>
              </a:prstGeom>
              <a:solidFill>
                <a:srgbClr val="8076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xtBox 88"/>
              <p:cNvSpPr txBox="1"/>
              <p:nvPr userDrawn="1"/>
            </p:nvSpPr>
            <p:spPr>
              <a:xfrm>
                <a:off x="-2500362" y="696778"/>
                <a:ext cx="2214578" cy="3282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800" dirty="0"/>
                  <a:t>Violet</a:t>
                </a:r>
              </a:p>
              <a:p>
                <a:r>
                  <a:rPr lang="en-GB" sz="800" dirty="0"/>
                  <a:t>R128</a:t>
                </a:r>
                <a:r>
                  <a:rPr lang="en-GB" sz="800" baseline="0" dirty="0"/>
                  <a:t>  G118  B207</a:t>
                </a:r>
                <a:endParaRPr lang="en-US" sz="800" dirty="0"/>
              </a:p>
            </p:txBody>
          </p:sp>
        </p:grpSp>
        <p:grpSp>
          <p:nvGrpSpPr>
            <p:cNvPr id="76" name="Group 46"/>
            <p:cNvGrpSpPr/>
            <p:nvPr userDrawn="1"/>
          </p:nvGrpSpPr>
          <p:grpSpPr>
            <a:xfrm>
              <a:off x="-2982575" y="5200186"/>
              <a:ext cx="2863476" cy="328294"/>
              <a:chOff x="-2928990" y="696778"/>
              <a:chExt cx="2643206" cy="328294"/>
            </a:xfrm>
          </p:grpSpPr>
          <p:sp>
            <p:nvSpPr>
              <p:cNvPr id="86" name="Rectangle 85"/>
              <p:cNvSpPr/>
              <p:nvPr userDrawn="1"/>
            </p:nvSpPr>
            <p:spPr>
              <a:xfrm>
                <a:off x="-2928990" y="696778"/>
                <a:ext cx="285752" cy="285752"/>
              </a:xfrm>
              <a:prstGeom prst="rect">
                <a:avLst/>
              </a:prstGeom>
              <a:solidFill>
                <a:srgbClr val="8F46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TextBox 86"/>
              <p:cNvSpPr txBox="1"/>
              <p:nvPr userDrawn="1"/>
            </p:nvSpPr>
            <p:spPr>
              <a:xfrm>
                <a:off x="-2500362" y="696778"/>
                <a:ext cx="2214578" cy="3282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800" dirty="0"/>
                  <a:t>Purple</a:t>
                </a:r>
              </a:p>
              <a:p>
                <a:r>
                  <a:rPr lang="en-GB" sz="800" dirty="0"/>
                  <a:t>R143</a:t>
                </a:r>
                <a:r>
                  <a:rPr lang="en-GB" sz="800" baseline="0" dirty="0"/>
                  <a:t>  G70  B147</a:t>
                </a:r>
                <a:endParaRPr lang="en-US" sz="800" dirty="0"/>
              </a:p>
            </p:txBody>
          </p:sp>
        </p:grpSp>
        <p:grpSp>
          <p:nvGrpSpPr>
            <p:cNvPr id="77" name="Group 49"/>
            <p:cNvGrpSpPr/>
            <p:nvPr userDrawn="1"/>
          </p:nvGrpSpPr>
          <p:grpSpPr>
            <a:xfrm>
              <a:off x="-2982575" y="5611322"/>
              <a:ext cx="2863476" cy="328294"/>
              <a:chOff x="-2928990" y="696778"/>
              <a:chExt cx="2643206" cy="328294"/>
            </a:xfrm>
          </p:grpSpPr>
          <p:sp>
            <p:nvSpPr>
              <p:cNvPr id="84" name="Rectangle 83"/>
              <p:cNvSpPr/>
              <p:nvPr userDrawn="1"/>
            </p:nvSpPr>
            <p:spPr>
              <a:xfrm>
                <a:off x="-2928990" y="696778"/>
                <a:ext cx="285752" cy="285752"/>
              </a:xfrm>
              <a:prstGeom prst="rect">
                <a:avLst/>
              </a:prstGeom>
              <a:solidFill>
                <a:srgbClr val="E945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TextBox 84"/>
              <p:cNvSpPr txBox="1"/>
              <p:nvPr userDrawn="1"/>
            </p:nvSpPr>
            <p:spPr>
              <a:xfrm>
                <a:off x="-2500362" y="696778"/>
                <a:ext cx="2214578" cy="3282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800" dirty="0" err="1"/>
                  <a:t>Fuscia</a:t>
                </a:r>
                <a:endParaRPr lang="en-GB" sz="800" dirty="0"/>
              </a:p>
              <a:p>
                <a:r>
                  <a:rPr lang="en-GB" sz="800" dirty="0"/>
                  <a:t>R233</a:t>
                </a:r>
                <a:r>
                  <a:rPr lang="en-GB" sz="800" baseline="0" dirty="0"/>
                  <a:t>  G69  B140</a:t>
                </a:r>
                <a:endParaRPr lang="en-US" sz="800" dirty="0"/>
              </a:p>
            </p:txBody>
          </p:sp>
        </p:grpSp>
        <p:grpSp>
          <p:nvGrpSpPr>
            <p:cNvPr id="78" name="Group 52"/>
            <p:cNvGrpSpPr/>
            <p:nvPr userDrawn="1"/>
          </p:nvGrpSpPr>
          <p:grpSpPr>
            <a:xfrm>
              <a:off x="-2982575" y="6022458"/>
              <a:ext cx="2863476" cy="328294"/>
              <a:chOff x="-2928990" y="696778"/>
              <a:chExt cx="2643206" cy="328294"/>
            </a:xfrm>
          </p:grpSpPr>
          <p:sp>
            <p:nvSpPr>
              <p:cNvPr id="82" name="Rectangle 81"/>
              <p:cNvSpPr/>
              <p:nvPr userDrawn="1"/>
            </p:nvSpPr>
            <p:spPr>
              <a:xfrm>
                <a:off x="-2928990" y="696778"/>
                <a:ext cx="285752" cy="285752"/>
              </a:xfrm>
              <a:prstGeom prst="rect">
                <a:avLst/>
              </a:prstGeom>
              <a:solidFill>
                <a:srgbClr val="C81E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TextBox 82"/>
              <p:cNvSpPr txBox="1"/>
              <p:nvPr userDrawn="1"/>
            </p:nvSpPr>
            <p:spPr>
              <a:xfrm>
                <a:off x="-2500362" y="696778"/>
                <a:ext cx="2214578" cy="3282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800" dirty="0"/>
                  <a:t>Red</a:t>
                </a:r>
              </a:p>
              <a:p>
                <a:r>
                  <a:rPr lang="en-GB" sz="800" dirty="0"/>
                  <a:t>R200</a:t>
                </a:r>
                <a:r>
                  <a:rPr lang="en-GB" sz="800" baseline="0" dirty="0"/>
                  <a:t>  G30  B69</a:t>
                </a:r>
                <a:endParaRPr lang="en-US" sz="800" dirty="0"/>
              </a:p>
            </p:txBody>
          </p:sp>
        </p:grpSp>
        <p:grpSp>
          <p:nvGrpSpPr>
            <p:cNvPr id="79" name="Group 55"/>
            <p:cNvGrpSpPr/>
            <p:nvPr userDrawn="1"/>
          </p:nvGrpSpPr>
          <p:grpSpPr>
            <a:xfrm>
              <a:off x="-2982575" y="6433591"/>
              <a:ext cx="2863476" cy="328294"/>
              <a:chOff x="-2928990" y="696778"/>
              <a:chExt cx="2643206" cy="328294"/>
            </a:xfrm>
          </p:grpSpPr>
          <p:sp>
            <p:nvSpPr>
              <p:cNvPr id="80" name="Rectangle 79"/>
              <p:cNvSpPr/>
              <p:nvPr userDrawn="1"/>
            </p:nvSpPr>
            <p:spPr>
              <a:xfrm>
                <a:off x="-2928990" y="696778"/>
                <a:ext cx="285752" cy="285752"/>
              </a:xfrm>
              <a:prstGeom prst="rect">
                <a:avLst/>
              </a:prstGeom>
              <a:solidFill>
                <a:srgbClr val="EE74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TextBox 80"/>
              <p:cNvSpPr txBox="1"/>
              <p:nvPr userDrawn="1"/>
            </p:nvSpPr>
            <p:spPr>
              <a:xfrm>
                <a:off x="-2500362" y="696778"/>
                <a:ext cx="2214578" cy="3282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800" dirty="0"/>
                  <a:t>Orange</a:t>
                </a:r>
              </a:p>
              <a:p>
                <a:r>
                  <a:rPr lang="en-GB" sz="800" dirty="0"/>
                  <a:t>R238</a:t>
                </a:r>
                <a:r>
                  <a:rPr lang="en-GB" sz="800" baseline="0" dirty="0"/>
                  <a:t>  G116  29</a:t>
                </a:r>
                <a:endParaRPr lang="en-US" sz="800" dirty="0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0" r:id="rId2"/>
    <p:sldLayoutId id="2147483662" r:id="rId3"/>
    <p:sldLayoutId id="2147483661" r:id="rId4"/>
    <p:sldLayoutId id="2147483664" r:id="rId5"/>
    <p:sldLayoutId id="2147483666" r:id="rId6"/>
    <p:sldLayoutId id="2147483668" r:id="rId7"/>
    <p:sldLayoutId id="2147483669" r:id="rId8"/>
    <p:sldLayoutId id="2147483650" r:id="rId9"/>
    <p:sldLayoutId id="2147483652" r:id="rId10"/>
    <p:sldLayoutId id="2147483653" r:id="rId11"/>
    <p:sldLayoutId id="2147483654" r:id="rId12"/>
    <p:sldLayoutId id="2147483655" r:id="rId13"/>
    <p:sldLayoutId id="2147483660" r:id="rId14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D9AB16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D9AB16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D9AB16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D9AB16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D9AB16"/>
          </a:solidFill>
          <a:latin typeface="Arial" charset="0"/>
          <a:cs typeface="Arial" charset="0"/>
        </a:defRPr>
      </a:lvl5pPr>
      <a:lvl6pPr marL="342918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D9AB16"/>
          </a:solidFill>
          <a:latin typeface="Arial" charset="0"/>
          <a:cs typeface="Arial" charset="0"/>
        </a:defRPr>
      </a:lvl6pPr>
      <a:lvl7pPr marL="685835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D9AB16"/>
          </a:solidFill>
          <a:latin typeface="Arial" charset="0"/>
          <a:cs typeface="Arial" charset="0"/>
        </a:defRPr>
      </a:lvl7pPr>
      <a:lvl8pPr marL="1028751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D9AB16"/>
          </a:solidFill>
          <a:latin typeface="Arial" charset="0"/>
          <a:cs typeface="Arial" charset="0"/>
        </a:defRPr>
      </a:lvl8pPr>
      <a:lvl9pPr marL="1371669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D9AB16"/>
          </a:solidFill>
          <a:latin typeface="Arial" charset="0"/>
          <a:cs typeface="Arial" charset="0"/>
        </a:defRPr>
      </a:lvl9pPr>
    </p:titleStyle>
    <p:bodyStyle>
      <a:lvl1pPr marL="202417" indent="-202417" algn="l" rtl="0" eaLnBrk="1" fontAlgn="base" hangingPunct="1">
        <a:spcBef>
          <a:spcPct val="50000"/>
        </a:spcBef>
        <a:spcAft>
          <a:spcPct val="0"/>
        </a:spcAft>
        <a:buClr>
          <a:srgbClr val="D9AB16"/>
        </a:buClr>
        <a:buChar char="•"/>
        <a:defRPr sz="1800">
          <a:solidFill>
            <a:srgbClr val="3F4548"/>
          </a:solidFill>
          <a:latin typeface="+mn-lt"/>
          <a:ea typeface="+mn-ea"/>
          <a:cs typeface="+mn-cs"/>
        </a:defRPr>
      </a:lvl1pPr>
      <a:lvl2pPr marL="538190" indent="-201226" algn="l" rtl="0" eaLnBrk="1" fontAlgn="base" hangingPunct="1">
        <a:spcBef>
          <a:spcPct val="50000"/>
        </a:spcBef>
        <a:spcAft>
          <a:spcPct val="0"/>
        </a:spcAft>
        <a:buClr>
          <a:srgbClr val="D9AB16"/>
        </a:buClr>
        <a:buChar char="–"/>
        <a:defRPr sz="1500">
          <a:solidFill>
            <a:srgbClr val="3F4548"/>
          </a:solidFill>
          <a:latin typeface="+mn-lt"/>
          <a:cs typeface="+mn-cs"/>
        </a:defRPr>
      </a:lvl2pPr>
      <a:lvl3pPr marL="803713" indent="-130975" algn="l" rtl="0" eaLnBrk="1" fontAlgn="base" hangingPunct="1">
        <a:spcBef>
          <a:spcPct val="50000"/>
        </a:spcBef>
        <a:spcAft>
          <a:spcPct val="0"/>
        </a:spcAft>
        <a:buClr>
          <a:srgbClr val="D9AB16"/>
        </a:buClr>
        <a:buChar char="•"/>
        <a:defRPr>
          <a:solidFill>
            <a:srgbClr val="3F4548"/>
          </a:solidFill>
          <a:latin typeface="+mn-lt"/>
          <a:cs typeface="+mn-cs"/>
        </a:defRPr>
      </a:lvl3pPr>
      <a:lvl4pPr marL="1075189" indent="-136930" algn="l" rtl="0" eaLnBrk="1" fontAlgn="base" hangingPunct="1">
        <a:spcBef>
          <a:spcPct val="50000"/>
        </a:spcBef>
        <a:spcAft>
          <a:spcPct val="0"/>
        </a:spcAft>
        <a:buClr>
          <a:srgbClr val="D9AB16"/>
        </a:buClr>
        <a:buChar char="–"/>
        <a:defRPr sz="1200">
          <a:solidFill>
            <a:srgbClr val="3F4548"/>
          </a:solidFill>
          <a:latin typeface="+mn-lt"/>
          <a:cs typeface="+mn-cs"/>
        </a:defRPr>
      </a:lvl4pPr>
      <a:lvl5pPr marL="1344283" indent="-132167" algn="l" rtl="0" eaLnBrk="1" fontAlgn="base" hangingPunct="1">
        <a:spcBef>
          <a:spcPct val="50000"/>
        </a:spcBef>
        <a:spcAft>
          <a:spcPct val="0"/>
        </a:spcAft>
        <a:buClr>
          <a:srgbClr val="D9AB16"/>
        </a:buClr>
        <a:buFont typeface="Arial" pitchFamily="34" charset="0"/>
        <a:buChar char="•"/>
        <a:defRPr sz="1100">
          <a:solidFill>
            <a:srgbClr val="3F4548"/>
          </a:solidFill>
          <a:latin typeface="+mn-lt"/>
          <a:cs typeface="+mn-cs"/>
        </a:defRPr>
      </a:lvl5pPr>
      <a:lvl6pPr marL="1687200" indent="-132167" algn="l" rtl="0" eaLnBrk="1" fontAlgn="base" hangingPunct="1">
        <a:spcBef>
          <a:spcPct val="50000"/>
        </a:spcBef>
        <a:spcAft>
          <a:spcPct val="0"/>
        </a:spcAft>
        <a:buClr>
          <a:srgbClr val="D9AB16"/>
        </a:buClr>
        <a:buChar char="»"/>
        <a:defRPr sz="1100">
          <a:solidFill>
            <a:srgbClr val="0D2E64"/>
          </a:solidFill>
          <a:latin typeface="+mn-lt"/>
          <a:cs typeface="+mn-cs"/>
        </a:defRPr>
      </a:lvl6pPr>
      <a:lvl7pPr marL="2030117" indent="-132167" algn="l" rtl="0" eaLnBrk="1" fontAlgn="base" hangingPunct="1">
        <a:spcBef>
          <a:spcPct val="50000"/>
        </a:spcBef>
        <a:spcAft>
          <a:spcPct val="0"/>
        </a:spcAft>
        <a:buClr>
          <a:srgbClr val="D9AB16"/>
        </a:buClr>
        <a:buChar char="»"/>
        <a:defRPr sz="1100">
          <a:solidFill>
            <a:srgbClr val="0D2E64"/>
          </a:solidFill>
          <a:latin typeface="+mn-lt"/>
          <a:cs typeface="+mn-cs"/>
        </a:defRPr>
      </a:lvl7pPr>
      <a:lvl8pPr marL="2373035" indent="-132167" algn="l" rtl="0" eaLnBrk="1" fontAlgn="base" hangingPunct="1">
        <a:spcBef>
          <a:spcPct val="50000"/>
        </a:spcBef>
        <a:spcAft>
          <a:spcPct val="0"/>
        </a:spcAft>
        <a:buClr>
          <a:srgbClr val="D9AB16"/>
        </a:buClr>
        <a:buChar char="»"/>
        <a:defRPr sz="1100">
          <a:solidFill>
            <a:srgbClr val="0D2E64"/>
          </a:solidFill>
          <a:latin typeface="+mn-lt"/>
          <a:cs typeface="+mn-cs"/>
        </a:defRPr>
      </a:lvl8pPr>
      <a:lvl9pPr marL="2715952" indent="-132167" algn="l" rtl="0" eaLnBrk="1" fontAlgn="base" hangingPunct="1">
        <a:spcBef>
          <a:spcPct val="50000"/>
        </a:spcBef>
        <a:spcAft>
          <a:spcPct val="0"/>
        </a:spcAft>
        <a:buClr>
          <a:srgbClr val="D9AB16"/>
        </a:buClr>
        <a:buChar char="»"/>
        <a:defRPr sz="1100">
          <a:solidFill>
            <a:srgbClr val="0D2E64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68583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18" algn="l" defTabSz="68583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35" algn="l" defTabSz="68583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51" algn="l" defTabSz="68583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algn="l" defTabSz="68583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86" algn="l" defTabSz="68583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503" algn="l" defTabSz="68583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420" algn="l" defTabSz="68583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337" algn="l" defTabSz="68583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9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9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9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9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9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9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9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9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9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chart" Target="../charts/char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9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9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9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9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9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9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9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9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9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9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9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9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9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9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9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9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9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9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9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9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9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9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9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9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9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9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9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9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9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9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9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9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9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9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9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9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9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9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9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9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QE and the inflation dogma</a:t>
            </a:r>
            <a:br>
              <a:rPr lang="en-GB" dirty="0"/>
            </a:br>
            <a:r>
              <a:rPr lang="en-GB" dirty="0"/>
              <a:t>Does it work and does it make sense?</a:t>
            </a:r>
            <a:br>
              <a:rPr lang="en-GB" dirty="0"/>
            </a:br>
            <a:endParaRPr lang="en-GB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5536" y="2499742"/>
            <a:ext cx="5756772" cy="972592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/>
          <a:p>
            <a:fld id="{5E48DFFE-EFA0-44BE-8867-EC03927B5DA5}" type="datetime4">
              <a:rPr lang="en-GB"/>
              <a:pPr/>
              <a:t>19 May 2025</a:t>
            </a:fld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 a single metric sensible?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42CF-12C1-4411-B532-E91306108269}" type="datetime4">
              <a:rPr lang="en-GB" smtClean="0"/>
              <a:pPr/>
              <a:t>19 May 2025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6AF-1811-4E27-A96F-54109F1D0275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547664" y="2283718"/>
            <a:ext cx="1512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Consumer price </a:t>
            </a:r>
            <a:r>
              <a:rPr lang="en-GB" b="1" i="1" dirty="0"/>
              <a:t>inflation</a:t>
            </a:r>
          </a:p>
        </p:txBody>
      </p:sp>
      <p:grpSp>
        <p:nvGrpSpPr>
          <p:cNvPr id="17" name="Group 432"/>
          <p:cNvGrpSpPr>
            <a:grpSpLocks noChangeAspect="1"/>
          </p:cNvGrpSpPr>
          <p:nvPr/>
        </p:nvGrpSpPr>
        <p:grpSpPr bwMode="auto">
          <a:xfrm>
            <a:off x="1427760" y="1858809"/>
            <a:ext cx="1800202" cy="1805493"/>
            <a:chOff x="3505" y="1546"/>
            <a:chExt cx="340" cy="341"/>
          </a:xfrm>
          <a:solidFill>
            <a:schemeClr val="accent5">
              <a:alpha val="10000"/>
            </a:schemeClr>
          </a:solidFill>
        </p:grpSpPr>
        <p:sp>
          <p:nvSpPr>
            <p:cNvPr id="18" name="Freeform 433"/>
            <p:cNvSpPr>
              <a:spLocks noEditPoints="1"/>
            </p:cNvSpPr>
            <p:nvPr/>
          </p:nvSpPr>
          <p:spPr bwMode="auto">
            <a:xfrm>
              <a:off x="3569" y="1610"/>
              <a:ext cx="212" cy="213"/>
            </a:xfrm>
            <a:custGeom>
              <a:avLst/>
              <a:gdLst>
                <a:gd name="T0" fmla="*/ 309 w 320"/>
                <a:gd name="T1" fmla="*/ 149 h 320"/>
                <a:gd name="T2" fmla="*/ 287 w 320"/>
                <a:gd name="T3" fmla="*/ 149 h 320"/>
                <a:gd name="T4" fmla="*/ 170 w 320"/>
                <a:gd name="T5" fmla="*/ 32 h 320"/>
                <a:gd name="T6" fmla="*/ 170 w 320"/>
                <a:gd name="T7" fmla="*/ 10 h 320"/>
                <a:gd name="T8" fmla="*/ 160 w 320"/>
                <a:gd name="T9" fmla="*/ 0 h 320"/>
                <a:gd name="T10" fmla="*/ 149 w 320"/>
                <a:gd name="T11" fmla="*/ 10 h 320"/>
                <a:gd name="T12" fmla="*/ 149 w 320"/>
                <a:gd name="T13" fmla="*/ 32 h 320"/>
                <a:gd name="T14" fmla="*/ 32 w 320"/>
                <a:gd name="T15" fmla="*/ 149 h 320"/>
                <a:gd name="T16" fmla="*/ 10 w 320"/>
                <a:gd name="T17" fmla="*/ 149 h 320"/>
                <a:gd name="T18" fmla="*/ 0 w 320"/>
                <a:gd name="T19" fmla="*/ 160 h 320"/>
                <a:gd name="T20" fmla="*/ 10 w 320"/>
                <a:gd name="T21" fmla="*/ 170 h 320"/>
                <a:gd name="T22" fmla="*/ 32 w 320"/>
                <a:gd name="T23" fmla="*/ 170 h 320"/>
                <a:gd name="T24" fmla="*/ 149 w 320"/>
                <a:gd name="T25" fmla="*/ 287 h 320"/>
                <a:gd name="T26" fmla="*/ 149 w 320"/>
                <a:gd name="T27" fmla="*/ 309 h 320"/>
                <a:gd name="T28" fmla="*/ 160 w 320"/>
                <a:gd name="T29" fmla="*/ 320 h 320"/>
                <a:gd name="T30" fmla="*/ 170 w 320"/>
                <a:gd name="T31" fmla="*/ 309 h 320"/>
                <a:gd name="T32" fmla="*/ 170 w 320"/>
                <a:gd name="T33" fmla="*/ 287 h 320"/>
                <a:gd name="T34" fmla="*/ 287 w 320"/>
                <a:gd name="T35" fmla="*/ 170 h 320"/>
                <a:gd name="T36" fmla="*/ 309 w 320"/>
                <a:gd name="T37" fmla="*/ 170 h 320"/>
                <a:gd name="T38" fmla="*/ 320 w 320"/>
                <a:gd name="T39" fmla="*/ 160 h 320"/>
                <a:gd name="T40" fmla="*/ 309 w 320"/>
                <a:gd name="T41" fmla="*/ 149 h 320"/>
                <a:gd name="T42" fmla="*/ 266 w 320"/>
                <a:gd name="T43" fmla="*/ 149 h 320"/>
                <a:gd name="T44" fmla="*/ 233 w 320"/>
                <a:gd name="T45" fmla="*/ 149 h 320"/>
                <a:gd name="T46" fmla="*/ 170 w 320"/>
                <a:gd name="T47" fmla="*/ 86 h 320"/>
                <a:gd name="T48" fmla="*/ 170 w 320"/>
                <a:gd name="T49" fmla="*/ 54 h 320"/>
                <a:gd name="T50" fmla="*/ 266 w 320"/>
                <a:gd name="T51" fmla="*/ 149 h 320"/>
                <a:gd name="T52" fmla="*/ 149 w 320"/>
                <a:gd name="T53" fmla="*/ 149 h 320"/>
                <a:gd name="T54" fmla="*/ 107 w 320"/>
                <a:gd name="T55" fmla="*/ 149 h 320"/>
                <a:gd name="T56" fmla="*/ 149 w 320"/>
                <a:gd name="T57" fmla="*/ 107 h 320"/>
                <a:gd name="T58" fmla="*/ 149 w 320"/>
                <a:gd name="T59" fmla="*/ 149 h 320"/>
                <a:gd name="T60" fmla="*/ 149 w 320"/>
                <a:gd name="T61" fmla="*/ 170 h 320"/>
                <a:gd name="T62" fmla="*/ 149 w 320"/>
                <a:gd name="T63" fmla="*/ 212 h 320"/>
                <a:gd name="T64" fmla="*/ 107 w 320"/>
                <a:gd name="T65" fmla="*/ 170 h 320"/>
                <a:gd name="T66" fmla="*/ 149 w 320"/>
                <a:gd name="T67" fmla="*/ 170 h 320"/>
                <a:gd name="T68" fmla="*/ 170 w 320"/>
                <a:gd name="T69" fmla="*/ 170 h 320"/>
                <a:gd name="T70" fmla="*/ 212 w 320"/>
                <a:gd name="T71" fmla="*/ 170 h 320"/>
                <a:gd name="T72" fmla="*/ 170 w 320"/>
                <a:gd name="T73" fmla="*/ 212 h 320"/>
                <a:gd name="T74" fmla="*/ 170 w 320"/>
                <a:gd name="T75" fmla="*/ 170 h 320"/>
                <a:gd name="T76" fmla="*/ 170 w 320"/>
                <a:gd name="T77" fmla="*/ 149 h 320"/>
                <a:gd name="T78" fmla="*/ 170 w 320"/>
                <a:gd name="T79" fmla="*/ 107 h 320"/>
                <a:gd name="T80" fmla="*/ 212 w 320"/>
                <a:gd name="T81" fmla="*/ 149 h 320"/>
                <a:gd name="T82" fmla="*/ 170 w 320"/>
                <a:gd name="T83" fmla="*/ 149 h 320"/>
                <a:gd name="T84" fmla="*/ 149 w 320"/>
                <a:gd name="T85" fmla="*/ 54 h 320"/>
                <a:gd name="T86" fmla="*/ 149 w 320"/>
                <a:gd name="T87" fmla="*/ 86 h 320"/>
                <a:gd name="T88" fmla="*/ 86 w 320"/>
                <a:gd name="T89" fmla="*/ 149 h 320"/>
                <a:gd name="T90" fmla="*/ 54 w 320"/>
                <a:gd name="T91" fmla="*/ 149 h 320"/>
                <a:gd name="T92" fmla="*/ 149 w 320"/>
                <a:gd name="T93" fmla="*/ 54 h 320"/>
                <a:gd name="T94" fmla="*/ 54 w 320"/>
                <a:gd name="T95" fmla="*/ 170 h 320"/>
                <a:gd name="T96" fmla="*/ 86 w 320"/>
                <a:gd name="T97" fmla="*/ 170 h 320"/>
                <a:gd name="T98" fmla="*/ 149 w 320"/>
                <a:gd name="T99" fmla="*/ 233 h 320"/>
                <a:gd name="T100" fmla="*/ 149 w 320"/>
                <a:gd name="T101" fmla="*/ 266 h 320"/>
                <a:gd name="T102" fmla="*/ 54 w 320"/>
                <a:gd name="T103" fmla="*/ 170 h 320"/>
                <a:gd name="T104" fmla="*/ 170 w 320"/>
                <a:gd name="T105" fmla="*/ 266 h 320"/>
                <a:gd name="T106" fmla="*/ 170 w 320"/>
                <a:gd name="T107" fmla="*/ 233 h 320"/>
                <a:gd name="T108" fmla="*/ 233 w 320"/>
                <a:gd name="T109" fmla="*/ 170 h 320"/>
                <a:gd name="T110" fmla="*/ 266 w 320"/>
                <a:gd name="T111" fmla="*/ 170 h 320"/>
                <a:gd name="T112" fmla="*/ 170 w 320"/>
                <a:gd name="T113" fmla="*/ 266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20" h="320">
                  <a:moveTo>
                    <a:pt x="309" y="149"/>
                  </a:moveTo>
                  <a:cubicBezTo>
                    <a:pt x="287" y="149"/>
                    <a:pt x="287" y="149"/>
                    <a:pt x="287" y="149"/>
                  </a:cubicBezTo>
                  <a:cubicBezTo>
                    <a:pt x="282" y="87"/>
                    <a:pt x="232" y="37"/>
                    <a:pt x="170" y="32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70" y="4"/>
                    <a:pt x="166" y="0"/>
                    <a:pt x="160" y="0"/>
                  </a:cubicBezTo>
                  <a:cubicBezTo>
                    <a:pt x="154" y="0"/>
                    <a:pt x="149" y="4"/>
                    <a:pt x="149" y="10"/>
                  </a:cubicBezTo>
                  <a:cubicBezTo>
                    <a:pt x="149" y="32"/>
                    <a:pt x="149" y="32"/>
                    <a:pt x="149" y="32"/>
                  </a:cubicBezTo>
                  <a:cubicBezTo>
                    <a:pt x="87" y="37"/>
                    <a:pt x="37" y="87"/>
                    <a:pt x="32" y="149"/>
                  </a:cubicBezTo>
                  <a:cubicBezTo>
                    <a:pt x="10" y="149"/>
                    <a:pt x="10" y="149"/>
                    <a:pt x="10" y="149"/>
                  </a:cubicBezTo>
                  <a:cubicBezTo>
                    <a:pt x="4" y="149"/>
                    <a:pt x="0" y="154"/>
                    <a:pt x="0" y="160"/>
                  </a:cubicBezTo>
                  <a:cubicBezTo>
                    <a:pt x="0" y="166"/>
                    <a:pt x="4" y="170"/>
                    <a:pt x="10" y="170"/>
                  </a:cubicBezTo>
                  <a:cubicBezTo>
                    <a:pt x="32" y="170"/>
                    <a:pt x="32" y="170"/>
                    <a:pt x="32" y="170"/>
                  </a:cubicBezTo>
                  <a:cubicBezTo>
                    <a:pt x="37" y="232"/>
                    <a:pt x="87" y="282"/>
                    <a:pt x="149" y="287"/>
                  </a:cubicBezTo>
                  <a:cubicBezTo>
                    <a:pt x="149" y="309"/>
                    <a:pt x="149" y="309"/>
                    <a:pt x="149" y="309"/>
                  </a:cubicBezTo>
                  <a:cubicBezTo>
                    <a:pt x="149" y="315"/>
                    <a:pt x="154" y="320"/>
                    <a:pt x="160" y="320"/>
                  </a:cubicBezTo>
                  <a:cubicBezTo>
                    <a:pt x="166" y="320"/>
                    <a:pt x="170" y="315"/>
                    <a:pt x="170" y="309"/>
                  </a:cubicBezTo>
                  <a:cubicBezTo>
                    <a:pt x="170" y="287"/>
                    <a:pt x="170" y="287"/>
                    <a:pt x="170" y="287"/>
                  </a:cubicBezTo>
                  <a:cubicBezTo>
                    <a:pt x="232" y="282"/>
                    <a:pt x="282" y="232"/>
                    <a:pt x="287" y="170"/>
                  </a:cubicBezTo>
                  <a:cubicBezTo>
                    <a:pt x="309" y="170"/>
                    <a:pt x="309" y="170"/>
                    <a:pt x="309" y="170"/>
                  </a:cubicBezTo>
                  <a:cubicBezTo>
                    <a:pt x="315" y="170"/>
                    <a:pt x="320" y="166"/>
                    <a:pt x="320" y="160"/>
                  </a:cubicBezTo>
                  <a:cubicBezTo>
                    <a:pt x="320" y="154"/>
                    <a:pt x="315" y="149"/>
                    <a:pt x="309" y="149"/>
                  </a:cubicBezTo>
                  <a:close/>
                  <a:moveTo>
                    <a:pt x="266" y="149"/>
                  </a:moveTo>
                  <a:cubicBezTo>
                    <a:pt x="233" y="149"/>
                    <a:pt x="233" y="149"/>
                    <a:pt x="233" y="149"/>
                  </a:cubicBezTo>
                  <a:cubicBezTo>
                    <a:pt x="229" y="116"/>
                    <a:pt x="203" y="91"/>
                    <a:pt x="170" y="86"/>
                  </a:cubicBezTo>
                  <a:cubicBezTo>
                    <a:pt x="170" y="54"/>
                    <a:pt x="170" y="54"/>
                    <a:pt x="170" y="54"/>
                  </a:cubicBezTo>
                  <a:cubicBezTo>
                    <a:pt x="221" y="59"/>
                    <a:pt x="261" y="99"/>
                    <a:pt x="266" y="149"/>
                  </a:cubicBezTo>
                  <a:close/>
                  <a:moveTo>
                    <a:pt x="149" y="149"/>
                  </a:moveTo>
                  <a:cubicBezTo>
                    <a:pt x="107" y="149"/>
                    <a:pt x="107" y="149"/>
                    <a:pt x="107" y="149"/>
                  </a:cubicBezTo>
                  <a:cubicBezTo>
                    <a:pt x="112" y="128"/>
                    <a:pt x="128" y="112"/>
                    <a:pt x="149" y="107"/>
                  </a:cubicBezTo>
                  <a:lnTo>
                    <a:pt x="149" y="149"/>
                  </a:lnTo>
                  <a:close/>
                  <a:moveTo>
                    <a:pt x="149" y="170"/>
                  </a:moveTo>
                  <a:cubicBezTo>
                    <a:pt x="149" y="212"/>
                    <a:pt x="149" y="212"/>
                    <a:pt x="149" y="212"/>
                  </a:cubicBezTo>
                  <a:cubicBezTo>
                    <a:pt x="128" y="208"/>
                    <a:pt x="112" y="191"/>
                    <a:pt x="107" y="170"/>
                  </a:cubicBezTo>
                  <a:lnTo>
                    <a:pt x="149" y="170"/>
                  </a:lnTo>
                  <a:close/>
                  <a:moveTo>
                    <a:pt x="170" y="170"/>
                  </a:moveTo>
                  <a:cubicBezTo>
                    <a:pt x="212" y="170"/>
                    <a:pt x="212" y="170"/>
                    <a:pt x="212" y="170"/>
                  </a:cubicBezTo>
                  <a:cubicBezTo>
                    <a:pt x="208" y="191"/>
                    <a:pt x="191" y="208"/>
                    <a:pt x="170" y="212"/>
                  </a:cubicBezTo>
                  <a:lnTo>
                    <a:pt x="170" y="170"/>
                  </a:lnTo>
                  <a:close/>
                  <a:moveTo>
                    <a:pt x="170" y="149"/>
                  </a:moveTo>
                  <a:cubicBezTo>
                    <a:pt x="170" y="107"/>
                    <a:pt x="170" y="107"/>
                    <a:pt x="170" y="107"/>
                  </a:cubicBezTo>
                  <a:cubicBezTo>
                    <a:pt x="191" y="112"/>
                    <a:pt x="208" y="128"/>
                    <a:pt x="212" y="149"/>
                  </a:cubicBezTo>
                  <a:lnTo>
                    <a:pt x="170" y="149"/>
                  </a:lnTo>
                  <a:close/>
                  <a:moveTo>
                    <a:pt x="149" y="54"/>
                  </a:moveTo>
                  <a:cubicBezTo>
                    <a:pt x="149" y="86"/>
                    <a:pt x="149" y="86"/>
                    <a:pt x="149" y="86"/>
                  </a:cubicBezTo>
                  <a:cubicBezTo>
                    <a:pt x="116" y="91"/>
                    <a:pt x="91" y="116"/>
                    <a:pt x="86" y="149"/>
                  </a:cubicBezTo>
                  <a:cubicBezTo>
                    <a:pt x="54" y="149"/>
                    <a:pt x="54" y="149"/>
                    <a:pt x="54" y="149"/>
                  </a:cubicBezTo>
                  <a:cubicBezTo>
                    <a:pt x="59" y="99"/>
                    <a:pt x="99" y="59"/>
                    <a:pt x="149" y="54"/>
                  </a:cubicBezTo>
                  <a:close/>
                  <a:moveTo>
                    <a:pt x="54" y="170"/>
                  </a:moveTo>
                  <a:cubicBezTo>
                    <a:pt x="86" y="170"/>
                    <a:pt x="86" y="170"/>
                    <a:pt x="86" y="170"/>
                  </a:cubicBezTo>
                  <a:cubicBezTo>
                    <a:pt x="91" y="203"/>
                    <a:pt x="116" y="229"/>
                    <a:pt x="149" y="233"/>
                  </a:cubicBezTo>
                  <a:cubicBezTo>
                    <a:pt x="149" y="266"/>
                    <a:pt x="149" y="266"/>
                    <a:pt x="149" y="266"/>
                  </a:cubicBezTo>
                  <a:cubicBezTo>
                    <a:pt x="99" y="261"/>
                    <a:pt x="59" y="221"/>
                    <a:pt x="54" y="170"/>
                  </a:cubicBezTo>
                  <a:close/>
                  <a:moveTo>
                    <a:pt x="170" y="266"/>
                  </a:moveTo>
                  <a:cubicBezTo>
                    <a:pt x="170" y="233"/>
                    <a:pt x="170" y="233"/>
                    <a:pt x="170" y="233"/>
                  </a:cubicBezTo>
                  <a:cubicBezTo>
                    <a:pt x="203" y="229"/>
                    <a:pt x="229" y="203"/>
                    <a:pt x="233" y="170"/>
                  </a:cubicBezTo>
                  <a:cubicBezTo>
                    <a:pt x="266" y="170"/>
                    <a:pt x="266" y="170"/>
                    <a:pt x="266" y="170"/>
                  </a:cubicBezTo>
                  <a:cubicBezTo>
                    <a:pt x="261" y="221"/>
                    <a:pt x="221" y="261"/>
                    <a:pt x="170" y="2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9" name="Freeform 434"/>
            <p:cNvSpPr>
              <a:spLocks noEditPoints="1"/>
            </p:cNvSpPr>
            <p:nvPr/>
          </p:nvSpPr>
          <p:spPr bwMode="auto">
            <a:xfrm>
              <a:off x="3505" y="1546"/>
              <a:ext cx="340" cy="341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531488" y="2796662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So what else matters?</a:t>
            </a:r>
            <a:endParaRPr lang="en-GB" b="1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4355976" y="1274340"/>
            <a:ext cx="345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Necessary </a:t>
            </a:r>
            <a:r>
              <a:rPr lang="en-GB" b="1" i="1" dirty="0"/>
              <a:t>but not sufficient </a:t>
            </a:r>
          </a:p>
          <a:p>
            <a:pPr algn="ctr"/>
            <a:r>
              <a:rPr lang="en-GB" dirty="0"/>
              <a:t>to achieve sustainable economic growth</a:t>
            </a:r>
            <a:endParaRPr lang="en-GB" b="1" i="1" dirty="0"/>
          </a:p>
        </p:txBody>
      </p:sp>
    </p:spTree>
    <p:extLst>
      <p:ext uri="{BB962C8B-B14F-4D97-AF65-F5344CB8AC3E}">
        <p14:creationId xmlns:p14="http://schemas.microsoft.com/office/powerpoint/2010/main" val="58363843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 there another way?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42CF-12C1-4411-B532-E91306108269}" type="datetime4">
              <a:rPr lang="en-GB" smtClean="0"/>
              <a:pPr/>
              <a:t>19 May 2025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6AF-1811-4E27-A96F-54109F1D0275}" type="slidenum">
              <a:rPr lang="en-GB" smtClean="0"/>
              <a:pPr/>
              <a:t>100</a:t>
            </a:fld>
            <a:endParaRPr lang="en-GB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4284760"/>
              </p:ext>
            </p:extLst>
          </p:nvPr>
        </p:nvGraphicFramePr>
        <p:xfrm>
          <a:off x="395290" y="1069574"/>
          <a:ext cx="8240236" cy="307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4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5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500" dirty="0"/>
                        <a:t>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500" dirty="0"/>
                        <a:t>Answer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500" dirty="0"/>
                        <a:t>Does the current mandate make sense?</a:t>
                      </a:r>
                    </a:p>
                    <a:p>
                      <a:endParaRPr lang="en-GB" sz="1500" dirty="0"/>
                    </a:p>
                    <a:p>
                      <a:endParaRPr lang="en-GB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3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dirty="0"/>
                        <a:t>Is monetary policy a suitable tool?</a:t>
                      </a:r>
                    </a:p>
                    <a:p>
                      <a:pPr marL="0" marR="0" lvl="0" indent="0" algn="l" defTabSz="68583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500" dirty="0"/>
                    </a:p>
                    <a:p>
                      <a:pPr marL="0" marR="0" lvl="0" indent="0" algn="l" defTabSz="68583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500" dirty="0"/>
                        <a:t>What did QE bring us?</a:t>
                      </a:r>
                    </a:p>
                    <a:p>
                      <a:endParaRPr lang="en-GB" sz="1500" dirty="0"/>
                    </a:p>
                    <a:p>
                      <a:endParaRPr lang="en-GB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3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dirty="0"/>
                        <a:t>How will QE unwind?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11709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 there another way?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42CF-12C1-4411-B532-E91306108269}" type="datetime4">
              <a:rPr lang="en-GB" smtClean="0"/>
              <a:pPr/>
              <a:t>19 May 2025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6AF-1811-4E27-A96F-54109F1D0275}" type="slidenum">
              <a:rPr lang="en-GB" smtClean="0"/>
              <a:pPr/>
              <a:t>101</a:t>
            </a:fld>
            <a:endParaRPr lang="en-GB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10846"/>
              </p:ext>
            </p:extLst>
          </p:nvPr>
        </p:nvGraphicFramePr>
        <p:xfrm>
          <a:off x="395290" y="1069574"/>
          <a:ext cx="8240236" cy="307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4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5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500" dirty="0"/>
                        <a:t>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500" dirty="0"/>
                        <a:t>Answer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500" dirty="0"/>
                        <a:t>Does the current mandate make sense?</a:t>
                      </a:r>
                    </a:p>
                    <a:p>
                      <a:endParaRPr lang="en-GB" sz="1500" dirty="0"/>
                    </a:p>
                    <a:p>
                      <a:endParaRPr lang="en-GB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500" baseline="0" dirty="0"/>
                        <a:t>No – CPI tells you little in isolation</a:t>
                      </a:r>
                    </a:p>
                    <a:p>
                      <a:r>
                        <a:rPr lang="en-GB" sz="1500" baseline="0" dirty="0"/>
                        <a:t>And 2% is increasingly arbitrary</a:t>
                      </a:r>
                      <a:endParaRPr lang="en-GB" sz="1500" dirty="0"/>
                    </a:p>
                    <a:p>
                      <a:endParaRPr lang="en-GB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3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dirty="0"/>
                        <a:t>Is monetary policy a suitable tool?</a:t>
                      </a:r>
                    </a:p>
                    <a:p>
                      <a:pPr marL="0" marR="0" lvl="0" indent="0" algn="l" defTabSz="68583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500" dirty="0"/>
                    </a:p>
                    <a:p>
                      <a:pPr marL="0" marR="0" lvl="0" indent="0" algn="l" defTabSz="68583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500" dirty="0"/>
                        <a:t>What did QE bring us?</a:t>
                      </a:r>
                    </a:p>
                    <a:p>
                      <a:endParaRPr lang="en-GB" sz="1500" dirty="0"/>
                    </a:p>
                    <a:p>
                      <a:endParaRPr lang="en-GB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3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dirty="0"/>
                        <a:t>How will QE unwind?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874657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 there another way?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42CF-12C1-4411-B532-E91306108269}" type="datetime4">
              <a:rPr lang="en-GB" smtClean="0"/>
              <a:pPr/>
              <a:t>19 May 2025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6AF-1811-4E27-A96F-54109F1D0275}" type="slidenum">
              <a:rPr lang="en-GB" smtClean="0"/>
              <a:pPr/>
              <a:t>102</a:t>
            </a:fld>
            <a:endParaRPr lang="en-GB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6591222"/>
              </p:ext>
            </p:extLst>
          </p:nvPr>
        </p:nvGraphicFramePr>
        <p:xfrm>
          <a:off x="395290" y="1069574"/>
          <a:ext cx="8240236" cy="307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4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5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500" dirty="0"/>
                        <a:t>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500" dirty="0"/>
                        <a:t>Answer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500" dirty="0"/>
                        <a:t>Does the current mandate make sense?</a:t>
                      </a:r>
                    </a:p>
                    <a:p>
                      <a:endParaRPr lang="en-GB" sz="1500" dirty="0"/>
                    </a:p>
                    <a:p>
                      <a:endParaRPr lang="en-GB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500" baseline="0" dirty="0"/>
                        <a:t>No – CPI tells you little in isolation</a:t>
                      </a:r>
                    </a:p>
                    <a:p>
                      <a:r>
                        <a:rPr lang="en-GB" sz="1500" baseline="0" dirty="0"/>
                        <a:t>And 2% is increasingly arbitrary</a:t>
                      </a:r>
                      <a:endParaRPr lang="en-GB" sz="1500" dirty="0"/>
                    </a:p>
                    <a:p>
                      <a:endParaRPr lang="en-GB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3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dirty="0"/>
                        <a:t>Is monetary policy a suitable tool?</a:t>
                      </a:r>
                    </a:p>
                    <a:p>
                      <a:pPr marL="0" marR="0" lvl="0" indent="0" algn="l" defTabSz="68583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500" dirty="0"/>
                    </a:p>
                    <a:p>
                      <a:pPr marL="0" marR="0" lvl="0" indent="0" algn="l" defTabSz="68583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500" dirty="0"/>
                        <a:t>To lower inflation,</a:t>
                      </a:r>
                      <a:r>
                        <a:rPr lang="en-GB" sz="1500" baseline="0" dirty="0"/>
                        <a:t> yes</a:t>
                      </a:r>
                    </a:p>
                    <a:p>
                      <a:r>
                        <a:rPr lang="en-GB" sz="1500" baseline="0" dirty="0"/>
                        <a:t>To raise inflation, it’s a blunt tool</a:t>
                      </a:r>
                    </a:p>
                    <a:p>
                      <a:endParaRPr lang="en-GB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500" dirty="0"/>
                        <a:t>What did QE bring us?</a:t>
                      </a:r>
                    </a:p>
                    <a:p>
                      <a:endParaRPr lang="en-GB" sz="1500" dirty="0"/>
                    </a:p>
                    <a:p>
                      <a:endParaRPr lang="en-GB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3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dirty="0"/>
                        <a:t>How will QE unwind?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499474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 there another way?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42CF-12C1-4411-B532-E91306108269}" type="datetime4">
              <a:rPr lang="en-GB" smtClean="0"/>
              <a:pPr/>
              <a:t>19 May 2025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6AF-1811-4E27-A96F-54109F1D0275}" type="slidenum">
              <a:rPr lang="en-GB" smtClean="0"/>
              <a:pPr/>
              <a:t>103</a:t>
            </a:fld>
            <a:endParaRPr lang="en-GB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4184175"/>
              </p:ext>
            </p:extLst>
          </p:nvPr>
        </p:nvGraphicFramePr>
        <p:xfrm>
          <a:off x="395290" y="1069574"/>
          <a:ext cx="8240236" cy="307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4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5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500" dirty="0"/>
                        <a:t>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500" dirty="0"/>
                        <a:t>Answer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500" dirty="0"/>
                        <a:t>Does the current mandate make sense?</a:t>
                      </a:r>
                    </a:p>
                    <a:p>
                      <a:endParaRPr lang="en-GB" sz="1500" dirty="0"/>
                    </a:p>
                    <a:p>
                      <a:endParaRPr lang="en-GB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500" baseline="0" dirty="0"/>
                        <a:t>No – CPI tells you little in isolation</a:t>
                      </a:r>
                    </a:p>
                    <a:p>
                      <a:r>
                        <a:rPr lang="en-GB" sz="1500" baseline="0" dirty="0"/>
                        <a:t>And 2% is increasingly arbitrary</a:t>
                      </a:r>
                      <a:endParaRPr lang="en-GB" sz="1500" dirty="0"/>
                    </a:p>
                    <a:p>
                      <a:endParaRPr lang="en-GB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3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dirty="0"/>
                        <a:t>Is monetary policy a suitable tool?</a:t>
                      </a:r>
                    </a:p>
                    <a:p>
                      <a:pPr marL="0" marR="0" lvl="0" indent="0" algn="l" defTabSz="68583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500" dirty="0"/>
                    </a:p>
                    <a:p>
                      <a:pPr marL="0" marR="0" lvl="0" indent="0" algn="l" defTabSz="68583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500" dirty="0"/>
                        <a:t>To lower inflation,</a:t>
                      </a:r>
                      <a:r>
                        <a:rPr lang="en-GB" sz="1500" baseline="0" dirty="0"/>
                        <a:t> yes</a:t>
                      </a:r>
                    </a:p>
                    <a:p>
                      <a:r>
                        <a:rPr lang="en-GB" sz="1500" baseline="0" dirty="0"/>
                        <a:t>To raise inflation, it’s a blunt tool</a:t>
                      </a:r>
                    </a:p>
                    <a:p>
                      <a:endParaRPr lang="en-GB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500" dirty="0"/>
                        <a:t>What did QE bring us?</a:t>
                      </a:r>
                    </a:p>
                    <a:p>
                      <a:endParaRPr lang="en-GB" sz="1500" dirty="0"/>
                    </a:p>
                    <a:p>
                      <a:endParaRPr lang="en-GB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500" dirty="0"/>
                        <a:t>Exactly what it promised. And more…</a:t>
                      </a:r>
                    </a:p>
                    <a:p>
                      <a:r>
                        <a:rPr lang="en-GB" sz="1500" dirty="0"/>
                        <a:t>Debt, dependency, distortion, new risks</a:t>
                      </a:r>
                      <a:endParaRPr lang="en-GB" sz="1500" baseline="0" dirty="0"/>
                    </a:p>
                    <a:p>
                      <a:endParaRPr lang="en-GB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3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dirty="0"/>
                        <a:t>How will QE unwind?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617678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 there another way?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42CF-12C1-4411-B532-E91306108269}" type="datetime4">
              <a:rPr lang="en-GB" smtClean="0"/>
              <a:pPr/>
              <a:t>19 May 2025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6AF-1811-4E27-A96F-54109F1D0275}" type="slidenum">
              <a:rPr lang="en-GB" smtClean="0"/>
              <a:pPr/>
              <a:t>104</a:t>
            </a:fld>
            <a:endParaRPr lang="en-GB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5855236"/>
              </p:ext>
            </p:extLst>
          </p:nvPr>
        </p:nvGraphicFramePr>
        <p:xfrm>
          <a:off x="395290" y="1069574"/>
          <a:ext cx="8240236" cy="307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4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5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500" dirty="0"/>
                        <a:t>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500" dirty="0"/>
                        <a:t>Answer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500" dirty="0"/>
                        <a:t>Does the current mandate make sense?</a:t>
                      </a:r>
                    </a:p>
                    <a:p>
                      <a:endParaRPr lang="en-GB" sz="1500" dirty="0"/>
                    </a:p>
                    <a:p>
                      <a:endParaRPr lang="en-GB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500" baseline="0" dirty="0"/>
                        <a:t>No – CPI tells you little in isolation</a:t>
                      </a:r>
                    </a:p>
                    <a:p>
                      <a:r>
                        <a:rPr lang="en-GB" sz="1500" baseline="0" dirty="0"/>
                        <a:t>And 2% is increasingly arbitrary</a:t>
                      </a:r>
                      <a:endParaRPr lang="en-GB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3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dirty="0"/>
                        <a:t>Is monetary policy a suitable tool?</a:t>
                      </a:r>
                    </a:p>
                    <a:p>
                      <a:pPr marL="0" marR="0" lvl="0" indent="0" algn="l" defTabSz="68583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500" dirty="0"/>
                    </a:p>
                    <a:p>
                      <a:pPr marL="0" marR="0" lvl="0" indent="0" algn="l" defTabSz="68583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500" dirty="0"/>
                        <a:t>To lower inflation,</a:t>
                      </a:r>
                      <a:r>
                        <a:rPr lang="en-GB" sz="1500" baseline="0" dirty="0"/>
                        <a:t> yes</a:t>
                      </a:r>
                    </a:p>
                    <a:p>
                      <a:r>
                        <a:rPr lang="en-GB" sz="1500" baseline="0" dirty="0"/>
                        <a:t>To raise inflation, it’s a blunt tool</a:t>
                      </a:r>
                    </a:p>
                    <a:p>
                      <a:endParaRPr lang="en-GB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500" dirty="0"/>
                        <a:t>What did QE bring us?</a:t>
                      </a:r>
                    </a:p>
                    <a:p>
                      <a:endParaRPr lang="en-GB" sz="1500" dirty="0"/>
                    </a:p>
                    <a:p>
                      <a:endParaRPr lang="en-GB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500" dirty="0"/>
                        <a:t>Exactly what it promised. And more…</a:t>
                      </a:r>
                    </a:p>
                    <a:p>
                      <a:r>
                        <a:rPr lang="en-GB" sz="1500" dirty="0"/>
                        <a:t>Debt, dependency, distortion, new risks</a:t>
                      </a:r>
                      <a:endParaRPr lang="en-GB" sz="1500" baseline="0" dirty="0"/>
                    </a:p>
                    <a:p>
                      <a:endParaRPr lang="en-GB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3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dirty="0"/>
                        <a:t>How will QE unwind?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500" dirty="0"/>
                        <a:t>Rates then QE</a:t>
                      </a:r>
                      <a:r>
                        <a:rPr lang="en-GB" sz="1500" baseline="0" dirty="0"/>
                        <a:t> (maybe)</a:t>
                      </a:r>
                      <a:endParaRPr lang="en-GB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461676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issues that central banks need to address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42CF-12C1-4411-B532-E91306108269}" type="datetime4">
              <a:rPr lang="en-GB" smtClean="0"/>
              <a:pPr/>
              <a:t>19 May 2025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6AF-1811-4E27-A96F-54109F1D0275}" type="slidenum">
              <a:rPr lang="en-GB" smtClean="0"/>
              <a:pPr/>
              <a:t>105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Short-termism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016191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issues that central banks need to address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42CF-12C1-4411-B532-E91306108269}" type="datetime4">
              <a:rPr lang="en-GB" smtClean="0"/>
              <a:pPr/>
              <a:t>19 May 2025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6AF-1811-4E27-A96F-54109F1D0275}" type="slidenum">
              <a:rPr lang="en-GB" smtClean="0"/>
              <a:pPr/>
              <a:t>106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Short-termism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Narrow view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978187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issues that central banks need to address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42CF-12C1-4411-B532-E91306108269}" type="datetime4">
              <a:rPr lang="en-GB" smtClean="0"/>
              <a:pPr/>
              <a:t>19 May 2025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6AF-1811-4E27-A96F-54109F1D0275}" type="slidenum">
              <a:rPr lang="en-GB" smtClean="0"/>
              <a:pPr/>
              <a:t>107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Short-termism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Narrow view</a:t>
            </a:r>
          </a:p>
          <a:p>
            <a:endParaRPr lang="en-GB" dirty="0"/>
          </a:p>
          <a:p>
            <a:r>
              <a:rPr lang="en-GB" dirty="0"/>
              <a:t>Denial that monetary policy has limitations and costs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668950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issues that central banks need to address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42CF-12C1-4411-B532-E91306108269}" type="datetime4">
              <a:rPr lang="en-GB" smtClean="0"/>
              <a:pPr/>
              <a:t>19 May 2025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6AF-1811-4E27-A96F-54109F1D0275}" type="slidenum">
              <a:rPr lang="en-GB" smtClean="0"/>
              <a:pPr/>
              <a:t>108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Short-termism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Narrow view</a:t>
            </a:r>
          </a:p>
          <a:p>
            <a:endParaRPr lang="en-GB" dirty="0"/>
          </a:p>
          <a:p>
            <a:r>
              <a:rPr lang="en-GB" dirty="0"/>
              <a:t>Denial that monetary policy has limitations and costs</a:t>
            </a:r>
          </a:p>
          <a:p>
            <a:endParaRPr lang="en-GB" dirty="0"/>
          </a:p>
          <a:p>
            <a:r>
              <a:rPr lang="en-GB" dirty="0"/>
              <a:t>Application of outdated economics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89779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needs to be change?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42CF-12C1-4411-B532-E91306108269}" type="datetime4">
              <a:rPr lang="en-GB" smtClean="0"/>
              <a:pPr/>
              <a:t>19 May 2025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6AF-1811-4E27-A96F-54109F1D0275}" type="slidenum">
              <a:rPr lang="en-GB" smtClean="0"/>
              <a:pPr/>
              <a:t>109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Genuine oversight and accountability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2870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 a single metric sensible?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42CF-12C1-4411-B532-E91306108269}" type="datetime4">
              <a:rPr lang="en-GB" smtClean="0"/>
              <a:pPr/>
              <a:t>19 May 2025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6AF-1811-4E27-A96F-54109F1D0275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547664" y="2283718"/>
            <a:ext cx="1512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Consumer price </a:t>
            </a:r>
            <a:r>
              <a:rPr lang="en-GB" b="1" i="1" dirty="0"/>
              <a:t>inflation</a:t>
            </a:r>
          </a:p>
        </p:txBody>
      </p:sp>
      <p:grpSp>
        <p:nvGrpSpPr>
          <p:cNvPr id="17" name="Group 432"/>
          <p:cNvGrpSpPr>
            <a:grpSpLocks noChangeAspect="1"/>
          </p:cNvGrpSpPr>
          <p:nvPr/>
        </p:nvGrpSpPr>
        <p:grpSpPr bwMode="auto">
          <a:xfrm>
            <a:off x="1427760" y="1858809"/>
            <a:ext cx="1800202" cy="1805493"/>
            <a:chOff x="3505" y="1546"/>
            <a:chExt cx="340" cy="341"/>
          </a:xfrm>
          <a:solidFill>
            <a:schemeClr val="accent5">
              <a:alpha val="10000"/>
            </a:schemeClr>
          </a:solidFill>
        </p:grpSpPr>
        <p:sp>
          <p:nvSpPr>
            <p:cNvPr id="18" name="Freeform 433"/>
            <p:cNvSpPr>
              <a:spLocks noEditPoints="1"/>
            </p:cNvSpPr>
            <p:nvPr/>
          </p:nvSpPr>
          <p:spPr bwMode="auto">
            <a:xfrm>
              <a:off x="3569" y="1610"/>
              <a:ext cx="212" cy="213"/>
            </a:xfrm>
            <a:custGeom>
              <a:avLst/>
              <a:gdLst>
                <a:gd name="T0" fmla="*/ 309 w 320"/>
                <a:gd name="T1" fmla="*/ 149 h 320"/>
                <a:gd name="T2" fmla="*/ 287 w 320"/>
                <a:gd name="T3" fmla="*/ 149 h 320"/>
                <a:gd name="T4" fmla="*/ 170 w 320"/>
                <a:gd name="T5" fmla="*/ 32 h 320"/>
                <a:gd name="T6" fmla="*/ 170 w 320"/>
                <a:gd name="T7" fmla="*/ 10 h 320"/>
                <a:gd name="T8" fmla="*/ 160 w 320"/>
                <a:gd name="T9" fmla="*/ 0 h 320"/>
                <a:gd name="T10" fmla="*/ 149 w 320"/>
                <a:gd name="T11" fmla="*/ 10 h 320"/>
                <a:gd name="T12" fmla="*/ 149 w 320"/>
                <a:gd name="T13" fmla="*/ 32 h 320"/>
                <a:gd name="T14" fmla="*/ 32 w 320"/>
                <a:gd name="T15" fmla="*/ 149 h 320"/>
                <a:gd name="T16" fmla="*/ 10 w 320"/>
                <a:gd name="T17" fmla="*/ 149 h 320"/>
                <a:gd name="T18" fmla="*/ 0 w 320"/>
                <a:gd name="T19" fmla="*/ 160 h 320"/>
                <a:gd name="T20" fmla="*/ 10 w 320"/>
                <a:gd name="T21" fmla="*/ 170 h 320"/>
                <a:gd name="T22" fmla="*/ 32 w 320"/>
                <a:gd name="T23" fmla="*/ 170 h 320"/>
                <a:gd name="T24" fmla="*/ 149 w 320"/>
                <a:gd name="T25" fmla="*/ 287 h 320"/>
                <a:gd name="T26" fmla="*/ 149 w 320"/>
                <a:gd name="T27" fmla="*/ 309 h 320"/>
                <a:gd name="T28" fmla="*/ 160 w 320"/>
                <a:gd name="T29" fmla="*/ 320 h 320"/>
                <a:gd name="T30" fmla="*/ 170 w 320"/>
                <a:gd name="T31" fmla="*/ 309 h 320"/>
                <a:gd name="T32" fmla="*/ 170 w 320"/>
                <a:gd name="T33" fmla="*/ 287 h 320"/>
                <a:gd name="T34" fmla="*/ 287 w 320"/>
                <a:gd name="T35" fmla="*/ 170 h 320"/>
                <a:gd name="T36" fmla="*/ 309 w 320"/>
                <a:gd name="T37" fmla="*/ 170 h 320"/>
                <a:gd name="T38" fmla="*/ 320 w 320"/>
                <a:gd name="T39" fmla="*/ 160 h 320"/>
                <a:gd name="T40" fmla="*/ 309 w 320"/>
                <a:gd name="T41" fmla="*/ 149 h 320"/>
                <a:gd name="T42" fmla="*/ 266 w 320"/>
                <a:gd name="T43" fmla="*/ 149 h 320"/>
                <a:gd name="T44" fmla="*/ 233 w 320"/>
                <a:gd name="T45" fmla="*/ 149 h 320"/>
                <a:gd name="T46" fmla="*/ 170 w 320"/>
                <a:gd name="T47" fmla="*/ 86 h 320"/>
                <a:gd name="T48" fmla="*/ 170 w 320"/>
                <a:gd name="T49" fmla="*/ 54 h 320"/>
                <a:gd name="T50" fmla="*/ 266 w 320"/>
                <a:gd name="T51" fmla="*/ 149 h 320"/>
                <a:gd name="T52" fmla="*/ 149 w 320"/>
                <a:gd name="T53" fmla="*/ 149 h 320"/>
                <a:gd name="T54" fmla="*/ 107 w 320"/>
                <a:gd name="T55" fmla="*/ 149 h 320"/>
                <a:gd name="T56" fmla="*/ 149 w 320"/>
                <a:gd name="T57" fmla="*/ 107 h 320"/>
                <a:gd name="T58" fmla="*/ 149 w 320"/>
                <a:gd name="T59" fmla="*/ 149 h 320"/>
                <a:gd name="T60" fmla="*/ 149 w 320"/>
                <a:gd name="T61" fmla="*/ 170 h 320"/>
                <a:gd name="T62" fmla="*/ 149 w 320"/>
                <a:gd name="T63" fmla="*/ 212 h 320"/>
                <a:gd name="T64" fmla="*/ 107 w 320"/>
                <a:gd name="T65" fmla="*/ 170 h 320"/>
                <a:gd name="T66" fmla="*/ 149 w 320"/>
                <a:gd name="T67" fmla="*/ 170 h 320"/>
                <a:gd name="T68" fmla="*/ 170 w 320"/>
                <a:gd name="T69" fmla="*/ 170 h 320"/>
                <a:gd name="T70" fmla="*/ 212 w 320"/>
                <a:gd name="T71" fmla="*/ 170 h 320"/>
                <a:gd name="T72" fmla="*/ 170 w 320"/>
                <a:gd name="T73" fmla="*/ 212 h 320"/>
                <a:gd name="T74" fmla="*/ 170 w 320"/>
                <a:gd name="T75" fmla="*/ 170 h 320"/>
                <a:gd name="T76" fmla="*/ 170 w 320"/>
                <a:gd name="T77" fmla="*/ 149 h 320"/>
                <a:gd name="T78" fmla="*/ 170 w 320"/>
                <a:gd name="T79" fmla="*/ 107 h 320"/>
                <a:gd name="T80" fmla="*/ 212 w 320"/>
                <a:gd name="T81" fmla="*/ 149 h 320"/>
                <a:gd name="T82" fmla="*/ 170 w 320"/>
                <a:gd name="T83" fmla="*/ 149 h 320"/>
                <a:gd name="T84" fmla="*/ 149 w 320"/>
                <a:gd name="T85" fmla="*/ 54 h 320"/>
                <a:gd name="T86" fmla="*/ 149 w 320"/>
                <a:gd name="T87" fmla="*/ 86 h 320"/>
                <a:gd name="T88" fmla="*/ 86 w 320"/>
                <a:gd name="T89" fmla="*/ 149 h 320"/>
                <a:gd name="T90" fmla="*/ 54 w 320"/>
                <a:gd name="T91" fmla="*/ 149 h 320"/>
                <a:gd name="T92" fmla="*/ 149 w 320"/>
                <a:gd name="T93" fmla="*/ 54 h 320"/>
                <a:gd name="T94" fmla="*/ 54 w 320"/>
                <a:gd name="T95" fmla="*/ 170 h 320"/>
                <a:gd name="T96" fmla="*/ 86 w 320"/>
                <a:gd name="T97" fmla="*/ 170 h 320"/>
                <a:gd name="T98" fmla="*/ 149 w 320"/>
                <a:gd name="T99" fmla="*/ 233 h 320"/>
                <a:gd name="T100" fmla="*/ 149 w 320"/>
                <a:gd name="T101" fmla="*/ 266 h 320"/>
                <a:gd name="T102" fmla="*/ 54 w 320"/>
                <a:gd name="T103" fmla="*/ 170 h 320"/>
                <a:gd name="T104" fmla="*/ 170 w 320"/>
                <a:gd name="T105" fmla="*/ 266 h 320"/>
                <a:gd name="T106" fmla="*/ 170 w 320"/>
                <a:gd name="T107" fmla="*/ 233 h 320"/>
                <a:gd name="T108" fmla="*/ 233 w 320"/>
                <a:gd name="T109" fmla="*/ 170 h 320"/>
                <a:gd name="T110" fmla="*/ 266 w 320"/>
                <a:gd name="T111" fmla="*/ 170 h 320"/>
                <a:gd name="T112" fmla="*/ 170 w 320"/>
                <a:gd name="T113" fmla="*/ 266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20" h="320">
                  <a:moveTo>
                    <a:pt x="309" y="149"/>
                  </a:moveTo>
                  <a:cubicBezTo>
                    <a:pt x="287" y="149"/>
                    <a:pt x="287" y="149"/>
                    <a:pt x="287" y="149"/>
                  </a:cubicBezTo>
                  <a:cubicBezTo>
                    <a:pt x="282" y="87"/>
                    <a:pt x="232" y="37"/>
                    <a:pt x="170" y="32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70" y="4"/>
                    <a:pt x="166" y="0"/>
                    <a:pt x="160" y="0"/>
                  </a:cubicBezTo>
                  <a:cubicBezTo>
                    <a:pt x="154" y="0"/>
                    <a:pt x="149" y="4"/>
                    <a:pt x="149" y="10"/>
                  </a:cubicBezTo>
                  <a:cubicBezTo>
                    <a:pt x="149" y="32"/>
                    <a:pt x="149" y="32"/>
                    <a:pt x="149" y="32"/>
                  </a:cubicBezTo>
                  <a:cubicBezTo>
                    <a:pt x="87" y="37"/>
                    <a:pt x="37" y="87"/>
                    <a:pt x="32" y="149"/>
                  </a:cubicBezTo>
                  <a:cubicBezTo>
                    <a:pt x="10" y="149"/>
                    <a:pt x="10" y="149"/>
                    <a:pt x="10" y="149"/>
                  </a:cubicBezTo>
                  <a:cubicBezTo>
                    <a:pt x="4" y="149"/>
                    <a:pt x="0" y="154"/>
                    <a:pt x="0" y="160"/>
                  </a:cubicBezTo>
                  <a:cubicBezTo>
                    <a:pt x="0" y="166"/>
                    <a:pt x="4" y="170"/>
                    <a:pt x="10" y="170"/>
                  </a:cubicBezTo>
                  <a:cubicBezTo>
                    <a:pt x="32" y="170"/>
                    <a:pt x="32" y="170"/>
                    <a:pt x="32" y="170"/>
                  </a:cubicBezTo>
                  <a:cubicBezTo>
                    <a:pt x="37" y="232"/>
                    <a:pt x="87" y="282"/>
                    <a:pt x="149" y="287"/>
                  </a:cubicBezTo>
                  <a:cubicBezTo>
                    <a:pt x="149" y="309"/>
                    <a:pt x="149" y="309"/>
                    <a:pt x="149" y="309"/>
                  </a:cubicBezTo>
                  <a:cubicBezTo>
                    <a:pt x="149" y="315"/>
                    <a:pt x="154" y="320"/>
                    <a:pt x="160" y="320"/>
                  </a:cubicBezTo>
                  <a:cubicBezTo>
                    <a:pt x="166" y="320"/>
                    <a:pt x="170" y="315"/>
                    <a:pt x="170" y="309"/>
                  </a:cubicBezTo>
                  <a:cubicBezTo>
                    <a:pt x="170" y="287"/>
                    <a:pt x="170" y="287"/>
                    <a:pt x="170" y="287"/>
                  </a:cubicBezTo>
                  <a:cubicBezTo>
                    <a:pt x="232" y="282"/>
                    <a:pt x="282" y="232"/>
                    <a:pt x="287" y="170"/>
                  </a:cubicBezTo>
                  <a:cubicBezTo>
                    <a:pt x="309" y="170"/>
                    <a:pt x="309" y="170"/>
                    <a:pt x="309" y="170"/>
                  </a:cubicBezTo>
                  <a:cubicBezTo>
                    <a:pt x="315" y="170"/>
                    <a:pt x="320" y="166"/>
                    <a:pt x="320" y="160"/>
                  </a:cubicBezTo>
                  <a:cubicBezTo>
                    <a:pt x="320" y="154"/>
                    <a:pt x="315" y="149"/>
                    <a:pt x="309" y="149"/>
                  </a:cubicBezTo>
                  <a:close/>
                  <a:moveTo>
                    <a:pt x="266" y="149"/>
                  </a:moveTo>
                  <a:cubicBezTo>
                    <a:pt x="233" y="149"/>
                    <a:pt x="233" y="149"/>
                    <a:pt x="233" y="149"/>
                  </a:cubicBezTo>
                  <a:cubicBezTo>
                    <a:pt x="229" y="116"/>
                    <a:pt x="203" y="91"/>
                    <a:pt x="170" y="86"/>
                  </a:cubicBezTo>
                  <a:cubicBezTo>
                    <a:pt x="170" y="54"/>
                    <a:pt x="170" y="54"/>
                    <a:pt x="170" y="54"/>
                  </a:cubicBezTo>
                  <a:cubicBezTo>
                    <a:pt x="221" y="59"/>
                    <a:pt x="261" y="99"/>
                    <a:pt x="266" y="149"/>
                  </a:cubicBezTo>
                  <a:close/>
                  <a:moveTo>
                    <a:pt x="149" y="149"/>
                  </a:moveTo>
                  <a:cubicBezTo>
                    <a:pt x="107" y="149"/>
                    <a:pt x="107" y="149"/>
                    <a:pt x="107" y="149"/>
                  </a:cubicBezTo>
                  <a:cubicBezTo>
                    <a:pt x="112" y="128"/>
                    <a:pt x="128" y="112"/>
                    <a:pt x="149" y="107"/>
                  </a:cubicBezTo>
                  <a:lnTo>
                    <a:pt x="149" y="149"/>
                  </a:lnTo>
                  <a:close/>
                  <a:moveTo>
                    <a:pt x="149" y="170"/>
                  </a:moveTo>
                  <a:cubicBezTo>
                    <a:pt x="149" y="212"/>
                    <a:pt x="149" y="212"/>
                    <a:pt x="149" y="212"/>
                  </a:cubicBezTo>
                  <a:cubicBezTo>
                    <a:pt x="128" y="208"/>
                    <a:pt x="112" y="191"/>
                    <a:pt x="107" y="170"/>
                  </a:cubicBezTo>
                  <a:lnTo>
                    <a:pt x="149" y="170"/>
                  </a:lnTo>
                  <a:close/>
                  <a:moveTo>
                    <a:pt x="170" y="170"/>
                  </a:moveTo>
                  <a:cubicBezTo>
                    <a:pt x="212" y="170"/>
                    <a:pt x="212" y="170"/>
                    <a:pt x="212" y="170"/>
                  </a:cubicBezTo>
                  <a:cubicBezTo>
                    <a:pt x="208" y="191"/>
                    <a:pt x="191" y="208"/>
                    <a:pt x="170" y="212"/>
                  </a:cubicBezTo>
                  <a:lnTo>
                    <a:pt x="170" y="170"/>
                  </a:lnTo>
                  <a:close/>
                  <a:moveTo>
                    <a:pt x="170" y="149"/>
                  </a:moveTo>
                  <a:cubicBezTo>
                    <a:pt x="170" y="107"/>
                    <a:pt x="170" y="107"/>
                    <a:pt x="170" y="107"/>
                  </a:cubicBezTo>
                  <a:cubicBezTo>
                    <a:pt x="191" y="112"/>
                    <a:pt x="208" y="128"/>
                    <a:pt x="212" y="149"/>
                  </a:cubicBezTo>
                  <a:lnTo>
                    <a:pt x="170" y="149"/>
                  </a:lnTo>
                  <a:close/>
                  <a:moveTo>
                    <a:pt x="149" y="54"/>
                  </a:moveTo>
                  <a:cubicBezTo>
                    <a:pt x="149" y="86"/>
                    <a:pt x="149" y="86"/>
                    <a:pt x="149" y="86"/>
                  </a:cubicBezTo>
                  <a:cubicBezTo>
                    <a:pt x="116" y="91"/>
                    <a:pt x="91" y="116"/>
                    <a:pt x="86" y="149"/>
                  </a:cubicBezTo>
                  <a:cubicBezTo>
                    <a:pt x="54" y="149"/>
                    <a:pt x="54" y="149"/>
                    <a:pt x="54" y="149"/>
                  </a:cubicBezTo>
                  <a:cubicBezTo>
                    <a:pt x="59" y="99"/>
                    <a:pt x="99" y="59"/>
                    <a:pt x="149" y="54"/>
                  </a:cubicBezTo>
                  <a:close/>
                  <a:moveTo>
                    <a:pt x="54" y="170"/>
                  </a:moveTo>
                  <a:cubicBezTo>
                    <a:pt x="86" y="170"/>
                    <a:pt x="86" y="170"/>
                    <a:pt x="86" y="170"/>
                  </a:cubicBezTo>
                  <a:cubicBezTo>
                    <a:pt x="91" y="203"/>
                    <a:pt x="116" y="229"/>
                    <a:pt x="149" y="233"/>
                  </a:cubicBezTo>
                  <a:cubicBezTo>
                    <a:pt x="149" y="266"/>
                    <a:pt x="149" y="266"/>
                    <a:pt x="149" y="266"/>
                  </a:cubicBezTo>
                  <a:cubicBezTo>
                    <a:pt x="99" y="261"/>
                    <a:pt x="59" y="221"/>
                    <a:pt x="54" y="170"/>
                  </a:cubicBezTo>
                  <a:close/>
                  <a:moveTo>
                    <a:pt x="170" y="266"/>
                  </a:moveTo>
                  <a:cubicBezTo>
                    <a:pt x="170" y="233"/>
                    <a:pt x="170" y="233"/>
                    <a:pt x="170" y="233"/>
                  </a:cubicBezTo>
                  <a:cubicBezTo>
                    <a:pt x="203" y="229"/>
                    <a:pt x="229" y="203"/>
                    <a:pt x="233" y="170"/>
                  </a:cubicBezTo>
                  <a:cubicBezTo>
                    <a:pt x="266" y="170"/>
                    <a:pt x="266" y="170"/>
                    <a:pt x="266" y="170"/>
                  </a:cubicBezTo>
                  <a:cubicBezTo>
                    <a:pt x="261" y="221"/>
                    <a:pt x="221" y="261"/>
                    <a:pt x="170" y="2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9" name="Freeform 434"/>
            <p:cNvSpPr>
              <a:spLocks noEditPoints="1"/>
            </p:cNvSpPr>
            <p:nvPr/>
          </p:nvSpPr>
          <p:spPr bwMode="auto">
            <a:xfrm>
              <a:off x="3505" y="1546"/>
              <a:ext cx="340" cy="341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9890752"/>
              </p:ext>
            </p:extLst>
          </p:nvPr>
        </p:nvGraphicFramePr>
        <p:xfrm>
          <a:off x="4427984" y="1731200"/>
          <a:ext cx="3294112" cy="20283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4016374"/>
              </p:ext>
            </p:extLst>
          </p:nvPr>
        </p:nvGraphicFramePr>
        <p:xfrm>
          <a:off x="3635896" y="137378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372200" y="2560717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60%</a:t>
            </a:r>
            <a:endParaRPr lang="en-GB" sz="1600" b="1" i="1" dirty="0"/>
          </a:p>
        </p:txBody>
      </p:sp>
    </p:spTree>
    <p:extLst>
      <p:ext uri="{BB962C8B-B14F-4D97-AF65-F5344CB8AC3E}">
        <p14:creationId xmlns:p14="http://schemas.microsoft.com/office/powerpoint/2010/main" val="33403541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needs to be change?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42CF-12C1-4411-B532-E91306108269}" type="datetime4">
              <a:rPr lang="en-GB" smtClean="0"/>
              <a:pPr/>
              <a:t>19 May 2025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6AF-1811-4E27-A96F-54109F1D0275}" type="slidenum">
              <a:rPr lang="en-GB" smtClean="0"/>
              <a:pPr/>
              <a:t>110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Genuine oversight and accountability</a:t>
            </a:r>
          </a:p>
          <a:p>
            <a:endParaRPr lang="en-GB" dirty="0"/>
          </a:p>
          <a:p>
            <a:r>
              <a:rPr lang="en-GB" dirty="0"/>
              <a:t>Better alignment of fiscal and monetary policy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615538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needs to be change?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42CF-12C1-4411-B532-E91306108269}" type="datetime4">
              <a:rPr lang="en-GB" smtClean="0"/>
              <a:pPr/>
              <a:t>19 May 2025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6AF-1811-4E27-A96F-54109F1D0275}" type="slidenum">
              <a:rPr lang="en-GB" smtClean="0"/>
              <a:pPr/>
              <a:t>111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Genuine oversight and accountability</a:t>
            </a:r>
          </a:p>
          <a:p>
            <a:endParaRPr lang="en-GB" dirty="0"/>
          </a:p>
          <a:p>
            <a:r>
              <a:rPr lang="en-GB" dirty="0"/>
              <a:t>Better alignment of fiscal and monetary policy</a:t>
            </a:r>
          </a:p>
          <a:p>
            <a:endParaRPr lang="en-GB" dirty="0"/>
          </a:p>
          <a:p>
            <a:r>
              <a:rPr lang="en-GB" dirty="0"/>
              <a:t>Wider mandate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167368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needs to be change?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42CF-12C1-4411-B532-E91306108269}" type="datetime4">
              <a:rPr lang="en-GB" smtClean="0"/>
              <a:pPr/>
              <a:t>19 May 2025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6AF-1811-4E27-A96F-54109F1D0275}" type="slidenum">
              <a:rPr lang="en-GB" smtClean="0"/>
              <a:pPr/>
              <a:t>112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Genuine oversight and accountability</a:t>
            </a:r>
          </a:p>
          <a:p>
            <a:endParaRPr lang="en-GB" dirty="0"/>
          </a:p>
          <a:p>
            <a:r>
              <a:rPr lang="en-GB" dirty="0"/>
              <a:t>Better alignment of fiscal and monetary policy</a:t>
            </a:r>
            <a:endParaRPr lang="en-GB" b="1" dirty="0">
              <a:solidFill>
                <a:srgbClr val="FF0000"/>
              </a:solidFill>
            </a:endParaRPr>
          </a:p>
          <a:p>
            <a:endParaRPr lang="en-GB" dirty="0"/>
          </a:p>
          <a:p>
            <a:r>
              <a:rPr lang="en-GB" dirty="0"/>
              <a:t>Wider mandate</a:t>
            </a:r>
          </a:p>
          <a:p>
            <a:endParaRPr lang="en-GB" dirty="0"/>
          </a:p>
          <a:p>
            <a:r>
              <a:rPr lang="en-GB" dirty="0"/>
              <a:t>Start to unwind QE – intention is key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883305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42CF-12C1-4411-B532-E91306108269}" type="datetime4">
              <a:rPr lang="en-GB" smtClean="0"/>
              <a:pPr/>
              <a:t>19 May 2025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6AF-1811-4E27-A96F-54109F1D0275}" type="slidenum">
              <a:rPr lang="en-GB" smtClean="0"/>
              <a:pPr/>
              <a:t>113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GB" i="1" dirty="0"/>
          </a:p>
          <a:p>
            <a:pPr marL="0" indent="0" algn="ctr">
              <a:buNone/>
            </a:pPr>
            <a:endParaRPr lang="en-GB" i="1" dirty="0"/>
          </a:p>
          <a:p>
            <a:pPr marL="0" indent="0" algn="ctr">
              <a:buNone/>
            </a:pPr>
            <a:r>
              <a:rPr lang="en-GB" i="1" dirty="0"/>
              <a:t>Long term thinking is vital</a:t>
            </a:r>
          </a:p>
          <a:p>
            <a:pPr marL="0" indent="0" algn="ctr">
              <a:buNone/>
            </a:pPr>
            <a:endParaRPr lang="en-GB" i="1" dirty="0"/>
          </a:p>
          <a:p>
            <a:pPr marL="0" indent="0" algn="ctr">
              <a:buNone/>
            </a:pPr>
            <a:endParaRPr lang="en-GB" i="1" dirty="0"/>
          </a:p>
          <a:p>
            <a:pPr marL="0" indent="0" algn="ctr">
              <a:buNone/>
            </a:pPr>
            <a:r>
              <a:rPr lang="en-GB" dirty="0"/>
              <a:t>Colin Wilson</a:t>
            </a:r>
          </a:p>
        </p:txBody>
      </p:sp>
    </p:spTree>
    <p:extLst>
      <p:ext uri="{BB962C8B-B14F-4D97-AF65-F5344CB8AC3E}">
        <p14:creationId xmlns:p14="http://schemas.microsoft.com/office/powerpoint/2010/main" val="73338863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42CF-12C1-4411-B532-E91306108269}" type="datetime4">
              <a:rPr lang="en-GB" smtClean="0"/>
              <a:pPr/>
              <a:t>19 May 2025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6AF-1811-4E27-A96F-54109F1D0275}" type="slidenum">
              <a:rPr lang="en-GB" smtClean="0"/>
              <a:pPr/>
              <a:t>114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83381" y="3003802"/>
            <a:ext cx="8246269" cy="1767302"/>
          </a:xfrm>
        </p:spPr>
        <p:txBody>
          <a:bodyPr/>
          <a:lstStyle/>
          <a:p>
            <a:pPr marL="0" indent="0">
              <a:buNone/>
            </a:pPr>
            <a:r>
              <a:rPr lang="en-GB" sz="900" dirty="0"/>
              <a:t>The views expressed in this [publication/presentation] are those of invited contributors and not necessarily those of the IFoA. The IFoA do not endorse any of the views stated, nor any claims or representations made in this [publication/presentation] and accept no responsibility or liability to any person for loss or damage suffered as a consequence of their placing reliance upon any view, claim or representation made in this [publication/presentation]. </a:t>
            </a:r>
            <a:br>
              <a:rPr lang="en-GB" sz="900" dirty="0"/>
            </a:br>
            <a:endParaRPr lang="en-GB" sz="900" dirty="0"/>
          </a:p>
          <a:p>
            <a:pPr marL="0" indent="0">
              <a:buNone/>
            </a:pPr>
            <a:r>
              <a:rPr lang="en-GB" sz="900" dirty="0"/>
              <a:t>The information and expressions of opinion contained in this publication are not intended to be a comprehensive study, nor to provide actuarial advice or advice of any nature and should not be treated as a substitute for specific advice concerning individual situations. On no account may any part of this [publication/presentation] be reproduced without the written permission of the IFoA [</a:t>
            </a:r>
            <a:r>
              <a:rPr lang="en-GB" sz="900" i="1" dirty="0"/>
              <a:t>or authors, in the case of non-IFoA research</a:t>
            </a:r>
            <a:r>
              <a:rPr lang="en-GB" sz="900" dirty="0"/>
              <a:t>].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383382" y="519931"/>
            <a:ext cx="4080607" cy="1296144"/>
          </a:xfrm>
          <a:prstGeom prst="wedgeRectCallout">
            <a:avLst>
              <a:gd name="adj1" fmla="val -998"/>
              <a:gd name="adj2" fmla="val 12664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GB"/>
          </a:p>
        </p:txBody>
      </p:sp>
      <p:sp>
        <p:nvSpPr>
          <p:cNvPr id="7" name="Rectangular Callout 6"/>
          <p:cNvSpPr/>
          <p:nvPr/>
        </p:nvSpPr>
        <p:spPr>
          <a:xfrm>
            <a:off x="4680012" y="519931"/>
            <a:ext cx="4068703" cy="1296144"/>
          </a:xfrm>
          <a:prstGeom prst="wedgeRectCallout">
            <a:avLst>
              <a:gd name="adj1" fmla="val -53799"/>
              <a:gd name="adj2" fmla="val 12758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739380"/>
            <a:ext cx="3730471" cy="857250"/>
          </a:xfrm>
        </p:spPr>
        <p:txBody>
          <a:bodyPr/>
          <a:lstStyle/>
          <a:p>
            <a:pPr algn="ctr"/>
            <a:r>
              <a:rPr lang="en-GB" sz="3600" dirty="0">
                <a:solidFill>
                  <a:schemeClr val="accent2"/>
                </a:solidFill>
              </a:rPr>
              <a:t>Questions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4842030" y="735546"/>
            <a:ext cx="378762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D9AB16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D9AB16"/>
                </a:solidFill>
                <a:latin typeface="Arial" charset="0"/>
                <a:cs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D9AB16"/>
                </a:solidFill>
                <a:latin typeface="Arial" charset="0"/>
                <a:cs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D9AB16"/>
                </a:solidFill>
                <a:latin typeface="Arial" charset="0"/>
                <a:cs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D9AB16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D9AB16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D9AB16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D9AB16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D9AB16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GB" sz="3600" dirty="0">
                <a:solidFill>
                  <a:schemeClr val="bg1"/>
                </a:solidFill>
              </a:rPr>
              <a:t>Comments</a:t>
            </a:r>
          </a:p>
        </p:txBody>
      </p:sp>
    </p:spTree>
    <p:extLst>
      <p:ext uri="{BB962C8B-B14F-4D97-AF65-F5344CB8AC3E}">
        <p14:creationId xmlns:p14="http://schemas.microsoft.com/office/powerpoint/2010/main" val="553911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 a single metric sensible?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42CF-12C1-4411-B532-E91306108269}" type="datetime4">
              <a:rPr lang="en-GB" smtClean="0"/>
              <a:pPr/>
              <a:t>19 May 2025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6AF-1811-4E27-A96F-54109F1D0275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547664" y="2283718"/>
            <a:ext cx="1512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Consumer price </a:t>
            </a:r>
            <a:r>
              <a:rPr lang="en-GB" b="1" i="1" dirty="0"/>
              <a:t>inflation</a:t>
            </a:r>
          </a:p>
        </p:txBody>
      </p:sp>
      <p:grpSp>
        <p:nvGrpSpPr>
          <p:cNvPr id="17" name="Group 432"/>
          <p:cNvGrpSpPr>
            <a:grpSpLocks noChangeAspect="1"/>
          </p:cNvGrpSpPr>
          <p:nvPr/>
        </p:nvGrpSpPr>
        <p:grpSpPr bwMode="auto">
          <a:xfrm>
            <a:off x="1427760" y="1858809"/>
            <a:ext cx="1800202" cy="1805493"/>
            <a:chOff x="3505" y="1546"/>
            <a:chExt cx="340" cy="341"/>
          </a:xfrm>
          <a:solidFill>
            <a:schemeClr val="accent5">
              <a:alpha val="10000"/>
            </a:schemeClr>
          </a:solidFill>
        </p:grpSpPr>
        <p:sp>
          <p:nvSpPr>
            <p:cNvPr id="18" name="Freeform 433"/>
            <p:cNvSpPr>
              <a:spLocks noEditPoints="1"/>
            </p:cNvSpPr>
            <p:nvPr/>
          </p:nvSpPr>
          <p:spPr bwMode="auto">
            <a:xfrm>
              <a:off x="3569" y="1610"/>
              <a:ext cx="212" cy="213"/>
            </a:xfrm>
            <a:custGeom>
              <a:avLst/>
              <a:gdLst>
                <a:gd name="T0" fmla="*/ 309 w 320"/>
                <a:gd name="T1" fmla="*/ 149 h 320"/>
                <a:gd name="T2" fmla="*/ 287 w 320"/>
                <a:gd name="T3" fmla="*/ 149 h 320"/>
                <a:gd name="T4" fmla="*/ 170 w 320"/>
                <a:gd name="T5" fmla="*/ 32 h 320"/>
                <a:gd name="T6" fmla="*/ 170 w 320"/>
                <a:gd name="T7" fmla="*/ 10 h 320"/>
                <a:gd name="T8" fmla="*/ 160 w 320"/>
                <a:gd name="T9" fmla="*/ 0 h 320"/>
                <a:gd name="T10" fmla="*/ 149 w 320"/>
                <a:gd name="T11" fmla="*/ 10 h 320"/>
                <a:gd name="T12" fmla="*/ 149 w 320"/>
                <a:gd name="T13" fmla="*/ 32 h 320"/>
                <a:gd name="T14" fmla="*/ 32 w 320"/>
                <a:gd name="T15" fmla="*/ 149 h 320"/>
                <a:gd name="T16" fmla="*/ 10 w 320"/>
                <a:gd name="T17" fmla="*/ 149 h 320"/>
                <a:gd name="T18" fmla="*/ 0 w 320"/>
                <a:gd name="T19" fmla="*/ 160 h 320"/>
                <a:gd name="T20" fmla="*/ 10 w 320"/>
                <a:gd name="T21" fmla="*/ 170 h 320"/>
                <a:gd name="T22" fmla="*/ 32 w 320"/>
                <a:gd name="T23" fmla="*/ 170 h 320"/>
                <a:gd name="T24" fmla="*/ 149 w 320"/>
                <a:gd name="T25" fmla="*/ 287 h 320"/>
                <a:gd name="T26" fmla="*/ 149 w 320"/>
                <a:gd name="T27" fmla="*/ 309 h 320"/>
                <a:gd name="T28" fmla="*/ 160 w 320"/>
                <a:gd name="T29" fmla="*/ 320 h 320"/>
                <a:gd name="T30" fmla="*/ 170 w 320"/>
                <a:gd name="T31" fmla="*/ 309 h 320"/>
                <a:gd name="T32" fmla="*/ 170 w 320"/>
                <a:gd name="T33" fmla="*/ 287 h 320"/>
                <a:gd name="T34" fmla="*/ 287 w 320"/>
                <a:gd name="T35" fmla="*/ 170 h 320"/>
                <a:gd name="T36" fmla="*/ 309 w 320"/>
                <a:gd name="T37" fmla="*/ 170 h 320"/>
                <a:gd name="T38" fmla="*/ 320 w 320"/>
                <a:gd name="T39" fmla="*/ 160 h 320"/>
                <a:gd name="T40" fmla="*/ 309 w 320"/>
                <a:gd name="T41" fmla="*/ 149 h 320"/>
                <a:gd name="T42" fmla="*/ 266 w 320"/>
                <a:gd name="T43" fmla="*/ 149 h 320"/>
                <a:gd name="T44" fmla="*/ 233 w 320"/>
                <a:gd name="T45" fmla="*/ 149 h 320"/>
                <a:gd name="T46" fmla="*/ 170 w 320"/>
                <a:gd name="T47" fmla="*/ 86 h 320"/>
                <a:gd name="T48" fmla="*/ 170 w 320"/>
                <a:gd name="T49" fmla="*/ 54 h 320"/>
                <a:gd name="T50" fmla="*/ 266 w 320"/>
                <a:gd name="T51" fmla="*/ 149 h 320"/>
                <a:gd name="T52" fmla="*/ 149 w 320"/>
                <a:gd name="T53" fmla="*/ 149 h 320"/>
                <a:gd name="T54" fmla="*/ 107 w 320"/>
                <a:gd name="T55" fmla="*/ 149 h 320"/>
                <a:gd name="T56" fmla="*/ 149 w 320"/>
                <a:gd name="T57" fmla="*/ 107 h 320"/>
                <a:gd name="T58" fmla="*/ 149 w 320"/>
                <a:gd name="T59" fmla="*/ 149 h 320"/>
                <a:gd name="T60" fmla="*/ 149 w 320"/>
                <a:gd name="T61" fmla="*/ 170 h 320"/>
                <a:gd name="T62" fmla="*/ 149 w 320"/>
                <a:gd name="T63" fmla="*/ 212 h 320"/>
                <a:gd name="T64" fmla="*/ 107 w 320"/>
                <a:gd name="T65" fmla="*/ 170 h 320"/>
                <a:gd name="T66" fmla="*/ 149 w 320"/>
                <a:gd name="T67" fmla="*/ 170 h 320"/>
                <a:gd name="T68" fmla="*/ 170 w 320"/>
                <a:gd name="T69" fmla="*/ 170 h 320"/>
                <a:gd name="T70" fmla="*/ 212 w 320"/>
                <a:gd name="T71" fmla="*/ 170 h 320"/>
                <a:gd name="T72" fmla="*/ 170 w 320"/>
                <a:gd name="T73" fmla="*/ 212 h 320"/>
                <a:gd name="T74" fmla="*/ 170 w 320"/>
                <a:gd name="T75" fmla="*/ 170 h 320"/>
                <a:gd name="T76" fmla="*/ 170 w 320"/>
                <a:gd name="T77" fmla="*/ 149 h 320"/>
                <a:gd name="T78" fmla="*/ 170 w 320"/>
                <a:gd name="T79" fmla="*/ 107 h 320"/>
                <a:gd name="T80" fmla="*/ 212 w 320"/>
                <a:gd name="T81" fmla="*/ 149 h 320"/>
                <a:gd name="T82" fmla="*/ 170 w 320"/>
                <a:gd name="T83" fmla="*/ 149 h 320"/>
                <a:gd name="T84" fmla="*/ 149 w 320"/>
                <a:gd name="T85" fmla="*/ 54 h 320"/>
                <a:gd name="T86" fmla="*/ 149 w 320"/>
                <a:gd name="T87" fmla="*/ 86 h 320"/>
                <a:gd name="T88" fmla="*/ 86 w 320"/>
                <a:gd name="T89" fmla="*/ 149 h 320"/>
                <a:gd name="T90" fmla="*/ 54 w 320"/>
                <a:gd name="T91" fmla="*/ 149 h 320"/>
                <a:gd name="T92" fmla="*/ 149 w 320"/>
                <a:gd name="T93" fmla="*/ 54 h 320"/>
                <a:gd name="T94" fmla="*/ 54 w 320"/>
                <a:gd name="T95" fmla="*/ 170 h 320"/>
                <a:gd name="T96" fmla="*/ 86 w 320"/>
                <a:gd name="T97" fmla="*/ 170 h 320"/>
                <a:gd name="T98" fmla="*/ 149 w 320"/>
                <a:gd name="T99" fmla="*/ 233 h 320"/>
                <a:gd name="T100" fmla="*/ 149 w 320"/>
                <a:gd name="T101" fmla="*/ 266 h 320"/>
                <a:gd name="T102" fmla="*/ 54 w 320"/>
                <a:gd name="T103" fmla="*/ 170 h 320"/>
                <a:gd name="T104" fmla="*/ 170 w 320"/>
                <a:gd name="T105" fmla="*/ 266 h 320"/>
                <a:gd name="T106" fmla="*/ 170 w 320"/>
                <a:gd name="T107" fmla="*/ 233 h 320"/>
                <a:gd name="T108" fmla="*/ 233 w 320"/>
                <a:gd name="T109" fmla="*/ 170 h 320"/>
                <a:gd name="T110" fmla="*/ 266 w 320"/>
                <a:gd name="T111" fmla="*/ 170 h 320"/>
                <a:gd name="T112" fmla="*/ 170 w 320"/>
                <a:gd name="T113" fmla="*/ 266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20" h="320">
                  <a:moveTo>
                    <a:pt x="309" y="149"/>
                  </a:moveTo>
                  <a:cubicBezTo>
                    <a:pt x="287" y="149"/>
                    <a:pt x="287" y="149"/>
                    <a:pt x="287" y="149"/>
                  </a:cubicBezTo>
                  <a:cubicBezTo>
                    <a:pt x="282" y="87"/>
                    <a:pt x="232" y="37"/>
                    <a:pt x="170" y="32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70" y="4"/>
                    <a:pt x="166" y="0"/>
                    <a:pt x="160" y="0"/>
                  </a:cubicBezTo>
                  <a:cubicBezTo>
                    <a:pt x="154" y="0"/>
                    <a:pt x="149" y="4"/>
                    <a:pt x="149" y="10"/>
                  </a:cubicBezTo>
                  <a:cubicBezTo>
                    <a:pt x="149" y="32"/>
                    <a:pt x="149" y="32"/>
                    <a:pt x="149" y="32"/>
                  </a:cubicBezTo>
                  <a:cubicBezTo>
                    <a:pt x="87" y="37"/>
                    <a:pt x="37" y="87"/>
                    <a:pt x="32" y="149"/>
                  </a:cubicBezTo>
                  <a:cubicBezTo>
                    <a:pt x="10" y="149"/>
                    <a:pt x="10" y="149"/>
                    <a:pt x="10" y="149"/>
                  </a:cubicBezTo>
                  <a:cubicBezTo>
                    <a:pt x="4" y="149"/>
                    <a:pt x="0" y="154"/>
                    <a:pt x="0" y="160"/>
                  </a:cubicBezTo>
                  <a:cubicBezTo>
                    <a:pt x="0" y="166"/>
                    <a:pt x="4" y="170"/>
                    <a:pt x="10" y="170"/>
                  </a:cubicBezTo>
                  <a:cubicBezTo>
                    <a:pt x="32" y="170"/>
                    <a:pt x="32" y="170"/>
                    <a:pt x="32" y="170"/>
                  </a:cubicBezTo>
                  <a:cubicBezTo>
                    <a:pt x="37" y="232"/>
                    <a:pt x="87" y="282"/>
                    <a:pt x="149" y="287"/>
                  </a:cubicBezTo>
                  <a:cubicBezTo>
                    <a:pt x="149" y="309"/>
                    <a:pt x="149" y="309"/>
                    <a:pt x="149" y="309"/>
                  </a:cubicBezTo>
                  <a:cubicBezTo>
                    <a:pt x="149" y="315"/>
                    <a:pt x="154" y="320"/>
                    <a:pt x="160" y="320"/>
                  </a:cubicBezTo>
                  <a:cubicBezTo>
                    <a:pt x="166" y="320"/>
                    <a:pt x="170" y="315"/>
                    <a:pt x="170" y="309"/>
                  </a:cubicBezTo>
                  <a:cubicBezTo>
                    <a:pt x="170" y="287"/>
                    <a:pt x="170" y="287"/>
                    <a:pt x="170" y="287"/>
                  </a:cubicBezTo>
                  <a:cubicBezTo>
                    <a:pt x="232" y="282"/>
                    <a:pt x="282" y="232"/>
                    <a:pt x="287" y="170"/>
                  </a:cubicBezTo>
                  <a:cubicBezTo>
                    <a:pt x="309" y="170"/>
                    <a:pt x="309" y="170"/>
                    <a:pt x="309" y="170"/>
                  </a:cubicBezTo>
                  <a:cubicBezTo>
                    <a:pt x="315" y="170"/>
                    <a:pt x="320" y="166"/>
                    <a:pt x="320" y="160"/>
                  </a:cubicBezTo>
                  <a:cubicBezTo>
                    <a:pt x="320" y="154"/>
                    <a:pt x="315" y="149"/>
                    <a:pt x="309" y="149"/>
                  </a:cubicBezTo>
                  <a:close/>
                  <a:moveTo>
                    <a:pt x="266" y="149"/>
                  </a:moveTo>
                  <a:cubicBezTo>
                    <a:pt x="233" y="149"/>
                    <a:pt x="233" y="149"/>
                    <a:pt x="233" y="149"/>
                  </a:cubicBezTo>
                  <a:cubicBezTo>
                    <a:pt x="229" y="116"/>
                    <a:pt x="203" y="91"/>
                    <a:pt x="170" y="86"/>
                  </a:cubicBezTo>
                  <a:cubicBezTo>
                    <a:pt x="170" y="54"/>
                    <a:pt x="170" y="54"/>
                    <a:pt x="170" y="54"/>
                  </a:cubicBezTo>
                  <a:cubicBezTo>
                    <a:pt x="221" y="59"/>
                    <a:pt x="261" y="99"/>
                    <a:pt x="266" y="149"/>
                  </a:cubicBezTo>
                  <a:close/>
                  <a:moveTo>
                    <a:pt x="149" y="149"/>
                  </a:moveTo>
                  <a:cubicBezTo>
                    <a:pt x="107" y="149"/>
                    <a:pt x="107" y="149"/>
                    <a:pt x="107" y="149"/>
                  </a:cubicBezTo>
                  <a:cubicBezTo>
                    <a:pt x="112" y="128"/>
                    <a:pt x="128" y="112"/>
                    <a:pt x="149" y="107"/>
                  </a:cubicBezTo>
                  <a:lnTo>
                    <a:pt x="149" y="149"/>
                  </a:lnTo>
                  <a:close/>
                  <a:moveTo>
                    <a:pt x="149" y="170"/>
                  </a:moveTo>
                  <a:cubicBezTo>
                    <a:pt x="149" y="212"/>
                    <a:pt x="149" y="212"/>
                    <a:pt x="149" y="212"/>
                  </a:cubicBezTo>
                  <a:cubicBezTo>
                    <a:pt x="128" y="208"/>
                    <a:pt x="112" y="191"/>
                    <a:pt x="107" y="170"/>
                  </a:cubicBezTo>
                  <a:lnTo>
                    <a:pt x="149" y="170"/>
                  </a:lnTo>
                  <a:close/>
                  <a:moveTo>
                    <a:pt x="170" y="170"/>
                  </a:moveTo>
                  <a:cubicBezTo>
                    <a:pt x="212" y="170"/>
                    <a:pt x="212" y="170"/>
                    <a:pt x="212" y="170"/>
                  </a:cubicBezTo>
                  <a:cubicBezTo>
                    <a:pt x="208" y="191"/>
                    <a:pt x="191" y="208"/>
                    <a:pt x="170" y="212"/>
                  </a:cubicBezTo>
                  <a:lnTo>
                    <a:pt x="170" y="170"/>
                  </a:lnTo>
                  <a:close/>
                  <a:moveTo>
                    <a:pt x="170" y="149"/>
                  </a:moveTo>
                  <a:cubicBezTo>
                    <a:pt x="170" y="107"/>
                    <a:pt x="170" y="107"/>
                    <a:pt x="170" y="107"/>
                  </a:cubicBezTo>
                  <a:cubicBezTo>
                    <a:pt x="191" y="112"/>
                    <a:pt x="208" y="128"/>
                    <a:pt x="212" y="149"/>
                  </a:cubicBezTo>
                  <a:lnTo>
                    <a:pt x="170" y="149"/>
                  </a:lnTo>
                  <a:close/>
                  <a:moveTo>
                    <a:pt x="149" y="54"/>
                  </a:moveTo>
                  <a:cubicBezTo>
                    <a:pt x="149" y="86"/>
                    <a:pt x="149" y="86"/>
                    <a:pt x="149" y="86"/>
                  </a:cubicBezTo>
                  <a:cubicBezTo>
                    <a:pt x="116" y="91"/>
                    <a:pt x="91" y="116"/>
                    <a:pt x="86" y="149"/>
                  </a:cubicBezTo>
                  <a:cubicBezTo>
                    <a:pt x="54" y="149"/>
                    <a:pt x="54" y="149"/>
                    <a:pt x="54" y="149"/>
                  </a:cubicBezTo>
                  <a:cubicBezTo>
                    <a:pt x="59" y="99"/>
                    <a:pt x="99" y="59"/>
                    <a:pt x="149" y="54"/>
                  </a:cubicBezTo>
                  <a:close/>
                  <a:moveTo>
                    <a:pt x="54" y="170"/>
                  </a:moveTo>
                  <a:cubicBezTo>
                    <a:pt x="86" y="170"/>
                    <a:pt x="86" y="170"/>
                    <a:pt x="86" y="170"/>
                  </a:cubicBezTo>
                  <a:cubicBezTo>
                    <a:pt x="91" y="203"/>
                    <a:pt x="116" y="229"/>
                    <a:pt x="149" y="233"/>
                  </a:cubicBezTo>
                  <a:cubicBezTo>
                    <a:pt x="149" y="266"/>
                    <a:pt x="149" y="266"/>
                    <a:pt x="149" y="266"/>
                  </a:cubicBezTo>
                  <a:cubicBezTo>
                    <a:pt x="99" y="261"/>
                    <a:pt x="59" y="221"/>
                    <a:pt x="54" y="170"/>
                  </a:cubicBezTo>
                  <a:close/>
                  <a:moveTo>
                    <a:pt x="170" y="266"/>
                  </a:moveTo>
                  <a:cubicBezTo>
                    <a:pt x="170" y="233"/>
                    <a:pt x="170" y="233"/>
                    <a:pt x="170" y="233"/>
                  </a:cubicBezTo>
                  <a:cubicBezTo>
                    <a:pt x="203" y="229"/>
                    <a:pt x="229" y="203"/>
                    <a:pt x="233" y="170"/>
                  </a:cubicBezTo>
                  <a:cubicBezTo>
                    <a:pt x="266" y="170"/>
                    <a:pt x="266" y="170"/>
                    <a:pt x="266" y="170"/>
                  </a:cubicBezTo>
                  <a:cubicBezTo>
                    <a:pt x="261" y="221"/>
                    <a:pt x="221" y="261"/>
                    <a:pt x="170" y="2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9" name="Freeform 434"/>
            <p:cNvSpPr>
              <a:spLocks noEditPoints="1"/>
            </p:cNvSpPr>
            <p:nvPr/>
          </p:nvSpPr>
          <p:spPr bwMode="auto">
            <a:xfrm>
              <a:off x="3505" y="1546"/>
              <a:ext cx="340" cy="341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531488" y="2796662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So what else matters</a:t>
            </a:r>
          </a:p>
          <a:p>
            <a:pPr algn="ctr"/>
            <a:r>
              <a:rPr lang="en-GB" dirty="0"/>
              <a:t>for consumers?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55976" y="1274340"/>
            <a:ext cx="345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Necessary </a:t>
            </a:r>
            <a:r>
              <a:rPr lang="en-GB" b="1" i="1" dirty="0"/>
              <a:t>but not sufficient </a:t>
            </a:r>
          </a:p>
          <a:p>
            <a:pPr algn="ctr"/>
            <a:r>
              <a:rPr lang="en-GB" dirty="0"/>
              <a:t>to achieve sustainable economic growth</a:t>
            </a:r>
            <a:endParaRPr lang="en-GB" b="1" i="1" dirty="0"/>
          </a:p>
        </p:txBody>
      </p:sp>
    </p:spTree>
    <p:extLst>
      <p:ext uri="{BB962C8B-B14F-4D97-AF65-F5344CB8AC3E}">
        <p14:creationId xmlns:p14="http://schemas.microsoft.com/office/powerpoint/2010/main" val="143109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 a single metric sensible?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42CF-12C1-4411-B532-E91306108269}" type="datetime4">
              <a:rPr lang="en-GB" smtClean="0"/>
              <a:pPr/>
              <a:t>19 May 2025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6AF-1811-4E27-A96F-54109F1D0275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547664" y="2283718"/>
            <a:ext cx="1512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Consumer price </a:t>
            </a:r>
            <a:r>
              <a:rPr lang="en-GB" b="1" i="1" dirty="0"/>
              <a:t>inflation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11960" y="1489477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Wage </a:t>
            </a:r>
            <a:r>
              <a:rPr lang="en-GB" b="1" i="1" dirty="0"/>
              <a:t>inflation</a:t>
            </a:r>
            <a:r>
              <a:rPr lang="en-GB" dirty="0"/>
              <a:t>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99992" y="2150159"/>
            <a:ext cx="300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House price </a:t>
            </a:r>
            <a:r>
              <a:rPr lang="en-GB" b="1" i="1" dirty="0"/>
              <a:t>inflation</a:t>
            </a:r>
            <a:r>
              <a:rPr lang="en-GB" dirty="0"/>
              <a:t>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88024" y="2804511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Rental </a:t>
            </a:r>
            <a:r>
              <a:rPr lang="en-GB" b="1" i="1" dirty="0"/>
              <a:t>inflation</a:t>
            </a:r>
            <a:r>
              <a:rPr lang="en-GB" dirty="0"/>
              <a:t>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76056" y="3458863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Pension </a:t>
            </a:r>
            <a:r>
              <a:rPr lang="en-GB" b="1" i="1" dirty="0"/>
              <a:t>inflation</a:t>
            </a:r>
            <a:r>
              <a:rPr lang="en-GB" dirty="0"/>
              <a:t>?</a:t>
            </a:r>
          </a:p>
        </p:txBody>
      </p:sp>
      <p:grpSp>
        <p:nvGrpSpPr>
          <p:cNvPr id="17" name="Group 432"/>
          <p:cNvGrpSpPr>
            <a:grpSpLocks noChangeAspect="1"/>
          </p:cNvGrpSpPr>
          <p:nvPr/>
        </p:nvGrpSpPr>
        <p:grpSpPr bwMode="auto">
          <a:xfrm>
            <a:off x="1427760" y="1858809"/>
            <a:ext cx="1800202" cy="1805493"/>
            <a:chOff x="3505" y="1546"/>
            <a:chExt cx="340" cy="341"/>
          </a:xfrm>
          <a:solidFill>
            <a:schemeClr val="accent5">
              <a:alpha val="10000"/>
            </a:schemeClr>
          </a:solidFill>
        </p:grpSpPr>
        <p:sp>
          <p:nvSpPr>
            <p:cNvPr id="18" name="Freeform 433"/>
            <p:cNvSpPr>
              <a:spLocks noEditPoints="1"/>
            </p:cNvSpPr>
            <p:nvPr/>
          </p:nvSpPr>
          <p:spPr bwMode="auto">
            <a:xfrm>
              <a:off x="3569" y="1610"/>
              <a:ext cx="212" cy="213"/>
            </a:xfrm>
            <a:custGeom>
              <a:avLst/>
              <a:gdLst>
                <a:gd name="T0" fmla="*/ 309 w 320"/>
                <a:gd name="T1" fmla="*/ 149 h 320"/>
                <a:gd name="T2" fmla="*/ 287 w 320"/>
                <a:gd name="T3" fmla="*/ 149 h 320"/>
                <a:gd name="T4" fmla="*/ 170 w 320"/>
                <a:gd name="T5" fmla="*/ 32 h 320"/>
                <a:gd name="T6" fmla="*/ 170 w 320"/>
                <a:gd name="T7" fmla="*/ 10 h 320"/>
                <a:gd name="T8" fmla="*/ 160 w 320"/>
                <a:gd name="T9" fmla="*/ 0 h 320"/>
                <a:gd name="T10" fmla="*/ 149 w 320"/>
                <a:gd name="T11" fmla="*/ 10 h 320"/>
                <a:gd name="T12" fmla="*/ 149 w 320"/>
                <a:gd name="T13" fmla="*/ 32 h 320"/>
                <a:gd name="T14" fmla="*/ 32 w 320"/>
                <a:gd name="T15" fmla="*/ 149 h 320"/>
                <a:gd name="T16" fmla="*/ 10 w 320"/>
                <a:gd name="T17" fmla="*/ 149 h 320"/>
                <a:gd name="T18" fmla="*/ 0 w 320"/>
                <a:gd name="T19" fmla="*/ 160 h 320"/>
                <a:gd name="T20" fmla="*/ 10 w 320"/>
                <a:gd name="T21" fmla="*/ 170 h 320"/>
                <a:gd name="T22" fmla="*/ 32 w 320"/>
                <a:gd name="T23" fmla="*/ 170 h 320"/>
                <a:gd name="T24" fmla="*/ 149 w 320"/>
                <a:gd name="T25" fmla="*/ 287 h 320"/>
                <a:gd name="T26" fmla="*/ 149 w 320"/>
                <a:gd name="T27" fmla="*/ 309 h 320"/>
                <a:gd name="T28" fmla="*/ 160 w 320"/>
                <a:gd name="T29" fmla="*/ 320 h 320"/>
                <a:gd name="T30" fmla="*/ 170 w 320"/>
                <a:gd name="T31" fmla="*/ 309 h 320"/>
                <a:gd name="T32" fmla="*/ 170 w 320"/>
                <a:gd name="T33" fmla="*/ 287 h 320"/>
                <a:gd name="T34" fmla="*/ 287 w 320"/>
                <a:gd name="T35" fmla="*/ 170 h 320"/>
                <a:gd name="T36" fmla="*/ 309 w 320"/>
                <a:gd name="T37" fmla="*/ 170 h 320"/>
                <a:gd name="T38" fmla="*/ 320 w 320"/>
                <a:gd name="T39" fmla="*/ 160 h 320"/>
                <a:gd name="T40" fmla="*/ 309 w 320"/>
                <a:gd name="T41" fmla="*/ 149 h 320"/>
                <a:gd name="T42" fmla="*/ 266 w 320"/>
                <a:gd name="T43" fmla="*/ 149 h 320"/>
                <a:gd name="T44" fmla="*/ 233 w 320"/>
                <a:gd name="T45" fmla="*/ 149 h 320"/>
                <a:gd name="T46" fmla="*/ 170 w 320"/>
                <a:gd name="T47" fmla="*/ 86 h 320"/>
                <a:gd name="T48" fmla="*/ 170 w 320"/>
                <a:gd name="T49" fmla="*/ 54 h 320"/>
                <a:gd name="T50" fmla="*/ 266 w 320"/>
                <a:gd name="T51" fmla="*/ 149 h 320"/>
                <a:gd name="T52" fmla="*/ 149 w 320"/>
                <a:gd name="T53" fmla="*/ 149 h 320"/>
                <a:gd name="T54" fmla="*/ 107 w 320"/>
                <a:gd name="T55" fmla="*/ 149 h 320"/>
                <a:gd name="T56" fmla="*/ 149 w 320"/>
                <a:gd name="T57" fmla="*/ 107 h 320"/>
                <a:gd name="T58" fmla="*/ 149 w 320"/>
                <a:gd name="T59" fmla="*/ 149 h 320"/>
                <a:gd name="T60" fmla="*/ 149 w 320"/>
                <a:gd name="T61" fmla="*/ 170 h 320"/>
                <a:gd name="T62" fmla="*/ 149 w 320"/>
                <a:gd name="T63" fmla="*/ 212 h 320"/>
                <a:gd name="T64" fmla="*/ 107 w 320"/>
                <a:gd name="T65" fmla="*/ 170 h 320"/>
                <a:gd name="T66" fmla="*/ 149 w 320"/>
                <a:gd name="T67" fmla="*/ 170 h 320"/>
                <a:gd name="T68" fmla="*/ 170 w 320"/>
                <a:gd name="T69" fmla="*/ 170 h 320"/>
                <a:gd name="T70" fmla="*/ 212 w 320"/>
                <a:gd name="T71" fmla="*/ 170 h 320"/>
                <a:gd name="T72" fmla="*/ 170 w 320"/>
                <a:gd name="T73" fmla="*/ 212 h 320"/>
                <a:gd name="T74" fmla="*/ 170 w 320"/>
                <a:gd name="T75" fmla="*/ 170 h 320"/>
                <a:gd name="T76" fmla="*/ 170 w 320"/>
                <a:gd name="T77" fmla="*/ 149 h 320"/>
                <a:gd name="T78" fmla="*/ 170 w 320"/>
                <a:gd name="T79" fmla="*/ 107 h 320"/>
                <a:gd name="T80" fmla="*/ 212 w 320"/>
                <a:gd name="T81" fmla="*/ 149 h 320"/>
                <a:gd name="T82" fmla="*/ 170 w 320"/>
                <a:gd name="T83" fmla="*/ 149 h 320"/>
                <a:gd name="T84" fmla="*/ 149 w 320"/>
                <a:gd name="T85" fmla="*/ 54 h 320"/>
                <a:gd name="T86" fmla="*/ 149 w 320"/>
                <a:gd name="T87" fmla="*/ 86 h 320"/>
                <a:gd name="T88" fmla="*/ 86 w 320"/>
                <a:gd name="T89" fmla="*/ 149 h 320"/>
                <a:gd name="T90" fmla="*/ 54 w 320"/>
                <a:gd name="T91" fmla="*/ 149 h 320"/>
                <a:gd name="T92" fmla="*/ 149 w 320"/>
                <a:gd name="T93" fmla="*/ 54 h 320"/>
                <a:gd name="T94" fmla="*/ 54 w 320"/>
                <a:gd name="T95" fmla="*/ 170 h 320"/>
                <a:gd name="T96" fmla="*/ 86 w 320"/>
                <a:gd name="T97" fmla="*/ 170 h 320"/>
                <a:gd name="T98" fmla="*/ 149 w 320"/>
                <a:gd name="T99" fmla="*/ 233 h 320"/>
                <a:gd name="T100" fmla="*/ 149 w 320"/>
                <a:gd name="T101" fmla="*/ 266 h 320"/>
                <a:gd name="T102" fmla="*/ 54 w 320"/>
                <a:gd name="T103" fmla="*/ 170 h 320"/>
                <a:gd name="T104" fmla="*/ 170 w 320"/>
                <a:gd name="T105" fmla="*/ 266 h 320"/>
                <a:gd name="T106" fmla="*/ 170 w 320"/>
                <a:gd name="T107" fmla="*/ 233 h 320"/>
                <a:gd name="T108" fmla="*/ 233 w 320"/>
                <a:gd name="T109" fmla="*/ 170 h 320"/>
                <a:gd name="T110" fmla="*/ 266 w 320"/>
                <a:gd name="T111" fmla="*/ 170 h 320"/>
                <a:gd name="T112" fmla="*/ 170 w 320"/>
                <a:gd name="T113" fmla="*/ 266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20" h="320">
                  <a:moveTo>
                    <a:pt x="309" y="149"/>
                  </a:moveTo>
                  <a:cubicBezTo>
                    <a:pt x="287" y="149"/>
                    <a:pt x="287" y="149"/>
                    <a:pt x="287" y="149"/>
                  </a:cubicBezTo>
                  <a:cubicBezTo>
                    <a:pt x="282" y="87"/>
                    <a:pt x="232" y="37"/>
                    <a:pt x="170" y="32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70" y="4"/>
                    <a:pt x="166" y="0"/>
                    <a:pt x="160" y="0"/>
                  </a:cubicBezTo>
                  <a:cubicBezTo>
                    <a:pt x="154" y="0"/>
                    <a:pt x="149" y="4"/>
                    <a:pt x="149" y="10"/>
                  </a:cubicBezTo>
                  <a:cubicBezTo>
                    <a:pt x="149" y="32"/>
                    <a:pt x="149" y="32"/>
                    <a:pt x="149" y="32"/>
                  </a:cubicBezTo>
                  <a:cubicBezTo>
                    <a:pt x="87" y="37"/>
                    <a:pt x="37" y="87"/>
                    <a:pt x="32" y="149"/>
                  </a:cubicBezTo>
                  <a:cubicBezTo>
                    <a:pt x="10" y="149"/>
                    <a:pt x="10" y="149"/>
                    <a:pt x="10" y="149"/>
                  </a:cubicBezTo>
                  <a:cubicBezTo>
                    <a:pt x="4" y="149"/>
                    <a:pt x="0" y="154"/>
                    <a:pt x="0" y="160"/>
                  </a:cubicBezTo>
                  <a:cubicBezTo>
                    <a:pt x="0" y="166"/>
                    <a:pt x="4" y="170"/>
                    <a:pt x="10" y="170"/>
                  </a:cubicBezTo>
                  <a:cubicBezTo>
                    <a:pt x="32" y="170"/>
                    <a:pt x="32" y="170"/>
                    <a:pt x="32" y="170"/>
                  </a:cubicBezTo>
                  <a:cubicBezTo>
                    <a:pt x="37" y="232"/>
                    <a:pt x="87" y="282"/>
                    <a:pt x="149" y="287"/>
                  </a:cubicBezTo>
                  <a:cubicBezTo>
                    <a:pt x="149" y="309"/>
                    <a:pt x="149" y="309"/>
                    <a:pt x="149" y="309"/>
                  </a:cubicBezTo>
                  <a:cubicBezTo>
                    <a:pt x="149" y="315"/>
                    <a:pt x="154" y="320"/>
                    <a:pt x="160" y="320"/>
                  </a:cubicBezTo>
                  <a:cubicBezTo>
                    <a:pt x="166" y="320"/>
                    <a:pt x="170" y="315"/>
                    <a:pt x="170" y="309"/>
                  </a:cubicBezTo>
                  <a:cubicBezTo>
                    <a:pt x="170" y="287"/>
                    <a:pt x="170" y="287"/>
                    <a:pt x="170" y="287"/>
                  </a:cubicBezTo>
                  <a:cubicBezTo>
                    <a:pt x="232" y="282"/>
                    <a:pt x="282" y="232"/>
                    <a:pt x="287" y="170"/>
                  </a:cubicBezTo>
                  <a:cubicBezTo>
                    <a:pt x="309" y="170"/>
                    <a:pt x="309" y="170"/>
                    <a:pt x="309" y="170"/>
                  </a:cubicBezTo>
                  <a:cubicBezTo>
                    <a:pt x="315" y="170"/>
                    <a:pt x="320" y="166"/>
                    <a:pt x="320" y="160"/>
                  </a:cubicBezTo>
                  <a:cubicBezTo>
                    <a:pt x="320" y="154"/>
                    <a:pt x="315" y="149"/>
                    <a:pt x="309" y="149"/>
                  </a:cubicBezTo>
                  <a:close/>
                  <a:moveTo>
                    <a:pt x="266" y="149"/>
                  </a:moveTo>
                  <a:cubicBezTo>
                    <a:pt x="233" y="149"/>
                    <a:pt x="233" y="149"/>
                    <a:pt x="233" y="149"/>
                  </a:cubicBezTo>
                  <a:cubicBezTo>
                    <a:pt x="229" y="116"/>
                    <a:pt x="203" y="91"/>
                    <a:pt x="170" y="86"/>
                  </a:cubicBezTo>
                  <a:cubicBezTo>
                    <a:pt x="170" y="54"/>
                    <a:pt x="170" y="54"/>
                    <a:pt x="170" y="54"/>
                  </a:cubicBezTo>
                  <a:cubicBezTo>
                    <a:pt x="221" y="59"/>
                    <a:pt x="261" y="99"/>
                    <a:pt x="266" y="149"/>
                  </a:cubicBezTo>
                  <a:close/>
                  <a:moveTo>
                    <a:pt x="149" y="149"/>
                  </a:moveTo>
                  <a:cubicBezTo>
                    <a:pt x="107" y="149"/>
                    <a:pt x="107" y="149"/>
                    <a:pt x="107" y="149"/>
                  </a:cubicBezTo>
                  <a:cubicBezTo>
                    <a:pt x="112" y="128"/>
                    <a:pt x="128" y="112"/>
                    <a:pt x="149" y="107"/>
                  </a:cubicBezTo>
                  <a:lnTo>
                    <a:pt x="149" y="149"/>
                  </a:lnTo>
                  <a:close/>
                  <a:moveTo>
                    <a:pt x="149" y="170"/>
                  </a:moveTo>
                  <a:cubicBezTo>
                    <a:pt x="149" y="212"/>
                    <a:pt x="149" y="212"/>
                    <a:pt x="149" y="212"/>
                  </a:cubicBezTo>
                  <a:cubicBezTo>
                    <a:pt x="128" y="208"/>
                    <a:pt x="112" y="191"/>
                    <a:pt x="107" y="170"/>
                  </a:cubicBezTo>
                  <a:lnTo>
                    <a:pt x="149" y="170"/>
                  </a:lnTo>
                  <a:close/>
                  <a:moveTo>
                    <a:pt x="170" y="170"/>
                  </a:moveTo>
                  <a:cubicBezTo>
                    <a:pt x="212" y="170"/>
                    <a:pt x="212" y="170"/>
                    <a:pt x="212" y="170"/>
                  </a:cubicBezTo>
                  <a:cubicBezTo>
                    <a:pt x="208" y="191"/>
                    <a:pt x="191" y="208"/>
                    <a:pt x="170" y="212"/>
                  </a:cubicBezTo>
                  <a:lnTo>
                    <a:pt x="170" y="170"/>
                  </a:lnTo>
                  <a:close/>
                  <a:moveTo>
                    <a:pt x="170" y="149"/>
                  </a:moveTo>
                  <a:cubicBezTo>
                    <a:pt x="170" y="107"/>
                    <a:pt x="170" y="107"/>
                    <a:pt x="170" y="107"/>
                  </a:cubicBezTo>
                  <a:cubicBezTo>
                    <a:pt x="191" y="112"/>
                    <a:pt x="208" y="128"/>
                    <a:pt x="212" y="149"/>
                  </a:cubicBezTo>
                  <a:lnTo>
                    <a:pt x="170" y="149"/>
                  </a:lnTo>
                  <a:close/>
                  <a:moveTo>
                    <a:pt x="149" y="54"/>
                  </a:moveTo>
                  <a:cubicBezTo>
                    <a:pt x="149" y="86"/>
                    <a:pt x="149" y="86"/>
                    <a:pt x="149" y="86"/>
                  </a:cubicBezTo>
                  <a:cubicBezTo>
                    <a:pt x="116" y="91"/>
                    <a:pt x="91" y="116"/>
                    <a:pt x="86" y="149"/>
                  </a:cubicBezTo>
                  <a:cubicBezTo>
                    <a:pt x="54" y="149"/>
                    <a:pt x="54" y="149"/>
                    <a:pt x="54" y="149"/>
                  </a:cubicBezTo>
                  <a:cubicBezTo>
                    <a:pt x="59" y="99"/>
                    <a:pt x="99" y="59"/>
                    <a:pt x="149" y="54"/>
                  </a:cubicBezTo>
                  <a:close/>
                  <a:moveTo>
                    <a:pt x="54" y="170"/>
                  </a:moveTo>
                  <a:cubicBezTo>
                    <a:pt x="86" y="170"/>
                    <a:pt x="86" y="170"/>
                    <a:pt x="86" y="170"/>
                  </a:cubicBezTo>
                  <a:cubicBezTo>
                    <a:pt x="91" y="203"/>
                    <a:pt x="116" y="229"/>
                    <a:pt x="149" y="233"/>
                  </a:cubicBezTo>
                  <a:cubicBezTo>
                    <a:pt x="149" y="266"/>
                    <a:pt x="149" y="266"/>
                    <a:pt x="149" y="266"/>
                  </a:cubicBezTo>
                  <a:cubicBezTo>
                    <a:pt x="99" y="261"/>
                    <a:pt x="59" y="221"/>
                    <a:pt x="54" y="170"/>
                  </a:cubicBezTo>
                  <a:close/>
                  <a:moveTo>
                    <a:pt x="170" y="266"/>
                  </a:moveTo>
                  <a:cubicBezTo>
                    <a:pt x="170" y="233"/>
                    <a:pt x="170" y="233"/>
                    <a:pt x="170" y="233"/>
                  </a:cubicBezTo>
                  <a:cubicBezTo>
                    <a:pt x="203" y="229"/>
                    <a:pt x="229" y="203"/>
                    <a:pt x="233" y="170"/>
                  </a:cubicBezTo>
                  <a:cubicBezTo>
                    <a:pt x="266" y="170"/>
                    <a:pt x="266" y="170"/>
                    <a:pt x="266" y="170"/>
                  </a:cubicBezTo>
                  <a:cubicBezTo>
                    <a:pt x="261" y="221"/>
                    <a:pt x="221" y="261"/>
                    <a:pt x="170" y="2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9" name="Freeform 434"/>
            <p:cNvSpPr>
              <a:spLocks noEditPoints="1"/>
            </p:cNvSpPr>
            <p:nvPr/>
          </p:nvSpPr>
          <p:spPr bwMode="auto">
            <a:xfrm>
              <a:off x="3505" y="1546"/>
              <a:ext cx="340" cy="341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496551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2%?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42CF-12C1-4411-B532-E91306108269}" type="datetime4">
              <a:rPr lang="en-GB" smtClean="0"/>
              <a:pPr/>
              <a:t>19 May 2025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6AF-1811-4E27-A96F-54109F1D0275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sweet spot – not too high, not too low</a:t>
            </a:r>
          </a:p>
          <a:p>
            <a:endParaRPr lang="en-GB" dirty="0"/>
          </a:p>
          <a:p>
            <a:r>
              <a:rPr lang="en-GB" dirty="0"/>
              <a:t>Is 2% relevant now? Is a monetary supply issue?</a:t>
            </a:r>
          </a:p>
          <a:p>
            <a:pPr lvl="1"/>
            <a:r>
              <a:rPr lang="en-GB" dirty="0"/>
              <a:t>Ageing population</a:t>
            </a:r>
          </a:p>
          <a:p>
            <a:pPr lvl="1"/>
            <a:r>
              <a:rPr lang="en-GB" dirty="0"/>
              <a:t>Technology</a:t>
            </a:r>
          </a:p>
          <a:p>
            <a:pPr lvl="1"/>
            <a:endParaRPr lang="en-GB" dirty="0"/>
          </a:p>
          <a:p>
            <a:r>
              <a:rPr lang="en-GB" dirty="0"/>
              <a:t>Behavioural factors – why it’s </a:t>
            </a:r>
            <a:r>
              <a:rPr lang="en-GB" u="sng" dirty="0"/>
              <a:t>still</a:t>
            </a:r>
            <a:r>
              <a:rPr lang="en-GB" dirty="0"/>
              <a:t> 2%</a:t>
            </a:r>
          </a:p>
          <a:p>
            <a:pPr lvl="1"/>
            <a:r>
              <a:rPr lang="en-GB" dirty="0"/>
              <a:t>Status quo bias, experts’ opinion, fear of regret, anchoring</a:t>
            </a:r>
          </a:p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8396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42CF-12C1-4411-B532-E91306108269}" type="datetime4">
              <a:rPr lang="en-GB" smtClean="0"/>
              <a:pPr/>
              <a:t>19 May 2025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6AF-1811-4E27-A96F-54109F1D0275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395292" y="1600207"/>
            <a:ext cx="8234358" cy="971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D9AB1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9AB16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9AB16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9AB16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9AB16"/>
                </a:solidFill>
                <a:latin typeface="Arial" charset="0"/>
                <a:cs typeface="Arial" charset="0"/>
              </a:defRPr>
            </a:lvl5pPr>
            <a:lvl6pPr marL="342918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9AB16"/>
                </a:solidFill>
                <a:latin typeface="Arial" charset="0"/>
                <a:cs typeface="Arial" charset="0"/>
              </a:defRPr>
            </a:lvl6pPr>
            <a:lvl7pPr marL="685835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9AB16"/>
                </a:solidFill>
                <a:latin typeface="Arial" charset="0"/>
                <a:cs typeface="Arial" charset="0"/>
              </a:defRPr>
            </a:lvl7pPr>
            <a:lvl8pPr marL="1028751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9AB16"/>
                </a:solidFill>
                <a:latin typeface="Arial" charset="0"/>
                <a:cs typeface="Arial" charset="0"/>
              </a:defRPr>
            </a:lvl8pPr>
            <a:lvl9pPr marL="1371669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9AB16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GB" dirty="0"/>
              <a:t>Is monetary policy a suitable tool?</a:t>
            </a:r>
            <a:endParaRPr lang="en-GB" kern="0" dirty="0"/>
          </a:p>
        </p:txBody>
      </p:sp>
    </p:spTree>
    <p:extLst>
      <p:ext uri="{BB962C8B-B14F-4D97-AF65-F5344CB8AC3E}">
        <p14:creationId xmlns:p14="http://schemas.microsoft.com/office/powerpoint/2010/main" val="2130633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central banker’s toolbox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42CF-12C1-4411-B532-E91306108269}" type="datetime4">
              <a:rPr lang="en-GB" smtClean="0"/>
              <a:pPr/>
              <a:t>19 May 2025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6AF-1811-4E27-A96F-54109F1D0275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1259632" y="1433254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Setting base rates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59632" y="3435846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Quantitative Easing (QE)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32916" y="1433254"/>
            <a:ext cx="1907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Macro-prudential regulation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30550" y="3256696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Open market operations</a:t>
            </a:r>
          </a:p>
        </p:txBody>
      </p:sp>
      <p:sp>
        <p:nvSpPr>
          <p:cNvPr id="16" name="Freeform 576"/>
          <p:cNvSpPr>
            <a:spLocks noChangeAspect="1" noEditPoints="1"/>
          </p:cNvSpPr>
          <p:nvPr/>
        </p:nvSpPr>
        <p:spPr bwMode="auto">
          <a:xfrm>
            <a:off x="3750793" y="1907710"/>
            <a:ext cx="1580510" cy="1163016"/>
          </a:xfrm>
          <a:custGeom>
            <a:avLst/>
            <a:gdLst>
              <a:gd name="T0" fmla="*/ 309 w 320"/>
              <a:gd name="T1" fmla="*/ 43 h 235"/>
              <a:gd name="T2" fmla="*/ 234 w 320"/>
              <a:gd name="T3" fmla="*/ 43 h 235"/>
              <a:gd name="T4" fmla="*/ 192 w 320"/>
              <a:gd name="T5" fmla="*/ 0 h 235"/>
              <a:gd name="T6" fmla="*/ 128 w 320"/>
              <a:gd name="T7" fmla="*/ 0 h 235"/>
              <a:gd name="T8" fmla="*/ 85 w 320"/>
              <a:gd name="T9" fmla="*/ 43 h 235"/>
              <a:gd name="T10" fmla="*/ 10 w 320"/>
              <a:gd name="T11" fmla="*/ 43 h 235"/>
              <a:gd name="T12" fmla="*/ 0 w 320"/>
              <a:gd name="T13" fmla="*/ 54 h 235"/>
              <a:gd name="T14" fmla="*/ 0 w 320"/>
              <a:gd name="T15" fmla="*/ 118 h 235"/>
              <a:gd name="T16" fmla="*/ 10 w 320"/>
              <a:gd name="T17" fmla="*/ 128 h 235"/>
              <a:gd name="T18" fmla="*/ 21 w 320"/>
              <a:gd name="T19" fmla="*/ 128 h 235"/>
              <a:gd name="T20" fmla="*/ 21 w 320"/>
              <a:gd name="T21" fmla="*/ 224 h 235"/>
              <a:gd name="T22" fmla="*/ 32 w 320"/>
              <a:gd name="T23" fmla="*/ 235 h 235"/>
              <a:gd name="T24" fmla="*/ 288 w 320"/>
              <a:gd name="T25" fmla="*/ 235 h 235"/>
              <a:gd name="T26" fmla="*/ 298 w 320"/>
              <a:gd name="T27" fmla="*/ 224 h 235"/>
              <a:gd name="T28" fmla="*/ 298 w 320"/>
              <a:gd name="T29" fmla="*/ 128 h 235"/>
              <a:gd name="T30" fmla="*/ 309 w 320"/>
              <a:gd name="T31" fmla="*/ 128 h 235"/>
              <a:gd name="T32" fmla="*/ 320 w 320"/>
              <a:gd name="T33" fmla="*/ 118 h 235"/>
              <a:gd name="T34" fmla="*/ 320 w 320"/>
              <a:gd name="T35" fmla="*/ 54 h 235"/>
              <a:gd name="T36" fmla="*/ 309 w 320"/>
              <a:gd name="T37" fmla="*/ 43 h 235"/>
              <a:gd name="T38" fmla="*/ 128 w 320"/>
              <a:gd name="T39" fmla="*/ 22 h 235"/>
              <a:gd name="T40" fmla="*/ 192 w 320"/>
              <a:gd name="T41" fmla="*/ 22 h 235"/>
              <a:gd name="T42" fmla="*/ 213 w 320"/>
              <a:gd name="T43" fmla="*/ 43 h 235"/>
              <a:gd name="T44" fmla="*/ 106 w 320"/>
              <a:gd name="T45" fmla="*/ 43 h 235"/>
              <a:gd name="T46" fmla="*/ 128 w 320"/>
              <a:gd name="T47" fmla="*/ 22 h 235"/>
              <a:gd name="T48" fmla="*/ 277 w 320"/>
              <a:gd name="T49" fmla="*/ 214 h 235"/>
              <a:gd name="T50" fmla="*/ 42 w 320"/>
              <a:gd name="T51" fmla="*/ 214 h 235"/>
              <a:gd name="T52" fmla="*/ 42 w 320"/>
              <a:gd name="T53" fmla="*/ 128 h 235"/>
              <a:gd name="T54" fmla="*/ 128 w 320"/>
              <a:gd name="T55" fmla="*/ 128 h 235"/>
              <a:gd name="T56" fmla="*/ 128 w 320"/>
              <a:gd name="T57" fmla="*/ 139 h 235"/>
              <a:gd name="T58" fmla="*/ 138 w 320"/>
              <a:gd name="T59" fmla="*/ 150 h 235"/>
              <a:gd name="T60" fmla="*/ 181 w 320"/>
              <a:gd name="T61" fmla="*/ 150 h 235"/>
              <a:gd name="T62" fmla="*/ 192 w 320"/>
              <a:gd name="T63" fmla="*/ 139 h 235"/>
              <a:gd name="T64" fmla="*/ 192 w 320"/>
              <a:gd name="T65" fmla="*/ 128 h 235"/>
              <a:gd name="T66" fmla="*/ 277 w 320"/>
              <a:gd name="T67" fmla="*/ 128 h 235"/>
              <a:gd name="T68" fmla="*/ 277 w 320"/>
              <a:gd name="T69" fmla="*/ 214 h 235"/>
              <a:gd name="T70" fmla="*/ 170 w 320"/>
              <a:gd name="T71" fmla="*/ 128 h 235"/>
              <a:gd name="T72" fmla="*/ 149 w 320"/>
              <a:gd name="T73" fmla="*/ 128 h 235"/>
              <a:gd name="T74" fmla="*/ 149 w 320"/>
              <a:gd name="T75" fmla="*/ 107 h 235"/>
              <a:gd name="T76" fmla="*/ 170 w 320"/>
              <a:gd name="T77" fmla="*/ 107 h 235"/>
              <a:gd name="T78" fmla="*/ 170 w 320"/>
              <a:gd name="T79" fmla="*/ 128 h 235"/>
              <a:gd name="T80" fmla="*/ 298 w 320"/>
              <a:gd name="T81" fmla="*/ 107 h 235"/>
              <a:gd name="T82" fmla="*/ 192 w 320"/>
              <a:gd name="T83" fmla="*/ 107 h 235"/>
              <a:gd name="T84" fmla="*/ 192 w 320"/>
              <a:gd name="T85" fmla="*/ 96 h 235"/>
              <a:gd name="T86" fmla="*/ 181 w 320"/>
              <a:gd name="T87" fmla="*/ 86 h 235"/>
              <a:gd name="T88" fmla="*/ 138 w 320"/>
              <a:gd name="T89" fmla="*/ 86 h 235"/>
              <a:gd name="T90" fmla="*/ 128 w 320"/>
              <a:gd name="T91" fmla="*/ 96 h 235"/>
              <a:gd name="T92" fmla="*/ 128 w 320"/>
              <a:gd name="T93" fmla="*/ 107 h 235"/>
              <a:gd name="T94" fmla="*/ 21 w 320"/>
              <a:gd name="T95" fmla="*/ 107 h 235"/>
              <a:gd name="T96" fmla="*/ 21 w 320"/>
              <a:gd name="T97" fmla="*/ 64 h 235"/>
              <a:gd name="T98" fmla="*/ 298 w 320"/>
              <a:gd name="T99" fmla="*/ 64 h 235"/>
              <a:gd name="T100" fmla="*/ 298 w 320"/>
              <a:gd name="T101" fmla="*/ 107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20" h="235">
                <a:moveTo>
                  <a:pt x="309" y="43"/>
                </a:moveTo>
                <a:cubicBezTo>
                  <a:pt x="234" y="43"/>
                  <a:pt x="234" y="43"/>
                  <a:pt x="234" y="43"/>
                </a:cubicBezTo>
                <a:cubicBezTo>
                  <a:pt x="234" y="19"/>
                  <a:pt x="215" y="0"/>
                  <a:pt x="192" y="0"/>
                </a:cubicBezTo>
                <a:cubicBezTo>
                  <a:pt x="128" y="0"/>
                  <a:pt x="128" y="0"/>
                  <a:pt x="128" y="0"/>
                </a:cubicBezTo>
                <a:cubicBezTo>
                  <a:pt x="104" y="0"/>
                  <a:pt x="85" y="19"/>
                  <a:pt x="85" y="43"/>
                </a:cubicBezTo>
                <a:cubicBezTo>
                  <a:pt x="10" y="43"/>
                  <a:pt x="10" y="43"/>
                  <a:pt x="10" y="43"/>
                </a:cubicBezTo>
                <a:cubicBezTo>
                  <a:pt x="4" y="43"/>
                  <a:pt x="0" y="48"/>
                  <a:pt x="0" y="54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124"/>
                  <a:pt x="4" y="128"/>
                  <a:pt x="10" y="128"/>
                </a:cubicBezTo>
                <a:cubicBezTo>
                  <a:pt x="21" y="128"/>
                  <a:pt x="21" y="128"/>
                  <a:pt x="21" y="128"/>
                </a:cubicBezTo>
                <a:cubicBezTo>
                  <a:pt x="21" y="224"/>
                  <a:pt x="21" y="224"/>
                  <a:pt x="21" y="224"/>
                </a:cubicBezTo>
                <a:cubicBezTo>
                  <a:pt x="21" y="230"/>
                  <a:pt x="26" y="235"/>
                  <a:pt x="32" y="235"/>
                </a:cubicBezTo>
                <a:cubicBezTo>
                  <a:pt x="288" y="235"/>
                  <a:pt x="288" y="235"/>
                  <a:pt x="288" y="235"/>
                </a:cubicBezTo>
                <a:cubicBezTo>
                  <a:pt x="294" y="235"/>
                  <a:pt x="298" y="230"/>
                  <a:pt x="298" y="224"/>
                </a:cubicBezTo>
                <a:cubicBezTo>
                  <a:pt x="298" y="128"/>
                  <a:pt x="298" y="128"/>
                  <a:pt x="298" y="128"/>
                </a:cubicBezTo>
                <a:cubicBezTo>
                  <a:pt x="309" y="128"/>
                  <a:pt x="309" y="128"/>
                  <a:pt x="309" y="128"/>
                </a:cubicBezTo>
                <a:cubicBezTo>
                  <a:pt x="315" y="128"/>
                  <a:pt x="320" y="124"/>
                  <a:pt x="320" y="118"/>
                </a:cubicBezTo>
                <a:cubicBezTo>
                  <a:pt x="320" y="54"/>
                  <a:pt x="320" y="54"/>
                  <a:pt x="320" y="54"/>
                </a:cubicBezTo>
                <a:cubicBezTo>
                  <a:pt x="320" y="48"/>
                  <a:pt x="315" y="43"/>
                  <a:pt x="309" y="43"/>
                </a:cubicBezTo>
                <a:close/>
                <a:moveTo>
                  <a:pt x="128" y="22"/>
                </a:moveTo>
                <a:cubicBezTo>
                  <a:pt x="192" y="22"/>
                  <a:pt x="192" y="22"/>
                  <a:pt x="192" y="22"/>
                </a:cubicBezTo>
                <a:cubicBezTo>
                  <a:pt x="203" y="22"/>
                  <a:pt x="213" y="31"/>
                  <a:pt x="213" y="43"/>
                </a:cubicBezTo>
                <a:cubicBezTo>
                  <a:pt x="106" y="43"/>
                  <a:pt x="106" y="43"/>
                  <a:pt x="106" y="43"/>
                </a:cubicBezTo>
                <a:cubicBezTo>
                  <a:pt x="106" y="31"/>
                  <a:pt x="116" y="22"/>
                  <a:pt x="128" y="22"/>
                </a:cubicBezTo>
                <a:close/>
                <a:moveTo>
                  <a:pt x="277" y="214"/>
                </a:moveTo>
                <a:cubicBezTo>
                  <a:pt x="42" y="214"/>
                  <a:pt x="42" y="214"/>
                  <a:pt x="42" y="214"/>
                </a:cubicBezTo>
                <a:cubicBezTo>
                  <a:pt x="42" y="128"/>
                  <a:pt x="42" y="128"/>
                  <a:pt x="42" y="128"/>
                </a:cubicBezTo>
                <a:cubicBezTo>
                  <a:pt x="128" y="128"/>
                  <a:pt x="128" y="128"/>
                  <a:pt x="128" y="128"/>
                </a:cubicBezTo>
                <a:cubicBezTo>
                  <a:pt x="128" y="139"/>
                  <a:pt x="128" y="139"/>
                  <a:pt x="128" y="139"/>
                </a:cubicBezTo>
                <a:cubicBezTo>
                  <a:pt x="128" y="145"/>
                  <a:pt x="132" y="150"/>
                  <a:pt x="138" y="150"/>
                </a:cubicBezTo>
                <a:cubicBezTo>
                  <a:pt x="181" y="150"/>
                  <a:pt x="181" y="150"/>
                  <a:pt x="181" y="150"/>
                </a:cubicBezTo>
                <a:cubicBezTo>
                  <a:pt x="187" y="150"/>
                  <a:pt x="192" y="145"/>
                  <a:pt x="192" y="139"/>
                </a:cubicBezTo>
                <a:cubicBezTo>
                  <a:pt x="192" y="128"/>
                  <a:pt x="192" y="128"/>
                  <a:pt x="192" y="128"/>
                </a:cubicBezTo>
                <a:cubicBezTo>
                  <a:pt x="277" y="128"/>
                  <a:pt x="277" y="128"/>
                  <a:pt x="277" y="128"/>
                </a:cubicBezTo>
                <a:lnTo>
                  <a:pt x="277" y="214"/>
                </a:lnTo>
                <a:close/>
                <a:moveTo>
                  <a:pt x="170" y="128"/>
                </a:moveTo>
                <a:cubicBezTo>
                  <a:pt x="149" y="128"/>
                  <a:pt x="149" y="128"/>
                  <a:pt x="149" y="128"/>
                </a:cubicBezTo>
                <a:cubicBezTo>
                  <a:pt x="149" y="107"/>
                  <a:pt x="149" y="107"/>
                  <a:pt x="149" y="107"/>
                </a:cubicBezTo>
                <a:cubicBezTo>
                  <a:pt x="170" y="107"/>
                  <a:pt x="170" y="107"/>
                  <a:pt x="170" y="107"/>
                </a:cubicBezTo>
                <a:lnTo>
                  <a:pt x="170" y="128"/>
                </a:lnTo>
                <a:close/>
                <a:moveTo>
                  <a:pt x="298" y="107"/>
                </a:moveTo>
                <a:cubicBezTo>
                  <a:pt x="192" y="107"/>
                  <a:pt x="192" y="107"/>
                  <a:pt x="192" y="107"/>
                </a:cubicBezTo>
                <a:cubicBezTo>
                  <a:pt x="192" y="96"/>
                  <a:pt x="192" y="96"/>
                  <a:pt x="192" y="96"/>
                </a:cubicBezTo>
                <a:cubicBezTo>
                  <a:pt x="192" y="90"/>
                  <a:pt x="187" y="86"/>
                  <a:pt x="181" y="86"/>
                </a:cubicBezTo>
                <a:cubicBezTo>
                  <a:pt x="138" y="86"/>
                  <a:pt x="138" y="86"/>
                  <a:pt x="138" y="86"/>
                </a:cubicBezTo>
                <a:cubicBezTo>
                  <a:pt x="132" y="86"/>
                  <a:pt x="128" y="90"/>
                  <a:pt x="128" y="96"/>
                </a:cubicBezTo>
                <a:cubicBezTo>
                  <a:pt x="128" y="107"/>
                  <a:pt x="128" y="107"/>
                  <a:pt x="128" y="107"/>
                </a:cubicBezTo>
                <a:cubicBezTo>
                  <a:pt x="21" y="107"/>
                  <a:pt x="21" y="107"/>
                  <a:pt x="21" y="107"/>
                </a:cubicBezTo>
                <a:cubicBezTo>
                  <a:pt x="21" y="64"/>
                  <a:pt x="21" y="64"/>
                  <a:pt x="21" y="64"/>
                </a:cubicBezTo>
                <a:cubicBezTo>
                  <a:pt x="298" y="64"/>
                  <a:pt x="298" y="64"/>
                  <a:pt x="298" y="64"/>
                </a:cubicBezTo>
                <a:lnTo>
                  <a:pt x="298" y="107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9581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central banker’s toolbox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42CF-12C1-4411-B532-E91306108269}" type="datetime4">
              <a:rPr lang="en-GB" smtClean="0"/>
              <a:pPr/>
              <a:t>19 May 2025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6AF-1811-4E27-A96F-54109F1D0275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Different tools, same intention</a:t>
            </a:r>
          </a:p>
          <a:p>
            <a:endParaRPr lang="en-GB" dirty="0"/>
          </a:p>
          <a:p>
            <a:r>
              <a:rPr lang="en-GB" dirty="0"/>
              <a:t>Monetary policy is about </a:t>
            </a:r>
          </a:p>
          <a:p>
            <a:pPr lvl="1"/>
            <a:r>
              <a:rPr lang="en-GB" dirty="0"/>
              <a:t>the yield curve i.e. the cost of credit</a:t>
            </a:r>
          </a:p>
          <a:p>
            <a:pPr lvl="1"/>
            <a:r>
              <a:rPr lang="en-GB" dirty="0"/>
              <a:t>the relative value of risk-free and risky assets</a:t>
            </a:r>
          </a:p>
          <a:p>
            <a:endParaRPr lang="en-GB" dirty="0"/>
          </a:p>
          <a:p>
            <a:r>
              <a:rPr lang="en-GB" dirty="0"/>
              <a:t>Lower rates to …..</a:t>
            </a:r>
          </a:p>
          <a:p>
            <a:pPr lvl="1"/>
            <a:r>
              <a:rPr lang="en-GB" dirty="0"/>
              <a:t>increase aggregate demand through credit expansion</a:t>
            </a:r>
          </a:p>
          <a:p>
            <a:pPr lvl="1"/>
            <a:r>
              <a:rPr lang="en-GB" dirty="0"/>
              <a:t>push capital into riskier assets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7090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central banker’s toolbox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42CF-12C1-4411-B532-E91306108269}" type="datetime4">
              <a:rPr lang="en-GB" smtClean="0"/>
              <a:pPr/>
              <a:t>19 May 2025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6AF-1811-4E27-A96F-54109F1D0275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1547664" y="1397264"/>
            <a:ext cx="28061" cy="2567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1547668" y="3965030"/>
            <a:ext cx="41764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1909156" y="2021237"/>
            <a:ext cx="3547036" cy="954733"/>
          </a:xfrm>
          <a:custGeom>
            <a:avLst/>
            <a:gdLst>
              <a:gd name="connsiteX0" fmla="*/ 0 w 2895600"/>
              <a:gd name="connsiteY0" fmla="*/ 1155700 h 1155700"/>
              <a:gd name="connsiteX1" fmla="*/ 876300 w 2895600"/>
              <a:gd name="connsiteY1" fmla="*/ 457200 h 1155700"/>
              <a:gd name="connsiteX2" fmla="*/ 2895600 w 2895600"/>
              <a:gd name="connsiteY2" fmla="*/ 0 h 1155700"/>
              <a:gd name="connsiteX0" fmla="*/ 0 w 2912099"/>
              <a:gd name="connsiteY0" fmla="*/ 954733 h 954733"/>
              <a:gd name="connsiteX1" fmla="*/ 876300 w 2912099"/>
              <a:gd name="connsiteY1" fmla="*/ 256233 h 954733"/>
              <a:gd name="connsiteX2" fmla="*/ 2912099 w 2912099"/>
              <a:gd name="connsiteY2" fmla="*/ 0 h 954733"/>
              <a:gd name="connsiteX0" fmla="*/ 0 w 2912099"/>
              <a:gd name="connsiteY0" fmla="*/ 954733 h 954733"/>
              <a:gd name="connsiteX1" fmla="*/ 876300 w 2912099"/>
              <a:gd name="connsiteY1" fmla="*/ 256233 h 954733"/>
              <a:gd name="connsiteX2" fmla="*/ 2912099 w 2912099"/>
              <a:gd name="connsiteY2" fmla="*/ 0 h 95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12099" h="954733">
                <a:moveTo>
                  <a:pt x="0" y="954733"/>
                </a:moveTo>
                <a:cubicBezTo>
                  <a:pt x="196850" y="701791"/>
                  <a:pt x="393700" y="448850"/>
                  <a:pt x="876300" y="256233"/>
                </a:cubicBezTo>
                <a:cubicBezTo>
                  <a:pt x="1358900" y="63616"/>
                  <a:pt x="2127250" y="72001"/>
                  <a:pt x="2912099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1924307" y="2114795"/>
            <a:ext cx="3536987" cy="1303303"/>
          </a:xfrm>
          <a:custGeom>
            <a:avLst/>
            <a:gdLst>
              <a:gd name="connsiteX0" fmla="*/ 0 w 2895600"/>
              <a:gd name="connsiteY0" fmla="*/ 1155700 h 1155700"/>
              <a:gd name="connsiteX1" fmla="*/ 876300 w 2895600"/>
              <a:gd name="connsiteY1" fmla="*/ 457200 h 1155700"/>
              <a:gd name="connsiteX2" fmla="*/ 2895600 w 2895600"/>
              <a:gd name="connsiteY2" fmla="*/ 0 h 1155700"/>
              <a:gd name="connsiteX0" fmla="*/ 0 w 2912099"/>
              <a:gd name="connsiteY0" fmla="*/ 954733 h 954733"/>
              <a:gd name="connsiteX1" fmla="*/ 876300 w 2912099"/>
              <a:gd name="connsiteY1" fmla="*/ 256233 h 954733"/>
              <a:gd name="connsiteX2" fmla="*/ 2912099 w 2912099"/>
              <a:gd name="connsiteY2" fmla="*/ 0 h 954733"/>
              <a:gd name="connsiteX0" fmla="*/ 0 w 2912099"/>
              <a:gd name="connsiteY0" fmla="*/ 954733 h 954733"/>
              <a:gd name="connsiteX1" fmla="*/ 876300 w 2912099"/>
              <a:gd name="connsiteY1" fmla="*/ 256233 h 954733"/>
              <a:gd name="connsiteX2" fmla="*/ 2912099 w 2912099"/>
              <a:gd name="connsiteY2" fmla="*/ 0 h 954733"/>
              <a:gd name="connsiteX0" fmla="*/ 0 w 2903849"/>
              <a:gd name="connsiteY0" fmla="*/ 1396861 h 1396861"/>
              <a:gd name="connsiteX1" fmla="*/ 868050 w 2903849"/>
              <a:gd name="connsiteY1" fmla="*/ 256233 h 1396861"/>
              <a:gd name="connsiteX2" fmla="*/ 2903849 w 2903849"/>
              <a:gd name="connsiteY2" fmla="*/ 0 h 1396861"/>
              <a:gd name="connsiteX0" fmla="*/ 0 w 2903849"/>
              <a:gd name="connsiteY0" fmla="*/ 1396861 h 1396861"/>
              <a:gd name="connsiteX1" fmla="*/ 868050 w 2903849"/>
              <a:gd name="connsiteY1" fmla="*/ 417007 h 1396861"/>
              <a:gd name="connsiteX2" fmla="*/ 2903849 w 2903849"/>
              <a:gd name="connsiteY2" fmla="*/ 0 h 1396861"/>
              <a:gd name="connsiteX0" fmla="*/ 0 w 2903849"/>
              <a:gd name="connsiteY0" fmla="*/ 1396861 h 1396861"/>
              <a:gd name="connsiteX1" fmla="*/ 785554 w 2903849"/>
              <a:gd name="connsiteY1" fmla="*/ 497393 h 1396861"/>
              <a:gd name="connsiteX2" fmla="*/ 2903849 w 2903849"/>
              <a:gd name="connsiteY2" fmla="*/ 0 h 1396861"/>
              <a:gd name="connsiteX0" fmla="*/ 0 w 2903849"/>
              <a:gd name="connsiteY0" fmla="*/ 1396861 h 1396861"/>
              <a:gd name="connsiteX1" fmla="*/ 868050 w 2903849"/>
              <a:gd name="connsiteY1" fmla="*/ 437103 h 1396861"/>
              <a:gd name="connsiteX2" fmla="*/ 2903849 w 2903849"/>
              <a:gd name="connsiteY2" fmla="*/ 0 h 1396861"/>
              <a:gd name="connsiteX0" fmla="*/ 0 w 2903849"/>
              <a:gd name="connsiteY0" fmla="*/ 1396861 h 1396861"/>
              <a:gd name="connsiteX1" fmla="*/ 868050 w 2903849"/>
              <a:gd name="connsiteY1" fmla="*/ 607925 h 1396861"/>
              <a:gd name="connsiteX2" fmla="*/ 2903849 w 2903849"/>
              <a:gd name="connsiteY2" fmla="*/ 0 h 1396861"/>
              <a:gd name="connsiteX0" fmla="*/ 0 w 2903849"/>
              <a:gd name="connsiteY0" fmla="*/ 1266232 h 1266232"/>
              <a:gd name="connsiteX1" fmla="*/ 868050 w 2903849"/>
              <a:gd name="connsiteY1" fmla="*/ 477296 h 1266232"/>
              <a:gd name="connsiteX2" fmla="*/ 2903849 w 2903849"/>
              <a:gd name="connsiteY2" fmla="*/ 0 h 1266232"/>
              <a:gd name="connsiteX0" fmla="*/ 0 w 2903849"/>
              <a:gd name="connsiteY0" fmla="*/ 1266232 h 1266232"/>
              <a:gd name="connsiteX1" fmla="*/ 928920 w 2903849"/>
              <a:gd name="connsiteY1" fmla="*/ 242518 h 1266232"/>
              <a:gd name="connsiteX2" fmla="*/ 2903849 w 2903849"/>
              <a:gd name="connsiteY2" fmla="*/ 0 h 1266232"/>
              <a:gd name="connsiteX0" fmla="*/ 0 w 2903849"/>
              <a:gd name="connsiteY0" fmla="*/ 1303303 h 1303303"/>
              <a:gd name="connsiteX1" fmla="*/ 928920 w 2903849"/>
              <a:gd name="connsiteY1" fmla="*/ 279589 h 1303303"/>
              <a:gd name="connsiteX2" fmla="*/ 2903849 w 2903849"/>
              <a:gd name="connsiteY2" fmla="*/ 0 h 1303303"/>
              <a:gd name="connsiteX0" fmla="*/ 0 w 2903849"/>
              <a:gd name="connsiteY0" fmla="*/ 1303303 h 1303303"/>
              <a:gd name="connsiteX1" fmla="*/ 1121671 w 2903849"/>
              <a:gd name="connsiteY1" fmla="*/ 217805 h 1303303"/>
              <a:gd name="connsiteX2" fmla="*/ 2903849 w 2903849"/>
              <a:gd name="connsiteY2" fmla="*/ 0 h 1303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03849" h="1303303">
                <a:moveTo>
                  <a:pt x="0" y="1303303"/>
                </a:moveTo>
                <a:cubicBezTo>
                  <a:pt x="196850" y="1050361"/>
                  <a:pt x="639071" y="410422"/>
                  <a:pt x="1121671" y="217805"/>
                </a:cubicBezTo>
                <a:cubicBezTo>
                  <a:pt x="1604271" y="25188"/>
                  <a:pt x="2119000" y="72001"/>
                  <a:pt x="2903849" y="0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2041519" y="1776652"/>
            <a:ext cx="9856" cy="602997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889098" y="1347614"/>
            <a:ext cx="21392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Set the base rate</a:t>
            </a:r>
          </a:p>
          <a:p>
            <a:endParaRPr lang="en-GB" dirty="0"/>
          </a:p>
          <a:p>
            <a:r>
              <a:rPr lang="en-GB" dirty="0"/>
              <a:t>Longer terms affected through expectation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0414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central banker’s toolbox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42CF-12C1-4411-B532-E91306108269}" type="datetime4">
              <a:rPr lang="en-GB" smtClean="0"/>
              <a:pPr/>
              <a:t>19 May 2025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6AF-1811-4E27-A96F-54109F1D0275}" type="slidenum">
              <a:rPr lang="en-GB" smtClean="0"/>
              <a:pPr/>
              <a:t>19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1546212" y="1376923"/>
            <a:ext cx="28061" cy="2567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1546216" y="3944689"/>
            <a:ext cx="41764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1907704" y="2000896"/>
            <a:ext cx="3547036" cy="954733"/>
          </a:xfrm>
          <a:custGeom>
            <a:avLst/>
            <a:gdLst>
              <a:gd name="connsiteX0" fmla="*/ 0 w 2895600"/>
              <a:gd name="connsiteY0" fmla="*/ 1155700 h 1155700"/>
              <a:gd name="connsiteX1" fmla="*/ 876300 w 2895600"/>
              <a:gd name="connsiteY1" fmla="*/ 457200 h 1155700"/>
              <a:gd name="connsiteX2" fmla="*/ 2895600 w 2895600"/>
              <a:gd name="connsiteY2" fmla="*/ 0 h 1155700"/>
              <a:gd name="connsiteX0" fmla="*/ 0 w 2912099"/>
              <a:gd name="connsiteY0" fmla="*/ 954733 h 954733"/>
              <a:gd name="connsiteX1" fmla="*/ 876300 w 2912099"/>
              <a:gd name="connsiteY1" fmla="*/ 256233 h 954733"/>
              <a:gd name="connsiteX2" fmla="*/ 2912099 w 2912099"/>
              <a:gd name="connsiteY2" fmla="*/ 0 h 954733"/>
              <a:gd name="connsiteX0" fmla="*/ 0 w 2912099"/>
              <a:gd name="connsiteY0" fmla="*/ 954733 h 954733"/>
              <a:gd name="connsiteX1" fmla="*/ 876300 w 2912099"/>
              <a:gd name="connsiteY1" fmla="*/ 256233 h 954733"/>
              <a:gd name="connsiteX2" fmla="*/ 2912099 w 2912099"/>
              <a:gd name="connsiteY2" fmla="*/ 0 h 95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12099" h="954733">
                <a:moveTo>
                  <a:pt x="0" y="954733"/>
                </a:moveTo>
                <a:cubicBezTo>
                  <a:pt x="196850" y="701791"/>
                  <a:pt x="393700" y="448850"/>
                  <a:pt x="876300" y="256233"/>
                </a:cubicBezTo>
                <a:cubicBezTo>
                  <a:pt x="1358900" y="63616"/>
                  <a:pt x="2127250" y="72001"/>
                  <a:pt x="2912099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1907704" y="2724221"/>
            <a:ext cx="3536988" cy="663331"/>
          </a:xfrm>
          <a:custGeom>
            <a:avLst/>
            <a:gdLst>
              <a:gd name="connsiteX0" fmla="*/ 0 w 2895600"/>
              <a:gd name="connsiteY0" fmla="*/ 1155700 h 1155700"/>
              <a:gd name="connsiteX1" fmla="*/ 876300 w 2895600"/>
              <a:gd name="connsiteY1" fmla="*/ 457200 h 1155700"/>
              <a:gd name="connsiteX2" fmla="*/ 2895600 w 2895600"/>
              <a:gd name="connsiteY2" fmla="*/ 0 h 1155700"/>
              <a:gd name="connsiteX0" fmla="*/ 0 w 2912099"/>
              <a:gd name="connsiteY0" fmla="*/ 954733 h 954733"/>
              <a:gd name="connsiteX1" fmla="*/ 876300 w 2912099"/>
              <a:gd name="connsiteY1" fmla="*/ 256233 h 954733"/>
              <a:gd name="connsiteX2" fmla="*/ 2912099 w 2912099"/>
              <a:gd name="connsiteY2" fmla="*/ 0 h 954733"/>
              <a:gd name="connsiteX0" fmla="*/ 0 w 2912099"/>
              <a:gd name="connsiteY0" fmla="*/ 954733 h 954733"/>
              <a:gd name="connsiteX1" fmla="*/ 876300 w 2912099"/>
              <a:gd name="connsiteY1" fmla="*/ 256233 h 954733"/>
              <a:gd name="connsiteX2" fmla="*/ 2912099 w 2912099"/>
              <a:gd name="connsiteY2" fmla="*/ 0 h 954733"/>
              <a:gd name="connsiteX0" fmla="*/ 0 w 2912099"/>
              <a:gd name="connsiteY0" fmla="*/ 954733 h 954733"/>
              <a:gd name="connsiteX1" fmla="*/ 876300 w 2912099"/>
              <a:gd name="connsiteY1" fmla="*/ 406958 h 954733"/>
              <a:gd name="connsiteX2" fmla="*/ 2912099 w 2912099"/>
              <a:gd name="connsiteY2" fmla="*/ 0 h 954733"/>
              <a:gd name="connsiteX0" fmla="*/ 0 w 2903850"/>
              <a:gd name="connsiteY0" fmla="*/ 814056 h 814056"/>
              <a:gd name="connsiteX1" fmla="*/ 876300 w 2903850"/>
              <a:gd name="connsiteY1" fmla="*/ 266281 h 814056"/>
              <a:gd name="connsiteX2" fmla="*/ 2903850 w 2903850"/>
              <a:gd name="connsiteY2" fmla="*/ 0 h 814056"/>
              <a:gd name="connsiteX0" fmla="*/ 0 w 2903850"/>
              <a:gd name="connsiteY0" fmla="*/ 723621 h 723621"/>
              <a:gd name="connsiteX1" fmla="*/ 876300 w 2903850"/>
              <a:gd name="connsiteY1" fmla="*/ 175846 h 723621"/>
              <a:gd name="connsiteX2" fmla="*/ 2903850 w 2903850"/>
              <a:gd name="connsiteY2" fmla="*/ 0 h 723621"/>
              <a:gd name="connsiteX0" fmla="*/ 0 w 2903850"/>
              <a:gd name="connsiteY0" fmla="*/ 723621 h 723621"/>
              <a:gd name="connsiteX1" fmla="*/ 876300 w 2903850"/>
              <a:gd name="connsiteY1" fmla="*/ 236136 h 723621"/>
              <a:gd name="connsiteX2" fmla="*/ 2903850 w 2903850"/>
              <a:gd name="connsiteY2" fmla="*/ 0 h 723621"/>
              <a:gd name="connsiteX0" fmla="*/ 0 w 2903850"/>
              <a:gd name="connsiteY0" fmla="*/ 663331 h 663331"/>
              <a:gd name="connsiteX1" fmla="*/ 876300 w 2903850"/>
              <a:gd name="connsiteY1" fmla="*/ 175846 h 663331"/>
              <a:gd name="connsiteX2" fmla="*/ 2903850 w 2903850"/>
              <a:gd name="connsiteY2" fmla="*/ 0 h 663331"/>
              <a:gd name="connsiteX0" fmla="*/ 0 w 2903850"/>
              <a:gd name="connsiteY0" fmla="*/ 663331 h 663331"/>
              <a:gd name="connsiteX1" fmla="*/ 876300 w 2903850"/>
              <a:gd name="connsiteY1" fmla="*/ 236136 h 663331"/>
              <a:gd name="connsiteX2" fmla="*/ 2903850 w 2903850"/>
              <a:gd name="connsiteY2" fmla="*/ 0 h 663331"/>
              <a:gd name="connsiteX0" fmla="*/ 0 w 2903850"/>
              <a:gd name="connsiteY0" fmla="*/ 663331 h 663331"/>
              <a:gd name="connsiteX1" fmla="*/ 901049 w 2903850"/>
              <a:gd name="connsiteY1" fmla="*/ 205991 h 663331"/>
              <a:gd name="connsiteX2" fmla="*/ 2903850 w 2903850"/>
              <a:gd name="connsiteY2" fmla="*/ 0 h 663331"/>
              <a:gd name="connsiteX0" fmla="*/ 0 w 2903850"/>
              <a:gd name="connsiteY0" fmla="*/ 663331 h 663331"/>
              <a:gd name="connsiteX1" fmla="*/ 901049 w 2903850"/>
              <a:gd name="connsiteY1" fmla="*/ 205991 h 663331"/>
              <a:gd name="connsiteX2" fmla="*/ 2903850 w 2903850"/>
              <a:gd name="connsiteY2" fmla="*/ 0 h 663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03850" h="663331">
                <a:moveTo>
                  <a:pt x="0" y="663331"/>
                </a:moveTo>
                <a:cubicBezTo>
                  <a:pt x="196850" y="410389"/>
                  <a:pt x="385451" y="338318"/>
                  <a:pt x="901049" y="205991"/>
                </a:cubicBezTo>
                <a:cubicBezTo>
                  <a:pt x="1383649" y="13374"/>
                  <a:pt x="2119001" y="72001"/>
                  <a:pt x="2903850" y="0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040067" y="1756311"/>
            <a:ext cx="9856" cy="602997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707039" y="1275606"/>
            <a:ext cx="9856" cy="602997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889098" y="1347614"/>
            <a:ext cx="21392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Set the base rate</a:t>
            </a:r>
          </a:p>
          <a:p>
            <a:endParaRPr lang="en-GB" dirty="0"/>
          </a:p>
          <a:p>
            <a:r>
              <a:rPr lang="en-GB" dirty="0"/>
              <a:t>Longer terms affected through expectation</a:t>
            </a:r>
          </a:p>
          <a:p>
            <a:endParaRPr lang="en-GB" dirty="0"/>
          </a:p>
          <a:p>
            <a:r>
              <a:rPr lang="en-GB" dirty="0"/>
              <a:t>Add QE for direct influence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5162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42CF-12C1-4411-B532-E91306108269}" type="datetime4">
              <a:rPr lang="en-GB" smtClean="0"/>
              <a:pPr/>
              <a:t>19 May 2025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6AF-1811-4E27-A96F-54109F1D0275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Does the current mandate make sense?</a:t>
            </a:r>
          </a:p>
          <a:p>
            <a:r>
              <a:rPr lang="en-GB" dirty="0"/>
              <a:t>Is monetary policy a suitable tool?</a:t>
            </a:r>
          </a:p>
          <a:p>
            <a:r>
              <a:rPr lang="en-GB" dirty="0"/>
              <a:t>What did QE bring us?</a:t>
            </a:r>
          </a:p>
          <a:p>
            <a:r>
              <a:rPr lang="en-GB" dirty="0"/>
              <a:t>How will QE unwind?</a:t>
            </a:r>
          </a:p>
          <a:p>
            <a:r>
              <a:rPr lang="en-GB" dirty="0"/>
              <a:t>Monetary policy and pensions</a:t>
            </a:r>
          </a:p>
          <a:p>
            <a:endParaRPr lang="en-GB" dirty="0"/>
          </a:p>
          <a:p>
            <a:r>
              <a:rPr lang="en-GB" dirty="0"/>
              <a:t>Is there another way?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27141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 monetary policy a suitable tool to </a:t>
            </a:r>
            <a:r>
              <a:rPr lang="en-GB" i="1" u="sng" dirty="0"/>
              <a:t>lower</a:t>
            </a:r>
            <a:r>
              <a:rPr lang="en-GB" dirty="0"/>
              <a:t> inflation?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42CF-12C1-4411-B532-E91306108269}" type="datetime4">
              <a:rPr lang="en-GB" smtClean="0"/>
              <a:pPr/>
              <a:t>19 May 2025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6AF-1811-4E27-A96F-54109F1D0275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Yes</a:t>
            </a:r>
          </a:p>
          <a:p>
            <a:endParaRPr lang="en-GB" dirty="0"/>
          </a:p>
          <a:p>
            <a:r>
              <a:rPr lang="en-GB" dirty="0"/>
              <a:t>Effective since 1992</a:t>
            </a:r>
          </a:p>
          <a:p>
            <a:endParaRPr lang="en-GB" dirty="0"/>
          </a:p>
          <a:p>
            <a:r>
              <a:rPr lang="en-GB" dirty="0"/>
              <a:t>Basis for current mandate</a:t>
            </a:r>
          </a:p>
          <a:p>
            <a:endParaRPr lang="en-GB" dirty="0"/>
          </a:p>
          <a:p>
            <a:r>
              <a:rPr lang="en-GB" dirty="0"/>
              <a:t>Can raise rates to arbitrary level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92772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UK CPI 1989 - 2017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42CF-12C1-4411-B532-E91306108269}" type="datetime4">
              <a:rPr lang="en-GB" smtClean="0"/>
              <a:pPr/>
              <a:t>19 May 2025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6AF-1811-4E27-A96F-54109F1D0275}" type="slidenum">
              <a:rPr lang="en-GB" smtClean="0"/>
              <a:pPr/>
              <a:t>21</a:t>
            </a:fld>
            <a:endParaRPr lang="en-GB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0542423"/>
              </p:ext>
            </p:extLst>
          </p:nvPr>
        </p:nvGraphicFramePr>
        <p:xfrm>
          <a:off x="1115616" y="1275606"/>
          <a:ext cx="6419056" cy="28499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2398241" y="1375363"/>
            <a:ext cx="3312612" cy="467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202417" indent="-20241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•"/>
              <a:defRPr sz="1800">
                <a:solidFill>
                  <a:srgbClr val="3F4548"/>
                </a:solidFill>
                <a:latin typeface="+mn-lt"/>
                <a:ea typeface="+mn-ea"/>
                <a:cs typeface="+mn-cs"/>
              </a:defRPr>
            </a:lvl1pPr>
            <a:lvl2pPr marL="538190" indent="-201226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–"/>
              <a:defRPr sz="1500">
                <a:solidFill>
                  <a:srgbClr val="3F4548"/>
                </a:solidFill>
                <a:latin typeface="+mn-lt"/>
                <a:cs typeface="+mn-cs"/>
              </a:defRPr>
            </a:lvl2pPr>
            <a:lvl3pPr marL="803713" indent="-130975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•"/>
              <a:defRPr>
                <a:solidFill>
                  <a:srgbClr val="3F4548"/>
                </a:solidFill>
                <a:latin typeface="+mn-lt"/>
                <a:cs typeface="+mn-cs"/>
              </a:defRPr>
            </a:lvl3pPr>
            <a:lvl4pPr marL="1075189" indent="-13693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–"/>
              <a:defRPr sz="1200">
                <a:solidFill>
                  <a:srgbClr val="3F4548"/>
                </a:solidFill>
                <a:latin typeface="+mn-lt"/>
                <a:cs typeface="+mn-cs"/>
              </a:defRPr>
            </a:lvl4pPr>
            <a:lvl5pPr marL="1344283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Font typeface="Arial" pitchFamily="34" charset="0"/>
              <a:buChar char="•"/>
              <a:defRPr sz="1100">
                <a:solidFill>
                  <a:srgbClr val="3F4548"/>
                </a:solidFill>
                <a:latin typeface="+mn-lt"/>
                <a:cs typeface="+mn-cs"/>
              </a:defRPr>
            </a:lvl5pPr>
            <a:lvl6pPr marL="1687200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»"/>
              <a:defRPr sz="1100">
                <a:solidFill>
                  <a:srgbClr val="0D2E64"/>
                </a:solidFill>
                <a:latin typeface="+mn-lt"/>
                <a:cs typeface="+mn-cs"/>
              </a:defRPr>
            </a:lvl6pPr>
            <a:lvl7pPr marL="2030117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»"/>
              <a:defRPr sz="1100">
                <a:solidFill>
                  <a:srgbClr val="0D2E64"/>
                </a:solidFill>
                <a:latin typeface="+mn-lt"/>
                <a:cs typeface="+mn-cs"/>
              </a:defRPr>
            </a:lvl7pPr>
            <a:lvl8pPr marL="2373035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»"/>
              <a:defRPr sz="1100">
                <a:solidFill>
                  <a:srgbClr val="0D2E64"/>
                </a:solidFill>
                <a:latin typeface="+mn-lt"/>
                <a:cs typeface="+mn-cs"/>
              </a:defRPr>
            </a:lvl8pPr>
            <a:lvl9pPr marL="2715952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»"/>
              <a:defRPr sz="1100">
                <a:solidFill>
                  <a:srgbClr val="0D2E64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GB" kern="0" dirty="0"/>
              <a:t>UK exits ERM</a:t>
            </a:r>
          </a:p>
          <a:p>
            <a:pPr marL="0" indent="0">
              <a:buNone/>
            </a:pPr>
            <a:r>
              <a:rPr lang="en-GB" kern="0" dirty="0"/>
              <a:t>Inflation targeting introduced</a:t>
            </a:r>
          </a:p>
        </p:txBody>
      </p:sp>
    </p:spTree>
    <p:extLst>
      <p:ext uri="{BB962C8B-B14F-4D97-AF65-F5344CB8AC3E}">
        <p14:creationId xmlns:p14="http://schemas.microsoft.com/office/powerpoint/2010/main" val="1457897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 monetary policy a suitable tool to </a:t>
            </a:r>
            <a:r>
              <a:rPr lang="en-GB" i="1" u="sng" dirty="0"/>
              <a:t>raise</a:t>
            </a:r>
            <a:r>
              <a:rPr lang="en-GB" dirty="0"/>
              <a:t> inflation?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42CF-12C1-4411-B532-E91306108269}" type="datetime4">
              <a:rPr lang="en-GB" smtClean="0"/>
              <a:pPr/>
              <a:t>19 May 2025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6AF-1811-4E27-A96F-54109F1D0275}" type="slidenum">
              <a:rPr lang="en-GB" smtClean="0"/>
              <a:pPr/>
              <a:t>22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blunt tool</a:t>
            </a:r>
          </a:p>
          <a:p>
            <a:endParaRPr lang="en-GB" dirty="0"/>
          </a:p>
          <a:p>
            <a:r>
              <a:rPr lang="en-GB" dirty="0"/>
              <a:t>With costs</a:t>
            </a:r>
          </a:p>
          <a:p>
            <a:endParaRPr lang="en-GB" dirty="0"/>
          </a:p>
          <a:p>
            <a:r>
              <a:rPr lang="en-GB" dirty="0"/>
              <a:t>And limitations</a:t>
            </a:r>
          </a:p>
        </p:txBody>
      </p:sp>
    </p:spTree>
    <p:extLst>
      <p:ext uri="{BB962C8B-B14F-4D97-AF65-F5344CB8AC3E}">
        <p14:creationId xmlns:p14="http://schemas.microsoft.com/office/powerpoint/2010/main" val="1212166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Limitations of monetary policy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42CF-12C1-4411-B532-E91306108269}" type="datetime4">
              <a:rPr lang="en-GB" smtClean="0"/>
              <a:pPr/>
              <a:t>19 May 2025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6AF-1811-4E27-A96F-54109F1D0275}" type="slidenum">
              <a:rPr lang="en-GB" smtClean="0"/>
              <a:pPr/>
              <a:t>23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 guarantee cheaper credit is used</a:t>
            </a:r>
          </a:p>
          <a:p>
            <a:endParaRPr lang="en-GB" dirty="0"/>
          </a:p>
          <a:p>
            <a:r>
              <a:rPr lang="en-GB" dirty="0"/>
              <a:t>No guarantee it’s used for intended purpose</a:t>
            </a:r>
          </a:p>
          <a:p>
            <a:endParaRPr lang="en-GB" dirty="0"/>
          </a:p>
          <a:p>
            <a:r>
              <a:rPr lang="en-GB" dirty="0"/>
              <a:t>The lower bound and diminishing returns</a:t>
            </a:r>
          </a:p>
          <a:p>
            <a:endParaRPr lang="en-GB" dirty="0"/>
          </a:p>
          <a:p>
            <a:r>
              <a:rPr lang="en-GB" dirty="0"/>
              <a:t>Postpones the issue, doesn’t fix it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79600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30-year decline in interest rates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42CF-12C1-4411-B532-E91306108269}" type="datetime4">
              <a:rPr lang="en-GB" smtClean="0"/>
              <a:pPr/>
              <a:t>19 May 2025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6AF-1811-4E27-A96F-54109F1D0275}" type="slidenum">
              <a:rPr lang="en-GB" smtClean="0"/>
              <a:pPr/>
              <a:t>24</a:t>
            </a:fld>
            <a:endParaRPr lang="en-GB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8589996"/>
              </p:ext>
            </p:extLst>
          </p:nvPr>
        </p:nvGraphicFramePr>
        <p:xfrm>
          <a:off x="1860762" y="1160860"/>
          <a:ext cx="5044440" cy="2956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364154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the alternatives to monetary policy?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42CF-12C1-4411-B532-E91306108269}" type="datetime4">
              <a:rPr lang="en-GB" smtClean="0"/>
              <a:pPr/>
              <a:t>19 May 2025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6AF-1811-4E27-A96F-54109F1D0275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1099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the alternatives to monetary policy?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42CF-12C1-4411-B532-E91306108269}" type="datetime4">
              <a:rPr lang="en-GB" smtClean="0"/>
              <a:pPr/>
              <a:t>19 May 2025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6AF-1811-4E27-A96F-54109F1D0275}" type="slidenum">
              <a:rPr lang="en-GB" smtClean="0"/>
              <a:pPr/>
              <a:t>26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Fiscal policy – tax, investment, spending</a:t>
            </a:r>
          </a:p>
          <a:p>
            <a:endParaRPr lang="en-GB" dirty="0"/>
          </a:p>
          <a:p>
            <a:r>
              <a:rPr lang="en-GB" dirty="0"/>
              <a:t>Stimulates economy directly</a:t>
            </a:r>
          </a:p>
          <a:p>
            <a:endParaRPr lang="en-GB" dirty="0"/>
          </a:p>
          <a:p>
            <a:r>
              <a:rPr lang="en-GB" dirty="0"/>
              <a:t>Not credit-driven -&gt; upfront cost -&gt; politically unpopular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01984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42CF-12C1-4411-B532-E91306108269}" type="datetime4">
              <a:rPr lang="en-GB" smtClean="0"/>
              <a:pPr/>
              <a:t>19 May 2025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6AF-1811-4E27-A96F-54109F1D0275}" type="slidenum">
              <a:rPr lang="en-GB" smtClean="0"/>
              <a:pPr/>
              <a:t>27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395292" y="1600207"/>
            <a:ext cx="8234358" cy="971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D9AB1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9AB16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9AB16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9AB16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9AB16"/>
                </a:solidFill>
                <a:latin typeface="Arial" charset="0"/>
                <a:cs typeface="Arial" charset="0"/>
              </a:defRPr>
            </a:lvl5pPr>
            <a:lvl6pPr marL="342918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9AB16"/>
                </a:solidFill>
                <a:latin typeface="Arial" charset="0"/>
                <a:cs typeface="Arial" charset="0"/>
              </a:defRPr>
            </a:lvl6pPr>
            <a:lvl7pPr marL="685835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9AB16"/>
                </a:solidFill>
                <a:latin typeface="Arial" charset="0"/>
                <a:cs typeface="Arial" charset="0"/>
              </a:defRPr>
            </a:lvl7pPr>
            <a:lvl8pPr marL="1028751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9AB16"/>
                </a:solidFill>
                <a:latin typeface="Arial" charset="0"/>
                <a:cs typeface="Arial" charset="0"/>
              </a:defRPr>
            </a:lvl8pPr>
            <a:lvl9pPr marL="1371669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9AB16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GB" dirty="0"/>
              <a:t>What did QE bring us?</a:t>
            </a:r>
            <a:endParaRPr lang="en-GB" kern="0" dirty="0"/>
          </a:p>
        </p:txBody>
      </p:sp>
    </p:spTree>
    <p:extLst>
      <p:ext uri="{BB962C8B-B14F-4D97-AF65-F5344CB8AC3E}">
        <p14:creationId xmlns:p14="http://schemas.microsoft.com/office/powerpoint/2010/main" val="2678217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 – March 2009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42CF-12C1-4411-B532-E91306108269}" type="datetime4">
              <a:rPr lang="en-GB" smtClean="0"/>
              <a:pPr/>
              <a:t>19 May 2025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6AF-1811-4E27-A96F-54109F1D0275}" type="slidenum">
              <a:rPr lang="en-GB" smtClean="0"/>
              <a:pPr/>
              <a:t>28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i="1" dirty="0"/>
          </a:p>
          <a:p>
            <a:pPr marL="0" indent="0" algn="ctr">
              <a:buNone/>
            </a:pPr>
            <a:endParaRPr lang="en-GB" i="1" dirty="0"/>
          </a:p>
          <a:p>
            <a:pPr marL="0" indent="0" algn="ctr">
              <a:buNone/>
            </a:pPr>
            <a:endParaRPr lang="en-GB" i="1" dirty="0"/>
          </a:p>
          <a:p>
            <a:pPr marL="0" indent="0" algn="ctr">
              <a:buNone/>
            </a:pPr>
            <a:r>
              <a:rPr lang="en-GB" i="1" dirty="0"/>
              <a:t>…the MPC judged at its March meeting that a further monetary loosening was required. In particular, it was concerned that nominal spending in the economy would otherwise be too weak to meet the inflation target in the medium term</a:t>
            </a:r>
          </a:p>
        </p:txBody>
      </p:sp>
    </p:spTree>
    <p:extLst>
      <p:ext uri="{BB962C8B-B14F-4D97-AF65-F5344CB8AC3E}">
        <p14:creationId xmlns:p14="http://schemas.microsoft.com/office/powerpoint/2010/main" val="24885163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 – March 2009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42CF-12C1-4411-B532-E91306108269}" type="datetime4">
              <a:rPr lang="en-GB" smtClean="0"/>
              <a:pPr/>
              <a:t>19 May 2025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6AF-1811-4E27-A96F-54109F1D0275}" type="slidenum">
              <a:rPr lang="en-GB" smtClean="0"/>
              <a:pPr/>
              <a:t>29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6964" lvl="1" indent="0" algn="ctr">
              <a:buNone/>
            </a:pPr>
            <a:endParaRPr lang="en-GB" sz="1800" i="1" dirty="0"/>
          </a:p>
          <a:p>
            <a:endParaRPr lang="en-GB" sz="2100" dirty="0"/>
          </a:p>
          <a:p>
            <a:pPr marL="336964" lvl="1" indent="0" algn="ctr">
              <a:buNone/>
            </a:pPr>
            <a:r>
              <a:rPr lang="en-GB" sz="1800" i="1" dirty="0"/>
              <a:t>The aim of quantitative easing is to inject money into the economy in order to revive nominal spending</a:t>
            </a:r>
          </a:p>
          <a:p>
            <a:pPr marL="336964" lvl="1" indent="0" algn="ctr">
              <a:buNone/>
            </a:pPr>
            <a:endParaRPr lang="en-GB" sz="1800" i="1" dirty="0"/>
          </a:p>
          <a:p>
            <a:pPr marL="336964" lvl="1" indent="0" algn="ctr">
              <a:buNone/>
            </a:pPr>
            <a:r>
              <a:rPr lang="en-GB" sz="1800" i="1" dirty="0"/>
              <a:t>It should ultimately lead to an increase in asset prices and spending and therefore bring inflation back to target</a:t>
            </a:r>
          </a:p>
        </p:txBody>
      </p:sp>
    </p:spTree>
    <p:extLst>
      <p:ext uri="{BB962C8B-B14F-4D97-AF65-F5344CB8AC3E}">
        <p14:creationId xmlns:p14="http://schemas.microsoft.com/office/powerpoint/2010/main" val="1007080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42CF-12C1-4411-B532-E91306108269}" type="datetime4">
              <a:rPr lang="en-GB" smtClean="0"/>
              <a:pPr/>
              <a:t>19 May 2025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6AF-1811-4E27-A96F-54109F1D0275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395292" y="1600207"/>
            <a:ext cx="8234358" cy="971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D9AB1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9AB16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9AB16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9AB16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9AB16"/>
                </a:solidFill>
                <a:latin typeface="Arial" charset="0"/>
                <a:cs typeface="Arial" charset="0"/>
              </a:defRPr>
            </a:lvl5pPr>
            <a:lvl6pPr marL="342918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9AB16"/>
                </a:solidFill>
                <a:latin typeface="Arial" charset="0"/>
                <a:cs typeface="Arial" charset="0"/>
              </a:defRPr>
            </a:lvl6pPr>
            <a:lvl7pPr marL="685835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9AB16"/>
                </a:solidFill>
                <a:latin typeface="Arial" charset="0"/>
                <a:cs typeface="Arial" charset="0"/>
              </a:defRPr>
            </a:lvl7pPr>
            <a:lvl8pPr marL="1028751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9AB16"/>
                </a:solidFill>
                <a:latin typeface="Arial" charset="0"/>
                <a:cs typeface="Arial" charset="0"/>
              </a:defRPr>
            </a:lvl8pPr>
            <a:lvl9pPr marL="1371669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9AB16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GB" dirty="0"/>
              <a:t>Does the current mandate make sense?</a:t>
            </a:r>
            <a:endParaRPr lang="en-GB" kern="0" dirty="0"/>
          </a:p>
        </p:txBody>
      </p:sp>
    </p:spTree>
    <p:extLst>
      <p:ext uri="{BB962C8B-B14F-4D97-AF65-F5344CB8AC3E}">
        <p14:creationId xmlns:p14="http://schemas.microsoft.com/office/powerpoint/2010/main" val="26153719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Mechanism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42CF-12C1-4411-B532-E91306108269}" type="datetime4">
              <a:rPr lang="en-GB" smtClean="0"/>
              <a:pPr/>
              <a:t>19 May 2025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6AF-1811-4E27-A96F-54109F1D0275}" type="slidenum">
              <a:rPr lang="en-GB" smtClean="0"/>
              <a:pPr/>
              <a:t>30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527422"/>
            <a:ext cx="6529912" cy="246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1902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Mechanism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42CF-12C1-4411-B532-E91306108269}" type="datetime4">
              <a:rPr lang="en-GB" smtClean="0"/>
              <a:pPr/>
              <a:t>19 May 2025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6AF-1811-4E27-A96F-54109F1D0275}" type="slidenum">
              <a:rPr lang="en-GB" smtClean="0"/>
              <a:pPr/>
              <a:t>31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527422"/>
            <a:ext cx="6529912" cy="246015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627784" y="868472"/>
            <a:ext cx="56886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00" i="1" dirty="0">
                <a:solidFill>
                  <a:srgbClr val="231F20"/>
                </a:solidFill>
                <a:latin typeface="Bliss2-Light"/>
              </a:rPr>
              <a:t>Asset purchases could have an important impact on expectations</a:t>
            </a:r>
            <a:endParaRPr lang="en-GB" sz="1600" i="1" dirty="0"/>
          </a:p>
        </p:txBody>
      </p:sp>
      <p:sp>
        <p:nvSpPr>
          <p:cNvPr id="11" name="Rectangle 10"/>
          <p:cNvSpPr/>
          <p:nvPr/>
        </p:nvSpPr>
        <p:spPr>
          <a:xfrm>
            <a:off x="2123728" y="1527422"/>
            <a:ext cx="1224136" cy="4536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99233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Mechanism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42CF-12C1-4411-B532-E91306108269}" type="datetime4">
              <a:rPr lang="en-GB" smtClean="0"/>
              <a:pPr/>
              <a:t>19 May 2025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6AF-1811-4E27-A96F-54109F1D0275}" type="slidenum">
              <a:rPr lang="en-GB" smtClean="0"/>
              <a:pPr/>
              <a:t>32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527422"/>
            <a:ext cx="6529912" cy="246015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627784" y="868472"/>
            <a:ext cx="56886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00" i="1" dirty="0">
                <a:solidFill>
                  <a:srgbClr val="231F20"/>
                </a:solidFill>
                <a:latin typeface="Bliss2-Light"/>
              </a:rPr>
              <a:t>…higher asset prices increase the wealth of asset holders, which should boost their spending</a:t>
            </a:r>
            <a:endParaRPr lang="en-GB" sz="1600" i="1" dirty="0"/>
          </a:p>
          <a:p>
            <a:pPr algn="ctr"/>
            <a:endParaRPr lang="en-GB" sz="1600" i="1" dirty="0"/>
          </a:p>
        </p:txBody>
      </p:sp>
      <p:sp>
        <p:nvSpPr>
          <p:cNvPr id="10" name="Rectangle 9"/>
          <p:cNvSpPr/>
          <p:nvPr/>
        </p:nvSpPr>
        <p:spPr>
          <a:xfrm>
            <a:off x="2123728" y="2300922"/>
            <a:ext cx="1224136" cy="63086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32591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Mechanism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42CF-12C1-4411-B532-E91306108269}" type="datetime4">
              <a:rPr lang="en-GB" smtClean="0"/>
              <a:pPr/>
              <a:t>19 May 2025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6AF-1811-4E27-A96F-54109F1D0275}" type="slidenum">
              <a:rPr lang="en-GB" smtClean="0"/>
              <a:pPr/>
              <a:t>33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527422"/>
            <a:ext cx="6529912" cy="246015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627784" y="868472"/>
            <a:ext cx="56886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00" i="1" dirty="0">
                <a:solidFill>
                  <a:srgbClr val="231F20"/>
                </a:solidFill>
                <a:latin typeface="Bliss2-Light"/>
              </a:rPr>
              <a:t>More bank lending to households and companies should help to support higher consumption and investment</a:t>
            </a:r>
            <a:endParaRPr lang="en-GB" sz="1600" i="1" dirty="0"/>
          </a:p>
        </p:txBody>
      </p:sp>
      <p:sp>
        <p:nvSpPr>
          <p:cNvPr id="10" name="Rectangle 9"/>
          <p:cNvSpPr/>
          <p:nvPr/>
        </p:nvSpPr>
        <p:spPr>
          <a:xfrm>
            <a:off x="2123728" y="3363838"/>
            <a:ext cx="1224136" cy="6237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0855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47692" y="1320403"/>
            <a:ext cx="8291512" cy="3480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202417" indent="-20241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•"/>
              <a:defRPr sz="1800">
                <a:solidFill>
                  <a:srgbClr val="3F4548"/>
                </a:solidFill>
                <a:latin typeface="+mn-lt"/>
                <a:ea typeface="+mn-ea"/>
                <a:cs typeface="+mn-cs"/>
              </a:defRPr>
            </a:lvl1pPr>
            <a:lvl2pPr marL="538190" indent="-201226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–"/>
              <a:defRPr sz="1500">
                <a:solidFill>
                  <a:srgbClr val="3F4548"/>
                </a:solidFill>
                <a:latin typeface="+mn-lt"/>
                <a:cs typeface="+mn-cs"/>
              </a:defRPr>
            </a:lvl2pPr>
            <a:lvl3pPr marL="803713" indent="-130975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•"/>
              <a:defRPr>
                <a:solidFill>
                  <a:srgbClr val="3F4548"/>
                </a:solidFill>
                <a:latin typeface="+mn-lt"/>
                <a:cs typeface="+mn-cs"/>
              </a:defRPr>
            </a:lvl3pPr>
            <a:lvl4pPr marL="1075189" indent="-13693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–"/>
              <a:defRPr sz="1200">
                <a:solidFill>
                  <a:srgbClr val="3F4548"/>
                </a:solidFill>
                <a:latin typeface="+mn-lt"/>
                <a:cs typeface="+mn-cs"/>
              </a:defRPr>
            </a:lvl4pPr>
            <a:lvl5pPr marL="1344283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Font typeface="Arial" pitchFamily="34" charset="0"/>
              <a:buChar char="•"/>
              <a:defRPr sz="1100">
                <a:solidFill>
                  <a:srgbClr val="3F4548"/>
                </a:solidFill>
                <a:latin typeface="+mn-lt"/>
                <a:cs typeface="+mn-cs"/>
              </a:defRPr>
            </a:lvl5pPr>
            <a:lvl6pPr marL="1687200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»"/>
              <a:defRPr sz="1100">
                <a:solidFill>
                  <a:srgbClr val="0D2E64"/>
                </a:solidFill>
                <a:latin typeface="+mn-lt"/>
                <a:cs typeface="+mn-cs"/>
              </a:defRPr>
            </a:lvl6pPr>
            <a:lvl7pPr marL="2030117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»"/>
              <a:defRPr sz="1100">
                <a:solidFill>
                  <a:srgbClr val="0D2E64"/>
                </a:solidFill>
                <a:latin typeface="+mn-lt"/>
                <a:cs typeface="+mn-cs"/>
              </a:defRPr>
            </a:lvl7pPr>
            <a:lvl8pPr marL="2373035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»"/>
              <a:defRPr sz="1100">
                <a:solidFill>
                  <a:srgbClr val="0D2E64"/>
                </a:solidFill>
                <a:latin typeface="+mn-lt"/>
                <a:cs typeface="+mn-cs"/>
              </a:defRPr>
            </a:lvl8pPr>
            <a:lvl9pPr marL="2715952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»"/>
              <a:defRPr sz="1100">
                <a:solidFill>
                  <a:srgbClr val="0D2E64"/>
                </a:solidFill>
                <a:latin typeface="+mn-lt"/>
                <a:cs typeface="+mn-cs"/>
              </a:defRPr>
            </a:lvl9pPr>
          </a:lstStyle>
          <a:p>
            <a:endParaRPr lang="en-GB" kern="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700092" y="1472803"/>
            <a:ext cx="8291512" cy="3480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202417" indent="-20241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•"/>
              <a:defRPr sz="1800">
                <a:solidFill>
                  <a:srgbClr val="3F4548"/>
                </a:solidFill>
                <a:latin typeface="+mn-lt"/>
                <a:ea typeface="+mn-ea"/>
                <a:cs typeface="+mn-cs"/>
              </a:defRPr>
            </a:lvl1pPr>
            <a:lvl2pPr marL="538190" indent="-201226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–"/>
              <a:defRPr sz="1500">
                <a:solidFill>
                  <a:srgbClr val="3F4548"/>
                </a:solidFill>
                <a:latin typeface="+mn-lt"/>
                <a:cs typeface="+mn-cs"/>
              </a:defRPr>
            </a:lvl2pPr>
            <a:lvl3pPr marL="803713" indent="-130975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•"/>
              <a:defRPr>
                <a:solidFill>
                  <a:srgbClr val="3F4548"/>
                </a:solidFill>
                <a:latin typeface="+mn-lt"/>
                <a:cs typeface="+mn-cs"/>
              </a:defRPr>
            </a:lvl3pPr>
            <a:lvl4pPr marL="1075189" indent="-13693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–"/>
              <a:defRPr sz="1200">
                <a:solidFill>
                  <a:srgbClr val="3F4548"/>
                </a:solidFill>
                <a:latin typeface="+mn-lt"/>
                <a:cs typeface="+mn-cs"/>
              </a:defRPr>
            </a:lvl4pPr>
            <a:lvl5pPr marL="1344283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Font typeface="Arial" pitchFamily="34" charset="0"/>
              <a:buChar char="•"/>
              <a:defRPr sz="1100">
                <a:solidFill>
                  <a:srgbClr val="3F4548"/>
                </a:solidFill>
                <a:latin typeface="+mn-lt"/>
                <a:cs typeface="+mn-cs"/>
              </a:defRPr>
            </a:lvl5pPr>
            <a:lvl6pPr marL="1687200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»"/>
              <a:defRPr sz="1100">
                <a:solidFill>
                  <a:srgbClr val="0D2E64"/>
                </a:solidFill>
                <a:latin typeface="+mn-lt"/>
                <a:cs typeface="+mn-cs"/>
              </a:defRPr>
            </a:lvl6pPr>
            <a:lvl7pPr marL="2030117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»"/>
              <a:defRPr sz="1100">
                <a:solidFill>
                  <a:srgbClr val="0D2E64"/>
                </a:solidFill>
                <a:latin typeface="+mn-lt"/>
                <a:cs typeface="+mn-cs"/>
              </a:defRPr>
            </a:lvl7pPr>
            <a:lvl8pPr marL="2373035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»"/>
              <a:defRPr sz="1100">
                <a:solidFill>
                  <a:srgbClr val="0D2E64"/>
                </a:solidFill>
                <a:latin typeface="+mn-lt"/>
                <a:cs typeface="+mn-cs"/>
              </a:defRPr>
            </a:lvl8pPr>
            <a:lvl9pPr marL="2715952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»"/>
              <a:defRPr sz="1100">
                <a:solidFill>
                  <a:srgbClr val="0D2E64"/>
                </a:solidFill>
                <a:latin typeface="+mn-lt"/>
                <a:cs typeface="+mn-cs"/>
              </a:defRPr>
            </a:lvl9pPr>
          </a:lstStyle>
          <a:p>
            <a:r>
              <a:rPr lang="en-GB" kern="0" dirty="0"/>
              <a:t>What’s happening to….</a:t>
            </a:r>
          </a:p>
          <a:p>
            <a:pPr lvl="1"/>
            <a:r>
              <a:rPr lang="en-GB" kern="0" dirty="0"/>
              <a:t>The gilt curve</a:t>
            </a:r>
          </a:p>
          <a:p>
            <a:pPr lvl="1"/>
            <a:r>
              <a:rPr lang="en-GB" kern="0" dirty="0"/>
              <a:t>The amount of bonds purchased</a:t>
            </a:r>
          </a:p>
          <a:p>
            <a:pPr lvl="1"/>
            <a:r>
              <a:rPr lang="en-GB" kern="0" dirty="0"/>
              <a:t>Asset prices</a:t>
            </a:r>
          </a:p>
          <a:p>
            <a:pPr lvl="1"/>
            <a:r>
              <a:rPr lang="en-GB" kern="0" dirty="0"/>
              <a:t>GDP</a:t>
            </a:r>
          </a:p>
          <a:p>
            <a:pPr lvl="1"/>
            <a:r>
              <a:rPr lang="en-GB" kern="0" dirty="0"/>
              <a:t>Inflation</a:t>
            </a:r>
          </a:p>
          <a:p>
            <a:pPr marL="336964" lvl="1" indent="0">
              <a:buNone/>
            </a:pPr>
            <a:endParaRPr lang="en-GB" kern="0" dirty="0"/>
          </a:p>
          <a:p>
            <a:pPr lvl="1"/>
            <a:endParaRPr lang="en-GB" kern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QE look like?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42CF-12C1-4411-B532-E91306108269}" type="datetime4">
              <a:rPr lang="en-GB" smtClean="0"/>
              <a:pPr/>
              <a:t>19 May 2025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6AF-1811-4E27-A96F-54109F1D0275}" type="slidenum">
              <a:rPr lang="en-GB" smtClean="0"/>
              <a:pPr/>
              <a:t>34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74035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193" y="3894374"/>
            <a:ext cx="8291512" cy="857250"/>
          </a:xfrm>
        </p:spPr>
        <p:txBody>
          <a:bodyPr/>
          <a:lstStyle/>
          <a:p>
            <a:r>
              <a:rPr lang="en-GB" dirty="0"/>
              <a:t>Q1 2007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42CF-12C1-4411-B532-E91306108269}" type="datetime4">
              <a:rPr lang="en-GB" smtClean="0"/>
              <a:pPr/>
              <a:t>19 May 2025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6AF-1811-4E27-A96F-54109F1D0275}" type="slidenum">
              <a:rPr lang="en-GB" smtClean="0"/>
              <a:pPr/>
              <a:t>35</a:t>
            </a:fld>
            <a:endParaRPr lang="en-GB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93" y="483518"/>
            <a:ext cx="7612978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8260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193" y="3894374"/>
            <a:ext cx="8291512" cy="857250"/>
          </a:xfrm>
        </p:spPr>
        <p:txBody>
          <a:bodyPr/>
          <a:lstStyle/>
          <a:p>
            <a:r>
              <a:rPr lang="en-GB" dirty="0"/>
              <a:t>Q1 2008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42CF-12C1-4411-B532-E91306108269}" type="datetime4">
              <a:rPr lang="en-GB" smtClean="0"/>
              <a:pPr/>
              <a:t>19 May 2025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6AF-1811-4E27-A96F-54109F1D0275}" type="slidenum">
              <a:rPr lang="en-GB" smtClean="0"/>
              <a:pPr/>
              <a:t>36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93" y="483518"/>
            <a:ext cx="7612978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3117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193" y="3894374"/>
            <a:ext cx="8291512" cy="857250"/>
          </a:xfrm>
        </p:spPr>
        <p:txBody>
          <a:bodyPr/>
          <a:lstStyle/>
          <a:p>
            <a:r>
              <a:rPr lang="en-GB" dirty="0"/>
              <a:t>Q1 2009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42CF-12C1-4411-B532-E91306108269}" type="datetime4">
              <a:rPr lang="en-GB" smtClean="0"/>
              <a:pPr/>
              <a:t>19 May 2025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6AF-1811-4E27-A96F-54109F1D0275}" type="slidenum">
              <a:rPr lang="en-GB" smtClean="0"/>
              <a:pPr/>
              <a:t>37</a:t>
            </a:fld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93" y="483518"/>
            <a:ext cx="7612978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7556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193" y="3894374"/>
            <a:ext cx="8291512" cy="857250"/>
          </a:xfrm>
        </p:spPr>
        <p:txBody>
          <a:bodyPr/>
          <a:lstStyle/>
          <a:p>
            <a:r>
              <a:rPr lang="en-GB" dirty="0"/>
              <a:t>Q1 2010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42CF-12C1-4411-B532-E91306108269}" type="datetime4">
              <a:rPr lang="en-GB" smtClean="0"/>
              <a:pPr/>
              <a:t>19 May 2025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6AF-1811-4E27-A96F-54109F1D0275}" type="slidenum">
              <a:rPr lang="en-GB" smtClean="0"/>
              <a:pPr/>
              <a:t>38</a:t>
            </a:fld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93" y="483518"/>
            <a:ext cx="7612978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5725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193" y="3894374"/>
            <a:ext cx="8291512" cy="857250"/>
          </a:xfrm>
        </p:spPr>
        <p:txBody>
          <a:bodyPr/>
          <a:lstStyle/>
          <a:p>
            <a:r>
              <a:rPr lang="en-GB" dirty="0"/>
              <a:t>Q1 2011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42CF-12C1-4411-B532-E91306108269}" type="datetime4">
              <a:rPr lang="en-GB" smtClean="0"/>
              <a:pPr/>
              <a:t>19 May 2025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6AF-1811-4E27-A96F-54109F1D0275}" type="slidenum">
              <a:rPr lang="en-GB" smtClean="0"/>
              <a:pPr/>
              <a:t>39</a:t>
            </a:fld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93" y="483518"/>
            <a:ext cx="7612978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500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Does the current mandate make sense?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42CF-12C1-4411-B532-E91306108269}" type="datetime4">
              <a:rPr lang="en-GB" smtClean="0"/>
              <a:pPr/>
              <a:t>19 May 2025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6AF-1811-4E27-A96F-54109F1D0275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 bwMode="auto">
          <a:xfrm>
            <a:off x="547692" y="1320403"/>
            <a:ext cx="8291512" cy="3480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202417" indent="-20241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•"/>
              <a:defRPr sz="1800">
                <a:solidFill>
                  <a:srgbClr val="3F4548"/>
                </a:solidFill>
                <a:latin typeface="+mn-lt"/>
                <a:ea typeface="+mn-ea"/>
                <a:cs typeface="+mn-cs"/>
              </a:defRPr>
            </a:lvl1pPr>
            <a:lvl2pPr marL="538190" indent="-201226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–"/>
              <a:defRPr sz="1500">
                <a:solidFill>
                  <a:srgbClr val="3F4548"/>
                </a:solidFill>
                <a:latin typeface="+mn-lt"/>
                <a:cs typeface="+mn-cs"/>
              </a:defRPr>
            </a:lvl2pPr>
            <a:lvl3pPr marL="803713" indent="-130975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•"/>
              <a:defRPr>
                <a:solidFill>
                  <a:srgbClr val="3F4548"/>
                </a:solidFill>
                <a:latin typeface="+mn-lt"/>
                <a:cs typeface="+mn-cs"/>
              </a:defRPr>
            </a:lvl3pPr>
            <a:lvl4pPr marL="1075189" indent="-13693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–"/>
              <a:defRPr sz="1200">
                <a:solidFill>
                  <a:srgbClr val="3F4548"/>
                </a:solidFill>
                <a:latin typeface="+mn-lt"/>
                <a:cs typeface="+mn-cs"/>
              </a:defRPr>
            </a:lvl4pPr>
            <a:lvl5pPr marL="1344283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Font typeface="Arial" pitchFamily="34" charset="0"/>
              <a:buChar char="•"/>
              <a:defRPr sz="1100">
                <a:solidFill>
                  <a:srgbClr val="3F4548"/>
                </a:solidFill>
                <a:latin typeface="+mn-lt"/>
                <a:cs typeface="+mn-cs"/>
              </a:defRPr>
            </a:lvl5pPr>
            <a:lvl6pPr marL="1687200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»"/>
              <a:defRPr sz="1100">
                <a:solidFill>
                  <a:srgbClr val="0D2E64"/>
                </a:solidFill>
                <a:latin typeface="+mn-lt"/>
                <a:cs typeface="+mn-cs"/>
              </a:defRPr>
            </a:lvl6pPr>
            <a:lvl7pPr marL="2030117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»"/>
              <a:defRPr sz="1100">
                <a:solidFill>
                  <a:srgbClr val="0D2E64"/>
                </a:solidFill>
                <a:latin typeface="+mn-lt"/>
                <a:cs typeface="+mn-cs"/>
              </a:defRPr>
            </a:lvl7pPr>
            <a:lvl8pPr marL="2373035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»"/>
              <a:defRPr sz="1100">
                <a:solidFill>
                  <a:srgbClr val="0D2E64"/>
                </a:solidFill>
                <a:latin typeface="+mn-lt"/>
                <a:cs typeface="+mn-cs"/>
              </a:defRPr>
            </a:lvl8pPr>
            <a:lvl9pPr marL="2715952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»"/>
              <a:defRPr sz="1100">
                <a:solidFill>
                  <a:srgbClr val="0D2E64"/>
                </a:solidFill>
                <a:latin typeface="+mn-lt"/>
                <a:cs typeface="+mn-cs"/>
              </a:defRPr>
            </a:lvl9pPr>
          </a:lstStyle>
          <a:p>
            <a:r>
              <a:rPr lang="en-GB" kern="0" dirty="0"/>
              <a:t>Why does the BoE exist?</a:t>
            </a:r>
          </a:p>
          <a:p>
            <a:pPr marL="0" indent="0">
              <a:buNone/>
            </a:pPr>
            <a:r>
              <a:rPr lang="en-GB" i="1" kern="0" dirty="0"/>
              <a:t>	</a:t>
            </a:r>
          </a:p>
          <a:p>
            <a:pPr marL="0" indent="0" algn="ctr">
              <a:buNone/>
            </a:pPr>
            <a:endParaRPr lang="en-GB" i="1" dirty="0"/>
          </a:p>
          <a:p>
            <a:pPr marL="0" indent="0" algn="ctr">
              <a:buNone/>
            </a:pPr>
            <a:r>
              <a:rPr lang="en-GB" i="1" dirty="0"/>
              <a:t>To promote the good of the people of the United Kingdom</a:t>
            </a:r>
            <a:endParaRPr lang="en-GB" dirty="0"/>
          </a:p>
          <a:p>
            <a:endParaRPr lang="en-GB" kern="0" dirty="0"/>
          </a:p>
          <a:p>
            <a:endParaRPr lang="en-GB" kern="0" dirty="0"/>
          </a:p>
          <a:p>
            <a:endParaRPr lang="en-GB" kern="0" dirty="0"/>
          </a:p>
          <a:p>
            <a:endParaRPr lang="en-GB" kern="0" dirty="0"/>
          </a:p>
          <a:p>
            <a:endParaRPr lang="en-GB" kern="0" dirty="0"/>
          </a:p>
        </p:txBody>
      </p:sp>
    </p:spTree>
    <p:extLst>
      <p:ext uri="{BB962C8B-B14F-4D97-AF65-F5344CB8AC3E}">
        <p14:creationId xmlns:p14="http://schemas.microsoft.com/office/powerpoint/2010/main" val="28450460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193" y="3894374"/>
            <a:ext cx="8291512" cy="857250"/>
          </a:xfrm>
        </p:spPr>
        <p:txBody>
          <a:bodyPr/>
          <a:lstStyle/>
          <a:p>
            <a:r>
              <a:rPr lang="en-GB" dirty="0"/>
              <a:t>Q1 2012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42CF-12C1-4411-B532-E91306108269}" type="datetime4">
              <a:rPr lang="en-GB" smtClean="0"/>
              <a:pPr/>
              <a:t>19 May 2025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6AF-1811-4E27-A96F-54109F1D0275}" type="slidenum">
              <a:rPr lang="en-GB" smtClean="0"/>
              <a:pPr/>
              <a:t>40</a:t>
            </a:fld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93" y="483518"/>
            <a:ext cx="7612978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3970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193" y="3894374"/>
            <a:ext cx="8291512" cy="857250"/>
          </a:xfrm>
        </p:spPr>
        <p:txBody>
          <a:bodyPr/>
          <a:lstStyle/>
          <a:p>
            <a:r>
              <a:rPr lang="en-GB" dirty="0"/>
              <a:t>Q1 2013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42CF-12C1-4411-B532-E91306108269}" type="datetime4">
              <a:rPr lang="en-GB" smtClean="0"/>
              <a:pPr/>
              <a:t>19 May 2025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6AF-1811-4E27-A96F-54109F1D0275}" type="slidenum">
              <a:rPr lang="en-GB" smtClean="0"/>
              <a:pPr/>
              <a:t>41</a:t>
            </a:fld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93" y="483918"/>
            <a:ext cx="7612978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6419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193" y="3894374"/>
            <a:ext cx="8291512" cy="857250"/>
          </a:xfrm>
        </p:spPr>
        <p:txBody>
          <a:bodyPr/>
          <a:lstStyle/>
          <a:p>
            <a:r>
              <a:rPr lang="en-GB" dirty="0"/>
              <a:t>Q1 2014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42CF-12C1-4411-B532-E91306108269}" type="datetime4">
              <a:rPr lang="en-GB" smtClean="0"/>
              <a:pPr/>
              <a:t>19 May 2025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6AF-1811-4E27-A96F-54109F1D0275}" type="slidenum">
              <a:rPr lang="en-GB" smtClean="0"/>
              <a:pPr/>
              <a:t>42</a:t>
            </a:fld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66" y="483518"/>
            <a:ext cx="7612978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0913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193" y="3894374"/>
            <a:ext cx="8291512" cy="857250"/>
          </a:xfrm>
        </p:spPr>
        <p:txBody>
          <a:bodyPr/>
          <a:lstStyle/>
          <a:p>
            <a:r>
              <a:rPr lang="en-GB" dirty="0"/>
              <a:t>Q1 2015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42CF-12C1-4411-B532-E91306108269}" type="datetime4">
              <a:rPr lang="en-GB" smtClean="0"/>
              <a:pPr/>
              <a:t>19 May 2025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6AF-1811-4E27-A96F-54109F1D0275}" type="slidenum">
              <a:rPr lang="en-GB" smtClean="0"/>
              <a:pPr/>
              <a:t>43</a:t>
            </a:fld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93" y="483918"/>
            <a:ext cx="7612978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0002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193" y="3894374"/>
            <a:ext cx="8291512" cy="857250"/>
          </a:xfrm>
        </p:spPr>
        <p:txBody>
          <a:bodyPr/>
          <a:lstStyle/>
          <a:p>
            <a:r>
              <a:rPr lang="en-GB" dirty="0"/>
              <a:t>Q1 2016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42CF-12C1-4411-B532-E91306108269}" type="datetime4">
              <a:rPr lang="en-GB" smtClean="0"/>
              <a:pPr/>
              <a:t>19 May 2025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6AF-1811-4E27-A96F-54109F1D0275}" type="slidenum">
              <a:rPr lang="en-GB" smtClean="0"/>
              <a:pPr/>
              <a:t>44</a:t>
            </a:fld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93" y="483518"/>
            <a:ext cx="7612978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9478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193" y="3894374"/>
            <a:ext cx="8291512" cy="857250"/>
          </a:xfrm>
        </p:spPr>
        <p:txBody>
          <a:bodyPr/>
          <a:lstStyle/>
          <a:p>
            <a:r>
              <a:rPr lang="en-GB" dirty="0"/>
              <a:t>Q1 2017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42CF-12C1-4411-B532-E91306108269}" type="datetime4">
              <a:rPr lang="en-GB" smtClean="0"/>
              <a:pPr/>
              <a:t>19 May 2025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6AF-1811-4E27-A96F-54109F1D0275}" type="slidenum">
              <a:rPr lang="en-GB" smtClean="0"/>
              <a:pPr/>
              <a:t>45</a:t>
            </a:fld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93" y="483518"/>
            <a:ext cx="7612978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3731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Q1 2009 – Q1 2017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42CF-12C1-4411-B532-E91306108269}" type="datetime4">
              <a:rPr lang="en-GB" smtClean="0"/>
              <a:pPr/>
              <a:t>19 May 2025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6AF-1811-4E27-A96F-54109F1D0275}" type="slidenum">
              <a:rPr lang="en-GB" smtClean="0"/>
              <a:pPr/>
              <a:t>46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498946"/>
              </p:ext>
            </p:extLst>
          </p:nvPr>
        </p:nvGraphicFramePr>
        <p:xfrm>
          <a:off x="1239683" y="1525554"/>
          <a:ext cx="59486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0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1800" dirty="0"/>
                        <a:t>30-year spot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4.2% -&gt; 1.7%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1800" kern="0" dirty="0"/>
                        <a:t>FTSE 100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+ 87%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3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0" dirty="0"/>
                        <a:t>Nationwide Housing Index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+ 38%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3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0" dirty="0"/>
                        <a:t>Real GDP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3.5%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3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0" dirty="0"/>
                        <a:t>Average CPI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2.2%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99974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193" y="3894374"/>
            <a:ext cx="8291512" cy="857250"/>
          </a:xfrm>
        </p:spPr>
        <p:txBody>
          <a:bodyPr/>
          <a:lstStyle/>
          <a:p>
            <a:r>
              <a:rPr lang="en-GB" dirty="0"/>
              <a:t>Q1 2007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42CF-12C1-4411-B532-E91306108269}" type="datetime4">
              <a:rPr lang="en-GB" smtClean="0"/>
              <a:pPr/>
              <a:t>19 May 2025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6AF-1811-4E27-A96F-54109F1D0275}" type="slidenum">
              <a:rPr lang="en-GB" smtClean="0"/>
              <a:pPr/>
              <a:t>47</a:t>
            </a:fld>
            <a:endParaRPr lang="en-GB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93" y="483518"/>
            <a:ext cx="7612978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3145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193" y="3894374"/>
            <a:ext cx="8291512" cy="857250"/>
          </a:xfrm>
        </p:spPr>
        <p:txBody>
          <a:bodyPr/>
          <a:lstStyle/>
          <a:p>
            <a:r>
              <a:rPr lang="en-GB" dirty="0"/>
              <a:t>Q1 2008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42CF-12C1-4411-B532-E91306108269}" type="datetime4">
              <a:rPr lang="en-GB" smtClean="0"/>
              <a:pPr/>
              <a:t>19 May 2025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6AF-1811-4E27-A96F-54109F1D0275}" type="slidenum">
              <a:rPr lang="en-GB" smtClean="0"/>
              <a:pPr/>
              <a:t>48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93" y="483518"/>
            <a:ext cx="7612978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6669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193" y="3894374"/>
            <a:ext cx="8291512" cy="857250"/>
          </a:xfrm>
        </p:spPr>
        <p:txBody>
          <a:bodyPr/>
          <a:lstStyle/>
          <a:p>
            <a:r>
              <a:rPr lang="en-GB" dirty="0"/>
              <a:t>Q1 2009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42CF-12C1-4411-B532-E91306108269}" type="datetime4">
              <a:rPr lang="en-GB" smtClean="0"/>
              <a:pPr/>
              <a:t>19 May 2025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6AF-1811-4E27-A96F-54109F1D0275}" type="slidenum">
              <a:rPr lang="en-GB" smtClean="0"/>
              <a:pPr/>
              <a:t>49</a:t>
            </a:fld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93" y="483518"/>
            <a:ext cx="7612978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987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Does the current mandate make sense?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42CF-12C1-4411-B532-E91306108269}" type="datetime4">
              <a:rPr lang="en-GB" smtClean="0"/>
              <a:pPr/>
              <a:t>19 May 2025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6AF-1811-4E27-A96F-54109F1D0275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 bwMode="auto">
          <a:xfrm>
            <a:off x="547692" y="1320403"/>
            <a:ext cx="8291512" cy="3480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202417" indent="-20241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•"/>
              <a:defRPr sz="1800">
                <a:solidFill>
                  <a:srgbClr val="3F4548"/>
                </a:solidFill>
                <a:latin typeface="+mn-lt"/>
                <a:ea typeface="+mn-ea"/>
                <a:cs typeface="+mn-cs"/>
              </a:defRPr>
            </a:lvl1pPr>
            <a:lvl2pPr marL="538190" indent="-201226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–"/>
              <a:defRPr sz="1500">
                <a:solidFill>
                  <a:srgbClr val="3F4548"/>
                </a:solidFill>
                <a:latin typeface="+mn-lt"/>
                <a:cs typeface="+mn-cs"/>
              </a:defRPr>
            </a:lvl2pPr>
            <a:lvl3pPr marL="803713" indent="-130975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•"/>
              <a:defRPr>
                <a:solidFill>
                  <a:srgbClr val="3F4548"/>
                </a:solidFill>
                <a:latin typeface="+mn-lt"/>
                <a:cs typeface="+mn-cs"/>
              </a:defRPr>
            </a:lvl3pPr>
            <a:lvl4pPr marL="1075189" indent="-13693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–"/>
              <a:defRPr sz="1200">
                <a:solidFill>
                  <a:srgbClr val="3F4548"/>
                </a:solidFill>
                <a:latin typeface="+mn-lt"/>
                <a:cs typeface="+mn-cs"/>
              </a:defRPr>
            </a:lvl4pPr>
            <a:lvl5pPr marL="1344283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Font typeface="Arial" pitchFamily="34" charset="0"/>
              <a:buChar char="•"/>
              <a:defRPr sz="1100">
                <a:solidFill>
                  <a:srgbClr val="3F4548"/>
                </a:solidFill>
                <a:latin typeface="+mn-lt"/>
                <a:cs typeface="+mn-cs"/>
              </a:defRPr>
            </a:lvl5pPr>
            <a:lvl6pPr marL="1687200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»"/>
              <a:defRPr sz="1100">
                <a:solidFill>
                  <a:srgbClr val="0D2E64"/>
                </a:solidFill>
                <a:latin typeface="+mn-lt"/>
                <a:cs typeface="+mn-cs"/>
              </a:defRPr>
            </a:lvl6pPr>
            <a:lvl7pPr marL="2030117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»"/>
              <a:defRPr sz="1100">
                <a:solidFill>
                  <a:srgbClr val="0D2E64"/>
                </a:solidFill>
                <a:latin typeface="+mn-lt"/>
                <a:cs typeface="+mn-cs"/>
              </a:defRPr>
            </a:lvl7pPr>
            <a:lvl8pPr marL="2373035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»"/>
              <a:defRPr sz="1100">
                <a:solidFill>
                  <a:srgbClr val="0D2E64"/>
                </a:solidFill>
                <a:latin typeface="+mn-lt"/>
                <a:cs typeface="+mn-cs"/>
              </a:defRPr>
            </a:lvl8pPr>
            <a:lvl9pPr marL="2715952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»"/>
              <a:defRPr sz="1100">
                <a:solidFill>
                  <a:srgbClr val="0D2E64"/>
                </a:solidFill>
                <a:latin typeface="+mn-lt"/>
                <a:cs typeface="+mn-cs"/>
              </a:defRPr>
            </a:lvl9pPr>
          </a:lstStyle>
          <a:p>
            <a:r>
              <a:rPr lang="en-GB" kern="0" dirty="0"/>
              <a:t>Mandate is via monetary (price) and financial stability</a:t>
            </a:r>
          </a:p>
          <a:p>
            <a:endParaRPr lang="en-GB" kern="0" dirty="0"/>
          </a:p>
          <a:p>
            <a:pPr marL="0" indent="0" algn="ctr">
              <a:buNone/>
            </a:pPr>
            <a:endParaRPr lang="en-GB" i="1" dirty="0"/>
          </a:p>
          <a:p>
            <a:pPr marL="0" indent="0" algn="ctr">
              <a:buNone/>
            </a:pPr>
            <a:r>
              <a:rPr lang="en-US" i="1" dirty="0"/>
              <a:t>The remit recognises the role of price stability in achieving economic stability more generally, and in providing the right conditions for sustainable growth in output and employment</a:t>
            </a:r>
            <a:endParaRPr lang="en-GB" b="1" dirty="0"/>
          </a:p>
          <a:p>
            <a:endParaRPr lang="en-GB" kern="0" dirty="0"/>
          </a:p>
          <a:p>
            <a:endParaRPr lang="en-GB" kern="0" dirty="0"/>
          </a:p>
        </p:txBody>
      </p:sp>
    </p:spTree>
    <p:extLst>
      <p:ext uri="{BB962C8B-B14F-4D97-AF65-F5344CB8AC3E}">
        <p14:creationId xmlns:p14="http://schemas.microsoft.com/office/powerpoint/2010/main" val="42771345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193" y="3894374"/>
            <a:ext cx="8291512" cy="857250"/>
          </a:xfrm>
        </p:spPr>
        <p:txBody>
          <a:bodyPr/>
          <a:lstStyle/>
          <a:p>
            <a:r>
              <a:rPr lang="en-GB" dirty="0"/>
              <a:t>Q1 2010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42CF-12C1-4411-B532-E91306108269}" type="datetime4">
              <a:rPr lang="en-GB" smtClean="0"/>
              <a:pPr/>
              <a:t>19 May 2025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6AF-1811-4E27-A96F-54109F1D0275}" type="slidenum">
              <a:rPr lang="en-GB" smtClean="0"/>
              <a:pPr/>
              <a:t>50</a:t>
            </a:fld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93" y="483518"/>
            <a:ext cx="7612978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9832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193" y="3894374"/>
            <a:ext cx="8291512" cy="857250"/>
          </a:xfrm>
        </p:spPr>
        <p:txBody>
          <a:bodyPr/>
          <a:lstStyle/>
          <a:p>
            <a:r>
              <a:rPr lang="en-GB" dirty="0"/>
              <a:t>Q1 2011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42CF-12C1-4411-B532-E91306108269}" type="datetime4">
              <a:rPr lang="en-GB" smtClean="0"/>
              <a:pPr/>
              <a:t>19 May 2025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6AF-1811-4E27-A96F-54109F1D0275}" type="slidenum">
              <a:rPr lang="en-GB" smtClean="0"/>
              <a:pPr/>
              <a:t>51</a:t>
            </a:fld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93" y="483518"/>
            <a:ext cx="7612978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8428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193" y="3894374"/>
            <a:ext cx="8291512" cy="857250"/>
          </a:xfrm>
        </p:spPr>
        <p:txBody>
          <a:bodyPr/>
          <a:lstStyle/>
          <a:p>
            <a:r>
              <a:rPr lang="en-GB" dirty="0"/>
              <a:t>Q1 2012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42CF-12C1-4411-B532-E91306108269}" type="datetime4">
              <a:rPr lang="en-GB" smtClean="0"/>
              <a:pPr/>
              <a:t>19 May 2025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6AF-1811-4E27-A96F-54109F1D0275}" type="slidenum">
              <a:rPr lang="en-GB" smtClean="0"/>
              <a:pPr/>
              <a:t>52</a:t>
            </a:fld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93" y="483518"/>
            <a:ext cx="7612978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8575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193" y="3894374"/>
            <a:ext cx="8291512" cy="857250"/>
          </a:xfrm>
        </p:spPr>
        <p:txBody>
          <a:bodyPr/>
          <a:lstStyle/>
          <a:p>
            <a:r>
              <a:rPr lang="en-GB" dirty="0"/>
              <a:t>Q1 2013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42CF-12C1-4411-B532-E91306108269}" type="datetime4">
              <a:rPr lang="en-GB" smtClean="0"/>
              <a:pPr/>
              <a:t>19 May 2025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6AF-1811-4E27-A96F-54109F1D0275}" type="slidenum">
              <a:rPr lang="en-GB" smtClean="0"/>
              <a:pPr/>
              <a:t>53</a:t>
            </a:fld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93" y="483918"/>
            <a:ext cx="7612978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9448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193" y="3894374"/>
            <a:ext cx="8291512" cy="857250"/>
          </a:xfrm>
        </p:spPr>
        <p:txBody>
          <a:bodyPr/>
          <a:lstStyle/>
          <a:p>
            <a:r>
              <a:rPr lang="en-GB" dirty="0"/>
              <a:t>Q1 2014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42CF-12C1-4411-B532-E91306108269}" type="datetime4">
              <a:rPr lang="en-GB" smtClean="0"/>
              <a:pPr/>
              <a:t>19 May 2025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6AF-1811-4E27-A96F-54109F1D0275}" type="slidenum">
              <a:rPr lang="en-GB" smtClean="0"/>
              <a:pPr/>
              <a:t>54</a:t>
            </a:fld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66" y="483518"/>
            <a:ext cx="7612978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2607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193" y="3894374"/>
            <a:ext cx="8291512" cy="857250"/>
          </a:xfrm>
        </p:spPr>
        <p:txBody>
          <a:bodyPr/>
          <a:lstStyle/>
          <a:p>
            <a:r>
              <a:rPr lang="en-GB" dirty="0"/>
              <a:t>Q1 2015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42CF-12C1-4411-B532-E91306108269}" type="datetime4">
              <a:rPr lang="en-GB" smtClean="0"/>
              <a:pPr/>
              <a:t>19 May 2025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6AF-1811-4E27-A96F-54109F1D0275}" type="slidenum">
              <a:rPr lang="en-GB" smtClean="0"/>
              <a:pPr/>
              <a:t>55</a:t>
            </a:fld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93" y="483918"/>
            <a:ext cx="7612978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8159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193" y="3894374"/>
            <a:ext cx="8291512" cy="857250"/>
          </a:xfrm>
        </p:spPr>
        <p:txBody>
          <a:bodyPr/>
          <a:lstStyle/>
          <a:p>
            <a:r>
              <a:rPr lang="en-GB" dirty="0"/>
              <a:t>Q1 2016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42CF-12C1-4411-B532-E91306108269}" type="datetime4">
              <a:rPr lang="en-GB" smtClean="0"/>
              <a:pPr/>
              <a:t>19 May 2025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6AF-1811-4E27-A96F-54109F1D0275}" type="slidenum">
              <a:rPr lang="en-GB" smtClean="0"/>
              <a:pPr/>
              <a:t>56</a:t>
            </a:fld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93" y="483518"/>
            <a:ext cx="7612978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5431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193" y="3894374"/>
            <a:ext cx="8291512" cy="857250"/>
          </a:xfrm>
        </p:spPr>
        <p:txBody>
          <a:bodyPr/>
          <a:lstStyle/>
          <a:p>
            <a:r>
              <a:rPr lang="en-GB" dirty="0"/>
              <a:t>Q1 2017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42CF-12C1-4411-B532-E91306108269}" type="datetime4">
              <a:rPr lang="en-GB" smtClean="0"/>
              <a:pPr/>
              <a:t>19 May 2025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6AF-1811-4E27-A96F-54109F1D0275}" type="slidenum">
              <a:rPr lang="en-GB" smtClean="0"/>
              <a:pPr/>
              <a:t>57</a:t>
            </a:fld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93" y="483518"/>
            <a:ext cx="7612978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87307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47692" y="1320403"/>
            <a:ext cx="8291512" cy="3480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202417" indent="-20241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•"/>
              <a:defRPr sz="1800">
                <a:solidFill>
                  <a:srgbClr val="3F4548"/>
                </a:solidFill>
                <a:latin typeface="+mn-lt"/>
                <a:ea typeface="+mn-ea"/>
                <a:cs typeface="+mn-cs"/>
              </a:defRPr>
            </a:lvl1pPr>
            <a:lvl2pPr marL="538190" indent="-201226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–"/>
              <a:defRPr sz="1500">
                <a:solidFill>
                  <a:srgbClr val="3F4548"/>
                </a:solidFill>
                <a:latin typeface="+mn-lt"/>
                <a:cs typeface="+mn-cs"/>
              </a:defRPr>
            </a:lvl2pPr>
            <a:lvl3pPr marL="803713" indent="-130975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•"/>
              <a:defRPr>
                <a:solidFill>
                  <a:srgbClr val="3F4548"/>
                </a:solidFill>
                <a:latin typeface="+mn-lt"/>
                <a:cs typeface="+mn-cs"/>
              </a:defRPr>
            </a:lvl3pPr>
            <a:lvl4pPr marL="1075189" indent="-13693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–"/>
              <a:defRPr sz="1200">
                <a:solidFill>
                  <a:srgbClr val="3F4548"/>
                </a:solidFill>
                <a:latin typeface="+mn-lt"/>
                <a:cs typeface="+mn-cs"/>
              </a:defRPr>
            </a:lvl4pPr>
            <a:lvl5pPr marL="1344283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Font typeface="Arial" pitchFamily="34" charset="0"/>
              <a:buChar char="•"/>
              <a:defRPr sz="1100">
                <a:solidFill>
                  <a:srgbClr val="3F4548"/>
                </a:solidFill>
                <a:latin typeface="+mn-lt"/>
                <a:cs typeface="+mn-cs"/>
              </a:defRPr>
            </a:lvl5pPr>
            <a:lvl6pPr marL="1687200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»"/>
              <a:defRPr sz="1100">
                <a:solidFill>
                  <a:srgbClr val="0D2E64"/>
                </a:solidFill>
                <a:latin typeface="+mn-lt"/>
                <a:cs typeface="+mn-cs"/>
              </a:defRPr>
            </a:lvl6pPr>
            <a:lvl7pPr marL="2030117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»"/>
              <a:defRPr sz="1100">
                <a:solidFill>
                  <a:srgbClr val="0D2E64"/>
                </a:solidFill>
                <a:latin typeface="+mn-lt"/>
                <a:cs typeface="+mn-cs"/>
              </a:defRPr>
            </a:lvl7pPr>
            <a:lvl8pPr marL="2373035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»"/>
              <a:defRPr sz="1100">
                <a:solidFill>
                  <a:srgbClr val="0D2E64"/>
                </a:solidFill>
                <a:latin typeface="+mn-lt"/>
                <a:cs typeface="+mn-cs"/>
              </a:defRPr>
            </a:lvl8pPr>
            <a:lvl9pPr marL="2715952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»"/>
              <a:defRPr sz="1100">
                <a:solidFill>
                  <a:srgbClr val="0D2E64"/>
                </a:solidFill>
                <a:latin typeface="+mn-lt"/>
                <a:cs typeface="+mn-cs"/>
              </a:defRPr>
            </a:lvl9pPr>
          </a:lstStyle>
          <a:p>
            <a:endParaRPr lang="en-GB" kern="0" dirty="0"/>
          </a:p>
          <a:p>
            <a:endParaRPr lang="en-GB" kern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QE did what it promised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42CF-12C1-4411-B532-E91306108269}" type="datetime4">
              <a:rPr lang="en-GB" smtClean="0"/>
              <a:pPr/>
              <a:t>19 May 2025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6AF-1811-4E27-A96F-54109F1D0275}" type="slidenum">
              <a:rPr lang="en-GB" smtClean="0"/>
              <a:pPr/>
              <a:t>58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471492" y="3291830"/>
            <a:ext cx="8291512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D9AB1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9AB16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9AB16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9AB16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9AB16"/>
                </a:solidFill>
                <a:latin typeface="Arial" charset="0"/>
                <a:cs typeface="Arial" charset="0"/>
              </a:defRPr>
            </a:lvl5pPr>
            <a:lvl6pPr marL="342918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9AB16"/>
                </a:solidFill>
                <a:latin typeface="Arial" charset="0"/>
                <a:cs typeface="Arial" charset="0"/>
              </a:defRPr>
            </a:lvl6pPr>
            <a:lvl7pPr marL="685835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9AB16"/>
                </a:solidFill>
                <a:latin typeface="Arial" charset="0"/>
                <a:cs typeface="Arial" charset="0"/>
              </a:defRPr>
            </a:lvl7pPr>
            <a:lvl8pPr marL="1028751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9AB16"/>
                </a:solidFill>
                <a:latin typeface="Arial" charset="0"/>
                <a:cs typeface="Arial" charset="0"/>
              </a:defRPr>
            </a:lvl8pPr>
            <a:lvl9pPr marL="1371669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9AB16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endParaRPr lang="en-GB" kern="0" dirty="0"/>
          </a:p>
        </p:txBody>
      </p:sp>
      <p:sp>
        <p:nvSpPr>
          <p:cNvPr id="6" name="Rectangle 5"/>
          <p:cNvSpPr/>
          <p:nvPr/>
        </p:nvSpPr>
        <p:spPr>
          <a:xfrm>
            <a:off x="1475656" y="1860301"/>
            <a:ext cx="5400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36964" lvl="1" indent="0" algn="ctr">
              <a:buNone/>
            </a:pPr>
            <a:r>
              <a:rPr lang="en-GB" i="1" dirty="0"/>
              <a:t>It should ultimately lead to an increase in asset prices and spending and therefore bring inflation back to target</a:t>
            </a:r>
          </a:p>
        </p:txBody>
      </p:sp>
    </p:spTree>
    <p:extLst>
      <p:ext uri="{BB962C8B-B14F-4D97-AF65-F5344CB8AC3E}">
        <p14:creationId xmlns:p14="http://schemas.microsoft.com/office/powerpoint/2010/main" val="27782973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47692" y="1320403"/>
            <a:ext cx="8291512" cy="3480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202417" indent="-20241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•"/>
              <a:defRPr sz="1800">
                <a:solidFill>
                  <a:srgbClr val="3F4548"/>
                </a:solidFill>
                <a:latin typeface="+mn-lt"/>
                <a:ea typeface="+mn-ea"/>
                <a:cs typeface="+mn-cs"/>
              </a:defRPr>
            </a:lvl1pPr>
            <a:lvl2pPr marL="538190" indent="-201226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–"/>
              <a:defRPr sz="1500">
                <a:solidFill>
                  <a:srgbClr val="3F4548"/>
                </a:solidFill>
                <a:latin typeface="+mn-lt"/>
                <a:cs typeface="+mn-cs"/>
              </a:defRPr>
            </a:lvl2pPr>
            <a:lvl3pPr marL="803713" indent="-130975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•"/>
              <a:defRPr>
                <a:solidFill>
                  <a:srgbClr val="3F4548"/>
                </a:solidFill>
                <a:latin typeface="+mn-lt"/>
                <a:cs typeface="+mn-cs"/>
              </a:defRPr>
            </a:lvl3pPr>
            <a:lvl4pPr marL="1075189" indent="-13693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–"/>
              <a:defRPr sz="1200">
                <a:solidFill>
                  <a:srgbClr val="3F4548"/>
                </a:solidFill>
                <a:latin typeface="+mn-lt"/>
                <a:cs typeface="+mn-cs"/>
              </a:defRPr>
            </a:lvl4pPr>
            <a:lvl5pPr marL="1344283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Font typeface="Arial" pitchFamily="34" charset="0"/>
              <a:buChar char="•"/>
              <a:defRPr sz="1100">
                <a:solidFill>
                  <a:srgbClr val="3F4548"/>
                </a:solidFill>
                <a:latin typeface="+mn-lt"/>
                <a:cs typeface="+mn-cs"/>
              </a:defRPr>
            </a:lvl5pPr>
            <a:lvl6pPr marL="1687200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»"/>
              <a:defRPr sz="1100">
                <a:solidFill>
                  <a:srgbClr val="0D2E64"/>
                </a:solidFill>
                <a:latin typeface="+mn-lt"/>
                <a:cs typeface="+mn-cs"/>
              </a:defRPr>
            </a:lvl6pPr>
            <a:lvl7pPr marL="2030117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»"/>
              <a:defRPr sz="1100">
                <a:solidFill>
                  <a:srgbClr val="0D2E64"/>
                </a:solidFill>
                <a:latin typeface="+mn-lt"/>
                <a:cs typeface="+mn-cs"/>
              </a:defRPr>
            </a:lvl7pPr>
            <a:lvl8pPr marL="2373035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»"/>
              <a:defRPr sz="1100">
                <a:solidFill>
                  <a:srgbClr val="0D2E64"/>
                </a:solidFill>
                <a:latin typeface="+mn-lt"/>
                <a:cs typeface="+mn-cs"/>
              </a:defRPr>
            </a:lvl8pPr>
            <a:lvl9pPr marL="2715952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»"/>
              <a:defRPr sz="1100">
                <a:solidFill>
                  <a:srgbClr val="0D2E64"/>
                </a:solidFill>
                <a:latin typeface="+mn-lt"/>
                <a:cs typeface="+mn-cs"/>
              </a:defRPr>
            </a:lvl9pPr>
          </a:lstStyle>
          <a:p>
            <a:endParaRPr lang="en-GB" kern="0" dirty="0"/>
          </a:p>
          <a:p>
            <a:endParaRPr lang="en-GB" kern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QE did what it promised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42CF-12C1-4411-B532-E91306108269}" type="datetime4">
              <a:rPr lang="en-GB" smtClean="0"/>
              <a:pPr/>
              <a:t>19 May 2025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6AF-1811-4E27-A96F-54109F1D0275}" type="slidenum">
              <a:rPr lang="en-GB" smtClean="0"/>
              <a:pPr/>
              <a:t>59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471492" y="3291830"/>
            <a:ext cx="8291512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D9AB1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9AB16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9AB16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9AB16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9AB16"/>
                </a:solidFill>
                <a:latin typeface="Arial" charset="0"/>
                <a:cs typeface="Arial" charset="0"/>
              </a:defRPr>
            </a:lvl5pPr>
            <a:lvl6pPr marL="342918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9AB16"/>
                </a:solidFill>
                <a:latin typeface="Arial" charset="0"/>
                <a:cs typeface="Arial" charset="0"/>
              </a:defRPr>
            </a:lvl6pPr>
            <a:lvl7pPr marL="685835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9AB16"/>
                </a:solidFill>
                <a:latin typeface="Arial" charset="0"/>
                <a:cs typeface="Arial" charset="0"/>
              </a:defRPr>
            </a:lvl7pPr>
            <a:lvl8pPr marL="1028751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9AB16"/>
                </a:solidFill>
                <a:latin typeface="Arial" charset="0"/>
                <a:cs typeface="Arial" charset="0"/>
              </a:defRPr>
            </a:lvl8pPr>
            <a:lvl9pPr marL="1371669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9AB16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GB" kern="0" dirty="0"/>
              <a:t>But what else</a:t>
            </a:r>
            <a:r>
              <a:rPr lang="en-GB" i="1" kern="0" dirty="0"/>
              <a:t> </a:t>
            </a:r>
            <a:r>
              <a:rPr lang="en-GB" kern="0" dirty="0"/>
              <a:t>did it bring us?</a:t>
            </a:r>
          </a:p>
        </p:txBody>
      </p:sp>
      <p:sp>
        <p:nvSpPr>
          <p:cNvPr id="6" name="Rectangle 5"/>
          <p:cNvSpPr/>
          <p:nvPr/>
        </p:nvSpPr>
        <p:spPr>
          <a:xfrm>
            <a:off x="1475656" y="1860301"/>
            <a:ext cx="5400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36964" lvl="1" indent="0" algn="ctr">
              <a:buNone/>
            </a:pPr>
            <a:r>
              <a:rPr lang="en-GB" i="1" dirty="0"/>
              <a:t>It should ultimately lead to an increase in asset prices and spending and therefore bring inflation back to target</a:t>
            </a:r>
          </a:p>
        </p:txBody>
      </p:sp>
    </p:spTree>
    <p:extLst>
      <p:ext uri="{BB962C8B-B14F-4D97-AF65-F5344CB8AC3E}">
        <p14:creationId xmlns:p14="http://schemas.microsoft.com/office/powerpoint/2010/main" val="1110927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Does the current mandate make sense?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42CF-12C1-4411-B532-E91306108269}" type="datetime4">
              <a:rPr lang="en-GB" smtClean="0"/>
              <a:pPr/>
              <a:t>19 May 2025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6AF-1811-4E27-A96F-54109F1D0275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grpSp>
        <p:nvGrpSpPr>
          <p:cNvPr id="12" name="Group 11"/>
          <p:cNvGrpSpPr/>
          <p:nvPr/>
        </p:nvGrpSpPr>
        <p:grpSpPr>
          <a:xfrm>
            <a:off x="675277" y="1148318"/>
            <a:ext cx="1800000" cy="1116000"/>
            <a:chOff x="2628784" y="1784"/>
            <a:chExt cx="2087247" cy="1252348"/>
          </a:xfrm>
        </p:grpSpPr>
        <p:sp>
          <p:nvSpPr>
            <p:cNvPr id="13" name="Rectangle 12"/>
            <p:cNvSpPr/>
            <p:nvPr/>
          </p:nvSpPr>
          <p:spPr>
            <a:xfrm>
              <a:off x="2628784" y="1784"/>
              <a:ext cx="2087247" cy="125234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-46514"/>
                <a:satOff val="-1218"/>
                <a:lumOff val="1196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628784" y="1784"/>
              <a:ext cx="2087247" cy="12523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kern="1200" dirty="0"/>
                <a:t>Price stability via inflation targeting of </a:t>
              </a:r>
            </a:p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kern="1200" dirty="0"/>
                <a:t>CPI @ 2%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646259" y="1694569"/>
            <a:ext cx="1800000" cy="1116000"/>
            <a:chOff x="2628784" y="1784"/>
            <a:chExt cx="2087247" cy="1252348"/>
          </a:xfrm>
        </p:grpSpPr>
        <p:sp>
          <p:nvSpPr>
            <p:cNvPr id="17" name="Rectangle 16"/>
            <p:cNvSpPr/>
            <p:nvPr/>
          </p:nvSpPr>
          <p:spPr>
            <a:xfrm>
              <a:off x="2628784" y="1784"/>
              <a:ext cx="2087247" cy="125234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-46514"/>
                <a:satOff val="-1218"/>
                <a:lumOff val="1196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628784" y="1784"/>
              <a:ext cx="2087247" cy="12523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kern="1200" dirty="0"/>
                <a:t>Economic stability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617241" y="2240820"/>
            <a:ext cx="1800000" cy="1116000"/>
            <a:chOff x="2628784" y="1784"/>
            <a:chExt cx="2087247" cy="1252348"/>
          </a:xfrm>
        </p:grpSpPr>
        <p:sp>
          <p:nvSpPr>
            <p:cNvPr id="20" name="Rectangle 19"/>
            <p:cNvSpPr/>
            <p:nvPr/>
          </p:nvSpPr>
          <p:spPr>
            <a:xfrm>
              <a:off x="2628784" y="1784"/>
              <a:ext cx="2087247" cy="125234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-46514"/>
                <a:satOff val="-1218"/>
                <a:lumOff val="1196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628784" y="1784"/>
              <a:ext cx="2087247" cy="12523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kern="1200" dirty="0"/>
                <a:t>Sustainable growth in  spending and investment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588224" y="2787072"/>
            <a:ext cx="1800000" cy="1116000"/>
            <a:chOff x="2628784" y="1784"/>
            <a:chExt cx="2087247" cy="1252348"/>
          </a:xfrm>
        </p:grpSpPr>
        <p:sp>
          <p:nvSpPr>
            <p:cNvPr id="23" name="Rectangle 22"/>
            <p:cNvSpPr/>
            <p:nvPr/>
          </p:nvSpPr>
          <p:spPr>
            <a:xfrm>
              <a:off x="2628784" y="1784"/>
              <a:ext cx="2087247" cy="125234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-46514"/>
                <a:satOff val="-1218"/>
                <a:lumOff val="1196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628784" y="1784"/>
              <a:ext cx="2087247" cy="12523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kern="1200" dirty="0"/>
                <a:t>Sustainable growth in output and e</a:t>
              </a:r>
              <a:r>
                <a:rPr lang="en-GB" sz="1600" dirty="0"/>
                <a:t>mployment</a:t>
              </a:r>
              <a:endParaRPr lang="en-GB" sz="1600" kern="1200" dirty="0"/>
            </a:p>
          </p:txBody>
        </p:sp>
      </p:grpSp>
      <p:sp>
        <p:nvSpPr>
          <p:cNvPr id="32" name="Bent-Up Arrow 31"/>
          <p:cNvSpPr/>
          <p:nvPr/>
        </p:nvSpPr>
        <p:spPr>
          <a:xfrm rot="5400000">
            <a:off x="2058669" y="1992162"/>
            <a:ext cx="288385" cy="863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Bent-Up Arrow 32"/>
          <p:cNvSpPr/>
          <p:nvPr/>
        </p:nvSpPr>
        <p:spPr>
          <a:xfrm rot="5400000">
            <a:off x="4017954" y="2572514"/>
            <a:ext cx="288385" cy="863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Bent-Up Arrow 33"/>
          <p:cNvSpPr/>
          <p:nvPr/>
        </p:nvSpPr>
        <p:spPr>
          <a:xfrm rot="5400000">
            <a:off x="6012331" y="3076456"/>
            <a:ext cx="288385" cy="863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948668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47692" y="1320403"/>
            <a:ext cx="8291512" cy="3480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202417" indent="-20241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•"/>
              <a:defRPr sz="1800">
                <a:solidFill>
                  <a:srgbClr val="3F4548"/>
                </a:solidFill>
                <a:latin typeface="+mn-lt"/>
                <a:ea typeface="+mn-ea"/>
                <a:cs typeface="+mn-cs"/>
              </a:defRPr>
            </a:lvl1pPr>
            <a:lvl2pPr marL="538190" indent="-201226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–"/>
              <a:defRPr sz="1500">
                <a:solidFill>
                  <a:srgbClr val="3F4548"/>
                </a:solidFill>
                <a:latin typeface="+mn-lt"/>
                <a:cs typeface="+mn-cs"/>
              </a:defRPr>
            </a:lvl2pPr>
            <a:lvl3pPr marL="803713" indent="-130975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•"/>
              <a:defRPr>
                <a:solidFill>
                  <a:srgbClr val="3F4548"/>
                </a:solidFill>
                <a:latin typeface="+mn-lt"/>
                <a:cs typeface="+mn-cs"/>
              </a:defRPr>
            </a:lvl3pPr>
            <a:lvl4pPr marL="1075189" indent="-13693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–"/>
              <a:defRPr sz="1200">
                <a:solidFill>
                  <a:srgbClr val="3F4548"/>
                </a:solidFill>
                <a:latin typeface="+mn-lt"/>
                <a:cs typeface="+mn-cs"/>
              </a:defRPr>
            </a:lvl4pPr>
            <a:lvl5pPr marL="1344283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Font typeface="Arial" pitchFamily="34" charset="0"/>
              <a:buChar char="•"/>
              <a:defRPr sz="1100">
                <a:solidFill>
                  <a:srgbClr val="3F4548"/>
                </a:solidFill>
                <a:latin typeface="+mn-lt"/>
                <a:cs typeface="+mn-cs"/>
              </a:defRPr>
            </a:lvl5pPr>
            <a:lvl6pPr marL="1687200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»"/>
              <a:defRPr sz="1100">
                <a:solidFill>
                  <a:srgbClr val="0D2E64"/>
                </a:solidFill>
                <a:latin typeface="+mn-lt"/>
                <a:cs typeface="+mn-cs"/>
              </a:defRPr>
            </a:lvl6pPr>
            <a:lvl7pPr marL="2030117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»"/>
              <a:defRPr sz="1100">
                <a:solidFill>
                  <a:srgbClr val="0D2E64"/>
                </a:solidFill>
                <a:latin typeface="+mn-lt"/>
                <a:cs typeface="+mn-cs"/>
              </a:defRPr>
            </a:lvl7pPr>
            <a:lvl8pPr marL="2373035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»"/>
              <a:defRPr sz="1100">
                <a:solidFill>
                  <a:srgbClr val="0D2E64"/>
                </a:solidFill>
                <a:latin typeface="+mn-lt"/>
                <a:cs typeface="+mn-cs"/>
              </a:defRPr>
            </a:lvl8pPr>
            <a:lvl9pPr marL="2715952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»"/>
              <a:defRPr sz="1100">
                <a:solidFill>
                  <a:srgbClr val="0D2E64"/>
                </a:solidFill>
                <a:latin typeface="+mn-lt"/>
                <a:cs typeface="+mn-cs"/>
              </a:defRPr>
            </a:lvl9pPr>
          </a:lstStyle>
          <a:p>
            <a:r>
              <a:rPr lang="en-GB" u="sng" kern="0" dirty="0"/>
              <a:t>Debt</a:t>
            </a:r>
          </a:p>
          <a:p>
            <a:endParaRPr lang="en-GB" kern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else</a:t>
            </a:r>
            <a:r>
              <a:rPr lang="en-GB" i="1" dirty="0"/>
              <a:t> </a:t>
            </a:r>
            <a:r>
              <a:rPr lang="en-GB" dirty="0"/>
              <a:t>did QE bring us?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42CF-12C1-4411-B532-E91306108269}" type="datetime4">
              <a:rPr lang="en-GB" smtClean="0"/>
              <a:pPr/>
              <a:t>19 May 2025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6AF-1811-4E27-A96F-54109F1D0275}" type="slidenum">
              <a:rPr lang="en-GB" smtClean="0"/>
              <a:pPr/>
              <a:t>60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364882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else</a:t>
            </a:r>
            <a:r>
              <a:rPr lang="en-GB" i="1" dirty="0"/>
              <a:t> </a:t>
            </a:r>
            <a:r>
              <a:rPr lang="en-GB" dirty="0"/>
              <a:t>did QE bring us?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42CF-12C1-4411-B532-E91306108269}" type="datetime4">
              <a:rPr lang="en-GB" smtClean="0"/>
              <a:pPr/>
              <a:t>19 May 2025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6AF-1811-4E27-A96F-54109F1D0275}" type="slidenum">
              <a:rPr lang="en-GB" smtClean="0"/>
              <a:pPr/>
              <a:t>61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CB991D-20D7-4CCE-A466-88A540A14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90" y="1043100"/>
            <a:ext cx="4752774" cy="12233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290495-003E-4EAC-AA23-3CE4B2838C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5764" y="2187872"/>
            <a:ext cx="3849101" cy="10328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F0C7A7-6906-476E-A1ED-CE5FA9124E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234" y="3288419"/>
            <a:ext cx="4402830" cy="116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36237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47692" y="1320403"/>
            <a:ext cx="8291512" cy="3480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202417" indent="-20241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•"/>
              <a:defRPr sz="1800">
                <a:solidFill>
                  <a:srgbClr val="3F4548"/>
                </a:solidFill>
                <a:latin typeface="+mn-lt"/>
                <a:ea typeface="+mn-ea"/>
                <a:cs typeface="+mn-cs"/>
              </a:defRPr>
            </a:lvl1pPr>
            <a:lvl2pPr marL="538190" indent="-201226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–"/>
              <a:defRPr sz="1500">
                <a:solidFill>
                  <a:srgbClr val="3F4548"/>
                </a:solidFill>
                <a:latin typeface="+mn-lt"/>
                <a:cs typeface="+mn-cs"/>
              </a:defRPr>
            </a:lvl2pPr>
            <a:lvl3pPr marL="803713" indent="-130975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•"/>
              <a:defRPr>
                <a:solidFill>
                  <a:srgbClr val="3F4548"/>
                </a:solidFill>
                <a:latin typeface="+mn-lt"/>
                <a:cs typeface="+mn-cs"/>
              </a:defRPr>
            </a:lvl3pPr>
            <a:lvl4pPr marL="1075189" indent="-13693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–"/>
              <a:defRPr sz="1200">
                <a:solidFill>
                  <a:srgbClr val="3F4548"/>
                </a:solidFill>
                <a:latin typeface="+mn-lt"/>
                <a:cs typeface="+mn-cs"/>
              </a:defRPr>
            </a:lvl4pPr>
            <a:lvl5pPr marL="1344283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Font typeface="Arial" pitchFamily="34" charset="0"/>
              <a:buChar char="•"/>
              <a:defRPr sz="1100">
                <a:solidFill>
                  <a:srgbClr val="3F4548"/>
                </a:solidFill>
                <a:latin typeface="+mn-lt"/>
                <a:cs typeface="+mn-cs"/>
              </a:defRPr>
            </a:lvl5pPr>
            <a:lvl6pPr marL="1687200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»"/>
              <a:defRPr sz="1100">
                <a:solidFill>
                  <a:srgbClr val="0D2E64"/>
                </a:solidFill>
                <a:latin typeface="+mn-lt"/>
                <a:cs typeface="+mn-cs"/>
              </a:defRPr>
            </a:lvl6pPr>
            <a:lvl7pPr marL="2030117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»"/>
              <a:defRPr sz="1100">
                <a:solidFill>
                  <a:srgbClr val="0D2E64"/>
                </a:solidFill>
                <a:latin typeface="+mn-lt"/>
                <a:cs typeface="+mn-cs"/>
              </a:defRPr>
            </a:lvl7pPr>
            <a:lvl8pPr marL="2373035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»"/>
              <a:defRPr sz="1100">
                <a:solidFill>
                  <a:srgbClr val="0D2E64"/>
                </a:solidFill>
                <a:latin typeface="+mn-lt"/>
                <a:cs typeface="+mn-cs"/>
              </a:defRPr>
            </a:lvl8pPr>
            <a:lvl9pPr marL="2715952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»"/>
              <a:defRPr sz="1100">
                <a:solidFill>
                  <a:srgbClr val="0D2E64"/>
                </a:solidFill>
                <a:latin typeface="+mn-lt"/>
                <a:cs typeface="+mn-cs"/>
              </a:defRPr>
            </a:lvl9pPr>
          </a:lstStyle>
          <a:p>
            <a:r>
              <a:rPr lang="en-GB" kern="0" dirty="0"/>
              <a:t>Debt</a:t>
            </a:r>
          </a:p>
          <a:p>
            <a:r>
              <a:rPr lang="en-GB" u="sng" kern="0" dirty="0"/>
              <a:t>Dependency</a:t>
            </a:r>
          </a:p>
          <a:p>
            <a:endParaRPr lang="en-GB" kern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else</a:t>
            </a:r>
            <a:r>
              <a:rPr lang="en-GB" i="1" dirty="0"/>
              <a:t> </a:t>
            </a:r>
            <a:r>
              <a:rPr lang="en-GB" dirty="0"/>
              <a:t>did QE bring us?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42CF-12C1-4411-B532-E91306108269}" type="datetime4">
              <a:rPr lang="en-GB" smtClean="0"/>
              <a:pPr/>
              <a:t>19 May 2025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6AF-1811-4E27-A96F-54109F1D0275}" type="slidenum">
              <a:rPr lang="en-GB" smtClean="0"/>
              <a:pPr/>
              <a:t>62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181689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47692" y="1320403"/>
            <a:ext cx="8291512" cy="3480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202417" indent="-20241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•"/>
              <a:defRPr sz="1800">
                <a:solidFill>
                  <a:srgbClr val="3F4548"/>
                </a:solidFill>
                <a:latin typeface="+mn-lt"/>
                <a:ea typeface="+mn-ea"/>
                <a:cs typeface="+mn-cs"/>
              </a:defRPr>
            </a:lvl1pPr>
            <a:lvl2pPr marL="538190" indent="-201226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–"/>
              <a:defRPr sz="1500">
                <a:solidFill>
                  <a:srgbClr val="3F4548"/>
                </a:solidFill>
                <a:latin typeface="+mn-lt"/>
                <a:cs typeface="+mn-cs"/>
              </a:defRPr>
            </a:lvl2pPr>
            <a:lvl3pPr marL="803713" indent="-130975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•"/>
              <a:defRPr>
                <a:solidFill>
                  <a:srgbClr val="3F4548"/>
                </a:solidFill>
                <a:latin typeface="+mn-lt"/>
                <a:cs typeface="+mn-cs"/>
              </a:defRPr>
            </a:lvl3pPr>
            <a:lvl4pPr marL="1075189" indent="-13693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–"/>
              <a:defRPr sz="1200">
                <a:solidFill>
                  <a:srgbClr val="3F4548"/>
                </a:solidFill>
                <a:latin typeface="+mn-lt"/>
                <a:cs typeface="+mn-cs"/>
              </a:defRPr>
            </a:lvl4pPr>
            <a:lvl5pPr marL="1344283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Font typeface="Arial" pitchFamily="34" charset="0"/>
              <a:buChar char="•"/>
              <a:defRPr sz="1100">
                <a:solidFill>
                  <a:srgbClr val="3F4548"/>
                </a:solidFill>
                <a:latin typeface="+mn-lt"/>
                <a:cs typeface="+mn-cs"/>
              </a:defRPr>
            </a:lvl5pPr>
            <a:lvl6pPr marL="1687200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»"/>
              <a:defRPr sz="1100">
                <a:solidFill>
                  <a:srgbClr val="0D2E64"/>
                </a:solidFill>
                <a:latin typeface="+mn-lt"/>
                <a:cs typeface="+mn-cs"/>
              </a:defRPr>
            </a:lvl6pPr>
            <a:lvl7pPr marL="2030117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»"/>
              <a:defRPr sz="1100">
                <a:solidFill>
                  <a:srgbClr val="0D2E64"/>
                </a:solidFill>
                <a:latin typeface="+mn-lt"/>
                <a:cs typeface="+mn-cs"/>
              </a:defRPr>
            </a:lvl7pPr>
            <a:lvl8pPr marL="2373035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»"/>
              <a:defRPr sz="1100">
                <a:solidFill>
                  <a:srgbClr val="0D2E64"/>
                </a:solidFill>
                <a:latin typeface="+mn-lt"/>
                <a:cs typeface="+mn-cs"/>
              </a:defRPr>
            </a:lvl8pPr>
            <a:lvl9pPr marL="2715952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»"/>
              <a:defRPr sz="1100">
                <a:solidFill>
                  <a:srgbClr val="0D2E64"/>
                </a:solidFill>
                <a:latin typeface="+mn-lt"/>
                <a:cs typeface="+mn-cs"/>
              </a:defRPr>
            </a:lvl9pPr>
          </a:lstStyle>
          <a:p>
            <a:r>
              <a:rPr lang="en-GB" kern="0" dirty="0"/>
              <a:t>Debt</a:t>
            </a:r>
          </a:p>
          <a:p>
            <a:r>
              <a:rPr lang="en-GB" kern="0" dirty="0"/>
              <a:t>Dependency</a:t>
            </a:r>
          </a:p>
          <a:p>
            <a:r>
              <a:rPr lang="en-GB" u="sng" kern="0" dirty="0"/>
              <a:t>Market distortion</a:t>
            </a:r>
          </a:p>
          <a:p>
            <a:endParaRPr lang="en-GB" kern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else</a:t>
            </a:r>
            <a:r>
              <a:rPr lang="en-GB" i="1" dirty="0"/>
              <a:t> </a:t>
            </a:r>
            <a:r>
              <a:rPr lang="en-GB" dirty="0"/>
              <a:t>did QE bring us?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42CF-12C1-4411-B532-E91306108269}" type="datetime4">
              <a:rPr lang="en-GB" smtClean="0"/>
              <a:pPr/>
              <a:t>19 May 2025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6AF-1811-4E27-A96F-54109F1D0275}" type="slidenum">
              <a:rPr lang="en-GB" smtClean="0"/>
              <a:pPr/>
              <a:t>63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020640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47692" y="1320403"/>
            <a:ext cx="8291512" cy="3480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202417" indent="-20241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•"/>
              <a:defRPr sz="1800">
                <a:solidFill>
                  <a:srgbClr val="3F4548"/>
                </a:solidFill>
                <a:latin typeface="+mn-lt"/>
                <a:ea typeface="+mn-ea"/>
                <a:cs typeface="+mn-cs"/>
              </a:defRPr>
            </a:lvl1pPr>
            <a:lvl2pPr marL="538190" indent="-201226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–"/>
              <a:defRPr sz="1500">
                <a:solidFill>
                  <a:srgbClr val="3F4548"/>
                </a:solidFill>
                <a:latin typeface="+mn-lt"/>
                <a:cs typeface="+mn-cs"/>
              </a:defRPr>
            </a:lvl2pPr>
            <a:lvl3pPr marL="803713" indent="-130975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•"/>
              <a:defRPr>
                <a:solidFill>
                  <a:srgbClr val="3F4548"/>
                </a:solidFill>
                <a:latin typeface="+mn-lt"/>
                <a:cs typeface="+mn-cs"/>
              </a:defRPr>
            </a:lvl3pPr>
            <a:lvl4pPr marL="1075189" indent="-13693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–"/>
              <a:defRPr sz="1200">
                <a:solidFill>
                  <a:srgbClr val="3F4548"/>
                </a:solidFill>
                <a:latin typeface="+mn-lt"/>
                <a:cs typeface="+mn-cs"/>
              </a:defRPr>
            </a:lvl4pPr>
            <a:lvl5pPr marL="1344283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Font typeface="Arial" pitchFamily="34" charset="0"/>
              <a:buChar char="•"/>
              <a:defRPr sz="1100">
                <a:solidFill>
                  <a:srgbClr val="3F4548"/>
                </a:solidFill>
                <a:latin typeface="+mn-lt"/>
                <a:cs typeface="+mn-cs"/>
              </a:defRPr>
            </a:lvl5pPr>
            <a:lvl6pPr marL="1687200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»"/>
              <a:defRPr sz="1100">
                <a:solidFill>
                  <a:srgbClr val="0D2E64"/>
                </a:solidFill>
                <a:latin typeface="+mn-lt"/>
                <a:cs typeface="+mn-cs"/>
              </a:defRPr>
            </a:lvl6pPr>
            <a:lvl7pPr marL="2030117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»"/>
              <a:defRPr sz="1100">
                <a:solidFill>
                  <a:srgbClr val="0D2E64"/>
                </a:solidFill>
                <a:latin typeface="+mn-lt"/>
                <a:cs typeface="+mn-cs"/>
              </a:defRPr>
            </a:lvl7pPr>
            <a:lvl8pPr marL="2373035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»"/>
              <a:defRPr sz="1100">
                <a:solidFill>
                  <a:srgbClr val="0D2E64"/>
                </a:solidFill>
                <a:latin typeface="+mn-lt"/>
                <a:cs typeface="+mn-cs"/>
              </a:defRPr>
            </a:lvl8pPr>
            <a:lvl9pPr marL="2715952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»"/>
              <a:defRPr sz="1100">
                <a:solidFill>
                  <a:srgbClr val="0D2E64"/>
                </a:solidFill>
                <a:latin typeface="+mn-lt"/>
                <a:cs typeface="+mn-cs"/>
              </a:defRPr>
            </a:lvl9pPr>
          </a:lstStyle>
          <a:p>
            <a:r>
              <a:rPr lang="en-GB" dirty="0"/>
              <a:t>In 2016 Austria sold 2bn Euros of 70-year debt at 1.5%</a:t>
            </a:r>
          </a:p>
          <a:p>
            <a:endParaRPr lang="en-GB" dirty="0"/>
          </a:p>
          <a:p>
            <a:r>
              <a:rPr lang="en-GB" dirty="0"/>
              <a:t>Consider the risks:</a:t>
            </a:r>
          </a:p>
          <a:p>
            <a:pPr lvl="1"/>
            <a:r>
              <a:rPr lang="en-GB" sz="1600" dirty="0"/>
              <a:t>Long term, very high duration</a:t>
            </a:r>
          </a:p>
          <a:p>
            <a:pPr lvl="1"/>
            <a:r>
              <a:rPr lang="en-GB" sz="1600" dirty="0"/>
              <a:t>Will the Euro exist in 70 years’ time?</a:t>
            </a:r>
          </a:p>
          <a:p>
            <a:pPr lvl="1"/>
            <a:endParaRPr lang="en-GB" sz="1600" kern="0" dirty="0"/>
          </a:p>
          <a:p>
            <a:r>
              <a:rPr lang="en-GB" kern="0" dirty="0"/>
              <a:t>For context, for SII, EIOPA deem the last liquid point for the Euro to be 20 years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(extreme) search for yield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42CF-12C1-4411-B532-E91306108269}" type="datetime4">
              <a:rPr lang="en-GB" smtClean="0"/>
              <a:pPr/>
              <a:t>19 May 2025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6AF-1811-4E27-A96F-54109F1D0275}" type="slidenum">
              <a:rPr lang="en-GB" smtClean="0"/>
              <a:pPr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778707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47692" y="1320403"/>
            <a:ext cx="8291512" cy="3480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202417" indent="-20241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•"/>
              <a:defRPr sz="1800">
                <a:solidFill>
                  <a:srgbClr val="3F4548"/>
                </a:solidFill>
                <a:latin typeface="+mn-lt"/>
                <a:ea typeface="+mn-ea"/>
                <a:cs typeface="+mn-cs"/>
              </a:defRPr>
            </a:lvl1pPr>
            <a:lvl2pPr marL="538190" indent="-201226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–"/>
              <a:defRPr sz="1500">
                <a:solidFill>
                  <a:srgbClr val="3F4548"/>
                </a:solidFill>
                <a:latin typeface="+mn-lt"/>
                <a:cs typeface="+mn-cs"/>
              </a:defRPr>
            </a:lvl2pPr>
            <a:lvl3pPr marL="803713" indent="-130975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•"/>
              <a:defRPr>
                <a:solidFill>
                  <a:srgbClr val="3F4548"/>
                </a:solidFill>
                <a:latin typeface="+mn-lt"/>
                <a:cs typeface="+mn-cs"/>
              </a:defRPr>
            </a:lvl3pPr>
            <a:lvl4pPr marL="1075189" indent="-13693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–"/>
              <a:defRPr sz="1200">
                <a:solidFill>
                  <a:srgbClr val="3F4548"/>
                </a:solidFill>
                <a:latin typeface="+mn-lt"/>
                <a:cs typeface="+mn-cs"/>
              </a:defRPr>
            </a:lvl4pPr>
            <a:lvl5pPr marL="1344283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Font typeface="Arial" pitchFamily="34" charset="0"/>
              <a:buChar char="•"/>
              <a:defRPr sz="1100">
                <a:solidFill>
                  <a:srgbClr val="3F4548"/>
                </a:solidFill>
                <a:latin typeface="+mn-lt"/>
                <a:cs typeface="+mn-cs"/>
              </a:defRPr>
            </a:lvl5pPr>
            <a:lvl6pPr marL="1687200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»"/>
              <a:defRPr sz="1100">
                <a:solidFill>
                  <a:srgbClr val="0D2E64"/>
                </a:solidFill>
                <a:latin typeface="+mn-lt"/>
                <a:cs typeface="+mn-cs"/>
              </a:defRPr>
            </a:lvl6pPr>
            <a:lvl7pPr marL="2030117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»"/>
              <a:defRPr sz="1100">
                <a:solidFill>
                  <a:srgbClr val="0D2E64"/>
                </a:solidFill>
                <a:latin typeface="+mn-lt"/>
                <a:cs typeface="+mn-cs"/>
              </a:defRPr>
            </a:lvl7pPr>
            <a:lvl8pPr marL="2373035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»"/>
              <a:defRPr sz="1100">
                <a:solidFill>
                  <a:srgbClr val="0D2E64"/>
                </a:solidFill>
                <a:latin typeface="+mn-lt"/>
                <a:cs typeface="+mn-cs"/>
              </a:defRPr>
            </a:lvl8pPr>
            <a:lvl9pPr marL="2715952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»"/>
              <a:defRPr sz="1100">
                <a:solidFill>
                  <a:srgbClr val="0D2E64"/>
                </a:solidFill>
                <a:latin typeface="+mn-lt"/>
                <a:cs typeface="+mn-cs"/>
              </a:defRPr>
            </a:lvl9pPr>
          </a:lstStyle>
          <a:p>
            <a:r>
              <a:rPr lang="en-GB" dirty="0"/>
              <a:t>In 2016 Austria sold 2bn Euros of 70-year debt at 1.5%</a:t>
            </a:r>
          </a:p>
          <a:p>
            <a:r>
              <a:rPr lang="en-GB" b="1" dirty="0">
                <a:solidFill>
                  <a:srgbClr val="FF0000"/>
                </a:solidFill>
              </a:rPr>
              <a:t>In 2017 Austria sold 3.5bn Euros of 100-year debt at 2.1%</a:t>
            </a:r>
          </a:p>
          <a:p>
            <a:r>
              <a:rPr lang="en-GB" dirty="0"/>
              <a:t>Consider the risks:</a:t>
            </a:r>
          </a:p>
          <a:p>
            <a:pPr lvl="1"/>
            <a:r>
              <a:rPr lang="en-GB" sz="1600" dirty="0"/>
              <a:t>Long term, very high duration</a:t>
            </a:r>
          </a:p>
          <a:p>
            <a:pPr lvl="1"/>
            <a:r>
              <a:rPr lang="en-GB" sz="1600" dirty="0"/>
              <a:t>Will the Euro exist in 70 years’ time?</a:t>
            </a:r>
          </a:p>
          <a:p>
            <a:pPr lvl="1"/>
            <a:endParaRPr lang="en-GB" sz="1600" kern="0" dirty="0"/>
          </a:p>
          <a:p>
            <a:r>
              <a:rPr lang="en-GB" kern="0" dirty="0"/>
              <a:t>For context, for SII, EIOPA deem the last liquid point for the Euro to be 20 years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(extreme) search for yield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42CF-12C1-4411-B532-E91306108269}" type="datetime4">
              <a:rPr lang="en-GB" smtClean="0"/>
              <a:pPr/>
              <a:t>19 May 2025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6AF-1811-4E27-A96F-54109F1D0275}" type="slidenum">
              <a:rPr lang="en-GB" smtClean="0"/>
              <a:pPr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83791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47692" y="1320403"/>
            <a:ext cx="8291512" cy="3480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202417" indent="-20241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•"/>
              <a:defRPr sz="1800">
                <a:solidFill>
                  <a:srgbClr val="3F4548"/>
                </a:solidFill>
                <a:latin typeface="+mn-lt"/>
                <a:ea typeface="+mn-ea"/>
                <a:cs typeface="+mn-cs"/>
              </a:defRPr>
            </a:lvl1pPr>
            <a:lvl2pPr marL="538190" indent="-201226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–"/>
              <a:defRPr sz="1500">
                <a:solidFill>
                  <a:srgbClr val="3F4548"/>
                </a:solidFill>
                <a:latin typeface="+mn-lt"/>
                <a:cs typeface="+mn-cs"/>
              </a:defRPr>
            </a:lvl2pPr>
            <a:lvl3pPr marL="803713" indent="-130975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•"/>
              <a:defRPr>
                <a:solidFill>
                  <a:srgbClr val="3F4548"/>
                </a:solidFill>
                <a:latin typeface="+mn-lt"/>
                <a:cs typeface="+mn-cs"/>
              </a:defRPr>
            </a:lvl3pPr>
            <a:lvl4pPr marL="1075189" indent="-13693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–"/>
              <a:defRPr sz="1200">
                <a:solidFill>
                  <a:srgbClr val="3F4548"/>
                </a:solidFill>
                <a:latin typeface="+mn-lt"/>
                <a:cs typeface="+mn-cs"/>
              </a:defRPr>
            </a:lvl4pPr>
            <a:lvl5pPr marL="1344283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Font typeface="Arial" pitchFamily="34" charset="0"/>
              <a:buChar char="•"/>
              <a:defRPr sz="1100">
                <a:solidFill>
                  <a:srgbClr val="3F4548"/>
                </a:solidFill>
                <a:latin typeface="+mn-lt"/>
                <a:cs typeface="+mn-cs"/>
              </a:defRPr>
            </a:lvl5pPr>
            <a:lvl6pPr marL="1687200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»"/>
              <a:defRPr sz="1100">
                <a:solidFill>
                  <a:srgbClr val="0D2E64"/>
                </a:solidFill>
                <a:latin typeface="+mn-lt"/>
                <a:cs typeface="+mn-cs"/>
              </a:defRPr>
            </a:lvl6pPr>
            <a:lvl7pPr marL="2030117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»"/>
              <a:defRPr sz="1100">
                <a:solidFill>
                  <a:srgbClr val="0D2E64"/>
                </a:solidFill>
                <a:latin typeface="+mn-lt"/>
                <a:cs typeface="+mn-cs"/>
              </a:defRPr>
            </a:lvl7pPr>
            <a:lvl8pPr marL="2373035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»"/>
              <a:defRPr sz="1100">
                <a:solidFill>
                  <a:srgbClr val="0D2E64"/>
                </a:solidFill>
                <a:latin typeface="+mn-lt"/>
                <a:cs typeface="+mn-cs"/>
              </a:defRPr>
            </a:lvl8pPr>
            <a:lvl9pPr marL="2715952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»"/>
              <a:defRPr sz="1100">
                <a:solidFill>
                  <a:srgbClr val="0D2E64"/>
                </a:solidFill>
                <a:latin typeface="+mn-lt"/>
                <a:cs typeface="+mn-cs"/>
              </a:defRPr>
            </a:lvl9pPr>
          </a:lstStyle>
          <a:p>
            <a:endParaRPr lang="en-GB" kern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Yet the market is (implied) calm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42CF-12C1-4411-B532-E91306108269}" type="datetime4">
              <a:rPr lang="en-GB" smtClean="0"/>
              <a:pPr/>
              <a:t>19 May 2025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6AF-1811-4E27-A96F-54109F1D0275}" type="slidenum">
              <a:rPr lang="en-GB" smtClean="0"/>
              <a:pPr/>
              <a:t>66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0666624"/>
              </p:ext>
            </p:extLst>
          </p:nvPr>
        </p:nvGraphicFramePr>
        <p:xfrm>
          <a:off x="896423" y="1002237"/>
          <a:ext cx="7289249" cy="31485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Oval 5"/>
          <p:cNvSpPr/>
          <p:nvPr/>
        </p:nvSpPr>
        <p:spPr>
          <a:xfrm>
            <a:off x="3131840" y="3053097"/>
            <a:ext cx="576064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7533926" y="3064487"/>
            <a:ext cx="576064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710666" y="994835"/>
            <a:ext cx="2173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Similar confidence, outlook, sentiment now vs. 2005?</a:t>
            </a:r>
          </a:p>
        </p:txBody>
      </p:sp>
    </p:spTree>
    <p:extLst>
      <p:ext uri="{BB962C8B-B14F-4D97-AF65-F5344CB8AC3E}">
        <p14:creationId xmlns:p14="http://schemas.microsoft.com/office/powerpoint/2010/main" val="316313777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47692" y="1320403"/>
            <a:ext cx="8291512" cy="3480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202417" indent="-20241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•"/>
              <a:defRPr sz="1800">
                <a:solidFill>
                  <a:srgbClr val="3F4548"/>
                </a:solidFill>
                <a:latin typeface="+mn-lt"/>
                <a:ea typeface="+mn-ea"/>
                <a:cs typeface="+mn-cs"/>
              </a:defRPr>
            </a:lvl1pPr>
            <a:lvl2pPr marL="538190" indent="-201226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–"/>
              <a:defRPr sz="1500">
                <a:solidFill>
                  <a:srgbClr val="3F4548"/>
                </a:solidFill>
                <a:latin typeface="+mn-lt"/>
                <a:cs typeface="+mn-cs"/>
              </a:defRPr>
            </a:lvl2pPr>
            <a:lvl3pPr marL="803713" indent="-130975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•"/>
              <a:defRPr>
                <a:solidFill>
                  <a:srgbClr val="3F4548"/>
                </a:solidFill>
                <a:latin typeface="+mn-lt"/>
                <a:cs typeface="+mn-cs"/>
              </a:defRPr>
            </a:lvl3pPr>
            <a:lvl4pPr marL="1075189" indent="-13693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–"/>
              <a:defRPr sz="1200">
                <a:solidFill>
                  <a:srgbClr val="3F4548"/>
                </a:solidFill>
                <a:latin typeface="+mn-lt"/>
                <a:cs typeface="+mn-cs"/>
              </a:defRPr>
            </a:lvl4pPr>
            <a:lvl5pPr marL="1344283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Font typeface="Arial" pitchFamily="34" charset="0"/>
              <a:buChar char="•"/>
              <a:defRPr sz="1100">
                <a:solidFill>
                  <a:srgbClr val="3F4548"/>
                </a:solidFill>
                <a:latin typeface="+mn-lt"/>
                <a:cs typeface="+mn-cs"/>
              </a:defRPr>
            </a:lvl5pPr>
            <a:lvl6pPr marL="1687200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»"/>
              <a:defRPr sz="1100">
                <a:solidFill>
                  <a:srgbClr val="0D2E64"/>
                </a:solidFill>
                <a:latin typeface="+mn-lt"/>
                <a:cs typeface="+mn-cs"/>
              </a:defRPr>
            </a:lvl6pPr>
            <a:lvl7pPr marL="2030117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»"/>
              <a:defRPr sz="1100">
                <a:solidFill>
                  <a:srgbClr val="0D2E64"/>
                </a:solidFill>
                <a:latin typeface="+mn-lt"/>
                <a:cs typeface="+mn-cs"/>
              </a:defRPr>
            </a:lvl7pPr>
            <a:lvl8pPr marL="2373035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»"/>
              <a:defRPr sz="1100">
                <a:solidFill>
                  <a:srgbClr val="0D2E64"/>
                </a:solidFill>
                <a:latin typeface="+mn-lt"/>
                <a:cs typeface="+mn-cs"/>
              </a:defRPr>
            </a:lvl8pPr>
            <a:lvl9pPr marL="2715952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»"/>
              <a:defRPr sz="1100">
                <a:solidFill>
                  <a:srgbClr val="0D2E64"/>
                </a:solidFill>
                <a:latin typeface="+mn-lt"/>
                <a:cs typeface="+mn-cs"/>
              </a:defRPr>
            </a:lvl9pPr>
          </a:lstStyle>
          <a:p>
            <a:r>
              <a:rPr lang="en-GB" kern="0" dirty="0"/>
              <a:t>Debt</a:t>
            </a:r>
          </a:p>
          <a:p>
            <a:r>
              <a:rPr lang="en-GB" kern="0" dirty="0"/>
              <a:t>Dependency</a:t>
            </a:r>
          </a:p>
          <a:p>
            <a:r>
              <a:rPr lang="en-GB" kern="0" dirty="0"/>
              <a:t>Market distortion</a:t>
            </a:r>
          </a:p>
          <a:p>
            <a:r>
              <a:rPr lang="en-GB" u="sng" kern="0" dirty="0"/>
              <a:t>Pension deficits</a:t>
            </a:r>
          </a:p>
          <a:p>
            <a:endParaRPr lang="en-GB" kern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else</a:t>
            </a:r>
            <a:r>
              <a:rPr lang="en-GB" i="1" dirty="0"/>
              <a:t> </a:t>
            </a:r>
            <a:r>
              <a:rPr lang="en-GB" dirty="0"/>
              <a:t>did QE bring us?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42CF-12C1-4411-B532-E91306108269}" type="datetime4">
              <a:rPr lang="en-GB" smtClean="0"/>
              <a:pPr/>
              <a:t>19 May 2025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6AF-1811-4E27-A96F-54109F1D0275}" type="slidenum">
              <a:rPr lang="en-GB" smtClean="0"/>
              <a:pPr/>
              <a:t>67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959275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else</a:t>
            </a:r>
            <a:r>
              <a:rPr lang="en-GB" i="1" dirty="0"/>
              <a:t> </a:t>
            </a:r>
            <a:r>
              <a:rPr lang="en-GB" dirty="0"/>
              <a:t>did QE bring us?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42CF-12C1-4411-B532-E91306108269}" type="datetime4">
              <a:rPr lang="en-GB" smtClean="0"/>
              <a:pPr/>
              <a:t>19 May 2025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6AF-1811-4E27-A96F-54109F1D0275}" type="slidenum">
              <a:rPr lang="en-GB" smtClean="0"/>
              <a:pPr/>
              <a:t>68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47692" y="1320403"/>
            <a:ext cx="8291512" cy="3480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202417" indent="-20241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•"/>
              <a:defRPr sz="1800">
                <a:solidFill>
                  <a:srgbClr val="3F4548"/>
                </a:solidFill>
                <a:latin typeface="+mn-lt"/>
                <a:ea typeface="+mn-ea"/>
                <a:cs typeface="+mn-cs"/>
              </a:defRPr>
            </a:lvl1pPr>
            <a:lvl2pPr marL="538190" indent="-201226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–"/>
              <a:defRPr sz="1500">
                <a:solidFill>
                  <a:srgbClr val="3F4548"/>
                </a:solidFill>
                <a:latin typeface="+mn-lt"/>
                <a:cs typeface="+mn-cs"/>
              </a:defRPr>
            </a:lvl2pPr>
            <a:lvl3pPr marL="803713" indent="-130975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•"/>
              <a:defRPr>
                <a:solidFill>
                  <a:srgbClr val="3F4548"/>
                </a:solidFill>
                <a:latin typeface="+mn-lt"/>
                <a:cs typeface="+mn-cs"/>
              </a:defRPr>
            </a:lvl3pPr>
            <a:lvl4pPr marL="1075189" indent="-13693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–"/>
              <a:defRPr sz="1200">
                <a:solidFill>
                  <a:srgbClr val="3F4548"/>
                </a:solidFill>
                <a:latin typeface="+mn-lt"/>
                <a:cs typeface="+mn-cs"/>
              </a:defRPr>
            </a:lvl4pPr>
            <a:lvl5pPr marL="1344283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Font typeface="Arial" pitchFamily="34" charset="0"/>
              <a:buChar char="•"/>
              <a:defRPr sz="1100">
                <a:solidFill>
                  <a:srgbClr val="3F4548"/>
                </a:solidFill>
                <a:latin typeface="+mn-lt"/>
                <a:cs typeface="+mn-cs"/>
              </a:defRPr>
            </a:lvl5pPr>
            <a:lvl6pPr marL="1687200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»"/>
              <a:defRPr sz="1100">
                <a:solidFill>
                  <a:srgbClr val="0D2E64"/>
                </a:solidFill>
                <a:latin typeface="+mn-lt"/>
                <a:cs typeface="+mn-cs"/>
              </a:defRPr>
            </a:lvl6pPr>
            <a:lvl7pPr marL="2030117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»"/>
              <a:defRPr sz="1100">
                <a:solidFill>
                  <a:srgbClr val="0D2E64"/>
                </a:solidFill>
                <a:latin typeface="+mn-lt"/>
                <a:cs typeface="+mn-cs"/>
              </a:defRPr>
            </a:lvl7pPr>
            <a:lvl8pPr marL="2373035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»"/>
              <a:defRPr sz="1100">
                <a:solidFill>
                  <a:srgbClr val="0D2E64"/>
                </a:solidFill>
                <a:latin typeface="+mn-lt"/>
                <a:cs typeface="+mn-cs"/>
              </a:defRPr>
            </a:lvl8pPr>
            <a:lvl9pPr marL="2715952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»"/>
              <a:defRPr sz="1100">
                <a:solidFill>
                  <a:srgbClr val="0D2E64"/>
                </a:solidFill>
                <a:latin typeface="+mn-lt"/>
                <a:cs typeface="+mn-cs"/>
              </a:defRPr>
            </a:lvl9pPr>
          </a:lstStyle>
          <a:p>
            <a:r>
              <a:rPr lang="en-GB" kern="0" dirty="0"/>
              <a:t>Debt</a:t>
            </a:r>
          </a:p>
          <a:p>
            <a:r>
              <a:rPr lang="en-GB" kern="0" dirty="0"/>
              <a:t>Dependency</a:t>
            </a:r>
          </a:p>
          <a:p>
            <a:r>
              <a:rPr lang="en-GB" kern="0" dirty="0"/>
              <a:t>Market distortion</a:t>
            </a:r>
          </a:p>
          <a:p>
            <a:r>
              <a:rPr lang="en-GB" kern="0" dirty="0"/>
              <a:t>Pension deficits</a:t>
            </a:r>
          </a:p>
          <a:p>
            <a:r>
              <a:rPr lang="en-GB" u="sng" kern="0" dirty="0"/>
              <a:t>A new predicament</a:t>
            </a:r>
          </a:p>
          <a:p>
            <a:endParaRPr lang="en-GB" kern="0" dirty="0"/>
          </a:p>
        </p:txBody>
      </p:sp>
    </p:spTree>
    <p:extLst>
      <p:ext uri="{BB962C8B-B14F-4D97-AF65-F5344CB8AC3E}">
        <p14:creationId xmlns:p14="http://schemas.microsoft.com/office/powerpoint/2010/main" val="137149422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else</a:t>
            </a:r>
            <a:r>
              <a:rPr lang="en-GB" i="1" dirty="0"/>
              <a:t> </a:t>
            </a:r>
            <a:r>
              <a:rPr lang="en-GB" dirty="0"/>
              <a:t>did QE bring us?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42CF-12C1-4411-B532-E91306108269}" type="datetime4">
              <a:rPr lang="en-GB" smtClean="0"/>
              <a:pPr/>
              <a:t>19 May 2025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6AF-1811-4E27-A96F-54109F1D0275}" type="slidenum">
              <a:rPr lang="en-GB" smtClean="0"/>
              <a:pPr/>
              <a:t>69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47692" y="1320403"/>
            <a:ext cx="8291512" cy="3480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202417" indent="-20241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•"/>
              <a:defRPr sz="1800">
                <a:solidFill>
                  <a:srgbClr val="3F4548"/>
                </a:solidFill>
                <a:latin typeface="+mn-lt"/>
                <a:ea typeface="+mn-ea"/>
                <a:cs typeface="+mn-cs"/>
              </a:defRPr>
            </a:lvl1pPr>
            <a:lvl2pPr marL="538190" indent="-201226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–"/>
              <a:defRPr sz="1500">
                <a:solidFill>
                  <a:srgbClr val="3F4548"/>
                </a:solidFill>
                <a:latin typeface="+mn-lt"/>
                <a:cs typeface="+mn-cs"/>
              </a:defRPr>
            </a:lvl2pPr>
            <a:lvl3pPr marL="803713" indent="-130975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•"/>
              <a:defRPr>
                <a:solidFill>
                  <a:srgbClr val="3F4548"/>
                </a:solidFill>
                <a:latin typeface="+mn-lt"/>
                <a:cs typeface="+mn-cs"/>
              </a:defRPr>
            </a:lvl3pPr>
            <a:lvl4pPr marL="1075189" indent="-13693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–"/>
              <a:defRPr sz="1200">
                <a:solidFill>
                  <a:srgbClr val="3F4548"/>
                </a:solidFill>
                <a:latin typeface="+mn-lt"/>
                <a:cs typeface="+mn-cs"/>
              </a:defRPr>
            </a:lvl4pPr>
            <a:lvl5pPr marL="1344283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Font typeface="Arial" pitchFamily="34" charset="0"/>
              <a:buChar char="•"/>
              <a:defRPr sz="1100">
                <a:solidFill>
                  <a:srgbClr val="3F4548"/>
                </a:solidFill>
                <a:latin typeface="+mn-lt"/>
                <a:cs typeface="+mn-cs"/>
              </a:defRPr>
            </a:lvl5pPr>
            <a:lvl6pPr marL="1687200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»"/>
              <a:defRPr sz="1100">
                <a:solidFill>
                  <a:srgbClr val="0D2E64"/>
                </a:solidFill>
                <a:latin typeface="+mn-lt"/>
                <a:cs typeface="+mn-cs"/>
              </a:defRPr>
            </a:lvl6pPr>
            <a:lvl7pPr marL="2030117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»"/>
              <a:defRPr sz="1100">
                <a:solidFill>
                  <a:srgbClr val="0D2E64"/>
                </a:solidFill>
                <a:latin typeface="+mn-lt"/>
                <a:cs typeface="+mn-cs"/>
              </a:defRPr>
            </a:lvl7pPr>
            <a:lvl8pPr marL="2373035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»"/>
              <a:defRPr sz="1100">
                <a:solidFill>
                  <a:srgbClr val="0D2E64"/>
                </a:solidFill>
                <a:latin typeface="+mn-lt"/>
                <a:cs typeface="+mn-cs"/>
              </a:defRPr>
            </a:lvl8pPr>
            <a:lvl9pPr marL="2715952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»"/>
              <a:defRPr sz="1100">
                <a:solidFill>
                  <a:srgbClr val="0D2E64"/>
                </a:solidFill>
                <a:latin typeface="+mn-lt"/>
                <a:cs typeface="+mn-cs"/>
              </a:defRPr>
            </a:lvl9pPr>
          </a:lstStyle>
          <a:p>
            <a:r>
              <a:rPr lang="en-GB" kern="0" dirty="0"/>
              <a:t>Debt</a:t>
            </a:r>
          </a:p>
          <a:p>
            <a:r>
              <a:rPr lang="en-GB" kern="0" dirty="0"/>
              <a:t>Dependency</a:t>
            </a:r>
          </a:p>
          <a:p>
            <a:r>
              <a:rPr lang="en-GB" kern="0" dirty="0"/>
              <a:t>Market distortion</a:t>
            </a:r>
          </a:p>
          <a:p>
            <a:r>
              <a:rPr lang="en-GB" kern="0" dirty="0"/>
              <a:t>Pension deficits</a:t>
            </a:r>
          </a:p>
          <a:p>
            <a:r>
              <a:rPr lang="en-GB" u="sng" kern="0" dirty="0"/>
              <a:t>A new predicament</a:t>
            </a:r>
          </a:p>
          <a:p>
            <a:pPr lvl="1"/>
            <a:r>
              <a:rPr lang="en-GB" kern="0" dirty="0"/>
              <a:t>Central bank cannot walk away</a:t>
            </a:r>
          </a:p>
          <a:p>
            <a:pPr lvl="1"/>
            <a:r>
              <a:rPr lang="en-GB" kern="0" dirty="0"/>
              <a:t>Nor can it stay there forever</a:t>
            </a:r>
          </a:p>
          <a:p>
            <a:pPr lvl="1"/>
            <a:r>
              <a:rPr lang="en-GB" kern="0" dirty="0"/>
              <a:t>How does it extract itself?</a:t>
            </a:r>
          </a:p>
          <a:p>
            <a:endParaRPr lang="en-GB" kern="0" dirty="0"/>
          </a:p>
        </p:txBody>
      </p:sp>
    </p:spTree>
    <p:extLst>
      <p:ext uri="{BB962C8B-B14F-4D97-AF65-F5344CB8AC3E}">
        <p14:creationId xmlns:p14="http://schemas.microsoft.com/office/powerpoint/2010/main" val="3616938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Does the current mandate make sense?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42CF-12C1-4411-B532-E91306108269}" type="datetime4">
              <a:rPr lang="en-GB" smtClean="0"/>
              <a:pPr/>
              <a:t>19 May 2025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6AF-1811-4E27-A96F-54109F1D0275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 bwMode="auto">
          <a:xfrm>
            <a:off x="547692" y="1320403"/>
            <a:ext cx="8291512" cy="3480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202417" indent="-20241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•"/>
              <a:defRPr sz="1800">
                <a:solidFill>
                  <a:srgbClr val="3F4548"/>
                </a:solidFill>
                <a:latin typeface="+mn-lt"/>
                <a:ea typeface="+mn-ea"/>
                <a:cs typeface="+mn-cs"/>
              </a:defRPr>
            </a:lvl1pPr>
            <a:lvl2pPr marL="538190" indent="-201226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–"/>
              <a:defRPr sz="1500">
                <a:solidFill>
                  <a:srgbClr val="3F4548"/>
                </a:solidFill>
                <a:latin typeface="+mn-lt"/>
                <a:cs typeface="+mn-cs"/>
              </a:defRPr>
            </a:lvl2pPr>
            <a:lvl3pPr marL="803713" indent="-130975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•"/>
              <a:defRPr>
                <a:solidFill>
                  <a:srgbClr val="3F4548"/>
                </a:solidFill>
                <a:latin typeface="+mn-lt"/>
                <a:cs typeface="+mn-cs"/>
              </a:defRPr>
            </a:lvl3pPr>
            <a:lvl4pPr marL="1075189" indent="-13693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–"/>
              <a:defRPr sz="1200">
                <a:solidFill>
                  <a:srgbClr val="3F4548"/>
                </a:solidFill>
                <a:latin typeface="+mn-lt"/>
                <a:cs typeface="+mn-cs"/>
              </a:defRPr>
            </a:lvl4pPr>
            <a:lvl5pPr marL="1344283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Font typeface="Arial" pitchFamily="34" charset="0"/>
              <a:buChar char="•"/>
              <a:defRPr sz="1100">
                <a:solidFill>
                  <a:srgbClr val="3F4548"/>
                </a:solidFill>
                <a:latin typeface="+mn-lt"/>
                <a:cs typeface="+mn-cs"/>
              </a:defRPr>
            </a:lvl5pPr>
            <a:lvl6pPr marL="1687200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»"/>
              <a:defRPr sz="1100">
                <a:solidFill>
                  <a:srgbClr val="0D2E64"/>
                </a:solidFill>
                <a:latin typeface="+mn-lt"/>
                <a:cs typeface="+mn-cs"/>
              </a:defRPr>
            </a:lvl6pPr>
            <a:lvl7pPr marL="2030117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»"/>
              <a:defRPr sz="1100">
                <a:solidFill>
                  <a:srgbClr val="0D2E64"/>
                </a:solidFill>
                <a:latin typeface="+mn-lt"/>
                <a:cs typeface="+mn-cs"/>
              </a:defRPr>
            </a:lvl7pPr>
            <a:lvl8pPr marL="2373035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»"/>
              <a:defRPr sz="1100">
                <a:solidFill>
                  <a:srgbClr val="0D2E64"/>
                </a:solidFill>
                <a:latin typeface="+mn-lt"/>
                <a:cs typeface="+mn-cs"/>
              </a:defRPr>
            </a:lvl8pPr>
            <a:lvl9pPr marL="2715952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»"/>
              <a:defRPr sz="1100">
                <a:solidFill>
                  <a:srgbClr val="0D2E64"/>
                </a:solidFill>
                <a:latin typeface="+mn-lt"/>
                <a:cs typeface="+mn-cs"/>
              </a:defRPr>
            </a:lvl9pPr>
          </a:lstStyle>
          <a:p>
            <a:r>
              <a:rPr lang="en-GB" kern="0" dirty="0"/>
              <a:t>Why a single metric?</a:t>
            </a:r>
          </a:p>
          <a:p>
            <a:r>
              <a:rPr lang="en-GB" kern="0" dirty="0"/>
              <a:t>Why 2%?</a:t>
            </a:r>
          </a:p>
          <a:p>
            <a:endParaRPr lang="en-GB" kern="0" dirty="0"/>
          </a:p>
        </p:txBody>
      </p:sp>
    </p:spTree>
    <p:extLst>
      <p:ext uri="{BB962C8B-B14F-4D97-AF65-F5344CB8AC3E}">
        <p14:creationId xmlns:p14="http://schemas.microsoft.com/office/powerpoint/2010/main" val="67480456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42CF-12C1-4411-B532-E91306108269}" type="datetime4">
              <a:rPr lang="en-GB" smtClean="0"/>
              <a:pPr/>
              <a:t>19 May 2025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6AF-1811-4E27-A96F-54109F1D0275}" type="slidenum">
              <a:rPr lang="en-GB" smtClean="0"/>
              <a:pPr/>
              <a:t>70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395292" y="1600207"/>
            <a:ext cx="8234358" cy="971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D9AB1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9AB16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9AB16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9AB16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9AB16"/>
                </a:solidFill>
                <a:latin typeface="Arial" charset="0"/>
                <a:cs typeface="Arial" charset="0"/>
              </a:defRPr>
            </a:lvl5pPr>
            <a:lvl6pPr marL="342918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9AB16"/>
                </a:solidFill>
                <a:latin typeface="Arial" charset="0"/>
                <a:cs typeface="Arial" charset="0"/>
              </a:defRPr>
            </a:lvl6pPr>
            <a:lvl7pPr marL="685835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9AB16"/>
                </a:solidFill>
                <a:latin typeface="Arial" charset="0"/>
                <a:cs typeface="Arial" charset="0"/>
              </a:defRPr>
            </a:lvl7pPr>
            <a:lvl8pPr marL="1028751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9AB16"/>
                </a:solidFill>
                <a:latin typeface="Arial" charset="0"/>
                <a:cs typeface="Arial" charset="0"/>
              </a:defRPr>
            </a:lvl8pPr>
            <a:lvl9pPr marL="1371669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9AB16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GB" dirty="0"/>
              <a:t>How will QE unwind?</a:t>
            </a:r>
            <a:endParaRPr lang="en-GB" kern="0" dirty="0"/>
          </a:p>
        </p:txBody>
      </p:sp>
    </p:spTree>
    <p:extLst>
      <p:ext uri="{BB962C8B-B14F-4D97-AF65-F5344CB8AC3E}">
        <p14:creationId xmlns:p14="http://schemas.microsoft.com/office/powerpoint/2010/main" val="59332245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Q1 2017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42CF-12C1-4411-B532-E91306108269}" type="datetime4">
              <a:rPr lang="en-GB" smtClean="0"/>
              <a:pPr/>
              <a:t>19 May 2025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6AF-1811-4E27-A96F-54109F1D0275}" type="slidenum">
              <a:rPr lang="en-GB" smtClean="0"/>
              <a:pPr/>
              <a:t>71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47692" y="1320403"/>
            <a:ext cx="8291512" cy="3480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202417" indent="-20241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•"/>
              <a:defRPr sz="1800">
                <a:solidFill>
                  <a:srgbClr val="3F4548"/>
                </a:solidFill>
                <a:latin typeface="+mn-lt"/>
                <a:ea typeface="+mn-ea"/>
                <a:cs typeface="+mn-cs"/>
              </a:defRPr>
            </a:lvl1pPr>
            <a:lvl2pPr marL="538190" indent="-201226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–"/>
              <a:defRPr sz="1500">
                <a:solidFill>
                  <a:srgbClr val="3F4548"/>
                </a:solidFill>
                <a:latin typeface="+mn-lt"/>
                <a:cs typeface="+mn-cs"/>
              </a:defRPr>
            </a:lvl2pPr>
            <a:lvl3pPr marL="803713" indent="-130975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•"/>
              <a:defRPr>
                <a:solidFill>
                  <a:srgbClr val="3F4548"/>
                </a:solidFill>
                <a:latin typeface="+mn-lt"/>
                <a:cs typeface="+mn-cs"/>
              </a:defRPr>
            </a:lvl3pPr>
            <a:lvl4pPr marL="1075189" indent="-13693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–"/>
              <a:defRPr sz="1200">
                <a:solidFill>
                  <a:srgbClr val="3F4548"/>
                </a:solidFill>
                <a:latin typeface="+mn-lt"/>
                <a:cs typeface="+mn-cs"/>
              </a:defRPr>
            </a:lvl4pPr>
            <a:lvl5pPr marL="1344283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Font typeface="Arial" pitchFamily="34" charset="0"/>
              <a:buChar char="•"/>
              <a:defRPr sz="1100">
                <a:solidFill>
                  <a:srgbClr val="3F4548"/>
                </a:solidFill>
                <a:latin typeface="+mn-lt"/>
                <a:cs typeface="+mn-cs"/>
              </a:defRPr>
            </a:lvl5pPr>
            <a:lvl6pPr marL="1687200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»"/>
              <a:defRPr sz="1100">
                <a:solidFill>
                  <a:srgbClr val="0D2E64"/>
                </a:solidFill>
                <a:latin typeface="+mn-lt"/>
                <a:cs typeface="+mn-cs"/>
              </a:defRPr>
            </a:lvl6pPr>
            <a:lvl7pPr marL="2030117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»"/>
              <a:defRPr sz="1100">
                <a:solidFill>
                  <a:srgbClr val="0D2E64"/>
                </a:solidFill>
                <a:latin typeface="+mn-lt"/>
                <a:cs typeface="+mn-cs"/>
              </a:defRPr>
            </a:lvl7pPr>
            <a:lvl8pPr marL="2373035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»"/>
              <a:defRPr sz="1100">
                <a:solidFill>
                  <a:srgbClr val="0D2E64"/>
                </a:solidFill>
                <a:latin typeface="+mn-lt"/>
                <a:cs typeface="+mn-cs"/>
              </a:defRPr>
            </a:lvl8pPr>
            <a:lvl9pPr marL="2715952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»"/>
              <a:defRPr sz="1100">
                <a:solidFill>
                  <a:srgbClr val="0D2E64"/>
                </a:solidFill>
                <a:latin typeface="+mn-lt"/>
                <a:cs typeface="+mn-cs"/>
              </a:defRPr>
            </a:lvl9pPr>
          </a:lstStyle>
          <a:p>
            <a:endParaRPr lang="en-GB" kern="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685" y="986130"/>
            <a:ext cx="3866234" cy="345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53740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options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42CF-12C1-4411-B532-E91306108269}" type="datetime4">
              <a:rPr lang="en-GB" smtClean="0"/>
              <a:pPr/>
              <a:t>19 May 2025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6AF-1811-4E27-A96F-54109F1D0275}" type="slidenum">
              <a:rPr lang="en-GB" smtClean="0"/>
              <a:pPr/>
              <a:t>72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Sell bonds, reduce balance sheet</a:t>
            </a:r>
          </a:p>
          <a:p>
            <a:r>
              <a:rPr lang="en-GB" dirty="0"/>
              <a:t>Let bonds mature, with no repurchase</a:t>
            </a:r>
          </a:p>
          <a:p>
            <a:r>
              <a:rPr lang="en-GB" dirty="0"/>
              <a:t>Repurchase such that maturity and/or notional reduce over time</a:t>
            </a:r>
          </a:p>
          <a:p>
            <a:r>
              <a:rPr lang="en-GB" dirty="0"/>
              <a:t>Rollover indefinitely i.e. no unwind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712036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options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42CF-12C1-4411-B532-E91306108269}" type="datetime4">
              <a:rPr lang="en-GB" smtClean="0"/>
              <a:pPr/>
              <a:t>19 May 2025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6AF-1811-4E27-A96F-54109F1D0275}" type="slidenum">
              <a:rPr lang="en-GB" smtClean="0"/>
              <a:pPr/>
              <a:t>73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Sell bonds, reduce balance sheet</a:t>
            </a:r>
          </a:p>
          <a:p>
            <a:r>
              <a:rPr lang="en-GB" dirty="0"/>
              <a:t>Let bonds mature, with no repurchase</a:t>
            </a:r>
          </a:p>
          <a:p>
            <a:r>
              <a:rPr lang="en-GB" dirty="0"/>
              <a:t>Repurchase such that maturity and/or notional reduce over time</a:t>
            </a:r>
          </a:p>
          <a:p>
            <a:r>
              <a:rPr lang="en-GB" dirty="0"/>
              <a:t>Rollover indefinitely i.e. no unwind</a:t>
            </a:r>
          </a:p>
          <a:p>
            <a:endParaRPr lang="en-GB" dirty="0"/>
          </a:p>
          <a:p>
            <a:r>
              <a:rPr lang="en-GB" dirty="0"/>
              <a:t>+……when should rates rise?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438936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Balance of gilts if QE left to run off (£</a:t>
            </a:r>
            <a:r>
              <a:rPr lang="en-GB" dirty="0" err="1"/>
              <a:t>bn</a:t>
            </a:r>
            <a:r>
              <a:rPr lang="en-GB" dirty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42CF-12C1-4411-B532-E91306108269}" type="datetime4">
              <a:rPr lang="en-GB" smtClean="0"/>
              <a:pPr/>
              <a:t>19 May 2025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6AF-1811-4E27-A96F-54109F1D0275}" type="slidenum">
              <a:rPr lang="en-GB" smtClean="0"/>
              <a:pPr/>
              <a:t>74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graphicFrame>
        <p:nvGraphicFramePr>
          <p:cNvPr id="9" name="Chart 8"/>
          <p:cNvGraphicFramePr>
            <a:graphicFrameLocks/>
          </p:cNvGraphicFramePr>
          <p:nvPr/>
        </p:nvGraphicFramePr>
        <p:xfrm>
          <a:off x="2286000" y="12001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2066834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the Bank of England has said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42CF-12C1-4411-B532-E91306108269}" type="datetime4">
              <a:rPr lang="en-GB" smtClean="0"/>
              <a:pPr/>
              <a:t>19 May 2025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6AF-1811-4E27-A96F-54109F1D0275}" type="slidenum">
              <a:rPr lang="en-GB" smtClean="0"/>
              <a:pPr/>
              <a:t>75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47692" y="1320403"/>
            <a:ext cx="8291512" cy="3480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202417" indent="-20241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•"/>
              <a:defRPr sz="1800">
                <a:solidFill>
                  <a:srgbClr val="3F4548"/>
                </a:solidFill>
                <a:latin typeface="+mn-lt"/>
                <a:ea typeface="+mn-ea"/>
                <a:cs typeface="+mn-cs"/>
              </a:defRPr>
            </a:lvl1pPr>
            <a:lvl2pPr marL="538190" indent="-201226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–"/>
              <a:defRPr sz="1500">
                <a:solidFill>
                  <a:srgbClr val="3F4548"/>
                </a:solidFill>
                <a:latin typeface="+mn-lt"/>
                <a:cs typeface="+mn-cs"/>
              </a:defRPr>
            </a:lvl2pPr>
            <a:lvl3pPr marL="803713" indent="-130975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•"/>
              <a:defRPr>
                <a:solidFill>
                  <a:srgbClr val="3F4548"/>
                </a:solidFill>
                <a:latin typeface="+mn-lt"/>
                <a:cs typeface="+mn-cs"/>
              </a:defRPr>
            </a:lvl3pPr>
            <a:lvl4pPr marL="1075189" indent="-13693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–"/>
              <a:defRPr sz="1200">
                <a:solidFill>
                  <a:srgbClr val="3F4548"/>
                </a:solidFill>
                <a:latin typeface="+mn-lt"/>
                <a:cs typeface="+mn-cs"/>
              </a:defRPr>
            </a:lvl4pPr>
            <a:lvl5pPr marL="1344283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Font typeface="Arial" pitchFamily="34" charset="0"/>
              <a:buChar char="•"/>
              <a:defRPr sz="1100">
                <a:solidFill>
                  <a:srgbClr val="3F4548"/>
                </a:solidFill>
                <a:latin typeface="+mn-lt"/>
                <a:cs typeface="+mn-cs"/>
              </a:defRPr>
            </a:lvl5pPr>
            <a:lvl6pPr marL="1687200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»"/>
              <a:defRPr sz="1100">
                <a:solidFill>
                  <a:srgbClr val="0D2E64"/>
                </a:solidFill>
                <a:latin typeface="+mn-lt"/>
                <a:cs typeface="+mn-cs"/>
              </a:defRPr>
            </a:lvl6pPr>
            <a:lvl7pPr marL="2030117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»"/>
              <a:defRPr sz="1100">
                <a:solidFill>
                  <a:srgbClr val="0D2E64"/>
                </a:solidFill>
                <a:latin typeface="+mn-lt"/>
                <a:cs typeface="+mn-cs"/>
              </a:defRPr>
            </a:lvl7pPr>
            <a:lvl8pPr marL="2373035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»"/>
              <a:defRPr sz="1100">
                <a:solidFill>
                  <a:srgbClr val="0D2E64"/>
                </a:solidFill>
                <a:latin typeface="+mn-lt"/>
                <a:cs typeface="+mn-cs"/>
              </a:defRPr>
            </a:lvl8pPr>
            <a:lvl9pPr marL="2715952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»"/>
              <a:defRPr sz="1100">
                <a:solidFill>
                  <a:srgbClr val="0D2E64"/>
                </a:solidFill>
                <a:latin typeface="+mn-lt"/>
                <a:cs typeface="+mn-cs"/>
              </a:defRPr>
            </a:lvl9pPr>
          </a:lstStyle>
          <a:p>
            <a:r>
              <a:rPr lang="en-GB" kern="0" dirty="0"/>
              <a:t>Q1 2009</a:t>
            </a:r>
          </a:p>
          <a:p>
            <a:endParaRPr lang="en-GB" kern="0" dirty="0"/>
          </a:p>
          <a:p>
            <a:pPr marL="0" indent="0" algn="ctr">
              <a:buNone/>
            </a:pPr>
            <a:endParaRPr lang="en-GB" i="1" kern="0" dirty="0"/>
          </a:p>
          <a:p>
            <a:pPr marL="0" indent="0" algn="ctr">
              <a:buNone/>
            </a:pPr>
            <a:r>
              <a:rPr lang="en-GB" i="1" kern="0" dirty="0"/>
              <a:t>The MPC will decide on the </a:t>
            </a:r>
            <a:r>
              <a:rPr lang="en-GB" i="1" dirty="0"/>
              <a:t>most appropriate way to withdraw the policy stimulus based on the circumstances prevailing at the time</a:t>
            </a:r>
            <a:endParaRPr lang="en-GB" i="1" kern="0" dirty="0"/>
          </a:p>
        </p:txBody>
      </p:sp>
    </p:spTree>
    <p:extLst>
      <p:ext uri="{BB962C8B-B14F-4D97-AF65-F5344CB8AC3E}">
        <p14:creationId xmlns:p14="http://schemas.microsoft.com/office/powerpoint/2010/main" val="136882908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the Bank of England has said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42CF-12C1-4411-B532-E91306108269}" type="datetime4">
              <a:rPr lang="en-GB" smtClean="0"/>
              <a:pPr/>
              <a:t>19 May 2025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6AF-1811-4E27-A96F-54109F1D0275}" type="slidenum">
              <a:rPr lang="en-GB" smtClean="0"/>
              <a:pPr/>
              <a:t>76</a:t>
            </a:fld>
            <a:endParaRPr lang="en-GB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47692" y="1320403"/>
            <a:ext cx="8291512" cy="3480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202417" indent="-20241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•"/>
              <a:defRPr sz="1800">
                <a:solidFill>
                  <a:srgbClr val="3F4548"/>
                </a:solidFill>
                <a:latin typeface="+mn-lt"/>
                <a:ea typeface="+mn-ea"/>
                <a:cs typeface="+mn-cs"/>
              </a:defRPr>
            </a:lvl1pPr>
            <a:lvl2pPr marL="538190" indent="-201226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–"/>
              <a:defRPr sz="1500">
                <a:solidFill>
                  <a:srgbClr val="3F4548"/>
                </a:solidFill>
                <a:latin typeface="+mn-lt"/>
                <a:cs typeface="+mn-cs"/>
              </a:defRPr>
            </a:lvl2pPr>
            <a:lvl3pPr marL="803713" indent="-130975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•"/>
              <a:defRPr>
                <a:solidFill>
                  <a:srgbClr val="3F4548"/>
                </a:solidFill>
                <a:latin typeface="+mn-lt"/>
                <a:cs typeface="+mn-cs"/>
              </a:defRPr>
            </a:lvl3pPr>
            <a:lvl4pPr marL="1075189" indent="-13693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–"/>
              <a:defRPr sz="1200">
                <a:solidFill>
                  <a:srgbClr val="3F4548"/>
                </a:solidFill>
                <a:latin typeface="+mn-lt"/>
                <a:cs typeface="+mn-cs"/>
              </a:defRPr>
            </a:lvl4pPr>
            <a:lvl5pPr marL="1344283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Font typeface="Arial" pitchFamily="34" charset="0"/>
              <a:buChar char="•"/>
              <a:defRPr sz="1100">
                <a:solidFill>
                  <a:srgbClr val="3F4548"/>
                </a:solidFill>
                <a:latin typeface="+mn-lt"/>
                <a:cs typeface="+mn-cs"/>
              </a:defRPr>
            </a:lvl5pPr>
            <a:lvl6pPr marL="1687200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»"/>
              <a:defRPr sz="1100">
                <a:solidFill>
                  <a:srgbClr val="0D2E64"/>
                </a:solidFill>
                <a:latin typeface="+mn-lt"/>
                <a:cs typeface="+mn-cs"/>
              </a:defRPr>
            </a:lvl6pPr>
            <a:lvl7pPr marL="2030117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»"/>
              <a:defRPr sz="1100">
                <a:solidFill>
                  <a:srgbClr val="0D2E64"/>
                </a:solidFill>
                <a:latin typeface="+mn-lt"/>
                <a:cs typeface="+mn-cs"/>
              </a:defRPr>
            </a:lvl7pPr>
            <a:lvl8pPr marL="2373035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»"/>
              <a:defRPr sz="1100">
                <a:solidFill>
                  <a:srgbClr val="0D2E64"/>
                </a:solidFill>
                <a:latin typeface="+mn-lt"/>
                <a:cs typeface="+mn-cs"/>
              </a:defRPr>
            </a:lvl8pPr>
            <a:lvl9pPr marL="2715952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»"/>
              <a:defRPr sz="1100">
                <a:solidFill>
                  <a:srgbClr val="0D2E64"/>
                </a:solidFill>
                <a:latin typeface="+mn-lt"/>
                <a:cs typeface="+mn-cs"/>
              </a:defRPr>
            </a:lvl9pPr>
          </a:lstStyle>
          <a:p>
            <a:r>
              <a:rPr lang="en-GB" kern="0" dirty="0"/>
              <a:t>Q1 2014</a:t>
            </a:r>
          </a:p>
          <a:p>
            <a:endParaRPr lang="en-GB" kern="0" dirty="0"/>
          </a:p>
          <a:p>
            <a:pPr marL="0" indent="0">
              <a:buNone/>
            </a:pPr>
            <a:endParaRPr lang="en-GB" kern="0" dirty="0"/>
          </a:p>
          <a:p>
            <a:pPr marL="0" indent="0" algn="ctr">
              <a:buNone/>
            </a:pPr>
            <a:r>
              <a:rPr lang="en-GB" i="1" kern="0" dirty="0"/>
              <a:t>We’re not going to sell £375 billion of gilts. </a:t>
            </a:r>
          </a:p>
          <a:p>
            <a:pPr marL="0" indent="0" algn="ctr">
              <a:buNone/>
            </a:pPr>
            <a:r>
              <a:rPr lang="en-GB" i="1" kern="0" dirty="0"/>
              <a:t>That’s a hypothetical question, purely hypothetical</a:t>
            </a:r>
          </a:p>
          <a:p>
            <a:pPr marL="0" indent="0" algn="ctr">
              <a:buNone/>
            </a:pPr>
            <a:endParaRPr lang="en-GB" i="1" kern="0" dirty="0"/>
          </a:p>
          <a:p>
            <a:pPr marL="0" indent="0" algn="ctr">
              <a:buNone/>
            </a:pPr>
            <a:r>
              <a:rPr lang="en-GB" kern="0" dirty="0"/>
              <a:t>Mark Carney to the Treasury Select Committee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865803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the Bank of England has said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42CF-12C1-4411-B532-E91306108269}" type="datetime4">
              <a:rPr lang="en-GB" smtClean="0"/>
              <a:pPr/>
              <a:t>19 May 2025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6AF-1811-4E27-A96F-54109F1D0275}" type="slidenum">
              <a:rPr lang="en-GB" smtClean="0"/>
              <a:pPr/>
              <a:t>77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47692" y="1320403"/>
            <a:ext cx="8291512" cy="3480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202417" indent="-20241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•"/>
              <a:defRPr sz="1800">
                <a:solidFill>
                  <a:srgbClr val="3F4548"/>
                </a:solidFill>
                <a:latin typeface="+mn-lt"/>
                <a:ea typeface="+mn-ea"/>
                <a:cs typeface="+mn-cs"/>
              </a:defRPr>
            </a:lvl1pPr>
            <a:lvl2pPr marL="538190" indent="-201226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–"/>
              <a:defRPr sz="1500">
                <a:solidFill>
                  <a:srgbClr val="3F4548"/>
                </a:solidFill>
                <a:latin typeface="+mn-lt"/>
                <a:cs typeface="+mn-cs"/>
              </a:defRPr>
            </a:lvl2pPr>
            <a:lvl3pPr marL="803713" indent="-130975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•"/>
              <a:defRPr>
                <a:solidFill>
                  <a:srgbClr val="3F4548"/>
                </a:solidFill>
                <a:latin typeface="+mn-lt"/>
                <a:cs typeface="+mn-cs"/>
              </a:defRPr>
            </a:lvl3pPr>
            <a:lvl4pPr marL="1075189" indent="-13693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–"/>
              <a:defRPr sz="1200">
                <a:solidFill>
                  <a:srgbClr val="3F4548"/>
                </a:solidFill>
                <a:latin typeface="+mn-lt"/>
                <a:cs typeface="+mn-cs"/>
              </a:defRPr>
            </a:lvl4pPr>
            <a:lvl5pPr marL="1344283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Font typeface="Arial" pitchFamily="34" charset="0"/>
              <a:buChar char="•"/>
              <a:defRPr sz="1100">
                <a:solidFill>
                  <a:srgbClr val="3F4548"/>
                </a:solidFill>
                <a:latin typeface="+mn-lt"/>
                <a:cs typeface="+mn-cs"/>
              </a:defRPr>
            </a:lvl5pPr>
            <a:lvl6pPr marL="1687200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»"/>
              <a:defRPr sz="1100">
                <a:solidFill>
                  <a:srgbClr val="0D2E64"/>
                </a:solidFill>
                <a:latin typeface="+mn-lt"/>
                <a:cs typeface="+mn-cs"/>
              </a:defRPr>
            </a:lvl6pPr>
            <a:lvl7pPr marL="2030117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»"/>
              <a:defRPr sz="1100">
                <a:solidFill>
                  <a:srgbClr val="0D2E64"/>
                </a:solidFill>
                <a:latin typeface="+mn-lt"/>
                <a:cs typeface="+mn-cs"/>
              </a:defRPr>
            </a:lvl7pPr>
            <a:lvl8pPr marL="2373035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»"/>
              <a:defRPr sz="1100">
                <a:solidFill>
                  <a:srgbClr val="0D2E64"/>
                </a:solidFill>
                <a:latin typeface="+mn-lt"/>
                <a:cs typeface="+mn-cs"/>
              </a:defRPr>
            </a:lvl8pPr>
            <a:lvl9pPr marL="2715952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»"/>
              <a:defRPr sz="1100">
                <a:solidFill>
                  <a:srgbClr val="0D2E64"/>
                </a:solidFill>
                <a:latin typeface="+mn-lt"/>
                <a:cs typeface="+mn-cs"/>
              </a:defRPr>
            </a:lvl9pPr>
          </a:lstStyle>
          <a:p>
            <a:r>
              <a:rPr lang="en-GB" kern="0" dirty="0"/>
              <a:t>Q2 2014</a:t>
            </a:r>
          </a:p>
          <a:p>
            <a:endParaRPr lang="en-GB" kern="0" dirty="0"/>
          </a:p>
          <a:p>
            <a:endParaRPr lang="en-GB" kern="0" dirty="0"/>
          </a:p>
          <a:p>
            <a:pPr marL="0" indent="0" algn="ctr">
              <a:buNone/>
            </a:pPr>
            <a:r>
              <a:rPr lang="en-GB" i="1" kern="0" dirty="0"/>
              <a:t>The MPC’s preference is to use Bank Rate as the active marginal instrument for monetary policy</a:t>
            </a:r>
          </a:p>
        </p:txBody>
      </p:sp>
    </p:spTree>
    <p:extLst>
      <p:ext uri="{BB962C8B-B14F-4D97-AF65-F5344CB8AC3E}">
        <p14:creationId xmlns:p14="http://schemas.microsoft.com/office/powerpoint/2010/main" val="342520117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the Bank of England has said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42CF-12C1-4411-B532-E91306108269}" type="datetime4">
              <a:rPr lang="en-GB" smtClean="0"/>
              <a:pPr/>
              <a:t>19 May 2025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6AF-1811-4E27-A96F-54109F1D0275}" type="slidenum">
              <a:rPr lang="en-GB" smtClean="0"/>
              <a:pPr/>
              <a:t>78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47692" y="1320403"/>
            <a:ext cx="8291512" cy="3480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202417" indent="-20241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•"/>
              <a:defRPr sz="1800">
                <a:solidFill>
                  <a:srgbClr val="3F4548"/>
                </a:solidFill>
                <a:latin typeface="+mn-lt"/>
                <a:ea typeface="+mn-ea"/>
                <a:cs typeface="+mn-cs"/>
              </a:defRPr>
            </a:lvl1pPr>
            <a:lvl2pPr marL="538190" indent="-201226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–"/>
              <a:defRPr sz="1500">
                <a:solidFill>
                  <a:srgbClr val="3F4548"/>
                </a:solidFill>
                <a:latin typeface="+mn-lt"/>
                <a:cs typeface="+mn-cs"/>
              </a:defRPr>
            </a:lvl2pPr>
            <a:lvl3pPr marL="803713" indent="-130975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•"/>
              <a:defRPr>
                <a:solidFill>
                  <a:srgbClr val="3F4548"/>
                </a:solidFill>
                <a:latin typeface="+mn-lt"/>
                <a:cs typeface="+mn-cs"/>
              </a:defRPr>
            </a:lvl3pPr>
            <a:lvl4pPr marL="1075189" indent="-13693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–"/>
              <a:defRPr sz="1200">
                <a:solidFill>
                  <a:srgbClr val="3F4548"/>
                </a:solidFill>
                <a:latin typeface="+mn-lt"/>
                <a:cs typeface="+mn-cs"/>
              </a:defRPr>
            </a:lvl4pPr>
            <a:lvl5pPr marL="1344283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Font typeface="Arial" pitchFamily="34" charset="0"/>
              <a:buChar char="•"/>
              <a:defRPr sz="1100">
                <a:solidFill>
                  <a:srgbClr val="3F4548"/>
                </a:solidFill>
                <a:latin typeface="+mn-lt"/>
                <a:cs typeface="+mn-cs"/>
              </a:defRPr>
            </a:lvl5pPr>
            <a:lvl6pPr marL="1687200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»"/>
              <a:defRPr sz="1100">
                <a:solidFill>
                  <a:srgbClr val="0D2E64"/>
                </a:solidFill>
                <a:latin typeface="+mn-lt"/>
                <a:cs typeface="+mn-cs"/>
              </a:defRPr>
            </a:lvl6pPr>
            <a:lvl7pPr marL="2030117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»"/>
              <a:defRPr sz="1100">
                <a:solidFill>
                  <a:srgbClr val="0D2E64"/>
                </a:solidFill>
                <a:latin typeface="+mn-lt"/>
                <a:cs typeface="+mn-cs"/>
              </a:defRPr>
            </a:lvl7pPr>
            <a:lvl8pPr marL="2373035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»"/>
              <a:defRPr sz="1100">
                <a:solidFill>
                  <a:srgbClr val="0D2E64"/>
                </a:solidFill>
                <a:latin typeface="+mn-lt"/>
                <a:cs typeface="+mn-cs"/>
              </a:defRPr>
            </a:lvl8pPr>
            <a:lvl9pPr marL="2715952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»"/>
              <a:defRPr sz="1100">
                <a:solidFill>
                  <a:srgbClr val="0D2E64"/>
                </a:solidFill>
                <a:latin typeface="+mn-lt"/>
                <a:cs typeface="+mn-cs"/>
              </a:defRPr>
            </a:lvl9pPr>
          </a:lstStyle>
          <a:p>
            <a:r>
              <a:rPr lang="en-GB" kern="0" dirty="0"/>
              <a:t>Q4 2015</a:t>
            </a:r>
          </a:p>
          <a:p>
            <a:endParaRPr lang="en-GB" kern="0" dirty="0"/>
          </a:p>
          <a:p>
            <a:endParaRPr lang="en-GB" kern="0" dirty="0"/>
          </a:p>
          <a:p>
            <a:pPr marL="0" indent="0" algn="ctr">
              <a:buNone/>
            </a:pPr>
            <a:r>
              <a:rPr lang="en-GB" i="1" kern="0" dirty="0"/>
              <a:t>The MPC expects to maintain the stock of purchased assets at £375 billion until Bank Rate has reached a level from which it can be cut materially </a:t>
            </a:r>
          </a:p>
        </p:txBody>
      </p:sp>
    </p:spTree>
    <p:extLst>
      <p:ext uri="{BB962C8B-B14F-4D97-AF65-F5344CB8AC3E}">
        <p14:creationId xmlns:p14="http://schemas.microsoft.com/office/powerpoint/2010/main" val="60562777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the Bank of England has done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42CF-12C1-4411-B532-E91306108269}" type="datetime4">
              <a:rPr lang="en-GB" smtClean="0"/>
              <a:pPr/>
              <a:t>19 May 2025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6AF-1811-4E27-A96F-54109F1D0275}" type="slidenum">
              <a:rPr lang="en-GB" smtClean="0"/>
              <a:pPr/>
              <a:t>79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47692" y="1320403"/>
            <a:ext cx="8291512" cy="3480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202417" indent="-20241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•"/>
              <a:defRPr sz="1800">
                <a:solidFill>
                  <a:srgbClr val="3F4548"/>
                </a:solidFill>
                <a:latin typeface="+mn-lt"/>
                <a:ea typeface="+mn-ea"/>
                <a:cs typeface="+mn-cs"/>
              </a:defRPr>
            </a:lvl1pPr>
            <a:lvl2pPr marL="538190" indent="-201226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–"/>
              <a:defRPr sz="1500">
                <a:solidFill>
                  <a:srgbClr val="3F4548"/>
                </a:solidFill>
                <a:latin typeface="+mn-lt"/>
                <a:cs typeface="+mn-cs"/>
              </a:defRPr>
            </a:lvl2pPr>
            <a:lvl3pPr marL="803713" indent="-130975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•"/>
              <a:defRPr>
                <a:solidFill>
                  <a:srgbClr val="3F4548"/>
                </a:solidFill>
                <a:latin typeface="+mn-lt"/>
                <a:cs typeface="+mn-cs"/>
              </a:defRPr>
            </a:lvl3pPr>
            <a:lvl4pPr marL="1075189" indent="-13693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–"/>
              <a:defRPr sz="1200">
                <a:solidFill>
                  <a:srgbClr val="3F4548"/>
                </a:solidFill>
                <a:latin typeface="+mn-lt"/>
                <a:cs typeface="+mn-cs"/>
              </a:defRPr>
            </a:lvl4pPr>
            <a:lvl5pPr marL="1344283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Font typeface="Arial" pitchFamily="34" charset="0"/>
              <a:buChar char="•"/>
              <a:defRPr sz="1100">
                <a:solidFill>
                  <a:srgbClr val="3F4548"/>
                </a:solidFill>
                <a:latin typeface="+mn-lt"/>
                <a:cs typeface="+mn-cs"/>
              </a:defRPr>
            </a:lvl5pPr>
            <a:lvl6pPr marL="1687200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»"/>
              <a:defRPr sz="1100">
                <a:solidFill>
                  <a:srgbClr val="0D2E64"/>
                </a:solidFill>
                <a:latin typeface="+mn-lt"/>
                <a:cs typeface="+mn-cs"/>
              </a:defRPr>
            </a:lvl6pPr>
            <a:lvl7pPr marL="2030117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»"/>
              <a:defRPr sz="1100">
                <a:solidFill>
                  <a:srgbClr val="0D2E64"/>
                </a:solidFill>
                <a:latin typeface="+mn-lt"/>
                <a:cs typeface="+mn-cs"/>
              </a:defRPr>
            </a:lvl7pPr>
            <a:lvl8pPr marL="2373035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»"/>
              <a:defRPr sz="1100">
                <a:solidFill>
                  <a:srgbClr val="0D2E64"/>
                </a:solidFill>
                <a:latin typeface="+mn-lt"/>
                <a:cs typeface="+mn-cs"/>
              </a:defRPr>
            </a:lvl8pPr>
            <a:lvl9pPr marL="2715952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»"/>
              <a:defRPr sz="1100">
                <a:solidFill>
                  <a:srgbClr val="0D2E64"/>
                </a:solidFill>
                <a:latin typeface="+mn-lt"/>
                <a:cs typeface="+mn-cs"/>
              </a:defRPr>
            </a:lvl9pPr>
          </a:lstStyle>
          <a:p>
            <a:r>
              <a:rPr lang="en-GB" kern="0" dirty="0">
                <a:solidFill>
                  <a:schemeClr val="tx1"/>
                </a:solidFill>
              </a:rPr>
              <a:t>Q3 2017</a:t>
            </a:r>
            <a:endParaRPr lang="en-GB" b="1" kern="0" dirty="0">
              <a:solidFill>
                <a:schemeClr val="tx1"/>
              </a:solidFill>
            </a:endParaRPr>
          </a:p>
          <a:p>
            <a:r>
              <a:rPr lang="en-GB" b="1" kern="0" dirty="0">
                <a:solidFill>
                  <a:schemeClr val="tx1"/>
                </a:solidFill>
              </a:rPr>
              <a:t>Base rate 0.25% -&gt;0.50%</a:t>
            </a:r>
          </a:p>
          <a:p>
            <a:endParaRPr lang="en-GB" kern="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GB" i="1" kern="0" dirty="0">
                <a:solidFill>
                  <a:schemeClr val="tx1"/>
                </a:solidFill>
              </a:rPr>
              <a:t>The Committee also voted unanimously to maintain the stock of UK government bond purchase</a:t>
            </a:r>
            <a:endParaRPr lang="en-GB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en-GB" i="1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699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 a single metric sensible?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42CF-12C1-4411-B532-E91306108269}" type="datetime4">
              <a:rPr lang="en-GB" smtClean="0"/>
              <a:pPr/>
              <a:t>19 May 2025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6AF-1811-4E27-A96F-54109F1D0275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547664" y="2283718"/>
            <a:ext cx="1512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Consumer price </a:t>
            </a:r>
            <a:r>
              <a:rPr lang="en-GB" b="1" i="1" dirty="0"/>
              <a:t>inflation</a:t>
            </a:r>
          </a:p>
        </p:txBody>
      </p:sp>
      <p:grpSp>
        <p:nvGrpSpPr>
          <p:cNvPr id="17" name="Group 432"/>
          <p:cNvGrpSpPr>
            <a:grpSpLocks noChangeAspect="1"/>
          </p:cNvGrpSpPr>
          <p:nvPr/>
        </p:nvGrpSpPr>
        <p:grpSpPr bwMode="auto">
          <a:xfrm>
            <a:off x="1427760" y="1858809"/>
            <a:ext cx="1800202" cy="1805493"/>
            <a:chOff x="3505" y="1546"/>
            <a:chExt cx="340" cy="341"/>
          </a:xfrm>
          <a:solidFill>
            <a:schemeClr val="accent5">
              <a:alpha val="10000"/>
            </a:schemeClr>
          </a:solidFill>
        </p:grpSpPr>
        <p:sp>
          <p:nvSpPr>
            <p:cNvPr id="18" name="Freeform 433"/>
            <p:cNvSpPr>
              <a:spLocks noEditPoints="1"/>
            </p:cNvSpPr>
            <p:nvPr/>
          </p:nvSpPr>
          <p:spPr bwMode="auto">
            <a:xfrm>
              <a:off x="3569" y="1610"/>
              <a:ext cx="212" cy="213"/>
            </a:xfrm>
            <a:custGeom>
              <a:avLst/>
              <a:gdLst>
                <a:gd name="T0" fmla="*/ 309 w 320"/>
                <a:gd name="T1" fmla="*/ 149 h 320"/>
                <a:gd name="T2" fmla="*/ 287 w 320"/>
                <a:gd name="T3" fmla="*/ 149 h 320"/>
                <a:gd name="T4" fmla="*/ 170 w 320"/>
                <a:gd name="T5" fmla="*/ 32 h 320"/>
                <a:gd name="T6" fmla="*/ 170 w 320"/>
                <a:gd name="T7" fmla="*/ 10 h 320"/>
                <a:gd name="T8" fmla="*/ 160 w 320"/>
                <a:gd name="T9" fmla="*/ 0 h 320"/>
                <a:gd name="T10" fmla="*/ 149 w 320"/>
                <a:gd name="T11" fmla="*/ 10 h 320"/>
                <a:gd name="T12" fmla="*/ 149 w 320"/>
                <a:gd name="T13" fmla="*/ 32 h 320"/>
                <a:gd name="T14" fmla="*/ 32 w 320"/>
                <a:gd name="T15" fmla="*/ 149 h 320"/>
                <a:gd name="T16" fmla="*/ 10 w 320"/>
                <a:gd name="T17" fmla="*/ 149 h 320"/>
                <a:gd name="T18" fmla="*/ 0 w 320"/>
                <a:gd name="T19" fmla="*/ 160 h 320"/>
                <a:gd name="T20" fmla="*/ 10 w 320"/>
                <a:gd name="T21" fmla="*/ 170 h 320"/>
                <a:gd name="T22" fmla="*/ 32 w 320"/>
                <a:gd name="T23" fmla="*/ 170 h 320"/>
                <a:gd name="T24" fmla="*/ 149 w 320"/>
                <a:gd name="T25" fmla="*/ 287 h 320"/>
                <a:gd name="T26" fmla="*/ 149 w 320"/>
                <a:gd name="T27" fmla="*/ 309 h 320"/>
                <a:gd name="T28" fmla="*/ 160 w 320"/>
                <a:gd name="T29" fmla="*/ 320 h 320"/>
                <a:gd name="T30" fmla="*/ 170 w 320"/>
                <a:gd name="T31" fmla="*/ 309 h 320"/>
                <a:gd name="T32" fmla="*/ 170 w 320"/>
                <a:gd name="T33" fmla="*/ 287 h 320"/>
                <a:gd name="T34" fmla="*/ 287 w 320"/>
                <a:gd name="T35" fmla="*/ 170 h 320"/>
                <a:gd name="T36" fmla="*/ 309 w 320"/>
                <a:gd name="T37" fmla="*/ 170 h 320"/>
                <a:gd name="T38" fmla="*/ 320 w 320"/>
                <a:gd name="T39" fmla="*/ 160 h 320"/>
                <a:gd name="T40" fmla="*/ 309 w 320"/>
                <a:gd name="T41" fmla="*/ 149 h 320"/>
                <a:gd name="T42" fmla="*/ 266 w 320"/>
                <a:gd name="T43" fmla="*/ 149 h 320"/>
                <a:gd name="T44" fmla="*/ 233 w 320"/>
                <a:gd name="T45" fmla="*/ 149 h 320"/>
                <a:gd name="T46" fmla="*/ 170 w 320"/>
                <a:gd name="T47" fmla="*/ 86 h 320"/>
                <a:gd name="T48" fmla="*/ 170 w 320"/>
                <a:gd name="T49" fmla="*/ 54 h 320"/>
                <a:gd name="T50" fmla="*/ 266 w 320"/>
                <a:gd name="T51" fmla="*/ 149 h 320"/>
                <a:gd name="T52" fmla="*/ 149 w 320"/>
                <a:gd name="T53" fmla="*/ 149 h 320"/>
                <a:gd name="T54" fmla="*/ 107 w 320"/>
                <a:gd name="T55" fmla="*/ 149 h 320"/>
                <a:gd name="T56" fmla="*/ 149 w 320"/>
                <a:gd name="T57" fmla="*/ 107 h 320"/>
                <a:gd name="T58" fmla="*/ 149 w 320"/>
                <a:gd name="T59" fmla="*/ 149 h 320"/>
                <a:gd name="T60" fmla="*/ 149 w 320"/>
                <a:gd name="T61" fmla="*/ 170 h 320"/>
                <a:gd name="T62" fmla="*/ 149 w 320"/>
                <a:gd name="T63" fmla="*/ 212 h 320"/>
                <a:gd name="T64" fmla="*/ 107 w 320"/>
                <a:gd name="T65" fmla="*/ 170 h 320"/>
                <a:gd name="T66" fmla="*/ 149 w 320"/>
                <a:gd name="T67" fmla="*/ 170 h 320"/>
                <a:gd name="T68" fmla="*/ 170 w 320"/>
                <a:gd name="T69" fmla="*/ 170 h 320"/>
                <a:gd name="T70" fmla="*/ 212 w 320"/>
                <a:gd name="T71" fmla="*/ 170 h 320"/>
                <a:gd name="T72" fmla="*/ 170 w 320"/>
                <a:gd name="T73" fmla="*/ 212 h 320"/>
                <a:gd name="T74" fmla="*/ 170 w 320"/>
                <a:gd name="T75" fmla="*/ 170 h 320"/>
                <a:gd name="T76" fmla="*/ 170 w 320"/>
                <a:gd name="T77" fmla="*/ 149 h 320"/>
                <a:gd name="T78" fmla="*/ 170 w 320"/>
                <a:gd name="T79" fmla="*/ 107 h 320"/>
                <a:gd name="T80" fmla="*/ 212 w 320"/>
                <a:gd name="T81" fmla="*/ 149 h 320"/>
                <a:gd name="T82" fmla="*/ 170 w 320"/>
                <a:gd name="T83" fmla="*/ 149 h 320"/>
                <a:gd name="T84" fmla="*/ 149 w 320"/>
                <a:gd name="T85" fmla="*/ 54 h 320"/>
                <a:gd name="T86" fmla="*/ 149 w 320"/>
                <a:gd name="T87" fmla="*/ 86 h 320"/>
                <a:gd name="T88" fmla="*/ 86 w 320"/>
                <a:gd name="T89" fmla="*/ 149 h 320"/>
                <a:gd name="T90" fmla="*/ 54 w 320"/>
                <a:gd name="T91" fmla="*/ 149 h 320"/>
                <a:gd name="T92" fmla="*/ 149 w 320"/>
                <a:gd name="T93" fmla="*/ 54 h 320"/>
                <a:gd name="T94" fmla="*/ 54 w 320"/>
                <a:gd name="T95" fmla="*/ 170 h 320"/>
                <a:gd name="T96" fmla="*/ 86 w 320"/>
                <a:gd name="T97" fmla="*/ 170 h 320"/>
                <a:gd name="T98" fmla="*/ 149 w 320"/>
                <a:gd name="T99" fmla="*/ 233 h 320"/>
                <a:gd name="T100" fmla="*/ 149 w 320"/>
                <a:gd name="T101" fmla="*/ 266 h 320"/>
                <a:gd name="T102" fmla="*/ 54 w 320"/>
                <a:gd name="T103" fmla="*/ 170 h 320"/>
                <a:gd name="T104" fmla="*/ 170 w 320"/>
                <a:gd name="T105" fmla="*/ 266 h 320"/>
                <a:gd name="T106" fmla="*/ 170 w 320"/>
                <a:gd name="T107" fmla="*/ 233 h 320"/>
                <a:gd name="T108" fmla="*/ 233 w 320"/>
                <a:gd name="T109" fmla="*/ 170 h 320"/>
                <a:gd name="T110" fmla="*/ 266 w 320"/>
                <a:gd name="T111" fmla="*/ 170 h 320"/>
                <a:gd name="T112" fmla="*/ 170 w 320"/>
                <a:gd name="T113" fmla="*/ 266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20" h="320">
                  <a:moveTo>
                    <a:pt x="309" y="149"/>
                  </a:moveTo>
                  <a:cubicBezTo>
                    <a:pt x="287" y="149"/>
                    <a:pt x="287" y="149"/>
                    <a:pt x="287" y="149"/>
                  </a:cubicBezTo>
                  <a:cubicBezTo>
                    <a:pt x="282" y="87"/>
                    <a:pt x="232" y="37"/>
                    <a:pt x="170" y="32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70" y="4"/>
                    <a:pt x="166" y="0"/>
                    <a:pt x="160" y="0"/>
                  </a:cubicBezTo>
                  <a:cubicBezTo>
                    <a:pt x="154" y="0"/>
                    <a:pt x="149" y="4"/>
                    <a:pt x="149" y="10"/>
                  </a:cubicBezTo>
                  <a:cubicBezTo>
                    <a:pt x="149" y="32"/>
                    <a:pt x="149" y="32"/>
                    <a:pt x="149" y="32"/>
                  </a:cubicBezTo>
                  <a:cubicBezTo>
                    <a:pt x="87" y="37"/>
                    <a:pt x="37" y="87"/>
                    <a:pt x="32" y="149"/>
                  </a:cubicBezTo>
                  <a:cubicBezTo>
                    <a:pt x="10" y="149"/>
                    <a:pt x="10" y="149"/>
                    <a:pt x="10" y="149"/>
                  </a:cubicBezTo>
                  <a:cubicBezTo>
                    <a:pt x="4" y="149"/>
                    <a:pt x="0" y="154"/>
                    <a:pt x="0" y="160"/>
                  </a:cubicBezTo>
                  <a:cubicBezTo>
                    <a:pt x="0" y="166"/>
                    <a:pt x="4" y="170"/>
                    <a:pt x="10" y="170"/>
                  </a:cubicBezTo>
                  <a:cubicBezTo>
                    <a:pt x="32" y="170"/>
                    <a:pt x="32" y="170"/>
                    <a:pt x="32" y="170"/>
                  </a:cubicBezTo>
                  <a:cubicBezTo>
                    <a:pt x="37" y="232"/>
                    <a:pt x="87" y="282"/>
                    <a:pt x="149" y="287"/>
                  </a:cubicBezTo>
                  <a:cubicBezTo>
                    <a:pt x="149" y="309"/>
                    <a:pt x="149" y="309"/>
                    <a:pt x="149" y="309"/>
                  </a:cubicBezTo>
                  <a:cubicBezTo>
                    <a:pt x="149" y="315"/>
                    <a:pt x="154" y="320"/>
                    <a:pt x="160" y="320"/>
                  </a:cubicBezTo>
                  <a:cubicBezTo>
                    <a:pt x="166" y="320"/>
                    <a:pt x="170" y="315"/>
                    <a:pt x="170" y="309"/>
                  </a:cubicBezTo>
                  <a:cubicBezTo>
                    <a:pt x="170" y="287"/>
                    <a:pt x="170" y="287"/>
                    <a:pt x="170" y="287"/>
                  </a:cubicBezTo>
                  <a:cubicBezTo>
                    <a:pt x="232" y="282"/>
                    <a:pt x="282" y="232"/>
                    <a:pt x="287" y="170"/>
                  </a:cubicBezTo>
                  <a:cubicBezTo>
                    <a:pt x="309" y="170"/>
                    <a:pt x="309" y="170"/>
                    <a:pt x="309" y="170"/>
                  </a:cubicBezTo>
                  <a:cubicBezTo>
                    <a:pt x="315" y="170"/>
                    <a:pt x="320" y="166"/>
                    <a:pt x="320" y="160"/>
                  </a:cubicBezTo>
                  <a:cubicBezTo>
                    <a:pt x="320" y="154"/>
                    <a:pt x="315" y="149"/>
                    <a:pt x="309" y="149"/>
                  </a:cubicBezTo>
                  <a:close/>
                  <a:moveTo>
                    <a:pt x="266" y="149"/>
                  </a:moveTo>
                  <a:cubicBezTo>
                    <a:pt x="233" y="149"/>
                    <a:pt x="233" y="149"/>
                    <a:pt x="233" y="149"/>
                  </a:cubicBezTo>
                  <a:cubicBezTo>
                    <a:pt x="229" y="116"/>
                    <a:pt x="203" y="91"/>
                    <a:pt x="170" y="86"/>
                  </a:cubicBezTo>
                  <a:cubicBezTo>
                    <a:pt x="170" y="54"/>
                    <a:pt x="170" y="54"/>
                    <a:pt x="170" y="54"/>
                  </a:cubicBezTo>
                  <a:cubicBezTo>
                    <a:pt x="221" y="59"/>
                    <a:pt x="261" y="99"/>
                    <a:pt x="266" y="149"/>
                  </a:cubicBezTo>
                  <a:close/>
                  <a:moveTo>
                    <a:pt x="149" y="149"/>
                  </a:moveTo>
                  <a:cubicBezTo>
                    <a:pt x="107" y="149"/>
                    <a:pt x="107" y="149"/>
                    <a:pt x="107" y="149"/>
                  </a:cubicBezTo>
                  <a:cubicBezTo>
                    <a:pt x="112" y="128"/>
                    <a:pt x="128" y="112"/>
                    <a:pt x="149" y="107"/>
                  </a:cubicBezTo>
                  <a:lnTo>
                    <a:pt x="149" y="149"/>
                  </a:lnTo>
                  <a:close/>
                  <a:moveTo>
                    <a:pt x="149" y="170"/>
                  </a:moveTo>
                  <a:cubicBezTo>
                    <a:pt x="149" y="212"/>
                    <a:pt x="149" y="212"/>
                    <a:pt x="149" y="212"/>
                  </a:cubicBezTo>
                  <a:cubicBezTo>
                    <a:pt x="128" y="208"/>
                    <a:pt x="112" y="191"/>
                    <a:pt x="107" y="170"/>
                  </a:cubicBezTo>
                  <a:lnTo>
                    <a:pt x="149" y="170"/>
                  </a:lnTo>
                  <a:close/>
                  <a:moveTo>
                    <a:pt x="170" y="170"/>
                  </a:moveTo>
                  <a:cubicBezTo>
                    <a:pt x="212" y="170"/>
                    <a:pt x="212" y="170"/>
                    <a:pt x="212" y="170"/>
                  </a:cubicBezTo>
                  <a:cubicBezTo>
                    <a:pt x="208" y="191"/>
                    <a:pt x="191" y="208"/>
                    <a:pt x="170" y="212"/>
                  </a:cubicBezTo>
                  <a:lnTo>
                    <a:pt x="170" y="170"/>
                  </a:lnTo>
                  <a:close/>
                  <a:moveTo>
                    <a:pt x="170" y="149"/>
                  </a:moveTo>
                  <a:cubicBezTo>
                    <a:pt x="170" y="107"/>
                    <a:pt x="170" y="107"/>
                    <a:pt x="170" y="107"/>
                  </a:cubicBezTo>
                  <a:cubicBezTo>
                    <a:pt x="191" y="112"/>
                    <a:pt x="208" y="128"/>
                    <a:pt x="212" y="149"/>
                  </a:cubicBezTo>
                  <a:lnTo>
                    <a:pt x="170" y="149"/>
                  </a:lnTo>
                  <a:close/>
                  <a:moveTo>
                    <a:pt x="149" y="54"/>
                  </a:moveTo>
                  <a:cubicBezTo>
                    <a:pt x="149" y="86"/>
                    <a:pt x="149" y="86"/>
                    <a:pt x="149" y="86"/>
                  </a:cubicBezTo>
                  <a:cubicBezTo>
                    <a:pt x="116" y="91"/>
                    <a:pt x="91" y="116"/>
                    <a:pt x="86" y="149"/>
                  </a:cubicBezTo>
                  <a:cubicBezTo>
                    <a:pt x="54" y="149"/>
                    <a:pt x="54" y="149"/>
                    <a:pt x="54" y="149"/>
                  </a:cubicBezTo>
                  <a:cubicBezTo>
                    <a:pt x="59" y="99"/>
                    <a:pt x="99" y="59"/>
                    <a:pt x="149" y="54"/>
                  </a:cubicBezTo>
                  <a:close/>
                  <a:moveTo>
                    <a:pt x="54" y="170"/>
                  </a:moveTo>
                  <a:cubicBezTo>
                    <a:pt x="86" y="170"/>
                    <a:pt x="86" y="170"/>
                    <a:pt x="86" y="170"/>
                  </a:cubicBezTo>
                  <a:cubicBezTo>
                    <a:pt x="91" y="203"/>
                    <a:pt x="116" y="229"/>
                    <a:pt x="149" y="233"/>
                  </a:cubicBezTo>
                  <a:cubicBezTo>
                    <a:pt x="149" y="266"/>
                    <a:pt x="149" y="266"/>
                    <a:pt x="149" y="266"/>
                  </a:cubicBezTo>
                  <a:cubicBezTo>
                    <a:pt x="99" y="261"/>
                    <a:pt x="59" y="221"/>
                    <a:pt x="54" y="170"/>
                  </a:cubicBezTo>
                  <a:close/>
                  <a:moveTo>
                    <a:pt x="170" y="266"/>
                  </a:moveTo>
                  <a:cubicBezTo>
                    <a:pt x="170" y="233"/>
                    <a:pt x="170" y="233"/>
                    <a:pt x="170" y="233"/>
                  </a:cubicBezTo>
                  <a:cubicBezTo>
                    <a:pt x="203" y="229"/>
                    <a:pt x="229" y="203"/>
                    <a:pt x="233" y="170"/>
                  </a:cubicBezTo>
                  <a:cubicBezTo>
                    <a:pt x="266" y="170"/>
                    <a:pt x="266" y="170"/>
                    <a:pt x="266" y="170"/>
                  </a:cubicBezTo>
                  <a:cubicBezTo>
                    <a:pt x="261" y="221"/>
                    <a:pt x="221" y="261"/>
                    <a:pt x="170" y="2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9" name="Freeform 434"/>
            <p:cNvSpPr>
              <a:spLocks noEditPoints="1"/>
            </p:cNvSpPr>
            <p:nvPr/>
          </p:nvSpPr>
          <p:spPr bwMode="auto">
            <a:xfrm>
              <a:off x="3505" y="1546"/>
              <a:ext cx="340" cy="341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69039367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42CF-12C1-4411-B532-E91306108269}" type="datetime4">
              <a:rPr lang="en-GB" smtClean="0"/>
              <a:pPr/>
              <a:t>19 May 2025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6AF-1811-4E27-A96F-54109F1D0275}" type="slidenum">
              <a:rPr lang="en-GB" smtClean="0"/>
              <a:pPr/>
              <a:t>80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395292" y="1600207"/>
            <a:ext cx="8234358" cy="971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D9AB1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9AB16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9AB16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9AB16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9AB16"/>
                </a:solidFill>
                <a:latin typeface="Arial" charset="0"/>
                <a:cs typeface="Arial" charset="0"/>
              </a:defRPr>
            </a:lvl5pPr>
            <a:lvl6pPr marL="342918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9AB16"/>
                </a:solidFill>
                <a:latin typeface="Arial" charset="0"/>
                <a:cs typeface="Arial" charset="0"/>
              </a:defRPr>
            </a:lvl6pPr>
            <a:lvl7pPr marL="685835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9AB16"/>
                </a:solidFill>
                <a:latin typeface="Arial" charset="0"/>
                <a:cs typeface="Arial" charset="0"/>
              </a:defRPr>
            </a:lvl7pPr>
            <a:lvl8pPr marL="1028751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9AB16"/>
                </a:solidFill>
                <a:latin typeface="Arial" charset="0"/>
                <a:cs typeface="Arial" charset="0"/>
              </a:defRPr>
            </a:lvl8pPr>
            <a:lvl9pPr marL="1371669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9AB16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GB" dirty="0"/>
              <a:t>Monetary policy and pensions</a:t>
            </a:r>
            <a:endParaRPr lang="en-GB" kern="0" dirty="0"/>
          </a:p>
        </p:txBody>
      </p:sp>
    </p:spTree>
    <p:extLst>
      <p:ext uri="{BB962C8B-B14F-4D97-AF65-F5344CB8AC3E}">
        <p14:creationId xmlns:p14="http://schemas.microsoft.com/office/powerpoint/2010/main" val="408165745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the Bank of England think about pensions?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42CF-12C1-4411-B532-E91306108269}" type="datetime4">
              <a:rPr lang="en-GB" smtClean="0"/>
              <a:pPr/>
              <a:t>19 May 2025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6AF-1811-4E27-A96F-54109F1D0275}" type="slidenum">
              <a:rPr lang="en-GB" smtClean="0"/>
              <a:pPr/>
              <a:t>81</a:t>
            </a:fld>
            <a:endParaRPr lang="en-GB"/>
          </a:p>
        </p:txBody>
      </p:sp>
      <p:pic>
        <p:nvPicPr>
          <p:cNvPr id="2050" name="Picture 2" descr="https://www.ft.com/__origami/service/image/v2/images/raw/http%3A%2F%2Fcom.ft.imagepublish.prod.s3.amazonaws.com%2F5ee1edd8-1d4e-11e6-b286-cddde55ca122?source=next&amp;fit=scale-down&amp;width=700">
            <a:extLst>
              <a:ext uri="{FF2B5EF4-FFF2-40B4-BE49-F238E27FC236}">
                <a16:creationId xmlns:a16="http://schemas.microsoft.com/office/drawing/2014/main" id="{BEFD753C-E9BC-41A6-83BD-4F67B8B51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90" y="1275606"/>
            <a:ext cx="5110708" cy="2878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445393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the Bank of England think about pensions?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42CF-12C1-4411-B532-E91306108269}" type="datetime4">
              <a:rPr lang="en-GB" smtClean="0"/>
              <a:pPr/>
              <a:t>19 May 2025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6AF-1811-4E27-A96F-54109F1D0275}" type="slidenum">
              <a:rPr lang="en-GB" smtClean="0"/>
              <a:pPr/>
              <a:t>82</a:t>
            </a:fld>
            <a:endParaRPr lang="en-GB"/>
          </a:p>
        </p:txBody>
      </p:sp>
      <p:pic>
        <p:nvPicPr>
          <p:cNvPr id="2050" name="Picture 2" descr="https://www.ft.com/__origami/service/image/v2/images/raw/http%3A%2F%2Fcom.ft.imagepublish.prod.s3.amazonaws.com%2F5ee1edd8-1d4e-11e6-b286-cddde55ca122?source=next&amp;fit=scale-down&amp;width=700">
            <a:extLst>
              <a:ext uri="{FF2B5EF4-FFF2-40B4-BE49-F238E27FC236}">
                <a16:creationId xmlns:a16="http://schemas.microsoft.com/office/drawing/2014/main" id="{BEFD753C-E9BC-41A6-83BD-4F67B8B51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90" y="1275606"/>
            <a:ext cx="5110708" cy="2878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DB33018-E69C-4D4F-A7DA-3DB5A7DF3B55}"/>
              </a:ext>
            </a:extLst>
          </p:cNvPr>
          <p:cNvSpPr/>
          <p:nvPr/>
        </p:nvSpPr>
        <p:spPr>
          <a:xfrm>
            <a:off x="5652120" y="1275606"/>
            <a:ext cx="26566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kern="0" dirty="0"/>
              <a:t>Andy Halldane</a:t>
            </a:r>
          </a:p>
          <a:p>
            <a:endParaRPr lang="en-GB" kern="0" dirty="0"/>
          </a:p>
          <a:p>
            <a:r>
              <a:rPr lang="en-GB" kern="0" dirty="0"/>
              <a:t>Bank of England chief economist</a:t>
            </a:r>
          </a:p>
          <a:p>
            <a:endParaRPr lang="en-GB" kern="0" dirty="0"/>
          </a:p>
          <a:p>
            <a:r>
              <a:rPr lang="en-GB" kern="0" dirty="0"/>
              <a:t>Next governor?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537294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the Bank of England think about pensions?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42CF-12C1-4411-B532-E91306108269}" type="datetime4">
              <a:rPr lang="en-GB" smtClean="0"/>
              <a:pPr/>
              <a:t>19 May 2025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6AF-1811-4E27-A96F-54109F1D0275}" type="slidenum">
              <a:rPr lang="en-GB" smtClean="0"/>
              <a:pPr/>
              <a:t>83</a:t>
            </a:fld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23AA305-E463-49B9-A089-386510352B0A}"/>
              </a:ext>
            </a:extLst>
          </p:cNvPr>
          <p:cNvSpPr txBox="1">
            <a:spLocks/>
          </p:cNvSpPr>
          <p:nvPr/>
        </p:nvSpPr>
        <p:spPr bwMode="auto">
          <a:xfrm>
            <a:off x="547692" y="1320403"/>
            <a:ext cx="8291512" cy="3480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202417" indent="-20241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•"/>
              <a:defRPr sz="1800">
                <a:solidFill>
                  <a:srgbClr val="3F4548"/>
                </a:solidFill>
                <a:latin typeface="+mn-lt"/>
                <a:ea typeface="+mn-ea"/>
                <a:cs typeface="+mn-cs"/>
              </a:defRPr>
            </a:lvl1pPr>
            <a:lvl2pPr marL="538190" indent="-201226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–"/>
              <a:defRPr sz="1500">
                <a:solidFill>
                  <a:srgbClr val="3F4548"/>
                </a:solidFill>
                <a:latin typeface="+mn-lt"/>
                <a:cs typeface="+mn-cs"/>
              </a:defRPr>
            </a:lvl2pPr>
            <a:lvl3pPr marL="803713" indent="-130975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•"/>
              <a:defRPr>
                <a:solidFill>
                  <a:srgbClr val="3F4548"/>
                </a:solidFill>
                <a:latin typeface="+mn-lt"/>
                <a:cs typeface="+mn-cs"/>
              </a:defRPr>
            </a:lvl3pPr>
            <a:lvl4pPr marL="1075189" indent="-13693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–"/>
              <a:defRPr sz="1200">
                <a:solidFill>
                  <a:srgbClr val="3F4548"/>
                </a:solidFill>
                <a:latin typeface="+mn-lt"/>
                <a:cs typeface="+mn-cs"/>
              </a:defRPr>
            </a:lvl4pPr>
            <a:lvl5pPr marL="1344283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Font typeface="Arial" pitchFamily="34" charset="0"/>
              <a:buChar char="•"/>
              <a:defRPr sz="1100">
                <a:solidFill>
                  <a:srgbClr val="3F4548"/>
                </a:solidFill>
                <a:latin typeface="+mn-lt"/>
                <a:cs typeface="+mn-cs"/>
              </a:defRPr>
            </a:lvl5pPr>
            <a:lvl6pPr marL="1687200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»"/>
              <a:defRPr sz="1100">
                <a:solidFill>
                  <a:srgbClr val="0D2E64"/>
                </a:solidFill>
                <a:latin typeface="+mn-lt"/>
                <a:cs typeface="+mn-cs"/>
              </a:defRPr>
            </a:lvl6pPr>
            <a:lvl7pPr marL="2030117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»"/>
              <a:defRPr sz="1100">
                <a:solidFill>
                  <a:srgbClr val="0D2E64"/>
                </a:solidFill>
                <a:latin typeface="+mn-lt"/>
                <a:cs typeface="+mn-cs"/>
              </a:defRPr>
            </a:lvl7pPr>
            <a:lvl8pPr marL="2373035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»"/>
              <a:defRPr sz="1100">
                <a:solidFill>
                  <a:srgbClr val="0D2E64"/>
                </a:solidFill>
                <a:latin typeface="+mn-lt"/>
                <a:cs typeface="+mn-cs"/>
              </a:defRPr>
            </a:lvl8pPr>
            <a:lvl9pPr marL="2715952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»"/>
              <a:defRPr sz="1100">
                <a:solidFill>
                  <a:srgbClr val="0D2E64"/>
                </a:solidFill>
                <a:latin typeface="+mn-lt"/>
                <a:cs typeface="+mn-cs"/>
              </a:defRPr>
            </a:lvl9pPr>
          </a:lstStyle>
          <a:p>
            <a:r>
              <a:rPr lang="en-GB" kern="0" dirty="0"/>
              <a:t>May 2016</a:t>
            </a:r>
          </a:p>
          <a:p>
            <a:endParaRPr lang="en-GB" kern="0" dirty="0"/>
          </a:p>
          <a:p>
            <a:endParaRPr lang="en-GB" kern="0" dirty="0"/>
          </a:p>
          <a:p>
            <a:pPr marL="0" indent="0" algn="ctr">
              <a:buNone/>
            </a:pPr>
            <a:r>
              <a:rPr lang="en-GB" i="1" kern="0" dirty="0"/>
              <a:t>I confess to not being able to make the remotest sense of pensions </a:t>
            </a:r>
          </a:p>
        </p:txBody>
      </p:sp>
    </p:spTree>
    <p:extLst>
      <p:ext uri="{BB962C8B-B14F-4D97-AF65-F5344CB8AC3E}">
        <p14:creationId xmlns:p14="http://schemas.microsoft.com/office/powerpoint/2010/main" val="300836674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the Bank of England think about pensions?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42CF-12C1-4411-B532-E91306108269}" type="datetime4">
              <a:rPr lang="en-GB" smtClean="0"/>
              <a:pPr/>
              <a:t>19 May 2025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6AF-1811-4E27-A96F-54109F1D0275}" type="slidenum">
              <a:rPr lang="en-GB" smtClean="0"/>
              <a:pPr/>
              <a:t>84</a:t>
            </a:fld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23AA305-E463-49B9-A089-386510352B0A}"/>
              </a:ext>
            </a:extLst>
          </p:cNvPr>
          <p:cNvSpPr txBox="1">
            <a:spLocks/>
          </p:cNvSpPr>
          <p:nvPr/>
        </p:nvSpPr>
        <p:spPr bwMode="auto">
          <a:xfrm>
            <a:off x="547692" y="1320403"/>
            <a:ext cx="8291512" cy="3480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202417" indent="-20241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•"/>
              <a:defRPr sz="1800">
                <a:solidFill>
                  <a:srgbClr val="3F4548"/>
                </a:solidFill>
                <a:latin typeface="+mn-lt"/>
                <a:ea typeface="+mn-ea"/>
                <a:cs typeface="+mn-cs"/>
              </a:defRPr>
            </a:lvl1pPr>
            <a:lvl2pPr marL="538190" indent="-201226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–"/>
              <a:defRPr sz="1500">
                <a:solidFill>
                  <a:srgbClr val="3F4548"/>
                </a:solidFill>
                <a:latin typeface="+mn-lt"/>
                <a:cs typeface="+mn-cs"/>
              </a:defRPr>
            </a:lvl2pPr>
            <a:lvl3pPr marL="803713" indent="-130975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•"/>
              <a:defRPr>
                <a:solidFill>
                  <a:srgbClr val="3F4548"/>
                </a:solidFill>
                <a:latin typeface="+mn-lt"/>
                <a:cs typeface="+mn-cs"/>
              </a:defRPr>
            </a:lvl3pPr>
            <a:lvl4pPr marL="1075189" indent="-13693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–"/>
              <a:defRPr sz="1200">
                <a:solidFill>
                  <a:srgbClr val="3F4548"/>
                </a:solidFill>
                <a:latin typeface="+mn-lt"/>
                <a:cs typeface="+mn-cs"/>
              </a:defRPr>
            </a:lvl4pPr>
            <a:lvl5pPr marL="1344283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Font typeface="Arial" pitchFamily="34" charset="0"/>
              <a:buChar char="•"/>
              <a:defRPr sz="1100">
                <a:solidFill>
                  <a:srgbClr val="3F4548"/>
                </a:solidFill>
                <a:latin typeface="+mn-lt"/>
                <a:cs typeface="+mn-cs"/>
              </a:defRPr>
            </a:lvl5pPr>
            <a:lvl6pPr marL="1687200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»"/>
              <a:defRPr sz="1100">
                <a:solidFill>
                  <a:srgbClr val="0D2E64"/>
                </a:solidFill>
                <a:latin typeface="+mn-lt"/>
                <a:cs typeface="+mn-cs"/>
              </a:defRPr>
            </a:lvl6pPr>
            <a:lvl7pPr marL="2030117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»"/>
              <a:defRPr sz="1100">
                <a:solidFill>
                  <a:srgbClr val="0D2E64"/>
                </a:solidFill>
                <a:latin typeface="+mn-lt"/>
                <a:cs typeface="+mn-cs"/>
              </a:defRPr>
            </a:lvl7pPr>
            <a:lvl8pPr marL="2373035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»"/>
              <a:defRPr sz="1100">
                <a:solidFill>
                  <a:srgbClr val="0D2E64"/>
                </a:solidFill>
                <a:latin typeface="+mn-lt"/>
                <a:cs typeface="+mn-cs"/>
              </a:defRPr>
            </a:lvl8pPr>
            <a:lvl9pPr marL="2715952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»"/>
              <a:defRPr sz="1100">
                <a:solidFill>
                  <a:srgbClr val="0D2E64"/>
                </a:solidFill>
                <a:latin typeface="+mn-lt"/>
                <a:cs typeface="+mn-cs"/>
              </a:defRPr>
            </a:lvl9pPr>
          </a:lstStyle>
          <a:p>
            <a:r>
              <a:rPr lang="en-GB" kern="0" dirty="0"/>
              <a:t>August 2016, on the best option for retirement</a:t>
            </a:r>
          </a:p>
          <a:p>
            <a:endParaRPr lang="en-GB" kern="0" dirty="0"/>
          </a:p>
          <a:p>
            <a:endParaRPr lang="en-GB" kern="0" dirty="0"/>
          </a:p>
          <a:p>
            <a:pPr marL="0" indent="0" algn="ctr">
              <a:buNone/>
            </a:pPr>
            <a:r>
              <a:rPr lang="en-GB" i="1" kern="0" dirty="0"/>
              <a:t>It ought to be pensions but it’s almost certainly property</a:t>
            </a:r>
          </a:p>
        </p:txBody>
      </p:sp>
    </p:spTree>
    <p:extLst>
      <p:ext uri="{BB962C8B-B14F-4D97-AF65-F5344CB8AC3E}">
        <p14:creationId xmlns:p14="http://schemas.microsoft.com/office/powerpoint/2010/main" val="92969566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the Bank of England think about pensions?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42CF-12C1-4411-B532-E91306108269}" type="datetime4">
              <a:rPr lang="en-GB" smtClean="0"/>
              <a:pPr/>
              <a:t>19 May 2025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6AF-1811-4E27-A96F-54109F1D0275}" type="slidenum">
              <a:rPr lang="en-GB" smtClean="0"/>
              <a:pPr/>
              <a:t>85</a:t>
            </a:fld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23AA305-E463-49B9-A089-386510352B0A}"/>
              </a:ext>
            </a:extLst>
          </p:cNvPr>
          <p:cNvSpPr txBox="1">
            <a:spLocks/>
          </p:cNvSpPr>
          <p:nvPr/>
        </p:nvSpPr>
        <p:spPr bwMode="auto">
          <a:xfrm>
            <a:off x="547692" y="1320403"/>
            <a:ext cx="8291512" cy="3480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202417" indent="-20241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•"/>
              <a:defRPr sz="1800">
                <a:solidFill>
                  <a:srgbClr val="3F4548"/>
                </a:solidFill>
                <a:latin typeface="+mn-lt"/>
                <a:ea typeface="+mn-ea"/>
                <a:cs typeface="+mn-cs"/>
              </a:defRPr>
            </a:lvl1pPr>
            <a:lvl2pPr marL="538190" indent="-201226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–"/>
              <a:defRPr sz="1500">
                <a:solidFill>
                  <a:srgbClr val="3F4548"/>
                </a:solidFill>
                <a:latin typeface="+mn-lt"/>
                <a:cs typeface="+mn-cs"/>
              </a:defRPr>
            </a:lvl2pPr>
            <a:lvl3pPr marL="803713" indent="-130975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•"/>
              <a:defRPr>
                <a:solidFill>
                  <a:srgbClr val="3F4548"/>
                </a:solidFill>
                <a:latin typeface="+mn-lt"/>
                <a:cs typeface="+mn-cs"/>
              </a:defRPr>
            </a:lvl3pPr>
            <a:lvl4pPr marL="1075189" indent="-13693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–"/>
              <a:defRPr sz="1200">
                <a:solidFill>
                  <a:srgbClr val="3F4548"/>
                </a:solidFill>
                <a:latin typeface="+mn-lt"/>
                <a:cs typeface="+mn-cs"/>
              </a:defRPr>
            </a:lvl4pPr>
            <a:lvl5pPr marL="1344283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Font typeface="Arial" pitchFamily="34" charset="0"/>
              <a:buChar char="•"/>
              <a:defRPr sz="1100">
                <a:solidFill>
                  <a:srgbClr val="3F4548"/>
                </a:solidFill>
                <a:latin typeface="+mn-lt"/>
                <a:cs typeface="+mn-cs"/>
              </a:defRPr>
            </a:lvl5pPr>
            <a:lvl6pPr marL="1687200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»"/>
              <a:defRPr sz="1100">
                <a:solidFill>
                  <a:srgbClr val="0D2E64"/>
                </a:solidFill>
                <a:latin typeface="+mn-lt"/>
                <a:cs typeface="+mn-cs"/>
              </a:defRPr>
            </a:lvl6pPr>
            <a:lvl7pPr marL="2030117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»"/>
              <a:defRPr sz="1100">
                <a:solidFill>
                  <a:srgbClr val="0D2E64"/>
                </a:solidFill>
                <a:latin typeface="+mn-lt"/>
                <a:cs typeface="+mn-cs"/>
              </a:defRPr>
            </a:lvl7pPr>
            <a:lvl8pPr marL="2373035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»"/>
              <a:defRPr sz="1100">
                <a:solidFill>
                  <a:srgbClr val="0D2E64"/>
                </a:solidFill>
                <a:latin typeface="+mn-lt"/>
                <a:cs typeface="+mn-cs"/>
              </a:defRPr>
            </a:lvl8pPr>
            <a:lvl9pPr marL="2715952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»"/>
              <a:defRPr sz="1100">
                <a:solidFill>
                  <a:srgbClr val="0D2E64"/>
                </a:solidFill>
                <a:latin typeface="+mn-lt"/>
                <a:cs typeface="+mn-cs"/>
              </a:defRPr>
            </a:lvl9pPr>
          </a:lstStyle>
          <a:p>
            <a:r>
              <a:rPr lang="en-GB" kern="0" dirty="0"/>
              <a:t>Assets matter…..</a:t>
            </a:r>
          </a:p>
          <a:p>
            <a:r>
              <a:rPr lang="en-GB" kern="0" dirty="0"/>
              <a:t>Liabilities don’t?</a:t>
            </a:r>
          </a:p>
        </p:txBody>
      </p:sp>
    </p:spTree>
    <p:extLst>
      <p:ext uri="{BB962C8B-B14F-4D97-AF65-F5344CB8AC3E}">
        <p14:creationId xmlns:p14="http://schemas.microsoft.com/office/powerpoint/2010/main" val="377136428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the Bank of England think about pensions?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42CF-12C1-4411-B532-E91306108269}" type="datetime4">
              <a:rPr lang="en-GB" smtClean="0"/>
              <a:pPr/>
              <a:t>19 May 2025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6AF-1811-4E27-A96F-54109F1D0275}" type="slidenum">
              <a:rPr lang="en-GB" smtClean="0"/>
              <a:pPr/>
              <a:t>86</a:t>
            </a:fld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23AA305-E463-49B9-A089-386510352B0A}"/>
              </a:ext>
            </a:extLst>
          </p:cNvPr>
          <p:cNvSpPr txBox="1">
            <a:spLocks/>
          </p:cNvSpPr>
          <p:nvPr/>
        </p:nvSpPr>
        <p:spPr bwMode="auto">
          <a:xfrm>
            <a:off x="547692" y="1320403"/>
            <a:ext cx="8291512" cy="3480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202417" indent="-20241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•"/>
              <a:defRPr sz="1800">
                <a:solidFill>
                  <a:srgbClr val="3F4548"/>
                </a:solidFill>
                <a:latin typeface="+mn-lt"/>
                <a:ea typeface="+mn-ea"/>
                <a:cs typeface="+mn-cs"/>
              </a:defRPr>
            </a:lvl1pPr>
            <a:lvl2pPr marL="538190" indent="-201226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–"/>
              <a:defRPr sz="1500">
                <a:solidFill>
                  <a:srgbClr val="3F4548"/>
                </a:solidFill>
                <a:latin typeface="+mn-lt"/>
                <a:cs typeface="+mn-cs"/>
              </a:defRPr>
            </a:lvl2pPr>
            <a:lvl3pPr marL="803713" indent="-130975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•"/>
              <a:defRPr>
                <a:solidFill>
                  <a:srgbClr val="3F4548"/>
                </a:solidFill>
                <a:latin typeface="+mn-lt"/>
                <a:cs typeface="+mn-cs"/>
              </a:defRPr>
            </a:lvl3pPr>
            <a:lvl4pPr marL="1075189" indent="-13693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–"/>
              <a:defRPr sz="1200">
                <a:solidFill>
                  <a:srgbClr val="3F4548"/>
                </a:solidFill>
                <a:latin typeface="+mn-lt"/>
                <a:cs typeface="+mn-cs"/>
              </a:defRPr>
            </a:lvl4pPr>
            <a:lvl5pPr marL="1344283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Font typeface="Arial" pitchFamily="34" charset="0"/>
              <a:buChar char="•"/>
              <a:defRPr sz="1100">
                <a:solidFill>
                  <a:srgbClr val="3F4548"/>
                </a:solidFill>
                <a:latin typeface="+mn-lt"/>
                <a:cs typeface="+mn-cs"/>
              </a:defRPr>
            </a:lvl5pPr>
            <a:lvl6pPr marL="1687200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»"/>
              <a:defRPr sz="1100">
                <a:solidFill>
                  <a:srgbClr val="0D2E64"/>
                </a:solidFill>
                <a:latin typeface="+mn-lt"/>
                <a:cs typeface="+mn-cs"/>
              </a:defRPr>
            </a:lvl6pPr>
            <a:lvl7pPr marL="2030117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»"/>
              <a:defRPr sz="1100">
                <a:solidFill>
                  <a:srgbClr val="0D2E64"/>
                </a:solidFill>
                <a:latin typeface="+mn-lt"/>
                <a:cs typeface="+mn-cs"/>
              </a:defRPr>
            </a:lvl7pPr>
            <a:lvl8pPr marL="2373035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»"/>
              <a:defRPr sz="1100">
                <a:solidFill>
                  <a:srgbClr val="0D2E64"/>
                </a:solidFill>
                <a:latin typeface="+mn-lt"/>
                <a:cs typeface="+mn-cs"/>
              </a:defRPr>
            </a:lvl8pPr>
            <a:lvl9pPr marL="2715952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»"/>
              <a:defRPr sz="1100">
                <a:solidFill>
                  <a:srgbClr val="0D2E64"/>
                </a:solidFill>
                <a:latin typeface="+mn-lt"/>
                <a:cs typeface="+mn-cs"/>
              </a:defRPr>
            </a:lvl9pPr>
          </a:lstStyle>
          <a:p>
            <a:endParaRPr lang="en-GB" i="1" kern="0" dirty="0"/>
          </a:p>
        </p:txBody>
      </p:sp>
      <p:graphicFrame>
        <p:nvGraphicFramePr>
          <p:cNvPr id="6" name="Content Placeholder 8">
            <a:extLst>
              <a:ext uri="{FF2B5EF4-FFF2-40B4-BE49-F238E27FC236}">
                <a16:creationId xmlns:a16="http://schemas.microsoft.com/office/drawing/2014/main" id="{B59DE72D-4F50-44F0-91DA-63B7B433E9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019999"/>
              </p:ext>
            </p:extLst>
          </p:nvPr>
        </p:nvGraphicFramePr>
        <p:xfrm>
          <a:off x="391106" y="1313259"/>
          <a:ext cx="8240235" cy="261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4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81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8116">
                  <a:extLst>
                    <a:ext uri="{9D8B030D-6E8A-4147-A177-3AD203B41FA5}">
                      <a16:colId xmlns:a16="http://schemas.microsoft.com/office/drawing/2014/main" val="1944518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500" dirty="0"/>
                        <a:t>Publication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500" dirty="0"/>
                        <a:t>Word count on </a:t>
                      </a:r>
                      <a:r>
                        <a:rPr lang="en-GB" sz="1500" b="1" i="1" dirty="0"/>
                        <a:t>asset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500" dirty="0"/>
                        <a:t>Word count on </a:t>
                      </a:r>
                      <a:r>
                        <a:rPr lang="en-GB" sz="1500" b="1" i="1" dirty="0"/>
                        <a:t>liability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500" i="1" dirty="0"/>
                        <a:t>Quantitative easing</a:t>
                      </a:r>
                    </a:p>
                    <a:p>
                      <a:endParaRPr lang="en-GB" sz="1500" dirty="0"/>
                    </a:p>
                    <a:p>
                      <a:r>
                        <a:rPr lang="en-GB" sz="1500" dirty="0"/>
                        <a:t>Quarterly Bulletin Q2 2009</a:t>
                      </a:r>
                    </a:p>
                    <a:p>
                      <a:endParaRPr lang="en-GB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3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i="1" dirty="0"/>
                        <a:t>The United Kingdom’s quantitative easing policy:  design, operation and impact</a:t>
                      </a:r>
                    </a:p>
                    <a:p>
                      <a:pPr marL="0" marR="0" lvl="0" indent="0" algn="l" defTabSz="68583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500" dirty="0"/>
                    </a:p>
                    <a:p>
                      <a:pPr marL="0" marR="0" lvl="0" indent="0" algn="l" defTabSz="68583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dirty="0"/>
                        <a:t>Quarterly Bulletin Q3 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226467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the Bank of England think about pensions?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42CF-12C1-4411-B532-E91306108269}" type="datetime4">
              <a:rPr lang="en-GB" smtClean="0"/>
              <a:pPr/>
              <a:t>19 May 2025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6AF-1811-4E27-A96F-54109F1D0275}" type="slidenum">
              <a:rPr lang="en-GB" smtClean="0"/>
              <a:pPr/>
              <a:t>87</a:t>
            </a:fld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23AA305-E463-49B9-A089-386510352B0A}"/>
              </a:ext>
            </a:extLst>
          </p:cNvPr>
          <p:cNvSpPr txBox="1">
            <a:spLocks/>
          </p:cNvSpPr>
          <p:nvPr/>
        </p:nvSpPr>
        <p:spPr bwMode="auto">
          <a:xfrm>
            <a:off x="547692" y="1320403"/>
            <a:ext cx="8291512" cy="3480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202417" indent="-20241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•"/>
              <a:defRPr sz="1800">
                <a:solidFill>
                  <a:srgbClr val="3F4548"/>
                </a:solidFill>
                <a:latin typeface="+mn-lt"/>
                <a:ea typeface="+mn-ea"/>
                <a:cs typeface="+mn-cs"/>
              </a:defRPr>
            </a:lvl1pPr>
            <a:lvl2pPr marL="538190" indent="-201226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–"/>
              <a:defRPr sz="1500">
                <a:solidFill>
                  <a:srgbClr val="3F4548"/>
                </a:solidFill>
                <a:latin typeface="+mn-lt"/>
                <a:cs typeface="+mn-cs"/>
              </a:defRPr>
            </a:lvl2pPr>
            <a:lvl3pPr marL="803713" indent="-130975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•"/>
              <a:defRPr>
                <a:solidFill>
                  <a:srgbClr val="3F4548"/>
                </a:solidFill>
                <a:latin typeface="+mn-lt"/>
                <a:cs typeface="+mn-cs"/>
              </a:defRPr>
            </a:lvl3pPr>
            <a:lvl4pPr marL="1075189" indent="-13693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–"/>
              <a:defRPr sz="1200">
                <a:solidFill>
                  <a:srgbClr val="3F4548"/>
                </a:solidFill>
                <a:latin typeface="+mn-lt"/>
                <a:cs typeface="+mn-cs"/>
              </a:defRPr>
            </a:lvl4pPr>
            <a:lvl5pPr marL="1344283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Font typeface="Arial" pitchFamily="34" charset="0"/>
              <a:buChar char="•"/>
              <a:defRPr sz="1100">
                <a:solidFill>
                  <a:srgbClr val="3F4548"/>
                </a:solidFill>
                <a:latin typeface="+mn-lt"/>
                <a:cs typeface="+mn-cs"/>
              </a:defRPr>
            </a:lvl5pPr>
            <a:lvl6pPr marL="1687200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»"/>
              <a:defRPr sz="1100">
                <a:solidFill>
                  <a:srgbClr val="0D2E64"/>
                </a:solidFill>
                <a:latin typeface="+mn-lt"/>
                <a:cs typeface="+mn-cs"/>
              </a:defRPr>
            </a:lvl6pPr>
            <a:lvl7pPr marL="2030117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»"/>
              <a:defRPr sz="1100">
                <a:solidFill>
                  <a:srgbClr val="0D2E64"/>
                </a:solidFill>
                <a:latin typeface="+mn-lt"/>
                <a:cs typeface="+mn-cs"/>
              </a:defRPr>
            </a:lvl7pPr>
            <a:lvl8pPr marL="2373035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»"/>
              <a:defRPr sz="1100">
                <a:solidFill>
                  <a:srgbClr val="0D2E64"/>
                </a:solidFill>
                <a:latin typeface="+mn-lt"/>
                <a:cs typeface="+mn-cs"/>
              </a:defRPr>
            </a:lvl8pPr>
            <a:lvl9pPr marL="2715952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»"/>
              <a:defRPr sz="1100">
                <a:solidFill>
                  <a:srgbClr val="0D2E64"/>
                </a:solidFill>
                <a:latin typeface="+mn-lt"/>
                <a:cs typeface="+mn-cs"/>
              </a:defRPr>
            </a:lvl9pPr>
          </a:lstStyle>
          <a:p>
            <a:endParaRPr lang="en-GB" i="1" kern="0" dirty="0"/>
          </a:p>
        </p:txBody>
      </p:sp>
      <p:graphicFrame>
        <p:nvGraphicFramePr>
          <p:cNvPr id="6" name="Content Placeholder 8">
            <a:extLst>
              <a:ext uri="{FF2B5EF4-FFF2-40B4-BE49-F238E27FC236}">
                <a16:creationId xmlns:a16="http://schemas.microsoft.com/office/drawing/2014/main" id="{B59DE72D-4F50-44F0-91DA-63B7B433E9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323053"/>
              </p:ext>
            </p:extLst>
          </p:nvPr>
        </p:nvGraphicFramePr>
        <p:xfrm>
          <a:off x="391106" y="1313259"/>
          <a:ext cx="8240235" cy="261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4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81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8116">
                  <a:extLst>
                    <a:ext uri="{9D8B030D-6E8A-4147-A177-3AD203B41FA5}">
                      <a16:colId xmlns:a16="http://schemas.microsoft.com/office/drawing/2014/main" val="1944518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500" dirty="0"/>
                        <a:t>Publication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500" dirty="0"/>
                        <a:t>Word count on </a:t>
                      </a:r>
                      <a:r>
                        <a:rPr lang="en-GB" sz="1500" b="1" i="1" dirty="0"/>
                        <a:t>asset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500" dirty="0"/>
                        <a:t>Word count on </a:t>
                      </a:r>
                      <a:r>
                        <a:rPr lang="en-GB" sz="1500" b="1" i="1" dirty="0"/>
                        <a:t>liability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500" i="1" dirty="0"/>
                        <a:t>Quantitative easing</a:t>
                      </a:r>
                    </a:p>
                    <a:p>
                      <a:endParaRPr lang="en-GB" sz="1500" dirty="0"/>
                    </a:p>
                    <a:p>
                      <a:r>
                        <a:rPr lang="en-GB" sz="1500" dirty="0"/>
                        <a:t>Quarterly Bulletin Q2 2009</a:t>
                      </a:r>
                    </a:p>
                    <a:p>
                      <a:endParaRPr lang="en-GB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500" b="1" dirty="0"/>
                    </a:p>
                    <a:p>
                      <a:pPr algn="ctr"/>
                      <a:r>
                        <a:rPr lang="en-GB" sz="1500" b="1" dirty="0"/>
                        <a:t>173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3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i="1" dirty="0"/>
                        <a:t>The United Kingdom’s quantitative easing policy:  design, operation and impact</a:t>
                      </a:r>
                    </a:p>
                    <a:p>
                      <a:pPr marL="0" marR="0" lvl="0" indent="0" algn="l" defTabSz="68583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500" dirty="0"/>
                    </a:p>
                    <a:p>
                      <a:pPr marL="0" marR="0" lvl="0" indent="0" algn="l" defTabSz="68583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dirty="0"/>
                        <a:t>Quarterly Bulletin Q3 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500" b="1" dirty="0"/>
                    </a:p>
                    <a:p>
                      <a:pPr algn="ctr"/>
                      <a:endParaRPr lang="en-GB" sz="1500" b="1" dirty="0"/>
                    </a:p>
                    <a:p>
                      <a:pPr algn="ctr"/>
                      <a:r>
                        <a:rPr lang="en-GB" sz="1500" b="1" dirty="0"/>
                        <a:t>163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903823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the Bank of England think about pensions?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42CF-12C1-4411-B532-E91306108269}" type="datetime4">
              <a:rPr lang="en-GB" smtClean="0"/>
              <a:pPr/>
              <a:t>19 May 2025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6AF-1811-4E27-A96F-54109F1D0275}" type="slidenum">
              <a:rPr lang="en-GB" smtClean="0"/>
              <a:pPr/>
              <a:t>88</a:t>
            </a:fld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23AA305-E463-49B9-A089-386510352B0A}"/>
              </a:ext>
            </a:extLst>
          </p:cNvPr>
          <p:cNvSpPr txBox="1">
            <a:spLocks/>
          </p:cNvSpPr>
          <p:nvPr/>
        </p:nvSpPr>
        <p:spPr bwMode="auto">
          <a:xfrm>
            <a:off x="547692" y="1320403"/>
            <a:ext cx="8291512" cy="3480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202417" indent="-20241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•"/>
              <a:defRPr sz="1800">
                <a:solidFill>
                  <a:srgbClr val="3F4548"/>
                </a:solidFill>
                <a:latin typeface="+mn-lt"/>
                <a:ea typeface="+mn-ea"/>
                <a:cs typeface="+mn-cs"/>
              </a:defRPr>
            </a:lvl1pPr>
            <a:lvl2pPr marL="538190" indent="-201226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–"/>
              <a:defRPr sz="1500">
                <a:solidFill>
                  <a:srgbClr val="3F4548"/>
                </a:solidFill>
                <a:latin typeface="+mn-lt"/>
                <a:cs typeface="+mn-cs"/>
              </a:defRPr>
            </a:lvl2pPr>
            <a:lvl3pPr marL="803713" indent="-130975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•"/>
              <a:defRPr>
                <a:solidFill>
                  <a:srgbClr val="3F4548"/>
                </a:solidFill>
                <a:latin typeface="+mn-lt"/>
                <a:cs typeface="+mn-cs"/>
              </a:defRPr>
            </a:lvl3pPr>
            <a:lvl4pPr marL="1075189" indent="-13693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–"/>
              <a:defRPr sz="1200">
                <a:solidFill>
                  <a:srgbClr val="3F4548"/>
                </a:solidFill>
                <a:latin typeface="+mn-lt"/>
                <a:cs typeface="+mn-cs"/>
              </a:defRPr>
            </a:lvl4pPr>
            <a:lvl5pPr marL="1344283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Font typeface="Arial" pitchFamily="34" charset="0"/>
              <a:buChar char="•"/>
              <a:defRPr sz="1100">
                <a:solidFill>
                  <a:srgbClr val="3F4548"/>
                </a:solidFill>
                <a:latin typeface="+mn-lt"/>
                <a:cs typeface="+mn-cs"/>
              </a:defRPr>
            </a:lvl5pPr>
            <a:lvl6pPr marL="1687200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»"/>
              <a:defRPr sz="1100">
                <a:solidFill>
                  <a:srgbClr val="0D2E64"/>
                </a:solidFill>
                <a:latin typeface="+mn-lt"/>
                <a:cs typeface="+mn-cs"/>
              </a:defRPr>
            </a:lvl6pPr>
            <a:lvl7pPr marL="2030117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»"/>
              <a:defRPr sz="1100">
                <a:solidFill>
                  <a:srgbClr val="0D2E64"/>
                </a:solidFill>
                <a:latin typeface="+mn-lt"/>
                <a:cs typeface="+mn-cs"/>
              </a:defRPr>
            </a:lvl7pPr>
            <a:lvl8pPr marL="2373035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»"/>
              <a:defRPr sz="1100">
                <a:solidFill>
                  <a:srgbClr val="0D2E64"/>
                </a:solidFill>
                <a:latin typeface="+mn-lt"/>
                <a:cs typeface="+mn-cs"/>
              </a:defRPr>
            </a:lvl8pPr>
            <a:lvl9pPr marL="2715952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»"/>
              <a:defRPr sz="1100">
                <a:solidFill>
                  <a:srgbClr val="0D2E64"/>
                </a:solidFill>
                <a:latin typeface="+mn-lt"/>
                <a:cs typeface="+mn-cs"/>
              </a:defRPr>
            </a:lvl9pPr>
          </a:lstStyle>
          <a:p>
            <a:endParaRPr lang="en-GB" i="1" kern="0" dirty="0"/>
          </a:p>
        </p:txBody>
      </p:sp>
      <p:graphicFrame>
        <p:nvGraphicFramePr>
          <p:cNvPr id="6" name="Content Placeholder 8">
            <a:extLst>
              <a:ext uri="{FF2B5EF4-FFF2-40B4-BE49-F238E27FC236}">
                <a16:creationId xmlns:a16="http://schemas.microsoft.com/office/drawing/2014/main" id="{B59DE72D-4F50-44F0-91DA-63B7B433E98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91106" y="1313259"/>
          <a:ext cx="8240235" cy="261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4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81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8116">
                  <a:extLst>
                    <a:ext uri="{9D8B030D-6E8A-4147-A177-3AD203B41FA5}">
                      <a16:colId xmlns:a16="http://schemas.microsoft.com/office/drawing/2014/main" val="1944518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500" dirty="0"/>
                        <a:t>Publication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500" dirty="0"/>
                        <a:t>Word count on </a:t>
                      </a:r>
                      <a:r>
                        <a:rPr lang="en-GB" sz="1500" b="1" i="1" dirty="0"/>
                        <a:t>asset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500" dirty="0"/>
                        <a:t>Word count on </a:t>
                      </a:r>
                      <a:r>
                        <a:rPr lang="en-GB" sz="1500" b="1" i="1" dirty="0"/>
                        <a:t>liability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500" i="1" dirty="0"/>
                        <a:t>Quantitative easing</a:t>
                      </a:r>
                    </a:p>
                    <a:p>
                      <a:endParaRPr lang="en-GB" sz="1500" dirty="0"/>
                    </a:p>
                    <a:p>
                      <a:r>
                        <a:rPr lang="en-GB" sz="1500" dirty="0"/>
                        <a:t>Quarterly Bulletin Q2 2009</a:t>
                      </a:r>
                    </a:p>
                    <a:p>
                      <a:endParaRPr lang="en-GB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500" b="1" dirty="0"/>
                    </a:p>
                    <a:p>
                      <a:pPr algn="ctr"/>
                      <a:r>
                        <a:rPr lang="en-GB" sz="1500" b="1" dirty="0"/>
                        <a:t>173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500" b="1" dirty="0"/>
                    </a:p>
                    <a:p>
                      <a:pPr algn="ctr"/>
                      <a:r>
                        <a:rPr lang="en-GB" sz="15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3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i="1" dirty="0"/>
                        <a:t>The United Kingdom’s quantitative easing policy:  design, operation and impact</a:t>
                      </a:r>
                    </a:p>
                    <a:p>
                      <a:pPr marL="0" marR="0" lvl="0" indent="0" algn="l" defTabSz="68583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500" dirty="0"/>
                    </a:p>
                    <a:p>
                      <a:pPr marL="0" marR="0" lvl="0" indent="0" algn="l" defTabSz="68583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dirty="0"/>
                        <a:t>Quarterly Bulletin Q3 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500" b="1" dirty="0"/>
                    </a:p>
                    <a:p>
                      <a:pPr algn="ctr"/>
                      <a:endParaRPr lang="en-GB" sz="1500" b="1" dirty="0"/>
                    </a:p>
                    <a:p>
                      <a:pPr algn="ctr"/>
                      <a:r>
                        <a:rPr lang="en-GB" sz="1500" b="1" dirty="0"/>
                        <a:t>163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500" b="1" dirty="0"/>
                    </a:p>
                    <a:p>
                      <a:pPr algn="ctr"/>
                      <a:endParaRPr lang="en-GB" sz="1500" b="1" dirty="0"/>
                    </a:p>
                    <a:p>
                      <a:pPr algn="ctr"/>
                      <a:r>
                        <a:rPr lang="en-GB" sz="15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485821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the Bank of England think about pensions?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42CF-12C1-4411-B532-E91306108269}" type="datetime4">
              <a:rPr lang="en-GB" smtClean="0"/>
              <a:pPr/>
              <a:t>19 May 2025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6AF-1811-4E27-A96F-54109F1D0275}" type="slidenum">
              <a:rPr lang="en-GB" smtClean="0"/>
              <a:pPr/>
              <a:t>89</a:t>
            </a:fld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23AA305-E463-49B9-A089-386510352B0A}"/>
              </a:ext>
            </a:extLst>
          </p:cNvPr>
          <p:cNvSpPr txBox="1">
            <a:spLocks/>
          </p:cNvSpPr>
          <p:nvPr/>
        </p:nvSpPr>
        <p:spPr bwMode="auto">
          <a:xfrm>
            <a:off x="547692" y="1320403"/>
            <a:ext cx="8291512" cy="3480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202417" indent="-20241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•"/>
              <a:defRPr sz="1800">
                <a:solidFill>
                  <a:srgbClr val="3F4548"/>
                </a:solidFill>
                <a:latin typeface="+mn-lt"/>
                <a:ea typeface="+mn-ea"/>
                <a:cs typeface="+mn-cs"/>
              </a:defRPr>
            </a:lvl1pPr>
            <a:lvl2pPr marL="538190" indent="-201226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–"/>
              <a:defRPr sz="1500">
                <a:solidFill>
                  <a:srgbClr val="3F4548"/>
                </a:solidFill>
                <a:latin typeface="+mn-lt"/>
                <a:cs typeface="+mn-cs"/>
              </a:defRPr>
            </a:lvl2pPr>
            <a:lvl3pPr marL="803713" indent="-130975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•"/>
              <a:defRPr>
                <a:solidFill>
                  <a:srgbClr val="3F4548"/>
                </a:solidFill>
                <a:latin typeface="+mn-lt"/>
                <a:cs typeface="+mn-cs"/>
              </a:defRPr>
            </a:lvl3pPr>
            <a:lvl4pPr marL="1075189" indent="-13693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–"/>
              <a:defRPr sz="1200">
                <a:solidFill>
                  <a:srgbClr val="3F4548"/>
                </a:solidFill>
                <a:latin typeface="+mn-lt"/>
                <a:cs typeface="+mn-cs"/>
              </a:defRPr>
            </a:lvl4pPr>
            <a:lvl5pPr marL="1344283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Font typeface="Arial" pitchFamily="34" charset="0"/>
              <a:buChar char="•"/>
              <a:defRPr sz="1100">
                <a:solidFill>
                  <a:srgbClr val="3F4548"/>
                </a:solidFill>
                <a:latin typeface="+mn-lt"/>
                <a:cs typeface="+mn-cs"/>
              </a:defRPr>
            </a:lvl5pPr>
            <a:lvl6pPr marL="1687200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»"/>
              <a:defRPr sz="1100">
                <a:solidFill>
                  <a:srgbClr val="0D2E64"/>
                </a:solidFill>
                <a:latin typeface="+mn-lt"/>
                <a:cs typeface="+mn-cs"/>
              </a:defRPr>
            </a:lvl6pPr>
            <a:lvl7pPr marL="2030117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»"/>
              <a:defRPr sz="1100">
                <a:solidFill>
                  <a:srgbClr val="0D2E64"/>
                </a:solidFill>
                <a:latin typeface="+mn-lt"/>
                <a:cs typeface="+mn-cs"/>
              </a:defRPr>
            </a:lvl7pPr>
            <a:lvl8pPr marL="2373035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»"/>
              <a:defRPr sz="1100">
                <a:solidFill>
                  <a:srgbClr val="0D2E64"/>
                </a:solidFill>
                <a:latin typeface="+mn-lt"/>
                <a:cs typeface="+mn-cs"/>
              </a:defRPr>
            </a:lvl8pPr>
            <a:lvl9pPr marL="2715952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»"/>
              <a:defRPr sz="1100">
                <a:solidFill>
                  <a:srgbClr val="0D2E64"/>
                </a:solidFill>
                <a:latin typeface="+mn-lt"/>
                <a:cs typeface="+mn-cs"/>
              </a:defRPr>
            </a:lvl9pPr>
          </a:lstStyle>
          <a:p>
            <a:r>
              <a:rPr lang="en-GB" kern="0" dirty="0"/>
              <a:t>Essentially ignored</a:t>
            </a:r>
          </a:p>
          <a:p>
            <a:r>
              <a:rPr lang="en-GB" kern="0" dirty="0"/>
              <a:t>Not part of the mandate</a:t>
            </a:r>
          </a:p>
          <a:p>
            <a:endParaRPr lang="en-GB" kern="0" dirty="0"/>
          </a:p>
        </p:txBody>
      </p:sp>
    </p:spTree>
    <p:extLst>
      <p:ext uri="{BB962C8B-B14F-4D97-AF65-F5344CB8AC3E}">
        <p14:creationId xmlns:p14="http://schemas.microsoft.com/office/powerpoint/2010/main" val="1415322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 a single metric sensible?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42CF-12C1-4411-B532-E91306108269}" type="datetime4">
              <a:rPr lang="en-GB" smtClean="0"/>
              <a:pPr/>
              <a:t>19 May 2025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6AF-1811-4E27-A96F-54109F1D0275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547664" y="2283718"/>
            <a:ext cx="1512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Consumer price </a:t>
            </a:r>
            <a:r>
              <a:rPr lang="en-GB" b="1" i="1" dirty="0"/>
              <a:t>inflation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55976" y="1274340"/>
            <a:ext cx="345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Necessary </a:t>
            </a:r>
            <a:r>
              <a:rPr lang="en-GB" b="1" i="1" dirty="0"/>
              <a:t>but not sufficient </a:t>
            </a:r>
          </a:p>
          <a:p>
            <a:pPr algn="ctr"/>
            <a:r>
              <a:rPr lang="en-GB" dirty="0"/>
              <a:t>to achieve sustainable economic growth</a:t>
            </a:r>
            <a:endParaRPr lang="en-GB" b="1" i="1" dirty="0"/>
          </a:p>
        </p:txBody>
      </p:sp>
      <p:grpSp>
        <p:nvGrpSpPr>
          <p:cNvPr id="17" name="Group 432"/>
          <p:cNvGrpSpPr>
            <a:grpSpLocks noChangeAspect="1"/>
          </p:cNvGrpSpPr>
          <p:nvPr/>
        </p:nvGrpSpPr>
        <p:grpSpPr bwMode="auto">
          <a:xfrm>
            <a:off x="1427760" y="1858809"/>
            <a:ext cx="1800202" cy="1805493"/>
            <a:chOff x="3505" y="1546"/>
            <a:chExt cx="340" cy="341"/>
          </a:xfrm>
          <a:solidFill>
            <a:schemeClr val="accent5">
              <a:alpha val="10000"/>
            </a:schemeClr>
          </a:solidFill>
        </p:grpSpPr>
        <p:sp>
          <p:nvSpPr>
            <p:cNvPr id="18" name="Freeform 433"/>
            <p:cNvSpPr>
              <a:spLocks noEditPoints="1"/>
            </p:cNvSpPr>
            <p:nvPr/>
          </p:nvSpPr>
          <p:spPr bwMode="auto">
            <a:xfrm>
              <a:off x="3569" y="1610"/>
              <a:ext cx="212" cy="213"/>
            </a:xfrm>
            <a:custGeom>
              <a:avLst/>
              <a:gdLst>
                <a:gd name="T0" fmla="*/ 309 w 320"/>
                <a:gd name="T1" fmla="*/ 149 h 320"/>
                <a:gd name="T2" fmla="*/ 287 w 320"/>
                <a:gd name="T3" fmla="*/ 149 h 320"/>
                <a:gd name="T4" fmla="*/ 170 w 320"/>
                <a:gd name="T5" fmla="*/ 32 h 320"/>
                <a:gd name="T6" fmla="*/ 170 w 320"/>
                <a:gd name="T7" fmla="*/ 10 h 320"/>
                <a:gd name="T8" fmla="*/ 160 w 320"/>
                <a:gd name="T9" fmla="*/ 0 h 320"/>
                <a:gd name="T10" fmla="*/ 149 w 320"/>
                <a:gd name="T11" fmla="*/ 10 h 320"/>
                <a:gd name="T12" fmla="*/ 149 w 320"/>
                <a:gd name="T13" fmla="*/ 32 h 320"/>
                <a:gd name="T14" fmla="*/ 32 w 320"/>
                <a:gd name="T15" fmla="*/ 149 h 320"/>
                <a:gd name="T16" fmla="*/ 10 w 320"/>
                <a:gd name="T17" fmla="*/ 149 h 320"/>
                <a:gd name="T18" fmla="*/ 0 w 320"/>
                <a:gd name="T19" fmla="*/ 160 h 320"/>
                <a:gd name="T20" fmla="*/ 10 w 320"/>
                <a:gd name="T21" fmla="*/ 170 h 320"/>
                <a:gd name="T22" fmla="*/ 32 w 320"/>
                <a:gd name="T23" fmla="*/ 170 h 320"/>
                <a:gd name="T24" fmla="*/ 149 w 320"/>
                <a:gd name="T25" fmla="*/ 287 h 320"/>
                <a:gd name="T26" fmla="*/ 149 w 320"/>
                <a:gd name="T27" fmla="*/ 309 h 320"/>
                <a:gd name="T28" fmla="*/ 160 w 320"/>
                <a:gd name="T29" fmla="*/ 320 h 320"/>
                <a:gd name="T30" fmla="*/ 170 w 320"/>
                <a:gd name="T31" fmla="*/ 309 h 320"/>
                <a:gd name="T32" fmla="*/ 170 w 320"/>
                <a:gd name="T33" fmla="*/ 287 h 320"/>
                <a:gd name="T34" fmla="*/ 287 w 320"/>
                <a:gd name="T35" fmla="*/ 170 h 320"/>
                <a:gd name="T36" fmla="*/ 309 w 320"/>
                <a:gd name="T37" fmla="*/ 170 h 320"/>
                <a:gd name="T38" fmla="*/ 320 w 320"/>
                <a:gd name="T39" fmla="*/ 160 h 320"/>
                <a:gd name="T40" fmla="*/ 309 w 320"/>
                <a:gd name="T41" fmla="*/ 149 h 320"/>
                <a:gd name="T42" fmla="*/ 266 w 320"/>
                <a:gd name="T43" fmla="*/ 149 h 320"/>
                <a:gd name="T44" fmla="*/ 233 w 320"/>
                <a:gd name="T45" fmla="*/ 149 h 320"/>
                <a:gd name="T46" fmla="*/ 170 w 320"/>
                <a:gd name="T47" fmla="*/ 86 h 320"/>
                <a:gd name="T48" fmla="*/ 170 w 320"/>
                <a:gd name="T49" fmla="*/ 54 h 320"/>
                <a:gd name="T50" fmla="*/ 266 w 320"/>
                <a:gd name="T51" fmla="*/ 149 h 320"/>
                <a:gd name="T52" fmla="*/ 149 w 320"/>
                <a:gd name="T53" fmla="*/ 149 h 320"/>
                <a:gd name="T54" fmla="*/ 107 w 320"/>
                <a:gd name="T55" fmla="*/ 149 h 320"/>
                <a:gd name="T56" fmla="*/ 149 w 320"/>
                <a:gd name="T57" fmla="*/ 107 h 320"/>
                <a:gd name="T58" fmla="*/ 149 w 320"/>
                <a:gd name="T59" fmla="*/ 149 h 320"/>
                <a:gd name="T60" fmla="*/ 149 w 320"/>
                <a:gd name="T61" fmla="*/ 170 h 320"/>
                <a:gd name="T62" fmla="*/ 149 w 320"/>
                <a:gd name="T63" fmla="*/ 212 h 320"/>
                <a:gd name="T64" fmla="*/ 107 w 320"/>
                <a:gd name="T65" fmla="*/ 170 h 320"/>
                <a:gd name="T66" fmla="*/ 149 w 320"/>
                <a:gd name="T67" fmla="*/ 170 h 320"/>
                <a:gd name="T68" fmla="*/ 170 w 320"/>
                <a:gd name="T69" fmla="*/ 170 h 320"/>
                <a:gd name="T70" fmla="*/ 212 w 320"/>
                <a:gd name="T71" fmla="*/ 170 h 320"/>
                <a:gd name="T72" fmla="*/ 170 w 320"/>
                <a:gd name="T73" fmla="*/ 212 h 320"/>
                <a:gd name="T74" fmla="*/ 170 w 320"/>
                <a:gd name="T75" fmla="*/ 170 h 320"/>
                <a:gd name="T76" fmla="*/ 170 w 320"/>
                <a:gd name="T77" fmla="*/ 149 h 320"/>
                <a:gd name="T78" fmla="*/ 170 w 320"/>
                <a:gd name="T79" fmla="*/ 107 h 320"/>
                <a:gd name="T80" fmla="*/ 212 w 320"/>
                <a:gd name="T81" fmla="*/ 149 h 320"/>
                <a:gd name="T82" fmla="*/ 170 w 320"/>
                <a:gd name="T83" fmla="*/ 149 h 320"/>
                <a:gd name="T84" fmla="*/ 149 w 320"/>
                <a:gd name="T85" fmla="*/ 54 h 320"/>
                <a:gd name="T86" fmla="*/ 149 w 320"/>
                <a:gd name="T87" fmla="*/ 86 h 320"/>
                <a:gd name="T88" fmla="*/ 86 w 320"/>
                <a:gd name="T89" fmla="*/ 149 h 320"/>
                <a:gd name="T90" fmla="*/ 54 w 320"/>
                <a:gd name="T91" fmla="*/ 149 h 320"/>
                <a:gd name="T92" fmla="*/ 149 w 320"/>
                <a:gd name="T93" fmla="*/ 54 h 320"/>
                <a:gd name="T94" fmla="*/ 54 w 320"/>
                <a:gd name="T95" fmla="*/ 170 h 320"/>
                <a:gd name="T96" fmla="*/ 86 w 320"/>
                <a:gd name="T97" fmla="*/ 170 h 320"/>
                <a:gd name="T98" fmla="*/ 149 w 320"/>
                <a:gd name="T99" fmla="*/ 233 h 320"/>
                <a:gd name="T100" fmla="*/ 149 w 320"/>
                <a:gd name="T101" fmla="*/ 266 h 320"/>
                <a:gd name="T102" fmla="*/ 54 w 320"/>
                <a:gd name="T103" fmla="*/ 170 h 320"/>
                <a:gd name="T104" fmla="*/ 170 w 320"/>
                <a:gd name="T105" fmla="*/ 266 h 320"/>
                <a:gd name="T106" fmla="*/ 170 w 320"/>
                <a:gd name="T107" fmla="*/ 233 h 320"/>
                <a:gd name="T108" fmla="*/ 233 w 320"/>
                <a:gd name="T109" fmla="*/ 170 h 320"/>
                <a:gd name="T110" fmla="*/ 266 w 320"/>
                <a:gd name="T111" fmla="*/ 170 h 320"/>
                <a:gd name="T112" fmla="*/ 170 w 320"/>
                <a:gd name="T113" fmla="*/ 266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20" h="320">
                  <a:moveTo>
                    <a:pt x="309" y="149"/>
                  </a:moveTo>
                  <a:cubicBezTo>
                    <a:pt x="287" y="149"/>
                    <a:pt x="287" y="149"/>
                    <a:pt x="287" y="149"/>
                  </a:cubicBezTo>
                  <a:cubicBezTo>
                    <a:pt x="282" y="87"/>
                    <a:pt x="232" y="37"/>
                    <a:pt x="170" y="32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70" y="4"/>
                    <a:pt x="166" y="0"/>
                    <a:pt x="160" y="0"/>
                  </a:cubicBezTo>
                  <a:cubicBezTo>
                    <a:pt x="154" y="0"/>
                    <a:pt x="149" y="4"/>
                    <a:pt x="149" y="10"/>
                  </a:cubicBezTo>
                  <a:cubicBezTo>
                    <a:pt x="149" y="32"/>
                    <a:pt x="149" y="32"/>
                    <a:pt x="149" y="32"/>
                  </a:cubicBezTo>
                  <a:cubicBezTo>
                    <a:pt x="87" y="37"/>
                    <a:pt x="37" y="87"/>
                    <a:pt x="32" y="149"/>
                  </a:cubicBezTo>
                  <a:cubicBezTo>
                    <a:pt x="10" y="149"/>
                    <a:pt x="10" y="149"/>
                    <a:pt x="10" y="149"/>
                  </a:cubicBezTo>
                  <a:cubicBezTo>
                    <a:pt x="4" y="149"/>
                    <a:pt x="0" y="154"/>
                    <a:pt x="0" y="160"/>
                  </a:cubicBezTo>
                  <a:cubicBezTo>
                    <a:pt x="0" y="166"/>
                    <a:pt x="4" y="170"/>
                    <a:pt x="10" y="170"/>
                  </a:cubicBezTo>
                  <a:cubicBezTo>
                    <a:pt x="32" y="170"/>
                    <a:pt x="32" y="170"/>
                    <a:pt x="32" y="170"/>
                  </a:cubicBezTo>
                  <a:cubicBezTo>
                    <a:pt x="37" y="232"/>
                    <a:pt x="87" y="282"/>
                    <a:pt x="149" y="287"/>
                  </a:cubicBezTo>
                  <a:cubicBezTo>
                    <a:pt x="149" y="309"/>
                    <a:pt x="149" y="309"/>
                    <a:pt x="149" y="309"/>
                  </a:cubicBezTo>
                  <a:cubicBezTo>
                    <a:pt x="149" y="315"/>
                    <a:pt x="154" y="320"/>
                    <a:pt x="160" y="320"/>
                  </a:cubicBezTo>
                  <a:cubicBezTo>
                    <a:pt x="166" y="320"/>
                    <a:pt x="170" y="315"/>
                    <a:pt x="170" y="309"/>
                  </a:cubicBezTo>
                  <a:cubicBezTo>
                    <a:pt x="170" y="287"/>
                    <a:pt x="170" y="287"/>
                    <a:pt x="170" y="287"/>
                  </a:cubicBezTo>
                  <a:cubicBezTo>
                    <a:pt x="232" y="282"/>
                    <a:pt x="282" y="232"/>
                    <a:pt x="287" y="170"/>
                  </a:cubicBezTo>
                  <a:cubicBezTo>
                    <a:pt x="309" y="170"/>
                    <a:pt x="309" y="170"/>
                    <a:pt x="309" y="170"/>
                  </a:cubicBezTo>
                  <a:cubicBezTo>
                    <a:pt x="315" y="170"/>
                    <a:pt x="320" y="166"/>
                    <a:pt x="320" y="160"/>
                  </a:cubicBezTo>
                  <a:cubicBezTo>
                    <a:pt x="320" y="154"/>
                    <a:pt x="315" y="149"/>
                    <a:pt x="309" y="149"/>
                  </a:cubicBezTo>
                  <a:close/>
                  <a:moveTo>
                    <a:pt x="266" y="149"/>
                  </a:moveTo>
                  <a:cubicBezTo>
                    <a:pt x="233" y="149"/>
                    <a:pt x="233" y="149"/>
                    <a:pt x="233" y="149"/>
                  </a:cubicBezTo>
                  <a:cubicBezTo>
                    <a:pt x="229" y="116"/>
                    <a:pt x="203" y="91"/>
                    <a:pt x="170" y="86"/>
                  </a:cubicBezTo>
                  <a:cubicBezTo>
                    <a:pt x="170" y="54"/>
                    <a:pt x="170" y="54"/>
                    <a:pt x="170" y="54"/>
                  </a:cubicBezTo>
                  <a:cubicBezTo>
                    <a:pt x="221" y="59"/>
                    <a:pt x="261" y="99"/>
                    <a:pt x="266" y="149"/>
                  </a:cubicBezTo>
                  <a:close/>
                  <a:moveTo>
                    <a:pt x="149" y="149"/>
                  </a:moveTo>
                  <a:cubicBezTo>
                    <a:pt x="107" y="149"/>
                    <a:pt x="107" y="149"/>
                    <a:pt x="107" y="149"/>
                  </a:cubicBezTo>
                  <a:cubicBezTo>
                    <a:pt x="112" y="128"/>
                    <a:pt x="128" y="112"/>
                    <a:pt x="149" y="107"/>
                  </a:cubicBezTo>
                  <a:lnTo>
                    <a:pt x="149" y="149"/>
                  </a:lnTo>
                  <a:close/>
                  <a:moveTo>
                    <a:pt x="149" y="170"/>
                  </a:moveTo>
                  <a:cubicBezTo>
                    <a:pt x="149" y="212"/>
                    <a:pt x="149" y="212"/>
                    <a:pt x="149" y="212"/>
                  </a:cubicBezTo>
                  <a:cubicBezTo>
                    <a:pt x="128" y="208"/>
                    <a:pt x="112" y="191"/>
                    <a:pt x="107" y="170"/>
                  </a:cubicBezTo>
                  <a:lnTo>
                    <a:pt x="149" y="170"/>
                  </a:lnTo>
                  <a:close/>
                  <a:moveTo>
                    <a:pt x="170" y="170"/>
                  </a:moveTo>
                  <a:cubicBezTo>
                    <a:pt x="212" y="170"/>
                    <a:pt x="212" y="170"/>
                    <a:pt x="212" y="170"/>
                  </a:cubicBezTo>
                  <a:cubicBezTo>
                    <a:pt x="208" y="191"/>
                    <a:pt x="191" y="208"/>
                    <a:pt x="170" y="212"/>
                  </a:cubicBezTo>
                  <a:lnTo>
                    <a:pt x="170" y="170"/>
                  </a:lnTo>
                  <a:close/>
                  <a:moveTo>
                    <a:pt x="170" y="149"/>
                  </a:moveTo>
                  <a:cubicBezTo>
                    <a:pt x="170" y="107"/>
                    <a:pt x="170" y="107"/>
                    <a:pt x="170" y="107"/>
                  </a:cubicBezTo>
                  <a:cubicBezTo>
                    <a:pt x="191" y="112"/>
                    <a:pt x="208" y="128"/>
                    <a:pt x="212" y="149"/>
                  </a:cubicBezTo>
                  <a:lnTo>
                    <a:pt x="170" y="149"/>
                  </a:lnTo>
                  <a:close/>
                  <a:moveTo>
                    <a:pt x="149" y="54"/>
                  </a:moveTo>
                  <a:cubicBezTo>
                    <a:pt x="149" y="86"/>
                    <a:pt x="149" y="86"/>
                    <a:pt x="149" y="86"/>
                  </a:cubicBezTo>
                  <a:cubicBezTo>
                    <a:pt x="116" y="91"/>
                    <a:pt x="91" y="116"/>
                    <a:pt x="86" y="149"/>
                  </a:cubicBezTo>
                  <a:cubicBezTo>
                    <a:pt x="54" y="149"/>
                    <a:pt x="54" y="149"/>
                    <a:pt x="54" y="149"/>
                  </a:cubicBezTo>
                  <a:cubicBezTo>
                    <a:pt x="59" y="99"/>
                    <a:pt x="99" y="59"/>
                    <a:pt x="149" y="54"/>
                  </a:cubicBezTo>
                  <a:close/>
                  <a:moveTo>
                    <a:pt x="54" y="170"/>
                  </a:moveTo>
                  <a:cubicBezTo>
                    <a:pt x="86" y="170"/>
                    <a:pt x="86" y="170"/>
                    <a:pt x="86" y="170"/>
                  </a:cubicBezTo>
                  <a:cubicBezTo>
                    <a:pt x="91" y="203"/>
                    <a:pt x="116" y="229"/>
                    <a:pt x="149" y="233"/>
                  </a:cubicBezTo>
                  <a:cubicBezTo>
                    <a:pt x="149" y="266"/>
                    <a:pt x="149" y="266"/>
                    <a:pt x="149" y="266"/>
                  </a:cubicBezTo>
                  <a:cubicBezTo>
                    <a:pt x="99" y="261"/>
                    <a:pt x="59" y="221"/>
                    <a:pt x="54" y="170"/>
                  </a:cubicBezTo>
                  <a:close/>
                  <a:moveTo>
                    <a:pt x="170" y="266"/>
                  </a:moveTo>
                  <a:cubicBezTo>
                    <a:pt x="170" y="233"/>
                    <a:pt x="170" y="233"/>
                    <a:pt x="170" y="233"/>
                  </a:cubicBezTo>
                  <a:cubicBezTo>
                    <a:pt x="203" y="229"/>
                    <a:pt x="229" y="203"/>
                    <a:pt x="233" y="170"/>
                  </a:cubicBezTo>
                  <a:cubicBezTo>
                    <a:pt x="266" y="170"/>
                    <a:pt x="266" y="170"/>
                    <a:pt x="266" y="170"/>
                  </a:cubicBezTo>
                  <a:cubicBezTo>
                    <a:pt x="261" y="221"/>
                    <a:pt x="221" y="261"/>
                    <a:pt x="170" y="2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9" name="Freeform 434"/>
            <p:cNvSpPr>
              <a:spLocks noEditPoints="1"/>
            </p:cNvSpPr>
            <p:nvPr/>
          </p:nvSpPr>
          <p:spPr bwMode="auto">
            <a:xfrm>
              <a:off x="3505" y="1546"/>
              <a:ext cx="340" cy="341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31898039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impact of QE on pensions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42CF-12C1-4411-B532-E91306108269}" type="datetime4">
              <a:rPr lang="en-GB" smtClean="0"/>
              <a:pPr/>
              <a:t>19 May 2025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6AF-1811-4E27-A96F-54109F1D0275}" type="slidenum">
              <a:rPr lang="en-GB" smtClean="0"/>
              <a:pPr/>
              <a:t>90</a:t>
            </a:fld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23AA305-E463-49B9-A089-386510352B0A}"/>
              </a:ext>
            </a:extLst>
          </p:cNvPr>
          <p:cNvSpPr txBox="1">
            <a:spLocks/>
          </p:cNvSpPr>
          <p:nvPr/>
        </p:nvSpPr>
        <p:spPr bwMode="auto">
          <a:xfrm>
            <a:off x="547692" y="1320403"/>
            <a:ext cx="8291512" cy="3480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202417" indent="-20241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•"/>
              <a:defRPr sz="1800">
                <a:solidFill>
                  <a:srgbClr val="3F4548"/>
                </a:solidFill>
                <a:latin typeface="+mn-lt"/>
                <a:ea typeface="+mn-ea"/>
                <a:cs typeface="+mn-cs"/>
              </a:defRPr>
            </a:lvl1pPr>
            <a:lvl2pPr marL="538190" indent="-201226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–"/>
              <a:defRPr sz="1500">
                <a:solidFill>
                  <a:srgbClr val="3F4548"/>
                </a:solidFill>
                <a:latin typeface="+mn-lt"/>
                <a:cs typeface="+mn-cs"/>
              </a:defRPr>
            </a:lvl2pPr>
            <a:lvl3pPr marL="803713" indent="-130975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•"/>
              <a:defRPr>
                <a:solidFill>
                  <a:srgbClr val="3F4548"/>
                </a:solidFill>
                <a:latin typeface="+mn-lt"/>
                <a:cs typeface="+mn-cs"/>
              </a:defRPr>
            </a:lvl3pPr>
            <a:lvl4pPr marL="1075189" indent="-13693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–"/>
              <a:defRPr sz="1200">
                <a:solidFill>
                  <a:srgbClr val="3F4548"/>
                </a:solidFill>
                <a:latin typeface="+mn-lt"/>
                <a:cs typeface="+mn-cs"/>
              </a:defRPr>
            </a:lvl4pPr>
            <a:lvl5pPr marL="1344283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Font typeface="Arial" pitchFamily="34" charset="0"/>
              <a:buChar char="•"/>
              <a:defRPr sz="1100">
                <a:solidFill>
                  <a:srgbClr val="3F4548"/>
                </a:solidFill>
                <a:latin typeface="+mn-lt"/>
                <a:cs typeface="+mn-cs"/>
              </a:defRPr>
            </a:lvl5pPr>
            <a:lvl6pPr marL="1687200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»"/>
              <a:defRPr sz="1100">
                <a:solidFill>
                  <a:srgbClr val="0D2E64"/>
                </a:solidFill>
                <a:latin typeface="+mn-lt"/>
                <a:cs typeface="+mn-cs"/>
              </a:defRPr>
            </a:lvl6pPr>
            <a:lvl7pPr marL="2030117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»"/>
              <a:defRPr sz="1100">
                <a:solidFill>
                  <a:srgbClr val="0D2E64"/>
                </a:solidFill>
                <a:latin typeface="+mn-lt"/>
                <a:cs typeface="+mn-cs"/>
              </a:defRPr>
            </a:lvl7pPr>
            <a:lvl8pPr marL="2373035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»"/>
              <a:defRPr sz="1100">
                <a:solidFill>
                  <a:srgbClr val="0D2E64"/>
                </a:solidFill>
                <a:latin typeface="+mn-lt"/>
                <a:cs typeface="+mn-cs"/>
              </a:defRPr>
            </a:lvl8pPr>
            <a:lvl9pPr marL="2715952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»"/>
              <a:defRPr sz="1100">
                <a:solidFill>
                  <a:srgbClr val="0D2E64"/>
                </a:solidFill>
                <a:latin typeface="+mn-lt"/>
                <a:cs typeface="+mn-cs"/>
              </a:defRPr>
            </a:lvl9pPr>
          </a:lstStyle>
          <a:p>
            <a:endParaRPr lang="en-GB" kern="0" dirty="0"/>
          </a:p>
          <a:p>
            <a:endParaRPr lang="en-GB" kern="0" dirty="0"/>
          </a:p>
        </p:txBody>
      </p:sp>
    </p:spTree>
    <p:extLst>
      <p:ext uri="{BB962C8B-B14F-4D97-AF65-F5344CB8AC3E}">
        <p14:creationId xmlns:p14="http://schemas.microsoft.com/office/powerpoint/2010/main" val="326158199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impact of QE on pensions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42CF-12C1-4411-B532-E91306108269}" type="datetime4">
              <a:rPr lang="en-GB" smtClean="0"/>
              <a:pPr/>
              <a:t>19 May 2025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6AF-1811-4E27-A96F-54109F1D0275}" type="slidenum">
              <a:rPr lang="en-GB" smtClean="0"/>
              <a:pPr/>
              <a:t>91</a:t>
            </a:fld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90" y="1095364"/>
            <a:ext cx="5684805" cy="29885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6B8216-7C30-4ED7-B820-2053C23878A5}"/>
              </a:ext>
            </a:extLst>
          </p:cNvPr>
          <p:cNvSpPr txBox="1"/>
          <p:nvPr/>
        </p:nvSpPr>
        <p:spPr>
          <a:xfrm>
            <a:off x="6228184" y="1095364"/>
            <a:ext cx="1872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PPF estimate of aggregate DB deficits (£</a:t>
            </a:r>
            <a:r>
              <a:rPr lang="en-GB" sz="1600" dirty="0" err="1"/>
              <a:t>bn</a:t>
            </a:r>
            <a:r>
              <a:rPr lang="en-GB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8483584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42CF-12C1-4411-B532-E91306108269}" type="datetime4">
              <a:rPr lang="en-GB" smtClean="0"/>
              <a:pPr/>
              <a:t>19 May 2025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6AF-1811-4E27-A96F-54109F1D0275}" type="slidenum">
              <a:rPr lang="en-GB" smtClean="0"/>
              <a:pPr/>
              <a:t>92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131590"/>
            <a:ext cx="5678712" cy="298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79656B-2F58-41F1-89BF-1BCBA13029D4}"/>
              </a:ext>
            </a:extLst>
          </p:cNvPr>
          <p:cNvSpPr txBox="1"/>
          <p:nvPr/>
        </p:nvSpPr>
        <p:spPr>
          <a:xfrm>
            <a:off x="6228184" y="1095364"/>
            <a:ext cx="1872831" cy="1620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PPF estimate of aggregate DB deficits (£</a:t>
            </a:r>
            <a:r>
              <a:rPr lang="en-GB" sz="1600" dirty="0" err="1"/>
              <a:t>bn</a:t>
            </a:r>
            <a:r>
              <a:rPr lang="en-GB" sz="1600" dirty="0"/>
              <a:t>)</a:t>
            </a:r>
          </a:p>
          <a:p>
            <a:pPr algn="ctr"/>
            <a:endParaRPr lang="en-GB" sz="1600" dirty="0"/>
          </a:p>
          <a:p>
            <a:pPr algn="ctr"/>
            <a:r>
              <a:rPr lang="en-GB" sz="1600" dirty="0"/>
              <a:t>+ 20Y gilt spot rate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886DBCB-AA57-4941-876A-A2BCFECE0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92" y="303610"/>
            <a:ext cx="8291512" cy="857250"/>
          </a:xfrm>
        </p:spPr>
        <p:txBody>
          <a:bodyPr/>
          <a:lstStyle/>
          <a:p>
            <a:r>
              <a:rPr lang="en-GB" dirty="0"/>
              <a:t>The impact of QE on pensions</a:t>
            </a:r>
          </a:p>
        </p:txBody>
      </p:sp>
    </p:spTree>
    <p:extLst>
      <p:ext uri="{BB962C8B-B14F-4D97-AF65-F5344CB8AC3E}">
        <p14:creationId xmlns:p14="http://schemas.microsoft.com/office/powerpoint/2010/main" val="258504906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42CF-12C1-4411-B532-E91306108269}" type="datetime4">
              <a:rPr lang="en-GB" smtClean="0"/>
              <a:pPr/>
              <a:t>19 May 2025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6AF-1811-4E27-A96F-54109F1D0275}" type="slidenum">
              <a:rPr lang="en-GB" smtClean="0"/>
              <a:pPr/>
              <a:t>93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79656B-2F58-41F1-89BF-1BCBA13029D4}"/>
              </a:ext>
            </a:extLst>
          </p:cNvPr>
          <p:cNvSpPr txBox="1"/>
          <p:nvPr/>
        </p:nvSpPr>
        <p:spPr>
          <a:xfrm>
            <a:off x="6028211" y="1160860"/>
            <a:ext cx="23042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Falling annuity rates</a:t>
            </a:r>
          </a:p>
          <a:p>
            <a:pPr algn="ctr"/>
            <a:endParaRPr lang="en-GB" sz="1600" dirty="0"/>
          </a:p>
          <a:p>
            <a:pPr algn="ctr"/>
            <a:r>
              <a:rPr lang="en-GB" sz="1600" dirty="0"/>
              <a:t>Source: sharingpensions.co.uk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886DBCB-AA57-4941-876A-A2BCFECE0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92" y="303610"/>
            <a:ext cx="8291512" cy="857250"/>
          </a:xfrm>
        </p:spPr>
        <p:txBody>
          <a:bodyPr/>
          <a:lstStyle/>
          <a:p>
            <a:r>
              <a:rPr lang="en-GB" dirty="0"/>
              <a:t>The impact of QE on pensions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7C8DA7-F928-4655-B482-747C6F1739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6" y="1080815"/>
            <a:ext cx="5148039" cy="336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31309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impact of QE on pensions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42CF-12C1-4411-B532-E91306108269}" type="datetime4">
              <a:rPr lang="en-GB" smtClean="0"/>
              <a:pPr/>
              <a:t>19 May 2025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6AF-1811-4E27-A96F-54109F1D0275}" type="slidenum">
              <a:rPr lang="en-GB" smtClean="0"/>
              <a:pPr/>
              <a:t>94</a:t>
            </a:fld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23AA305-E463-49B9-A089-386510352B0A}"/>
              </a:ext>
            </a:extLst>
          </p:cNvPr>
          <p:cNvSpPr txBox="1">
            <a:spLocks/>
          </p:cNvSpPr>
          <p:nvPr/>
        </p:nvSpPr>
        <p:spPr bwMode="auto">
          <a:xfrm>
            <a:off x="547692" y="1320403"/>
            <a:ext cx="8291512" cy="3480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202417" indent="-20241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•"/>
              <a:defRPr sz="1800">
                <a:solidFill>
                  <a:srgbClr val="3F4548"/>
                </a:solidFill>
                <a:latin typeface="+mn-lt"/>
                <a:ea typeface="+mn-ea"/>
                <a:cs typeface="+mn-cs"/>
              </a:defRPr>
            </a:lvl1pPr>
            <a:lvl2pPr marL="538190" indent="-201226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–"/>
              <a:defRPr sz="1500">
                <a:solidFill>
                  <a:srgbClr val="3F4548"/>
                </a:solidFill>
                <a:latin typeface="+mn-lt"/>
                <a:cs typeface="+mn-cs"/>
              </a:defRPr>
            </a:lvl2pPr>
            <a:lvl3pPr marL="803713" indent="-130975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•"/>
              <a:defRPr>
                <a:solidFill>
                  <a:srgbClr val="3F4548"/>
                </a:solidFill>
                <a:latin typeface="+mn-lt"/>
                <a:cs typeface="+mn-cs"/>
              </a:defRPr>
            </a:lvl3pPr>
            <a:lvl4pPr marL="1075189" indent="-13693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–"/>
              <a:defRPr sz="1200">
                <a:solidFill>
                  <a:srgbClr val="3F4548"/>
                </a:solidFill>
                <a:latin typeface="+mn-lt"/>
                <a:cs typeface="+mn-cs"/>
              </a:defRPr>
            </a:lvl4pPr>
            <a:lvl5pPr marL="1344283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Font typeface="Arial" pitchFamily="34" charset="0"/>
              <a:buChar char="•"/>
              <a:defRPr sz="1100">
                <a:solidFill>
                  <a:srgbClr val="3F4548"/>
                </a:solidFill>
                <a:latin typeface="+mn-lt"/>
                <a:cs typeface="+mn-cs"/>
              </a:defRPr>
            </a:lvl5pPr>
            <a:lvl6pPr marL="1687200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»"/>
              <a:defRPr sz="1100">
                <a:solidFill>
                  <a:srgbClr val="0D2E64"/>
                </a:solidFill>
                <a:latin typeface="+mn-lt"/>
                <a:cs typeface="+mn-cs"/>
              </a:defRPr>
            </a:lvl6pPr>
            <a:lvl7pPr marL="2030117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»"/>
              <a:defRPr sz="1100">
                <a:solidFill>
                  <a:srgbClr val="0D2E64"/>
                </a:solidFill>
                <a:latin typeface="+mn-lt"/>
                <a:cs typeface="+mn-cs"/>
              </a:defRPr>
            </a:lvl7pPr>
            <a:lvl8pPr marL="2373035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»"/>
              <a:defRPr sz="1100">
                <a:solidFill>
                  <a:srgbClr val="0D2E64"/>
                </a:solidFill>
                <a:latin typeface="+mn-lt"/>
                <a:cs typeface="+mn-cs"/>
              </a:defRPr>
            </a:lvl8pPr>
            <a:lvl9pPr marL="2715952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»"/>
              <a:defRPr sz="1100">
                <a:solidFill>
                  <a:srgbClr val="0D2E64"/>
                </a:solidFill>
                <a:latin typeface="+mn-lt"/>
                <a:cs typeface="+mn-cs"/>
              </a:defRPr>
            </a:lvl9pPr>
          </a:lstStyle>
          <a:p>
            <a:r>
              <a:rPr lang="en-GB" kern="0" dirty="0"/>
              <a:t>How sustainable and secure are DB schemes?</a:t>
            </a:r>
          </a:p>
          <a:p>
            <a:r>
              <a:rPr lang="en-GB" kern="0" dirty="0"/>
              <a:t>Subject of recent government consultation</a:t>
            </a:r>
          </a:p>
          <a:p>
            <a:endParaRPr lang="en-GB" kern="0" dirty="0"/>
          </a:p>
          <a:p>
            <a:endParaRPr lang="en-GB" kern="0" dirty="0"/>
          </a:p>
          <a:p>
            <a:endParaRPr lang="en-GB" kern="0" dirty="0"/>
          </a:p>
        </p:txBody>
      </p:sp>
    </p:spTree>
    <p:extLst>
      <p:ext uri="{BB962C8B-B14F-4D97-AF65-F5344CB8AC3E}">
        <p14:creationId xmlns:p14="http://schemas.microsoft.com/office/powerpoint/2010/main" val="427506954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impact of QE on pensions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42CF-12C1-4411-B532-E91306108269}" type="datetime4">
              <a:rPr lang="en-GB" smtClean="0"/>
              <a:pPr/>
              <a:t>19 May 2025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6AF-1811-4E27-A96F-54109F1D0275}" type="slidenum">
              <a:rPr lang="en-GB" smtClean="0"/>
              <a:pPr/>
              <a:t>95</a:t>
            </a:fld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23AA305-E463-49B9-A089-386510352B0A}"/>
              </a:ext>
            </a:extLst>
          </p:cNvPr>
          <p:cNvSpPr txBox="1">
            <a:spLocks/>
          </p:cNvSpPr>
          <p:nvPr/>
        </p:nvSpPr>
        <p:spPr bwMode="auto">
          <a:xfrm>
            <a:off x="547692" y="1320403"/>
            <a:ext cx="8291512" cy="3480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202417" indent="-20241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•"/>
              <a:defRPr sz="1800">
                <a:solidFill>
                  <a:srgbClr val="3F4548"/>
                </a:solidFill>
                <a:latin typeface="+mn-lt"/>
                <a:ea typeface="+mn-ea"/>
                <a:cs typeface="+mn-cs"/>
              </a:defRPr>
            </a:lvl1pPr>
            <a:lvl2pPr marL="538190" indent="-201226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–"/>
              <a:defRPr sz="1500">
                <a:solidFill>
                  <a:srgbClr val="3F4548"/>
                </a:solidFill>
                <a:latin typeface="+mn-lt"/>
                <a:cs typeface="+mn-cs"/>
              </a:defRPr>
            </a:lvl2pPr>
            <a:lvl3pPr marL="803713" indent="-130975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•"/>
              <a:defRPr>
                <a:solidFill>
                  <a:srgbClr val="3F4548"/>
                </a:solidFill>
                <a:latin typeface="+mn-lt"/>
                <a:cs typeface="+mn-cs"/>
              </a:defRPr>
            </a:lvl3pPr>
            <a:lvl4pPr marL="1075189" indent="-13693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–"/>
              <a:defRPr sz="1200">
                <a:solidFill>
                  <a:srgbClr val="3F4548"/>
                </a:solidFill>
                <a:latin typeface="+mn-lt"/>
                <a:cs typeface="+mn-cs"/>
              </a:defRPr>
            </a:lvl4pPr>
            <a:lvl5pPr marL="1344283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Font typeface="Arial" pitchFamily="34" charset="0"/>
              <a:buChar char="•"/>
              <a:defRPr sz="1100">
                <a:solidFill>
                  <a:srgbClr val="3F4548"/>
                </a:solidFill>
                <a:latin typeface="+mn-lt"/>
                <a:cs typeface="+mn-cs"/>
              </a:defRPr>
            </a:lvl5pPr>
            <a:lvl6pPr marL="1687200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»"/>
              <a:defRPr sz="1100">
                <a:solidFill>
                  <a:srgbClr val="0D2E64"/>
                </a:solidFill>
                <a:latin typeface="+mn-lt"/>
                <a:cs typeface="+mn-cs"/>
              </a:defRPr>
            </a:lvl6pPr>
            <a:lvl7pPr marL="2030117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»"/>
              <a:defRPr sz="1100">
                <a:solidFill>
                  <a:srgbClr val="0D2E64"/>
                </a:solidFill>
                <a:latin typeface="+mn-lt"/>
                <a:cs typeface="+mn-cs"/>
              </a:defRPr>
            </a:lvl7pPr>
            <a:lvl8pPr marL="2373035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»"/>
              <a:defRPr sz="1100">
                <a:solidFill>
                  <a:srgbClr val="0D2E64"/>
                </a:solidFill>
                <a:latin typeface="+mn-lt"/>
                <a:cs typeface="+mn-cs"/>
              </a:defRPr>
            </a:lvl8pPr>
            <a:lvl9pPr marL="2715952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»"/>
              <a:defRPr sz="1100">
                <a:solidFill>
                  <a:srgbClr val="0D2E64"/>
                </a:solidFill>
                <a:latin typeface="+mn-lt"/>
                <a:cs typeface="+mn-cs"/>
              </a:defRPr>
            </a:lvl9pPr>
          </a:lstStyle>
          <a:p>
            <a:r>
              <a:rPr lang="en-GB" kern="0" dirty="0"/>
              <a:t>How sustainable and secure are DB schemes?</a:t>
            </a:r>
          </a:p>
          <a:p>
            <a:r>
              <a:rPr lang="en-GB" kern="0" dirty="0"/>
              <a:t>Subject of recent government consultation</a:t>
            </a:r>
          </a:p>
          <a:p>
            <a:pPr lvl="1"/>
            <a:r>
              <a:rPr lang="en-GB" kern="0" dirty="0"/>
              <a:t>Broadly affordable</a:t>
            </a:r>
          </a:p>
          <a:p>
            <a:pPr lvl="1"/>
            <a:r>
              <a:rPr lang="en-GB" kern="0" dirty="0"/>
              <a:t>Some schemes may struggle</a:t>
            </a:r>
          </a:p>
          <a:p>
            <a:endParaRPr lang="en-GB" kern="0" dirty="0"/>
          </a:p>
          <a:p>
            <a:endParaRPr lang="en-GB" kern="0" dirty="0"/>
          </a:p>
          <a:p>
            <a:endParaRPr lang="en-GB" kern="0" dirty="0"/>
          </a:p>
        </p:txBody>
      </p:sp>
    </p:spTree>
    <p:extLst>
      <p:ext uri="{BB962C8B-B14F-4D97-AF65-F5344CB8AC3E}">
        <p14:creationId xmlns:p14="http://schemas.microsoft.com/office/powerpoint/2010/main" val="342976508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impact of QE on pensions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42CF-12C1-4411-B532-E91306108269}" type="datetime4">
              <a:rPr lang="en-GB" smtClean="0"/>
              <a:pPr/>
              <a:t>19 May 2025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6AF-1811-4E27-A96F-54109F1D0275}" type="slidenum">
              <a:rPr lang="en-GB" smtClean="0"/>
              <a:pPr/>
              <a:t>96</a:t>
            </a:fld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23AA305-E463-49B9-A089-386510352B0A}"/>
              </a:ext>
            </a:extLst>
          </p:cNvPr>
          <p:cNvSpPr txBox="1">
            <a:spLocks/>
          </p:cNvSpPr>
          <p:nvPr/>
        </p:nvSpPr>
        <p:spPr bwMode="auto">
          <a:xfrm>
            <a:off x="547692" y="1320403"/>
            <a:ext cx="8291512" cy="3480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202417" indent="-20241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•"/>
              <a:defRPr sz="1800">
                <a:solidFill>
                  <a:srgbClr val="3F4548"/>
                </a:solidFill>
                <a:latin typeface="+mn-lt"/>
                <a:ea typeface="+mn-ea"/>
                <a:cs typeface="+mn-cs"/>
              </a:defRPr>
            </a:lvl1pPr>
            <a:lvl2pPr marL="538190" indent="-201226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–"/>
              <a:defRPr sz="1500">
                <a:solidFill>
                  <a:srgbClr val="3F4548"/>
                </a:solidFill>
                <a:latin typeface="+mn-lt"/>
                <a:cs typeface="+mn-cs"/>
              </a:defRPr>
            </a:lvl2pPr>
            <a:lvl3pPr marL="803713" indent="-130975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•"/>
              <a:defRPr>
                <a:solidFill>
                  <a:srgbClr val="3F4548"/>
                </a:solidFill>
                <a:latin typeface="+mn-lt"/>
                <a:cs typeface="+mn-cs"/>
              </a:defRPr>
            </a:lvl3pPr>
            <a:lvl4pPr marL="1075189" indent="-13693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–"/>
              <a:defRPr sz="1200">
                <a:solidFill>
                  <a:srgbClr val="3F4548"/>
                </a:solidFill>
                <a:latin typeface="+mn-lt"/>
                <a:cs typeface="+mn-cs"/>
              </a:defRPr>
            </a:lvl4pPr>
            <a:lvl5pPr marL="1344283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Font typeface="Arial" pitchFamily="34" charset="0"/>
              <a:buChar char="•"/>
              <a:defRPr sz="1100">
                <a:solidFill>
                  <a:srgbClr val="3F4548"/>
                </a:solidFill>
                <a:latin typeface="+mn-lt"/>
                <a:cs typeface="+mn-cs"/>
              </a:defRPr>
            </a:lvl5pPr>
            <a:lvl6pPr marL="1687200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»"/>
              <a:defRPr sz="1100">
                <a:solidFill>
                  <a:srgbClr val="0D2E64"/>
                </a:solidFill>
                <a:latin typeface="+mn-lt"/>
                <a:cs typeface="+mn-cs"/>
              </a:defRPr>
            </a:lvl6pPr>
            <a:lvl7pPr marL="2030117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»"/>
              <a:defRPr sz="1100">
                <a:solidFill>
                  <a:srgbClr val="0D2E64"/>
                </a:solidFill>
                <a:latin typeface="+mn-lt"/>
                <a:cs typeface="+mn-cs"/>
              </a:defRPr>
            </a:lvl7pPr>
            <a:lvl8pPr marL="2373035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»"/>
              <a:defRPr sz="1100">
                <a:solidFill>
                  <a:srgbClr val="0D2E64"/>
                </a:solidFill>
                <a:latin typeface="+mn-lt"/>
                <a:cs typeface="+mn-cs"/>
              </a:defRPr>
            </a:lvl8pPr>
            <a:lvl9pPr marL="2715952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»"/>
              <a:defRPr sz="1100">
                <a:solidFill>
                  <a:srgbClr val="0D2E64"/>
                </a:solidFill>
                <a:latin typeface="+mn-lt"/>
                <a:cs typeface="+mn-cs"/>
              </a:defRPr>
            </a:lvl9pPr>
          </a:lstStyle>
          <a:p>
            <a:r>
              <a:rPr lang="en-GB" kern="0" dirty="0"/>
              <a:t>How sustainable and secure are DB schemes?</a:t>
            </a:r>
          </a:p>
          <a:p>
            <a:r>
              <a:rPr lang="en-GB" kern="0" dirty="0"/>
              <a:t>Subject of recent government consultation</a:t>
            </a:r>
          </a:p>
          <a:p>
            <a:pPr lvl="1"/>
            <a:r>
              <a:rPr lang="en-GB" kern="0" dirty="0"/>
              <a:t>Broadly affordable</a:t>
            </a:r>
          </a:p>
          <a:p>
            <a:pPr lvl="1"/>
            <a:r>
              <a:rPr lang="en-GB" kern="0" dirty="0"/>
              <a:t>Some schemes may struggle</a:t>
            </a:r>
          </a:p>
          <a:p>
            <a:endParaRPr lang="en-GB" kern="0" dirty="0"/>
          </a:p>
          <a:p>
            <a:r>
              <a:rPr lang="en-GB" b="1" kern="0" dirty="0"/>
              <a:t>Affordable but at what cost?</a:t>
            </a:r>
          </a:p>
          <a:p>
            <a:endParaRPr lang="en-GB" kern="0" dirty="0"/>
          </a:p>
          <a:p>
            <a:endParaRPr lang="en-GB" kern="0" dirty="0"/>
          </a:p>
        </p:txBody>
      </p:sp>
    </p:spTree>
    <p:extLst>
      <p:ext uri="{BB962C8B-B14F-4D97-AF65-F5344CB8AC3E}">
        <p14:creationId xmlns:p14="http://schemas.microsoft.com/office/powerpoint/2010/main" val="276726372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impact of pension costs on Bank of England’s aims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42CF-12C1-4411-B532-E91306108269}" type="datetime4">
              <a:rPr lang="en-GB" smtClean="0"/>
              <a:pPr/>
              <a:t>19 May 2025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6AF-1811-4E27-A96F-54109F1D0275}" type="slidenum">
              <a:rPr lang="en-GB" smtClean="0"/>
              <a:pPr/>
              <a:t>97</a:t>
            </a:fld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23AA305-E463-49B9-A089-386510352B0A}"/>
              </a:ext>
            </a:extLst>
          </p:cNvPr>
          <p:cNvSpPr txBox="1">
            <a:spLocks/>
          </p:cNvSpPr>
          <p:nvPr/>
        </p:nvSpPr>
        <p:spPr bwMode="auto">
          <a:xfrm>
            <a:off x="547692" y="1320403"/>
            <a:ext cx="8291512" cy="3480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202417" indent="-20241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•"/>
              <a:defRPr sz="1800">
                <a:solidFill>
                  <a:srgbClr val="3F4548"/>
                </a:solidFill>
                <a:latin typeface="+mn-lt"/>
                <a:ea typeface="+mn-ea"/>
                <a:cs typeface="+mn-cs"/>
              </a:defRPr>
            </a:lvl1pPr>
            <a:lvl2pPr marL="538190" indent="-201226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–"/>
              <a:defRPr sz="1500">
                <a:solidFill>
                  <a:srgbClr val="3F4548"/>
                </a:solidFill>
                <a:latin typeface="+mn-lt"/>
                <a:cs typeface="+mn-cs"/>
              </a:defRPr>
            </a:lvl2pPr>
            <a:lvl3pPr marL="803713" indent="-130975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•"/>
              <a:defRPr>
                <a:solidFill>
                  <a:srgbClr val="3F4548"/>
                </a:solidFill>
                <a:latin typeface="+mn-lt"/>
                <a:cs typeface="+mn-cs"/>
              </a:defRPr>
            </a:lvl3pPr>
            <a:lvl4pPr marL="1075189" indent="-13693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–"/>
              <a:defRPr sz="1200">
                <a:solidFill>
                  <a:srgbClr val="3F4548"/>
                </a:solidFill>
                <a:latin typeface="+mn-lt"/>
                <a:cs typeface="+mn-cs"/>
              </a:defRPr>
            </a:lvl4pPr>
            <a:lvl5pPr marL="1344283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Font typeface="Arial" pitchFamily="34" charset="0"/>
              <a:buChar char="•"/>
              <a:defRPr sz="1100">
                <a:solidFill>
                  <a:srgbClr val="3F4548"/>
                </a:solidFill>
                <a:latin typeface="+mn-lt"/>
                <a:cs typeface="+mn-cs"/>
              </a:defRPr>
            </a:lvl5pPr>
            <a:lvl6pPr marL="1687200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»"/>
              <a:defRPr sz="1100">
                <a:solidFill>
                  <a:srgbClr val="0D2E64"/>
                </a:solidFill>
                <a:latin typeface="+mn-lt"/>
                <a:cs typeface="+mn-cs"/>
              </a:defRPr>
            </a:lvl6pPr>
            <a:lvl7pPr marL="2030117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»"/>
              <a:defRPr sz="1100">
                <a:solidFill>
                  <a:srgbClr val="0D2E64"/>
                </a:solidFill>
                <a:latin typeface="+mn-lt"/>
                <a:cs typeface="+mn-cs"/>
              </a:defRPr>
            </a:lvl7pPr>
            <a:lvl8pPr marL="2373035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»"/>
              <a:defRPr sz="1100">
                <a:solidFill>
                  <a:srgbClr val="0D2E64"/>
                </a:solidFill>
                <a:latin typeface="+mn-lt"/>
                <a:cs typeface="+mn-cs"/>
              </a:defRPr>
            </a:lvl8pPr>
            <a:lvl9pPr marL="2715952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»"/>
              <a:defRPr sz="1100">
                <a:solidFill>
                  <a:srgbClr val="0D2E64"/>
                </a:solidFill>
                <a:latin typeface="+mn-lt"/>
                <a:cs typeface="+mn-cs"/>
              </a:defRPr>
            </a:lvl9pPr>
          </a:lstStyle>
          <a:p>
            <a:r>
              <a:rPr lang="en-US" dirty="0"/>
              <a:t>An implicit assumption that it </a:t>
            </a:r>
            <a:r>
              <a:rPr lang="en-US" b="1" u="sng" dirty="0"/>
              <a:t>doesn’t</a:t>
            </a:r>
            <a:r>
              <a:rPr lang="en-US" dirty="0"/>
              <a:t> impact Bank’s primary aims</a:t>
            </a:r>
          </a:p>
          <a:p>
            <a:pPr lvl="1"/>
            <a:r>
              <a:rPr lang="en-GB" i="1" dirty="0"/>
              <a:t>To promote the good of the people of the United Kingdom</a:t>
            </a:r>
            <a:endParaRPr lang="en-GB" dirty="0"/>
          </a:p>
          <a:p>
            <a:pPr lvl="1"/>
            <a:r>
              <a:rPr lang="en-US" i="1" dirty="0"/>
              <a:t>(via) sustainable growth in output and employment</a:t>
            </a:r>
            <a:endParaRPr lang="en-GB" kern="0" dirty="0"/>
          </a:p>
          <a:p>
            <a:endParaRPr lang="en-GB" kern="0" dirty="0"/>
          </a:p>
          <a:p>
            <a:endParaRPr lang="en-GB" kern="0" dirty="0"/>
          </a:p>
          <a:p>
            <a:endParaRPr lang="en-GB" kern="0" dirty="0"/>
          </a:p>
          <a:p>
            <a:endParaRPr lang="en-GB" kern="0" dirty="0"/>
          </a:p>
        </p:txBody>
      </p:sp>
    </p:spTree>
    <p:extLst>
      <p:ext uri="{BB962C8B-B14F-4D97-AF65-F5344CB8AC3E}">
        <p14:creationId xmlns:p14="http://schemas.microsoft.com/office/powerpoint/2010/main" val="62069730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impact of pension costs on Bank of England’s aims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42CF-12C1-4411-B532-E91306108269}" type="datetime4">
              <a:rPr lang="en-GB" smtClean="0"/>
              <a:pPr/>
              <a:t>19 May 2025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6AF-1811-4E27-A96F-54109F1D0275}" type="slidenum">
              <a:rPr lang="en-GB" smtClean="0"/>
              <a:pPr/>
              <a:t>98</a:t>
            </a:fld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23AA305-E463-49B9-A089-386510352B0A}"/>
              </a:ext>
            </a:extLst>
          </p:cNvPr>
          <p:cNvSpPr txBox="1">
            <a:spLocks/>
          </p:cNvSpPr>
          <p:nvPr/>
        </p:nvSpPr>
        <p:spPr bwMode="auto">
          <a:xfrm>
            <a:off x="547692" y="1320403"/>
            <a:ext cx="8291512" cy="3480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202417" indent="-20241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•"/>
              <a:defRPr sz="1800">
                <a:solidFill>
                  <a:srgbClr val="3F4548"/>
                </a:solidFill>
                <a:latin typeface="+mn-lt"/>
                <a:ea typeface="+mn-ea"/>
                <a:cs typeface="+mn-cs"/>
              </a:defRPr>
            </a:lvl1pPr>
            <a:lvl2pPr marL="538190" indent="-201226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–"/>
              <a:defRPr sz="1500">
                <a:solidFill>
                  <a:srgbClr val="3F4548"/>
                </a:solidFill>
                <a:latin typeface="+mn-lt"/>
                <a:cs typeface="+mn-cs"/>
              </a:defRPr>
            </a:lvl2pPr>
            <a:lvl3pPr marL="803713" indent="-130975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•"/>
              <a:defRPr>
                <a:solidFill>
                  <a:srgbClr val="3F4548"/>
                </a:solidFill>
                <a:latin typeface="+mn-lt"/>
                <a:cs typeface="+mn-cs"/>
              </a:defRPr>
            </a:lvl3pPr>
            <a:lvl4pPr marL="1075189" indent="-13693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–"/>
              <a:defRPr sz="1200">
                <a:solidFill>
                  <a:srgbClr val="3F4548"/>
                </a:solidFill>
                <a:latin typeface="+mn-lt"/>
                <a:cs typeface="+mn-cs"/>
              </a:defRPr>
            </a:lvl4pPr>
            <a:lvl5pPr marL="1344283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Font typeface="Arial" pitchFamily="34" charset="0"/>
              <a:buChar char="•"/>
              <a:defRPr sz="1100">
                <a:solidFill>
                  <a:srgbClr val="3F4548"/>
                </a:solidFill>
                <a:latin typeface="+mn-lt"/>
                <a:cs typeface="+mn-cs"/>
              </a:defRPr>
            </a:lvl5pPr>
            <a:lvl6pPr marL="1687200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»"/>
              <a:defRPr sz="1100">
                <a:solidFill>
                  <a:srgbClr val="0D2E64"/>
                </a:solidFill>
                <a:latin typeface="+mn-lt"/>
                <a:cs typeface="+mn-cs"/>
              </a:defRPr>
            </a:lvl6pPr>
            <a:lvl7pPr marL="2030117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»"/>
              <a:defRPr sz="1100">
                <a:solidFill>
                  <a:srgbClr val="0D2E64"/>
                </a:solidFill>
                <a:latin typeface="+mn-lt"/>
                <a:cs typeface="+mn-cs"/>
              </a:defRPr>
            </a:lvl7pPr>
            <a:lvl8pPr marL="2373035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»"/>
              <a:defRPr sz="1100">
                <a:solidFill>
                  <a:srgbClr val="0D2E64"/>
                </a:solidFill>
                <a:latin typeface="+mn-lt"/>
                <a:cs typeface="+mn-cs"/>
              </a:defRPr>
            </a:lvl8pPr>
            <a:lvl9pPr marL="2715952" indent="-132167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D9AB16"/>
              </a:buClr>
              <a:buChar char="»"/>
              <a:defRPr sz="1100">
                <a:solidFill>
                  <a:srgbClr val="0D2E64"/>
                </a:solidFill>
                <a:latin typeface="+mn-lt"/>
                <a:cs typeface="+mn-cs"/>
              </a:defRPr>
            </a:lvl9pPr>
          </a:lstStyle>
          <a:p>
            <a:r>
              <a:rPr lang="en-GB" dirty="0"/>
              <a:t>Inflation ratchet in DB schemes</a:t>
            </a:r>
          </a:p>
          <a:p>
            <a:endParaRPr lang="en-GB" dirty="0"/>
          </a:p>
          <a:p>
            <a:r>
              <a:rPr lang="en-GB" dirty="0"/>
              <a:t>The end of secure retirement?</a:t>
            </a:r>
          </a:p>
          <a:p>
            <a:endParaRPr lang="en-GB" dirty="0"/>
          </a:p>
          <a:p>
            <a:r>
              <a:rPr lang="en-GB" dirty="0"/>
              <a:t>Diverting business investment and wage growth</a:t>
            </a:r>
          </a:p>
          <a:p>
            <a:endParaRPr lang="en-GB" kern="0" dirty="0"/>
          </a:p>
          <a:p>
            <a:endParaRPr lang="en-GB" kern="0" dirty="0"/>
          </a:p>
          <a:p>
            <a:endParaRPr lang="en-GB" kern="0" dirty="0"/>
          </a:p>
          <a:p>
            <a:endParaRPr lang="en-GB" kern="0" dirty="0"/>
          </a:p>
        </p:txBody>
      </p:sp>
    </p:spTree>
    <p:extLst>
      <p:ext uri="{BB962C8B-B14F-4D97-AF65-F5344CB8AC3E}">
        <p14:creationId xmlns:p14="http://schemas.microsoft.com/office/powerpoint/2010/main" val="365449770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42CF-12C1-4411-B532-E91306108269}" type="datetime4">
              <a:rPr lang="en-GB" smtClean="0"/>
              <a:pPr/>
              <a:t>19 May 2025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6AF-1811-4E27-A96F-54109F1D0275}" type="slidenum">
              <a:rPr lang="en-GB" smtClean="0"/>
              <a:pPr/>
              <a:t>99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395292" y="1600207"/>
            <a:ext cx="8234358" cy="971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D9AB1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9AB16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9AB16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9AB16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9AB16"/>
                </a:solidFill>
                <a:latin typeface="Arial" charset="0"/>
                <a:cs typeface="Arial" charset="0"/>
              </a:defRPr>
            </a:lvl5pPr>
            <a:lvl6pPr marL="342918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9AB16"/>
                </a:solidFill>
                <a:latin typeface="Arial" charset="0"/>
                <a:cs typeface="Arial" charset="0"/>
              </a:defRPr>
            </a:lvl6pPr>
            <a:lvl7pPr marL="685835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9AB16"/>
                </a:solidFill>
                <a:latin typeface="Arial" charset="0"/>
                <a:cs typeface="Arial" charset="0"/>
              </a:defRPr>
            </a:lvl7pPr>
            <a:lvl8pPr marL="1028751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9AB16"/>
                </a:solidFill>
                <a:latin typeface="Arial" charset="0"/>
                <a:cs typeface="Arial" charset="0"/>
              </a:defRPr>
            </a:lvl8pPr>
            <a:lvl9pPr marL="1371669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9AB16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GB" dirty="0"/>
              <a:t>Is there another way?</a:t>
            </a:r>
            <a:endParaRPr lang="en-GB" kern="0" dirty="0"/>
          </a:p>
        </p:txBody>
      </p:sp>
    </p:spTree>
    <p:extLst>
      <p:ext uri="{BB962C8B-B14F-4D97-AF65-F5344CB8AC3E}">
        <p14:creationId xmlns:p14="http://schemas.microsoft.com/office/powerpoint/2010/main" val="2948814119"/>
      </p:ext>
    </p:extLst>
  </p:cSld>
  <p:clrMapOvr>
    <a:masterClrMapping/>
  </p:clrMapOvr>
</p:sld>
</file>

<file path=ppt/theme/theme1.xml><?xml version="1.0" encoding="utf-8"?>
<a:theme xmlns:a="http://schemas.openxmlformats.org/drawingml/2006/main" name="IFOA PowerPoint template 16.9">
  <a:themeElements>
    <a:clrScheme name="Custom 3">
      <a:dk1>
        <a:srgbClr val="3F4548"/>
      </a:dk1>
      <a:lt1>
        <a:sysClr val="window" lastClr="FFFFFF"/>
      </a:lt1>
      <a:dk2>
        <a:srgbClr val="000000"/>
      </a:dk2>
      <a:lt2>
        <a:srgbClr val="FFFFFF"/>
      </a:lt2>
      <a:accent1>
        <a:srgbClr val="D9AB16"/>
      </a:accent1>
      <a:accent2>
        <a:srgbClr val="113458"/>
      </a:accent2>
      <a:accent3>
        <a:srgbClr val="7CB3E1"/>
      </a:accent3>
      <a:accent4>
        <a:srgbClr val="4096B8"/>
      </a:accent4>
      <a:accent5>
        <a:srgbClr val="11B3A2"/>
      </a:accent5>
      <a:accent6>
        <a:srgbClr val="008452"/>
      </a:accent6>
      <a:hlink>
        <a:srgbClr val="D9AB16"/>
      </a:hlink>
      <a:folHlink>
        <a:srgbClr val="D9AB16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FOA PowerPoint 16.9.potx" id="{57431F25-0E3D-4E56-8B00-A405E6DD11F0}" vid="{97C7A00C-46BF-4582-B91A-E7C534285BB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IFOA PowerPoint template 16.9</Template>
  <TotalTime>0</TotalTime>
  <Words>2744</Words>
  <Application>Microsoft Office PowerPoint</Application>
  <PresentationFormat>On-screen Show (16:9)</PresentationFormat>
  <Paragraphs>852</Paragraphs>
  <Slides>114</Slides>
  <Notes>114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114</vt:i4>
      </vt:variant>
    </vt:vector>
  </HeadingPairs>
  <TitlesOfParts>
    <vt:vector size="117" baseType="lpstr">
      <vt:lpstr>Arial</vt:lpstr>
      <vt:lpstr>Bliss2-Light</vt:lpstr>
      <vt:lpstr>IFOA PowerPoint template 16.9</vt:lpstr>
      <vt:lpstr>QE and the inflation dogma Does it work and does it make sense? </vt:lpstr>
      <vt:lpstr>Agenda</vt:lpstr>
      <vt:lpstr>PowerPoint Presentation</vt:lpstr>
      <vt:lpstr>Does the current mandate make sense?</vt:lpstr>
      <vt:lpstr>Does the current mandate make sense?</vt:lpstr>
      <vt:lpstr>Does the current mandate make sense?</vt:lpstr>
      <vt:lpstr>Does the current mandate make sense?</vt:lpstr>
      <vt:lpstr>Is a single metric sensible?</vt:lpstr>
      <vt:lpstr>Is a single metric sensible?</vt:lpstr>
      <vt:lpstr>Is a single metric sensible?</vt:lpstr>
      <vt:lpstr>Is a single metric sensible?</vt:lpstr>
      <vt:lpstr>Is a single metric sensible?</vt:lpstr>
      <vt:lpstr>Is a single metric sensible?</vt:lpstr>
      <vt:lpstr>Why 2%?</vt:lpstr>
      <vt:lpstr>PowerPoint Presentation</vt:lpstr>
      <vt:lpstr>The central banker’s toolbox</vt:lpstr>
      <vt:lpstr>The central banker’s toolbox</vt:lpstr>
      <vt:lpstr>The central banker’s toolbox</vt:lpstr>
      <vt:lpstr>The central banker’s toolbox</vt:lpstr>
      <vt:lpstr>Is monetary policy a suitable tool to lower inflation?</vt:lpstr>
      <vt:lpstr>UK CPI 1989 - 2017</vt:lpstr>
      <vt:lpstr>Is monetary policy a suitable tool to raise inflation?</vt:lpstr>
      <vt:lpstr>Limitations of monetary policy</vt:lpstr>
      <vt:lpstr>A 30-year decline in interest rates</vt:lpstr>
      <vt:lpstr>What are the alternatives to monetary policy?</vt:lpstr>
      <vt:lpstr>What are the alternatives to monetary policy?</vt:lpstr>
      <vt:lpstr>PowerPoint Presentation</vt:lpstr>
      <vt:lpstr>Background – March 2009</vt:lpstr>
      <vt:lpstr>Background – March 2009</vt:lpstr>
      <vt:lpstr>Mechanism</vt:lpstr>
      <vt:lpstr>Mechanism</vt:lpstr>
      <vt:lpstr>Mechanism</vt:lpstr>
      <vt:lpstr>Mechanism</vt:lpstr>
      <vt:lpstr>What does QE look like?</vt:lpstr>
      <vt:lpstr>Q1 2007</vt:lpstr>
      <vt:lpstr>Q1 2008</vt:lpstr>
      <vt:lpstr>Q1 2009</vt:lpstr>
      <vt:lpstr>Q1 2010</vt:lpstr>
      <vt:lpstr>Q1 2011</vt:lpstr>
      <vt:lpstr>Q1 2012</vt:lpstr>
      <vt:lpstr>Q1 2013</vt:lpstr>
      <vt:lpstr>Q1 2014</vt:lpstr>
      <vt:lpstr>Q1 2015</vt:lpstr>
      <vt:lpstr>Q1 2016</vt:lpstr>
      <vt:lpstr>Q1 2017</vt:lpstr>
      <vt:lpstr>Q1 2009 – Q1 2017</vt:lpstr>
      <vt:lpstr>Q1 2007</vt:lpstr>
      <vt:lpstr>Q1 2008</vt:lpstr>
      <vt:lpstr>Q1 2009</vt:lpstr>
      <vt:lpstr>Q1 2010</vt:lpstr>
      <vt:lpstr>Q1 2011</vt:lpstr>
      <vt:lpstr>Q1 2012</vt:lpstr>
      <vt:lpstr>Q1 2013</vt:lpstr>
      <vt:lpstr>Q1 2014</vt:lpstr>
      <vt:lpstr>Q1 2015</vt:lpstr>
      <vt:lpstr>Q1 2016</vt:lpstr>
      <vt:lpstr>Q1 2017</vt:lpstr>
      <vt:lpstr>QE did what it promised</vt:lpstr>
      <vt:lpstr>QE did what it promised</vt:lpstr>
      <vt:lpstr>What else did QE bring us?</vt:lpstr>
      <vt:lpstr>What else did QE bring us?</vt:lpstr>
      <vt:lpstr>What else did QE bring us?</vt:lpstr>
      <vt:lpstr>What else did QE bring us?</vt:lpstr>
      <vt:lpstr>The (extreme) search for yield</vt:lpstr>
      <vt:lpstr>The (extreme) search for yield</vt:lpstr>
      <vt:lpstr>Yet the market is (implied) calm</vt:lpstr>
      <vt:lpstr>What else did QE bring us?</vt:lpstr>
      <vt:lpstr>What else did QE bring us?</vt:lpstr>
      <vt:lpstr>What else did QE bring us?</vt:lpstr>
      <vt:lpstr>PowerPoint Presentation</vt:lpstr>
      <vt:lpstr>Q1 2017</vt:lpstr>
      <vt:lpstr>The options</vt:lpstr>
      <vt:lpstr>The options</vt:lpstr>
      <vt:lpstr>Balance of gilts if QE left to run off (£bn)</vt:lpstr>
      <vt:lpstr>What the Bank of England has said</vt:lpstr>
      <vt:lpstr>What the Bank of England has said</vt:lpstr>
      <vt:lpstr>What the Bank of England has said</vt:lpstr>
      <vt:lpstr>What the Bank of England has said</vt:lpstr>
      <vt:lpstr>What the Bank of England has done</vt:lpstr>
      <vt:lpstr>PowerPoint Presentation</vt:lpstr>
      <vt:lpstr>What does the Bank of England think about pensions?</vt:lpstr>
      <vt:lpstr>What does the Bank of England think about pensions?</vt:lpstr>
      <vt:lpstr>What does the Bank of England think about pensions?</vt:lpstr>
      <vt:lpstr>What does the Bank of England think about pensions?</vt:lpstr>
      <vt:lpstr>What does the Bank of England think about pensions?</vt:lpstr>
      <vt:lpstr>What does the Bank of England think about pensions?</vt:lpstr>
      <vt:lpstr>What does the Bank of England think about pensions?</vt:lpstr>
      <vt:lpstr>What does the Bank of England think about pensions?</vt:lpstr>
      <vt:lpstr>What does the Bank of England think about pensions?</vt:lpstr>
      <vt:lpstr>The impact of QE on pensions</vt:lpstr>
      <vt:lpstr>The impact of QE on pensions</vt:lpstr>
      <vt:lpstr>The impact of QE on pensions</vt:lpstr>
      <vt:lpstr>The impact of QE on pensions</vt:lpstr>
      <vt:lpstr>The impact of QE on pensions</vt:lpstr>
      <vt:lpstr>The impact of QE on pensions</vt:lpstr>
      <vt:lpstr>The impact of QE on pensions</vt:lpstr>
      <vt:lpstr>The impact of pension costs on Bank of England’s aims</vt:lpstr>
      <vt:lpstr>The impact of pension costs on Bank of England’s aims</vt:lpstr>
      <vt:lpstr>PowerPoint Presentation</vt:lpstr>
      <vt:lpstr>Is there another way?</vt:lpstr>
      <vt:lpstr>Is there another way?</vt:lpstr>
      <vt:lpstr>Is there another way?</vt:lpstr>
      <vt:lpstr>Is there another way?</vt:lpstr>
      <vt:lpstr>Is there another way?</vt:lpstr>
      <vt:lpstr>The issues that central banks need to address</vt:lpstr>
      <vt:lpstr>The issues that central banks need to address</vt:lpstr>
      <vt:lpstr>The issues that central banks need to address</vt:lpstr>
      <vt:lpstr>The issues that central banks need to address</vt:lpstr>
      <vt:lpstr>What needs to be change?</vt:lpstr>
      <vt:lpstr>What needs to be change?</vt:lpstr>
      <vt:lpstr>What needs to be change?</vt:lpstr>
      <vt:lpstr>What needs to be change?</vt:lpstr>
      <vt:lpstr>PowerPoint Presentation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2025-05-19T13:49:33Z</dcterms:created>
  <dcterms:modified xsi:type="dcterms:W3CDTF">2025-05-19T13:50:14Z</dcterms:modified>
</cp:coreProperties>
</file>