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8" r:id="rId4"/>
    <p:sldId id="271" r:id="rId5"/>
    <p:sldId id="272" r:id="rId6"/>
    <p:sldId id="274" r:id="rId7"/>
    <p:sldId id="275" r:id="rId8"/>
    <p:sldId id="276" r:id="rId9"/>
    <p:sldId id="278" r:id="rId10"/>
    <p:sldId id="279" r:id="rId11"/>
    <p:sldId id="282" r:id="rId12"/>
    <p:sldId id="290" r:id="rId13"/>
    <p:sldId id="283" r:id="rId14"/>
    <p:sldId id="270" r:id="rId15"/>
    <p:sldId id="269" r:id="rId16"/>
    <p:sldId id="273" r:id="rId17"/>
    <p:sldId id="277" r:id="rId18"/>
    <p:sldId id="280" r:id="rId19"/>
    <p:sldId id="281" r:id="rId20"/>
    <p:sldId id="284" r:id="rId21"/>
    <p:sldId id="285" r:id="rId22"/>
    <p:sldId id="286" r:id="rId23"/>
    <p:sldId id="287" r:id="rId24"/>
    <p:sldId id="289" r:id="rId25"/>
    <p:sldId id="288"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2F968A-8031-47F2-9024-F0B4F48F919E}" v="40" dt="2024-10-29T15:44:16.554"/>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MIER Ludovic" userId="f129dce7-2df2-41e5-9e14-394d56d63389" providerId="ADAL" clId="{B82F968A-8031-47F2-9024-F0B4F48F919E}"/>
    <pc:docChg chg="undo custSel addSld delSld modSld sldOrd">
      <pc:chgData name="CHIMIER Ludovic" userId="f129dce7-2df2-41e5-9e14-394d56d63389" providerId="ADAL" clId="{B82F968A-8031-47F2-9024-F0B4F48F919E}" dt="2024-10-30T09:30:39.240" v="8389" actId="20577"/>
      <pc:docMkLst>
        <pc:docMk/>
      </pc:docMkLst>
      <pc:sldChg chg="modSp mod">
        <pc:chgData name="CHIMIER Ludovic" userId="f129dce7-2df2-41e5-9e14-394d56d63389" providerId="ADAL" clId="{B82F968A-8031-47F2-9024-F0B4F48F919E}" dt="2024-10-28T09:58:16.225" v="1" actId="27636"/>
        <pc:sldMkLst>
          <pc:docMk/>
          <pc:sldMk cId="1749269492" sldId="256"/>
        </pc:sldMkLst>
        <pc:spChg chg="mod">
          <ac:chgData name="CHIMIER Ludovic" userId="f129dce7-2df2-41e5-9e14-394d56d63389" providerId="ADAL" clId="{B82F968A-8031-47F2-9024-F0B4F48F919E}" dt="2024-10-28T09:58:16.225" v="1" actId="27636"/>
          <ac:spMkLst>
            <pc:docMk/>
            <pc:sldMk cId="1749269492" sldId="256"/>
            <ac:spMk id="2" creationId="{3CF8A15A-7508-C903-5074-5747ADD05E70}"/>
          </ac:spMkLst>
        </pc:spChg>
      </pc:sldChg>
      <pc:sldChg chg="del">
        <pc:chgData name="CHIMIER Ludovic" userId="f129dce7-2df2-41e5-9e14-394d56d63389" providerId="ADAL" clId="{B82F968A-8031-47F2-9024-F0B4F48F919E}" dt="2024-10-28T10:02:36.490" v="50" actId="47"/>
        <pc:sldMkLst>
          <pc:docMk/>
          <pc:sldMk cId="2793578730" sldId="257"/>
        </pc:sldMkLst>
      </pc:sldChg>
      <pc:sldChg chg="modSp mod">
        <pc:chgData name="CHIMIER Ludovic" userId="f129dce7-2df2-41e5-9e14-394d56d63389" providerId="ADAL" clId="{B82F968A-8031-47F2-9024-F0B4F48F919E}" dt="2024-10-28T14:50:11.242" v="7203" actId="20577"/>
        <pc:sldMkLst>
          <pc:docMk/>
          <pc:sldMk cId="1056348432" sldId="258"/>
        </pc:sldMkLst>
        <pc:spChg chg="mod">
          <ac:chgData name="CHIMIER Ludovic" userId="f129dce7-2df2-41e5-9e14-394d56d63389" providerId="ADAL" clId="{B82F968A-8031-47F2-9024-F0B4F48F919E}" dt="2024-10-28T10:10:09.692" v="439" actId="27636"/>
          <ac:spMkLst>
            <pc:docMk/>
            <pc:sldMk cId="1056348432" sldId="258"/>
            <ac:spMk id="2" creationId="{6D3F0FC7-ECCE-7780-9F5D-20494640C37E}"/>
          </ac:spMkLst>
        </pc:spChg>
        <pc:spChg chg="mod">
          <ac:chgData name="CHIMIER Ludovic" userId="f129dce7-2df2-41e5-9e14-394d56d63389" providerId="ADAL" clId="{B82F968A-8031-47F2-9024-F0B4F48F919E}" dt="2024-10-28T14:50:11.242" v="7203" actId="20577"/>
          <ac:spMkLst>
            <pc:docMk/>
            <pc:sldMk cId="1056348432" sldId="258"/>
            <ac:spMk id="3" creationId="{6C2FF10F-ED6A-FC8C-61D1-9F3E9EB49309}"/>
          </ac:spMkLst>
        </pc:spChg>
      </pc:sldChg>
      <pc:sldChg chg="del">
        <pc:chgData name="CHIMIER Ludovic" userId="f129dce7-2df2-41e5-9e14-394d56d63389" providerId="ADAL" clId="{B82F968A-8031-47F2-9024-F0B4F48F919E}" dt="2024-10-28T10:02:48.004" v="51" actId="47"/>
        <pc:sldMkLst>
          <pc:docMk/>
          <pc:sldMk cId="1600494706" sldId="259"/>
        </pc:sldMkLst>
      </pc:sldChg>
      <pc:sldChg chg="del">
        <pc:chgData name="CHIMIER Ludovic" userId="f129dce7-2df2-41e5-9e14-394d56d63389" providerId="ADAL" clId="{B82F968A-8031-47F2-9024-F0B4F48F919E}" dt="2024-10-28T10:02:48.004" v="51" actId="47"/>
        <pc:sldMkLst>
          <pc:docMk/>
          <pc:sldMk cId="3494969552" sldId="260"/>
        </pc:sldMkLst>
      </pc:sldChg>
      <pc:sldChg chg="del">
        <pc:chgData name="CHIMIER Ludovic" userId="f129dce7-2df2-41e5-9e14-394d56d63389" providerId="ADAL" clId="{B82F968A-8031-47F2-9024-F0B4F48F919E}" dt="2024-10-28T10:02:48.004" v="51" actId="47"/>
        <pc:sldMkLst>
          <pc:docMk/>
          <pc:sldMk cId="3643518255" sldId="261"/>
        </pc:sldMkLst>
      </pc:sldChg>
      <pc:sldChg chg="modSp mod">
        <pc:chgData name="CHIMIER Ludovic" userId="f129dce7-2df2-41e5-9e14-394d56d63389" providerId="ADAL" clId="{B82F968A-8031-47F2-9024-F0B4F48F919E}" dt="2024-10-28T15:06:25.682" v="7737" actId="20577"/>
        <pc:sldMkLst>
          <pc:docMk/>
          <pc:sldMk cId="832882711" sldId="262"/>
        </pc:sldMkLst>
        <pc:spChg chg="mod">
          <ac:chgData name="CHIMIER Ludovic" userId="f129dce7-2df2-41e5-9e14-394d56d63389" providerId="ADAL" clId="{B82F968A-8031-47F2-9024-F0B4F48F919E}" dt="2024-10-28T15:06:25.682" v="7737" actId="20577"/>
          <ac:spMkLst>
            <pc:docMk/>
            <pc:sldMk cId="832882711" sldId="262"/>
            <ac:spMk id="3" creationId="{6C2FF10F-ED6A-FC8C-61D1-9F3E9EB49309}"/>
          </ac:spMkLst>
        </pc:spChg>
      </pc:sldChg>
      <pc:sldChg chg="del">
        <pc:chgData name="CHIMIER Ludovic" userId="f129dce7-2df2-41e5-9e14-394d56d63389" providerId="ADAL" clId="{B82F968A-8031-47F2-9024-F0B4F48F919E}" dt="2024-10-28T10:02:48.004" v="51" actId="47"/>
        <pc:sldMkLst>
          <pc:docMk/>
          <pc:sldMk cId="3746568045" sldId="263"/>
        </pc:sldMkLst>
      </pc:sldChg>
      <pc:sldChg chg="del">
        <pc:chgData name="CHIMIER Ludovic" userId="f129dce7-2df2-41e5-9e14-394d56d63389" providerId="ADAL" clId="{B82F968A-8031-47F2-9024-F0B4F48F919E}" dt="2024-10-28T10:02:48.004" v="51" actId="47"/>
        <pc:sldMkLst>
          <pc:docMk/>
          <pc:sldMk cId="1795554529" sldId="264"/>
        </pc:sldMkLst>
      </pc:sldChg>
      <pc:sldChg chg="del">
        <pc:chgData name="CHIMIER Ludovic" userId="f129dce7-2df2-41e5-9e14-394d56d63389" providerId="ADAL" clId="{B82F968A-8031-47F2-9024-F0B4F48F919E}" dt="2024-10-28T10:02:48.004" v="51" actId="47"/>
        <pc:sldMkLst>
          <pc:docMk/>
          <pc:sldMk cId="2856755387" sldId="265"/>
        </pc:sldMkLst>
      </pc:sldChg>
      <pc:sldChg chg="del">
        <pc:chgData name="CHIMIER Ludovic" userId="f129dce7-2df2-41e5-9e14-394d56d63389" providerId="ADAL" clId="{B82F968A-8031-47F2-9024-F0B4F48F919E}" dt="2024-10-28T10:02:48.004" v="51" actId="47"/>
        <pc:sldMkLst>
          <pc:docMk/>
          <pc:sldMk cId="3729923419" sldId="267"/>
        </pc:sldMkLst>
      </pc:sldChg>
      <pc:sldChg chg="del">
        <pc:chgData name="CHIMIER Ludovic" userId="f129dce7-2df2-41e5-9e14-394d56d63389" providerId="ADAL" clId="{B82F968A-8031-47F2-9024-F0B4F48F919E}" dt="2024-10-28T10:02:48.004" v="51" actId="47"/>
        <pc:sldMkLst>
          <pc:docMk/>
          <pc:sldMk cId="2143571354" sldId="268"/>
        </pc:sldMkLst>
      </pc:sldChg>
      <pc:sldChg chg="addSp delSp modSp add del mod">
        <pc:chgData name="CHIMIER Ludovic" userId="f129dce7-2df2-41e5-9e14-394d56d63389" providerId="ADAL" clId="{B82F968A-8031-47F2-9024-F0B4F48F919E}" dt="2024-10-28T13:05:47.024" v="3432" actId="255"/>
        <pc:sldMkLst>
          <pc:docMk/>
          <pc:sldMk cId="1147985309" sldId="269"/>
        </pc:sldMkLst>
        <pc:spChg chg="mod">
          <ac:chgData name="CHIMIER Ludovic" userId="f129dce7-2df2-41e5-9e14-394d56d63389" providerId="ADAL" clId="{B82F968A-8031-47F2-9024-F0B4F48F919E}" dt="2024-10-28T12:51:44.215" v="3139" actId="20577"/>
          <ac:spMkLst>
            <pc:docMk/>
            <pc:sldMk cId="1147985309" sldId="269"/>
            <ac:spMk id="2" creationId="{6D3F0FC7-ECCE-7780-9F5D-20494640C37E}"/>
          </ac:spMkLst>
        </pc:spChg>
        <pc:spChg chg="add del mod">
          <ac:chgData name="CHIMIER Ludovic" userId="f129dce7-2df2-41e5-9e14-394d56d63389" providerId="ADAL" clId="{B82F968A-8031-47F2-9024-F0B4F48F919E}" dt="2024-10-28T13:04:48.249" v="3337" actId="478"/>
          <ac:spMkLst>
            <pc:docMk/>
            <pc:sldMk cId="1147985309" sldId="269"/>
            <ac:spMk id="18" creationId="{F132A95B-9E96-AC56-5242-D72137F3A077}"/>
          </ac:spMkLst>
        </pc:spChg>
        <pc:spChg chg="add mod">
          <ac:chgData name="CHIMIER Ludovic" userId="f129dce7-2df2-41e5-9e14-394d56d63389" providerId="ADAL" clId="{B82F968A-8031-47F2-9024-F0B4F48F919E}" dt="2024-10-28T13:05:12.576" v="3341" actId="1076"/>
          <ac:spMkLst>
            <pc:docMk/>
            <pc:sldMk cId="1147985309" sldId="269"/>
            <ac:spMk id="19" creationId="{DB2B64CB-088F-EC1F-F56C-90FD8AD6E0C9}"/>
          </ac:spMkLst>
        </pc:spChg>
        <pc:spChg chg="add mod">
          <ac:chgData name="CHIMIER Ludovic" userId="f129dce7-2df2-41e5-9e14-394d56d63389" providerId="ADAL" clId="{B82F968A-8031-47F2-9024-F0B4F48F919E}" dt="2024-10-28T13:05:47.024" v="3432" actId="255"/>
          <ac:spMkLst>
            <pc:docMk/>
            <pc:sldMk cId="1147985309" sldId="269"/>
            <ac:spMk id="20" creationId="{CCF4486D-E5BA-E483-73E4-114994C42D11}"/>
          </ac:spMkLst>
        </pc:spChg>
        <pc:picChg chg="add del mod">
          <ac:chgData name="CHIMIER Ludovic" userId="f129dce7-2df2-41e5-9e14-394d56d63389" providerId="ADAL" clId="{B82F968A-8031-47F2-9024-F0B4F48F919E}" dt="2024-10-28T12:50:48.679" v="3091" actId="478"/>
          <ac:picMkLst>
            <pc:docMk/>
            <pc:sldMk cId="1147985309" sldId="269"/>
            <ac:picMk id="4" creationId="{5637A670-FE6B-373D-0E65-286D6618DAB0}"/>
          </ac:picMkLst>
        </pc:picChg>
        <pc:picChg chg="add del mod">
          <ac:chgData name="CHIMIER Ludovic" userId="f129dce7-2df2-41e5-9e14-394d56d63389" providerId="ADAL" clId="{B82F968A-8031-47F2-9024-F0B4F48F919E}" dt="2024-10-28T12:50:49.377" v="3092" actId="478"/>
          <ac:picMkLst>
            <pc:docMk/>
            <pc:sldMk cId="1147985309" sldId="269"/>
            <ac:picMk id="6" creationId="{5E9BDD08-EA9B-D726-FB32-55977A3382C4}"/>
          </ac:picMkLst>
        </pc:picChg>
        <pc:picChg chg="add del mod">
          <ac:chgData name="CHIMIER Ludovic" userId="f129dce7-2df2-41e5-9e14-394d56d63389" providerId="ADAL" clId="{B82F968A-8031-47F2-9024-F0B4F48F919E}" dt="2024-10-28T12:50:50.072" v="3093" actId="478"/>
          <ac:picMkLst>
            <pc:docMk/>
            <pc:sldMk cId="1147985309" sldId="269"/>
            <ac:picMk id="8" creationId="{5126C123-AF9D-B097-4F68-467C0A026CAD}"/>
          </ac:picMkLst>
        </pc:picChg>
        <pc:picChg chg="del">
          <ac:chgData name="CHIMIER Ludovic" userId="f129dce7-2df2-41e5-9e14-394d56d63389" providerId="ADAL" clId="{B82F968A-8031-47F2-9024-F0B4F48F919E}" dt="2024-10-28T10:03:01.887" v="59" actId="478"/>
          <ac:picMkLst>
            <pc:docMk/>
            <pc:sldMk cId="1147985309" sldId="269"/>
            <ac:picMk id="9" creationId="{F58B2E92-FAFA-0E79-5C77-9EB4202ACF53}"/>
          </ac:picMkLst>
        </pc:picChg>
        <pc:picChg chg="add del mod">
          <ac:chgData name="CHIMIER Ludovic" userId="f129dce7-2df2-41e5-9e14-394d56d63389" providerId="ADAL" clId="{B82F968A-8031-47F2-9024-F0B4F48F919E}" dt="2024-10-28T12:53:53.615" v="3144" actId="478"/>
          <ac:picMkLst>
            <pc:docMk/>
            <pc:sldMk cId="1147985309" sldId="269"/>
            <ac:picMk id="11" creationId="{3BE36DDB-0124-4AD7-65C5-B945F626BA9F}"/>
          </ac:picMkLst>
        </pc:picChg>
        <pc:picChg chg="add mod">
          <ac:chgData name="CHIMIER Ludovic" userId="f129dce7-2df2-41e5-9e14-394d56d63389" providerId="ADAL" clId="{B82F968A-8031-47F2-9024-F0B4F48F919E}" dt="2024-10-28T13:04:03.565" v="3325" actId="14100"/>
          <ac:picMkLst>
            <pc:docMk/>
            <pc:sldMk cId="1147985309" sldId="269"/>
            <ac:picMk id="13" creationId="{5FBE8DA6-8F5C-C022-D23A-4288B76A799B}"/>
          </ac:picMkLst>
        </pc:picChg>
        <pc:picChg chg="add mod">
          <ac:chgData name="CHIMIER Ludovic" userId="f129dce7-2df2-41e5-9e14-394d56d63389" providerId="ADAL" clId="{B82F968A-8031-47F2-9024-F0B4F48F919E}" dt="2024-10-28T13:04:24.105" v="3331" actId="1076"/>
          <ac:picMkLst>
            <pc:docMk/>
            <pc:sldMk cId="1147985309" sldId="269"/>
            <ac:picMk id="15" creationId="{0D6EFEB2-48C5-BC33-AAEE-66BF788D6309}"/>
          </ac:picMkLst>
        </pc:picChg>
        <pc:picChg chg="add mod">
          <ac:chgData name="CHIMIER Ludovic" userId="f129dce7-2df2-41e5-9e14-394d56d63389" providerId="ADAL" clId="{B82F968A-8031-47F2-9024-F0B4F48F919E}" dt="2024-10-28T13:04:28.612" v="3333" actId="14100"/>
          <ac:picMkLst>
            <pc:docMk/>
            <pc:sldMk cId="1147985309" sldId="269"/>
            <ac:picMk id="17" creationId="{C5B4F2AE-3E20-C7C8-9623-6318405FCEED}"/>
          </ac:picMkLst>
        </pc:picChg>
      </pc:sldChg>
      <pc:sldChg chg="modSp mod">
        <pc:chgData name="CHIMIER Ludovic" userId="f129dce7-2df2-41e5-9e14-394d56d63389" providerId="ADAL" clId="{B82F968A-8031-47F2-9024-F0B4F48F919E}" dt="2024-10-28T14:46:24.163" v="6959" actId="20577"/>
        <pc:sldMkLst>
          <pc:docMk/>
          <pc:sldMk cId="253105006" sldId="270"/>
        </pc:sldMkLst>
        <pc:spChg chg="mod">
          <ac:chgData name="CHIMIER Ludovic" userId="f129dce7-2df2-41e5-9e14-394d56d63389" providerId="ADAL" clId="{B82F968A-8031-47F2-9024-F0B4F48F919E}" dt="2024-10-28T14:46:24.163" v="6959" actId="20577"/>
          <ac:spMkLst>
            <pc:docMk/>
            <pc:sldMk cId="253105006" sldId="270"/>
            <ac:spMk id="2" creationId="{03FFD568-1351-A7FC-B4DA-A030EB9EBC77}"/>
          </ac:spMkLst>
        </pc:spChg>
      </pc:sldChg>
      <pc:sldChg chg="modSp add mod">
        <pc:chgData name="CHIMIER Ludovic" userId="f129dce7-2df2-41e5-9e14-394d56d63389" providerId="ADAL" clId="{B82F968A-8031-47F2-9024-F0B4F48F919E}" dt="2024-10-29T15:55:15.879" v="8181" actId="20577"/>
        <pc:sldMkLst>
          <pc:docMk/>
          <pc:sldMk cId="2727712090" sldId="271"/>
        </pc:sldMkLst>
        <pc:spChg chg="mod">
          <ac:chgData name="CHIMIER Ludovic" userId="f129dce7-2df2-41e5-9e14-394d56d63389" providerId="ADAL" clId="{B82F968A-8031-47F2-9024-F0B4F48F919E}" dt="2024-10-28T10:16:36.709" v="646" actId="27636"/>
          <ac:spMkLst>
            <pc:docMk/>
            <pc:sldMk cId="2727712090" sldId="271"/>
            <ac:spMk id="2" creationId="{6D3F0FC7-ECCE-7780-9F5D-20494640C37E}"/>
          </ac:spMkLst>
        </pc:spChg>
        <pc:spChg chg="mod">
          <ac:chgData name="CHIMIER Ludovic" userId="f129dce7-2df2-41e5-9e14-394d56d63389" providerId="ADAL" clId="{B82F968A-8031-47F2-9024-F0B4F48F919E}" dt="2024-10-29T15:55:15.879" v="8181" actId="20577"/>
          <ac:spMkLst>
            <pc:docMk/>
            <pc:sldMk cId="2727712090" sldId="271"/>
            <ac:spMk id="3" creationId="{6C2FF10F-ED6A-FC8C-61D1-9F3E9EB49309}"/>
          </ac:spMkLst>
        </pc:spChg>
      </pc:sldChg>
      <pc:sldChg chg="add del">
        <pc:chgData name="CHIMIER Ludovic" userId="f129dce7-2df2-41e5-9e14-394d56d63389" providerId="ADAL" clId="{B82F968A-8031-47F2-9024-F0B4F48F919E}" dt="2024-10-28T10:02:56.928" v="54" actId="47"/>
        <pc:sldMkLst>
          <pc:docMk/>
          <pc:sldMk cId="3990571920" sldId="271"/>
        </pc:sldMkLst>
      </pc:sldChg>
      <pc:sldChg chg="addSp delSp modSp add mod">
        <pc:chgData name="CHIMIER Ludovic" userId="f129dce7-2df2-41e5-9e14-394d56d63389" providerId="ADAL" clId="{B82F968A-8031-47F2-9024-F0B4F48F919E}" dt="2024-10-28T13:10:33.130" v="3525" actId="20577"/>
        <pc:sldMkLst>
          <pc:docMk/>
          <pc:sldMk cId="981446743" sldId="272"/>
        </pc:sldMkLst>
        <pc:spChg chg="mod">
          <ac:chgData name="CHIMIER Ludovic" userId="f129dce7-2df2-41e5-9e14-394d56d63389" providerId="ADAL" clId="{B82F968A-8031-47F2-9024-F0B4F48F919E}" dt="2024-10-28T12:30:30.819" v="1806" actId="20577"/>
          <ac:spMkLst>
            <pc:docMk/>
            <pc:sldMk cId="981446743" sldId="272"/>
            <ac:spMk id="2" creationId="{6D3F0FC7-ECCE-7780-9F5D-20494640C37E}"/>
          </ac:spMkLst>
        </pc:spChg>
        <pc:spChg chg="mod">
          <ac:chgData name="CHIMIER Ludovic" userId="f129dce7-2df2-41e5-9e14-394d56d63389" providerId="ADAL" clId="{B82F968A-8031-47F2-9024-F0B4F48F919E}" dt="2024-10-28T13:10:33.130" v="3525" actId="20577"/>
          <ac:spMkLst>
            <pc:docMk/>
            <pc:sldMk cId="981446743" sldId="272"/>
            <ac:spMk id="3" creationId="{6C2FF10F-ED6A-FC8C-61D1-9F3E9EB49309}"/>
          </ac:spMkLst>
        </pc:spChg>
        <pc:picChg chg="add del mod ord">
          <ac:chgData name="CHIMIER Ludovic" userId="f129dce7-2df2-41e5-9e14-394d56d63389" providerId="ADAL" clId="{B82F968A-8031-47F2-9024-F0B4F48F919E}" dt="2024-10-28T13:09:46.474" v="3489" actId="478"/>
          <ac:picMkLst>
            <pc:docMk/>
            <pc:sldMk cId="981446743" sldId="272"/>
            <ac:picMk id="5" creationId="{81741FDA-3CA6-CCDF-B8EB-9025E753A82D}"/>
          </ac:picMkLst>
        </pc:picChg>
        <pc:picChg chg="add del mod">
          <ac:chgData name="CHIMIER Ludovic" userId="f129dce7-2df2-41e5-9e14-394d56d63389" providerId="ADAL" clId="{B82F968A-8031-47F2-9024-F0B4F48F919E}" dt="2024-10-28T13:10:02.012" v="3494" actId="478"/>
          <ac:picMkLst>
            <pc:docMk/>
            <pc:sldMk cId="981446743" sldId="272"/>
            <ac:picMk id="7" creationId="{E0C6CD49-7EF7-3F30-9A44-E9D3E9F3A073}"/>
          </ac:picMkLst>
        </pc:picChg>
        <pc:picChg chg="add mod">
          <ac:chgData name="CHIMIER Ludovic" userId="f129dce7-2df2-41e5-9e14-394d56d63389" providerId="ADAL" clId="{B82F968A-8031-47F2-9024-F0B4F48F919E}" dt="2024-10-28T13:10:22.453" v="3498" actId="14100"/>
          <ac:picMkLst>
            <pc:docMk/>
            <pc:sldMk cId="981446743" sldId="272"/>
            <ac:picMk id="9" creationId="{12DB9DB8-2FBE-990C-A83B-562AE05CC3F8}"/>
          </ac:picMkLst>
        </pc:picChg>
      </pc:sldChg>
      <pc:sldChg chg="del">
        <pc:chgData name="CHIMIER Ludovic" userId="f129dce7-2df2-41e5-9e14-394d56d63389" providerId="ADAL" clId="{B82F968A-8031-47F2-9024-F0B4F48F919E}" dt="2024-10-28T10:02:48.004" v="51" actId="47"/>
        <pc:sldMkLst>
          <pc:docMk/>
          <pc:sldMk cId="2523244118" sldId="272"/>
        </pc:sldMkLst>
      </pc:sldChg>
      <pc:sldChg chg="modSp add mod">
        <pc:chgData name="CHIMIER Ludovic" userId="f129dce7-2df2-41e5-9e14-394d56d63389" providerId="ADAL" clId="{B82F968A-8031-47F2-9024-F0B4F48F919E}" dt="2024-10-28T12:50:53.276" v="3095" actId="20577"/>
        <pc:sldMkLst>
          <pc:docMk/>
          <pc:sldMk cId="39972607" sldId="273"/>
        </pc:sldMkLst>
        <pc:spChg chg="mod">
          <ac:chgData name="CHIMIER Ludovic" userId="f129dce7-2df2-41e5-9e14-394d56d63389" providerId="ADAL" clId="{B82F968A-8031-47F2-9024-F0B4F48F919E}" dt="2024-10-28T12:50:53.276" v="3095" actId="20577"/>
          <ac:spMkLst>
            <pc:docMk/>
            <pc:sldMk cId="39972607" sldId="273"/>
            <ac:spMk id="2" creationId="{6D3F0FC7-ECCE-7780-9F5D-20494640C37E}"/>
          </ac:spMkLst>
        </pc:spChg>
      </pc:sldChg>
      <pc:sldChg chg="add del">
        <pc:chgData name="CHIMIER Ludovic" userId="f129dce7-2df2-41e5-9e14-394d56d63389" providerId="ADAL" clId="{B82F968A-8031-47F2-9024-F0B4F48F919E}" dt="2024-10-28T10:02:56.928" v="54" actId="47"/>
        <pc:sldMkLst>
          <pc:docMk/>
          <pc:sldMk cId="826616088" sldId="273"/>
        </pc:sldMkLst>
      </pc:sldChg>
      <pc:sldChg chg="addSp modSp add mod">
        <pc:chgData name="CHIMIER Ludovic" userId="f129dce7-2df2-41e5-9e14-394d56d63389" providerId="ADAL" clId="{B82F968A-8031-47F2-9024-F0B4F48F919E}" dt="2024-10-28T13:01:22.865" v="3274" actId="1076"/>
        <pc:sldMkLst>
          <pc:docMk/>
          <pc:sldMk cId="464410959" sldId="274"/>
        </pc:sldMkLst>
        <pc:spChg chg="mod">
          <ac:chgData name="CHIMIER Ludovic" userId="f129dce7-2df2-41e5-9e14-394d56d63389" providerId="ADAL" clId="{B82F968A-8031-47F2-9024-F0B4F48F919E}" dt="2024-10-28T12:59:14.800" v="3246" actId="313"/>
          <ac:spMkLst>
            <pc:docMk/>
            <pc:sldMk cId="464410959" sldId="274"/>
            <ac:spMk id="2" creationId="{6D3F0FC7-ECCE-7780-9F5D-20494640C37E}"/>
          </ac:spMkLst>
        </pc:spChg>
        <pc:spChg chg="mod">
          <ac:chgData name="CHIMIER Ludovic" userId="f129dce7-2df2-41e5-9e14-394d56d63389" providerId="ADAL" clId="{B82F968A-8031-47F2-9024-F0B4F48F919E}" dt="2024-10-28T13:00:39.362" v="3265" actId="255"/>
          <ac:spMkLst>
            <pc:docMk/>
            <pc:sldMk cId="464410959" sldId="274"/>
            <ac:spMk id="3" creationId="{6C2FF10F-ED6A-FC8C-61D1-9F3E9EB49309}"/>
          </ac:spMkLst>
        </pc:spChg>
        <pc:picChg chg="add mod">
          <ac:chgData name="CHIMIER Ludovic" userId="f129dce7-2df2-41e5-9e14-394d56d63389" providerId="ADAL" clId="{B82F968A-8031-47F2-9024-F0B4F48F919E}" dt="2024-10-28T13:01:02.025" v="3270" actId="1076"/>
          <ac:picMkLst>
            <pc:docMk/>
            <pc:sldMk cId="464410959" sldId="274"/>
            <ac:picMk id="5" creationId="{A14C5A7A-CE59-B0C8-EC49-0CE03F432635}"/>
          </ac:picMkLst>
        </pc:picChg>
        <pc:picChg chg="add mod">
          <ac:chgData name="CHIMIER Ludovic" userId="f129dce7-2df2-41e5-9e14-394d56d63389" providerId="ADAL" clId="{B82F968A-8031-47F2-9024-F0B4F48F919E}" dt="2024-10-28T13:01:22.865" v="3274" actId="1076"/>
          <ac:picMkLst>
            <pc:docMk/>
            <pc:sldMk cId="464410959" sldId="274"/>
            <ac:picMk id="7" creationId="{4F81A595-F156-CC3A-58E7-26E66A4BD83E}"/>
          </ac:picMkLst>
        </pc:picChg>
      </pc:sldChg>
      <pc:sldChg chg="del">
        <pc:chgData name="CHIMIER Ludovic" userId="f129dce7-2df2-41e5-9e14-394d56d63389" providerId="ADAL" clId="{B82F968A-8031-47F2-9024-F0B4F48F919E}" dt="2024-10-28T10:02:48.004" v="51" actId="47"/>
        <pc:sldMkLst>
          <pc:docMk/>
          <pc:sldMk cId="1735837157" sldId="274"/>
        </pc:sldMkLst>
      </pc:sldChg>
      <pc:sldChg chg="del">
        <pc:chgData name="CHIMIER Ludovic" userId="f129dce7-2df2-41e5-9e14-394d56d63389" providerId="ADAL" clId="{B82F968A-8031-47F2-9024-F0B4F48F919E}" dt="2024-10-28T10:02:48.004" v="51" actId="47"/>
        <pc:sldMkLst>
          <pc:docMk/>
          <pc:sldMk cId="2298598358" sldId="275"/>
        </pc:sldMkLst>
      </pc:sldChg>
      <pc:sldChg chg="addSp delSp modSp add mod">
        <pc:chgData name="CHIMIER Ludovic" userId="f129dce7-2df2-41e5-9e14-394d56d63389" providerId="ADAL" clId="{B82F968A-8031-47F2-9024-F0B4F48F919E}" dt="2024-10-28T13:02:53.249" v="3318" actId="1076"/>
        <pc:sldMkLst>
          <pc:docMk/>
          <pc:sldMk cId="4294224257" sldId="275"/>
        </pc:sldMkLst>
        <pc:spChg chg="mod">
          <ac:chgData name="CHIMIER Ludovic" userId="f129dce7-2df2-41e5-9e14-394d56d63389" providerId="ADAL" clId="{B82F968A-8031-47F2-9024-F0B4F48F919E}" dt="2024-10-28T13:01:59.785" v="3306" actId="20577"/>
          <ac:spMkLst>
            <pc:docMk/>
            <pc:sldMk cId="4294224257" sldId="275"/>
            <ac:spMk id="2" creationId="{6D3F0FC7-ECCE-7780-9F5D-20494640C37E}"/>
          </ac:spMkLst>
        </pc:spChg>
        <pc:spChg chg="mod">
          <ac:chgData name="CHIMIER Ludovic" userId="f129dce7-2df2-41e5-9e14-394d56d63389" providerId="ADAL" clId="{B82F968A-8031-47F2-9024-F0B4F48F919E}" dt="2024-10-28T13:02:23.497" v="3312" actId="12"/>
          <ac:spMkLst>
            <pc:docMk/>
            <pc:sldMk cId="4294224257" sldId="275"/>
            <ac:spMk id="3" creationId="{6C2FF10F-ED6A-FC8C-61D1-9F3E9EB49309}"/>
          </ac:spMkLst>
        </pc:spChg>
        <pc:picChg chg="del">
          <ac:chgData name="CHIMIER Ludovic" userId="f129dce7-2df2-41e5-9e14-394d56d63389" providerId="ADAL" clId="{B82F968A-8031-47F2-9024-F0B4F48F919E}" dt="2024-10-28T13:02:28.016" v="3314" actId="478"/>
          <ac:picMkLst>
            <pc:docMk/>
            <pc:sldMk cId="4294224257" sldId="275"/>
            <ac:picMk id="5" creationId="{A14C5A7A-CE59-B0C8-EC49-0CE03F432635}"/>
          </ac:picMkLst>
        </pc:picChg>
        <pc:picChg chg="add mod">
          <ac:chgData name="CHIMIER Ludovic" userId="f129dce7-2df2-41e5-9e14-394d56d63389" providerId="ADAL" clId="{B82F968A-8031-47F2-9024-F0B4F48F919E}" dt="2024-10-28T13:02:53.249" v="3318" actId="1076"/>
          <ac:picMkLst>
            <pc:docMk/>
            <pc:sldMk cId="4294224257" sldId="275"/>
            <ac:picMk id="6" creationId="{096F4325-9B12-EC14-27E9-3F616672FA46}"/>
          </ac:picMkLst>
        </pc:picChg>
        <pc:picChg chg="del">
          <ac:chgData name="CHIMIER Ludovic" userId="f129dce7-2df2-41e5-9e14-394d56d63389" providerId="ADAL" clId="{B82F968A-8031-47F2-9024-F0B4F48F919E}" dt="2024-10-28T13:02:27.545" v="3313" actId="478"/>
          <ac:picMkLst>
            <pc:docMk/>
            <pc:sldMk cId="4294224257" sldId="275"/>
            <ac:picMk id="7" creationId="{4F81A595-F156-CC3A-58E7-26E66A4BD83E}"/>
          </ac:picMkLst>
        </pc:picChg>
      </pc:sldChg>
      <pc:sldChg chg="del">
        <pc:chgData name="CHIMIER Ludovic" userId="f129dce7-2df2-41e5-9e14-394d56d63389" providerId="ADAL" clId="{B82F968A-8031-47F2-9024-F0B4F48F919E}" dt="2024-10-28T10:02:48.004" v="51" actId="47"/>
        <pc:sldMkLst>
          <pc:docMk/>
          <pc:sldMk cId="906476001" sldId="276"/>
        </pc:sldMkLst>
      </pc:sldChg>
      <pc:sldChg chg="addSp delSp modSp add mod">
        <pc:chgData name="CHIMIER Ludovic" userId="f129dce7-2df2-41e5-9e14-394d56d63389" providerId="ADAL" clId="{B82F968A-8031-47F2-9024-F0B4F48F919E}" dt="2024-10-28T13:07:35.261" v="3466" actId="1076"/>
        <pc:sldMkLst>
          <pc:docMk/>
          <pc:sldMk cId="2915838913" sldId="276"/>
        </pc:sldMkLst>
        <pc:spChg chg="mod">
          <ac:chgData name="CHIMIER Ludovic" userId="f129dce7-2df2-41e5-9e14-394d56d63389" providerId="ADAL" clId="{B82F968A-8031-47F2-9024-F0B4F48F919E}" dt="2024-10-28T13:06:21.717" v="3451" actId="20577"/>
          <ac:spMkLst>
            <pc:docMk/>
            <pc:sldMk cId="2915838913" sldId="276"/>
            <ac:spMk id="2" creationId="{6D3F0FC7-ECCE-7780-9F5D-20494640C37E}"/>
          </ac:spMkLst>
        </pc:spChg>
        <pc:spChg chg="mod">
          <ac:chgData name="CHIMIER Ludovic" userId="f129dce7-2df2-41e5-9e14-394d56d63389" providerId="ADAL" clId="{B82F968A-8031-47F2-9024-F0B4F48F919E}" dt="2024-10-28T13:06:55.212" v="3455" actId="255"/>
          <ac:spMkLst>
            <pc:docMk/>
            <pc:sldMk cId="2915838913" sldId="276"/>
            <ac:spMk id="3" creationId="{6C2FF10F-ED6A-FC8C-61D1-9F3E9EB49309}"/>
          </ac:spMkLst>
        </pc:spChg>
        <pc:picChg chg="add mod">
          <ac:chgData name="CHIMIER Ludovic" userId="f129dce7-2df2-41e5-9e14-394d56d63389" providerId="ADAL" clId="{B82F968A-8031-47F2-9024-F0B4F48F919E}" dt="2024-10-28T13:07:14.102" v="3461" actId="1076"/>
          <ac:picMkLst>
            <pc:docMk/>
            <pc:sldMk cId="2915838913" sldId="276"/>
            <ac:picMk id="5" creationId="{3432AC4E-4284-D2B3-E60C-1D3BFED93245}"/>
          </ac:picMkLst>
        </pc:picChg>
        <pc:picChg chg="del">
          <ac:chgData name="CHIMIER Ludovic" userId="f129dce7-2df2-41e5-9e14-394d56d63389" providerId="ADAL" clId="{B82F968A-8031-47F2-9024-F0B4F48F919E}" dt="2024-10-28T13:06:57.829" v="3456" actId="478"/>
          <ac:picMkLst>
            <pc:docMk/>
            <pc:sldMk cId="2915838913" sldId="276"/>
            <ac:picMk id="6" creationId="{096F4325-9B12-EC14-27E9-3F616672FA46}"/>
          </ac:picMkLst>
        </pc:picChg>
        <pc:picChg chg="add mod">
          <ac:chgData name="CHIMIER Ludovic" userId="f129dce7-2df2-41e5-9e14-394d56d63389" providerId="ADAL" clId="{B82F968A-8031-47F2-9024-F0B4F48F919E}" dt="2024-10-28T13:07:35.261" v="3466" actId="1076"/>
          <ac:picMkLst>
            <pc:docMk/>
            <pc:sldMk cId="2915838913" sldId="276"/>
            <ac:picMk id="8" creationId="{A2CAE117-A0D2-B8A2-9834-F3E812D217CE}"/>
          </ac:picMkLst>
        </pc:picChg>
      </pc:sldChg>
      <pc:sldChg chg="del">
        <pc:chgData name="CHIMIER Ludovic" userId="f129dce7-2df2-41e5-9e14-394d56d63389" providerId="ADAL" clId="{B82F968A-8031-47F2-9024-F0B4F48F919E}" dt="2024-10-28T10:02:48.004" v="51" actId="47"/>
        <pc:sldMkLst>
          <pc:docMk/>
          <pc:sldMk cId="3254249267" sldId="277"/>
        </pc:sldMkLst>
      </pc:sldChg>
      <pc:sldChg chg="addSp delSp modSp add mod ord">
        <pc:chgData name="CHIMIER Ludovic" userId="f129dce7-2df2-41e5-9e14-394d56d63389" providerId="ADAL" clId="{B82F968A-8031-47F2-9024-F0B4F48F919E}" dt="2024-10-28T13:19:56.026" v="3664" actId="6549"/>
        <pc:sldMkLst>
          <pc:docMk/>
          <pc:sldMk cId="3907337958" sldId="277"/>
        </pc:sldMkLst>
        <pc:spChg chg="mod">
          <ac:chgData name="CHIMIER Ludovic" userId="f129dce7-2df2-41e5-9e14-394d56d63389" providerId="ADAL" clId="{B82F968A-8031-47F2-9024-F0B4F48F919E}" dt="2024-10-28T13:19:56.026" v="3664" actId="6549"/>
          <ac:spMkLst>
            <pc:docMk/>
            <pc:sldMk cId="3907337958" sldId="277"/>
            <ac:spMk id="2" creationId="{6D3F0FC7-ECCE-7780-9F5D-20494640C37E}"/>
          </ac:spMkLst>
        </pc:spChg>
        <pc:spChg chg="mod">
          <ac:chgData name="CHIMIER Ludovic" userId="f129dce7-2df2-41e5-9e14-394d56d63389" providerId="ADAL" clId="{B82F968A-8031-47F2-9024-F0B4F48F919E}" dt="2024-10-28T13:18:31.608" v="3621" actId="5793"/>
          <ac:spMkLst>
            <pc:docMk/>
            <pc:sldMk cId="3907337958" sldId="277"/>
            <ac:spMk id="3" creationId="{6C2FF10F-ED6A-FC8C-61D1-9F3E9EB49309}"/>
          </ac:spMkLst>
        </pc:spChg>
        <pc:spChg chg="add mod">
          <ac:chgData name="CHIMIER Ludovic" userId="f129dce7-2df2-41e5-9e14-394d56d63389" providerId="ADAL" clId="{B82F968A-8031-47F2-9024-F0B4F48F919E}" dt="2024-10-28T13:18:47.100" v="3624" actId="1076"/>
          <ac:spMkLst>
            <pc:docMk/>
            <pc:sldMk cId="3907337958" sldId="277"/>
            <ac:spMk id="7" creationId="{09FC4EF9-5865-2EB2-3501-EB60BB1F598F}"/>
          </ac:spMkLst>
        </pc:spChg>
        <pc:picChg chg="del">
          <ac:chgData name="CHIMIER Ludovic" userId="f129dce7-2df2-41e5-9e14-394d56d63389" providerId="ADAL" clId="{B82F968A-8031-47F2-9024-F0B4F48F919E}" dt="2024-10-28T13:08:56.506" v="3487" actId="478"/>
          <ac:picMkLst>
            <pc:docMk/>
            <pc:sldMk cId="3907337958" sldId="277"/>
            <ac:picMk id="5" creationId="{3432AC4E-4284-D2B3-E60C-1D3BFED93245}"/>
          </ac:picMkLst>
        </pc:picChg>
        <pc:picChg chg="add mod">
          <ac:chgData name="CHIMIER Ludovic" userId="f129dce7-2df2-41e5-9e14-394d56d63389" providerId="ADAL" clId="{B82F968A-8031-47F2-9024-F0B4F48F919E}" dt="2024-10-28T13:18:40.332" v="3623" actId="1076"/>
          <ac:picMkLst>
            <pc:docMk/>
            <pc:sldMk cId="3907337958" sldId="277"/>
            <ac:picMk id="6" creationId="{7F2BF0F9-9776-072B-272D-6F3CA9C0A24C}"/>
          </ac:picMkLst>
        </pc:picChg>
        <pc:picChg chg="del">
          <ac:chgData name="CHIMIER Ludovic" userId="f129dce7-2df2-41e5-9e14-394d56d63389" providerId="ADAL" clId="{B82F968A-8031-47F2-9024-F0B4F48F919E}" dt="2024-10-28T13:08:58.083" v="3488" actId="478"/>
          <ac:picMkLst>
            <pc:docMk/>
            <pc:sldMk cId="3907337958" sldId="277"/>
            <ac:picMk id="8" creationId="{A2CAE117-A0D2-B8A2-9834-F3E812D217CE}"/>
          </ac:picMkLst>
        </pc:picChg>
        <pc:picChg chg="add mod">
          <ac:chgData name="CHIMIER Ludovic" userId="f129dce7-2df2-41e5-9e14-394d56d63389" providerId="ADAL" clId="{B82F968A-8031-47F2-9024-F0B4F48F919E}" dt="2024-10-28T13:19:07.507" v="3631" actId="1076"/>
          <ac:picMkLst>
            <pc:docMk/>
            <pc:sldMk cId="3907337958" sldId="277"/>
            <ac:picMk id="10" creationId="{AF89AD90-128F-AC95-FD5D-14850BD18C97}"/>
          </ac:picMkLst>
        </pc:picChg>
        <pc:picChg chg="add mod">
          <ac:chgData name="CHIMIER Ludovic" userId="f129dce7-2df2-41e5-9e14-394d56d63389" providerId="ADAL" clId="{B82F968A-8031-47F2-9024-F0B4F48F919E}" dt="2024-10-28T13:19:09.596" v="3632" actId="1076"/>
          <ac:picMkLst>
            <pc:docMk/>
            <pc:sldMk cId="3907337958" sldId="277"/>
            <ac:picMk id="12" creationId="{7F99F73E-1397-31AC-14F3-EF7AA0768512}"/>
          </ac:picMkLst>
        </pc:picChg>
        <pc:picChg chg="add mod">
          <ac:chgData name="CHIMIER Ludovic" userId="f129dce7-2df2-41e5-9e14-394d56d63389" providerId="ADAL" clId="{B82F968A-8031-47F2-9024-F0B4F48F919E}" dt="2024-10-28T13:19:05.643" v="3630" actId="1076"/>
          <ac:picMkLst>
            <pc:docMk/>
            <pc:sldMk cId="3907337958" sldId="277"/>
            <ac:picMk id="14" creationId="{6B65FCC1-9DDD-5A6D-9DBC-B5D530218ADF}"/>
          </ac:picMkLst>
        </pc:picChg>
      </pc:sldChg>
      <pc:sldChg chg="del">
        <pc:chgData name="CHIMIER Ludovic" userId="f129dce7-2df2-41e5-9e14-394d56d63389" providerId="ADAL" clId="{B82F968A-8031-47F2-9024-F0B4F48F919E}" dt="2024-10-28T10:02:48.004" v="51" actId="47"/>
        <pc:sldMkLst>
          <pc:docMk/>
          <pc:sldMk cId="320873054" sldId="278"/>
        </pc:sldMkLst>
      </pc:sldChg>
      <pc:sldChg chg="addSp delSp modSp add mod">
        <pc:chgData name="CHIMIER Ludovic" userId="f129dce7-2df2-41e5-9e14-394d56d63389" providerId="ADAL" clId="{B82F968A-8031-47F2-9024-F0B4F48F919E}" dt="2024-10-30T09:30:39.240" v="8389" actId="20577"/>
        <pc:sldMkLst>
          <pc:docMk/>
          <pc:sldMk cId="3176127491" sldId="278"/>
        </pc:sldMkLst>
        <pc:spChg chg="mod">
          <ac:chgData name="CHIMIER Ludovic" userId="f129dce7-2df2-41e5-9e14-394d56d63389" providerId="ADAL" clId="{B82F968A-8031-47F2-9024-F0B4F48F919E}" dt="2024-10-28T14:09:52.117" v="5171" actId="6549"/>
          <ac:spMkLst>
            <pc:docMk/>
            <pc:sldMk cId="3176127491" sldId="278"/>
            <ac:spMk id="2" creationId="{6D3F0FC7-ECCE-7780-9F5D-20494640C37E}"/>
          </ac:spMkLst>
        </pc:spChg>
        <pc:spChg chg="mod">
          <ac:chgData name="CHIMIER Ludovic" userId="f129dce7-2df2-41e5-9e14-394d56d63389" providerId="ADAL" clId="{B82F968A-8031-47F2-9024-F0B4F48F919E}" dt="2024-10-29T15:39:36.188" v="7806" actId="6549"/>
          <ac:spMkLst>
            <pc:docMk/>
            <pc:sldMk cId="3176127491" sldId="278"/>
            <ac:spMk id="3" creationId="{6C2FF10F-ED6A-FC8C-61D1-9F3E9EB49309}"/>
          </ac:spMkLst>
        </pc:spChg>
        <pc:spChg chg="add mod">
          <ac:chgData name="CHIMIER Ludovic" userId="f129dce7-2df2-41e5-9e14-394d56d63389" providerId="ADAL" clId="{B82F968A-8031-47F2-9024-F0B4F48F919E}" dt="2024-10-30T09:30:39.240" v="8389" actId="20577"/>
          <ac:spMkLst>
            <pc:docMk/>
            <pc:sldMk cId="3176127491" sldId="278"/>
            <ac:spMk id="10" creationId="{2186F31D-27FD-952B-E820-4026173E1885}"/>
          </ac:spMkLst>
        </pc:spChg>
        <pc:spChg chg="add mod">
          <ac:chgData name="CHIMIER Ludovic" userId="f129dce7-2df2-41e5-9e14-394d56d63389" providerId="ADAL" clId="{B82F968A-8031-47F2-9024-F0B4F48F919E}" dt="2024-10-28T13:37:33.477" v="4458" actId="1076"/>
          <ac:spMkLst>
            <pc:docMk/>
            <pc:sldMk cId="3176127491" sldId="278"/>
            <ac:spMk id="11" creationId="{E6CB1C44-A001-49EF-919E-7A57710F44B2}"/>
          </ac:spMkLst>
        </pc:spChg>
        <pc:spChg chg="add mod">
          <ac:chgData name="CHIMIER Ludovic" userId="f129dce7-2df2-41e5-9e14-394d56d63389" providerId="ADAL" clId="{B82F968A-8031-47F2-9024-F0B4F48F919E}" dt="2024-10-28T13:39:16.879" v="4532" actId="14100"/>
          <ac:spMkLst>
            <pc:docMk/>
            <pc:sldMk cId="3176127491" sldId="278"/>
            <ac:spMk id="12" creationId="{CFF97A3F-739F-0528-4A42-8F5998FF775F}"/>
          </ac:spMkLst>
        </pc:spChg>
        <pc:spChg chg="add del mod">
          <ac:chgData name="CHIMIER Ludovic" userId="f129dce7-2df2-41e5-9e14-394d56d63389" providerId="ADAL" clId="{B82F968A-8031-47F2-9024-F0B4F48F919E}" dt="2024-10-28T13:39:30.714" v="4536"/>
          <ac:spMkLst>
            <pc:docMk/>
            <pc:sldMk cId="3176127491" sldId="278"/>
            <ac:spMk id="13" creationId="{0B53FF75-7341-0A9C-EBCF-3BCDE965D5DC}"/>
          </ac:spMkLst>
        </pc:spChg>
        <pc:spChg chg="add mod">
          <ac:chgData name="CHIMIER Ludovic" userId="f129dce7-2df2-41e5-9e14-394d56d63389" providerId="ADAL" clId="{B82F968A-8031-47F2-9024-F0B4F48F919E}" dt="2024-10-28T13:39:42.913" v="4539" actId="1036"/>
          <ac:spMkLst>
            <pc:docMk/>
            <pc:sldMk cId="3176127491" sldId="278"/>
            <ac:spMk id="14" creationId="{CEEF1EF4-49D0-D635-CBD8-11233CC315E5}"/>
          </ac:spMkLst>
        </pc:spChg>
        <pc:spChg chg="add mod">
          <ac:chgData name="CHIMIER Ludovic" userId="f129dce7-2df2-41e5-9e14-394d56d63389" providerId="ADAL" clId="{B82F968A-8031-47F2-9024-F0B4F48F919E}" dt="2024-10-28T13:40:02.534" v="4545" actId="1038"/>
          <ac:spMkLst>
            <pc:docMk/>
            <pc:sldMk cId="3176127491" sldId="278"/>
            <ac:spMk id="15" creationId="{667986DF-8620-5000-12C7-5D7C53719442}"/>
          </ac:spMkLst>
        </pc:spChg>
        <pc:spChg chg="add del mod">
          <ac:chgData name="CHIMIER Ludovic" userId="f129dce7-2df2-41e5-9e14-394d56d63389" providerId="ADAL" clId="{B82F968A-8031-47F2-9024-F0B4F48F919E}" dt="2024-10-28T13:41:34.514" v="4593" actId="21"/>
          <ac:spMkLst>
            <pc:docMk/>
            <pc:sldMk cId="3176127491" sldId="278"/>
            <ac:spMk id="16" creationId="{D81B124A-62B2-7772-D32F-E824AC7FAF17}"/>
          </ac:spMkLst>
        </pc:spChg>
        <pc:picChg chg="del">
          <ac:chgData name="CHIMIER Ludovic" userId="f129dce7-2df2-41e5-9e14-394d56d63389" providerId="ADAL" clId="{B82F968A-8031-47F2-9024-F0B4F48F919E}" dt="2024-10-28T13:21:28.777" v="3704" actId="478"/>
          <ac:picMkLst>
            <pc:docMk/>
            <pc:sldMk cId="3176127491" sldId="278"/>
            <ac:picMk id="5" creationId="{3432AC4E-4284-D2B3-E60C-1D3BFED93245}"/>
          </ac:picMkLst>
        </pc:picChg>
        <pc:picChg chg="add del mod">
          <ac:chgData name="CHIMIER Ludovic" userId="f129dce7-2df2-41e5-9e14-394d56d63389" providerId="ADAL" clId="{B82F968A-8031-47F2-9024-F0B4F48F919E}" dt="2024-10-28T13:25:15.640" v="3981" actId="478"/>
          <ac:picMkLst>
            <pc:docMk/>
            <pc:sldMk cId="3176127491" sldId="278"/>
            <ac:picMk id="6" creationId="{52B484F5-834E-29BE-5629-E0AB8AE95A1B}"/>
          </ac:picMkLst>
        </pc:picChg>
        <pc:picChg chg="del">
          <ac:chgData name="CHIMIER Ludovic" userId="f129dce7-2df2-41e5-9e14-394d56d63389" providerId="ADAL" clId="{B82F968A-8031-47F2-9024-F0B4F48F919E}" dt="2024-10-28T13:21:29.344" v="3705" actId="478"/>
          <ac:picMkLst>
            <pc:docMk/>
            <pc:sldMk cId="3176127491" sldId="278"/>
            <ac:picMk id="8" creationId="{A2CAE117-A0D2-B8A2-9834-F3E812D217CE}"/>
          </ac:picMkLst>
        </pc:picChg>
        <pc:picChg chg="add mod">
          <ac:chgData name="CHIMIER Ludovic" userId="f129dce7-2df2-41e5-9e14-394d56d63389" providerId="ADAL" clId="{B82F968A-8031-47F2-9024-F0B4F48F919E}" dt="2024-10-28T13:39:30.255" v="4535" actId="1076"/>
          <ac:picMkLst>
            <pc:docMk/>
            <pc:sldMk cId="3176127491" sldId="278"/>
            <ac:picMk id="9" creationId="{8100F98C-F366-2DAE-BA72-B1D82885B475}"/>
          </ac:picMkLst>
        </pc:picChg>
      </pc:sldChg>
      <pc:sldChg chg="addSp delSp modSp add mod">
        <pc:chgData name="CHIMIER Ludovic" userId="f129dce7-2df2-41e5-9e14-394d56d63389" providerId="ADAL" clId="{B82F968A-8031-47F2-9024-F0B4F48F919E}" dt="2024-10-28T13:32:18.189" v="4264" actId="6549"/>
        <pc:sldMkLst>
          <pc:docMk/>
          <pc:sldMk cId="710942473" sldId="279"/>
        </pc:sldMkLst>
        <pc:spChg chg="mod">
          <ac:chgData name="CHIMIER Ludovic" userId="f129dce7-2df2-41e5-9e14-394d56d63389" providerId="ADAL" clId="{B82F968A-8031-47F2-9024-F0B4F48F919E}" dt="2024-10-28T13:32:18.189" v="4264" actId="6549"/>
          <ac:spMkLst>
            <pc:docMk/>
            <pc:sldMk cId="710942473" sldId="279"/>
            <ac:spMk id="2" creationId="{6D3F0FC7-ECCE-7780-9F5D-20494640C37E}"/>
          </ac:spMkLst>
        </pc:spChg>
        <pc:spChg chg="del mod">
          <ac:chgData name="CHIMIER Ludovic" userId="f129dce7-2df2-41e5-9e14-394d56d63389" providerId="ADAL" clId="{B82F968A-8031-47F2-9024-F0B4F48F919E}" dt="2024-10-28T13:28:41.969" v="4039" actId="478"/>
          <ac:spMkLst>
            <pc:docMk/>
            <pc:sldMk cId="710942473" sldId="279"/>
            <ac:spMk id="3" creationId="{6C2FF10F-ED6A-FC8C-61D1-9F3E9EB49309}"/>
          </ac:spMkLst>
        </pc:spChg>
        <pc:spChg chg="add del mod">
          <ac:chgData name="CHIMIER Ludovic" userId="f129dce7-2df2-41e5-9e14-394d56d63389" providerId="ADAL" clId="{B82F968A-8031-47F2-9024-F0B4F48F919E}" dt="2024-10-28T13:28:50.916" v="4042" actId="478"/>
          <ac:spMkLst>
            <pc:docMk/>
            <pc:sldMk cId="710942473" sldId="279"/>
            <ac:spMk id="12" creationId="{720CDCA3-FB61-8E66-027E-EC14386C47DA}"/>
          </ac:spMkLst>
        </pc:spChg>
        <pc:spChg chg="add del">
          <ac:chgData name="CHIMIER Ludovic" userId="f129dce7-2df2-41e5-9e14-394d56d63389" providerId="ADAL" clId="{B82F968A-8031-47F2-9024-F0B4F48F919E}" dt="2024-10-28T13:28:49.508" v="4041" actId="478"/>
          <ac:spMkLst>
            <pc:docMk/>
            <pc:sldMk cId="710942473" sldId="279"/>
            <ac:spMk id="13" creationId="{7E84B968-262B-7E55-8C88-3B353DCEB5F6}"/>
          </ac:spMkLst>
        </pc:spChg>
        <pc:spChg chg="add mod">
          <ac:chgData name="CHIMIER Ludovic" userId="f129dce7-2df2-41e5-9e14-394d56d63389" providerId="ADAL" clId="{B82F968A-8031-47F2-9024-F0B4F48F919E}" dt="2024-10-28T13:31:00.943" v="4247" actId="255"/>
          <ac:spMkLst>
            <pc:docMk/>
            <pc:sldMk cId="710942473" sldId="279"/>
            <ac:spMk id="14" creationId="{336A1C58-52AA-9804-060B-13A62C8511D2}"/>
          </ac:spMkLst>
        </pc:spChg>
        <pc:spChg chg="add mod">
          <ac:chgData name="CHIMIER Ludovic" userId="f129dce7-2df2-41e5-9e14-394d56d63389" providerId="ADAL" clId="{B82F968A-8031-47F2-9024-F0B4F48F919E}" dt="2024-10-28T13:31:44.936" v="4252" actId="1076"/>
          <ac:spMkLst>
            <pc:docMk/>
            <pc:sldMk cId="710942473" sldId="279"/>
            <ac:spMk id="15" creationId="{E96E409B-E42D-0450-B7F0-DA7887838CB3}"/>
          </ac:spMkLst>
        </pc:spChg>
        <pc:spChg chg="add mod">
          <ac:chgData name="CHIMIER Ludovic" userId="f129dce7-2df2-41e5-9e14-394d56d63389" providerId="ADAL" clId="{B82F968A-8031-47F2-9024-F0B4F48F919E}" dt="2024-10-28T13:31:53.559" v="4255" actId="688"/>
          <ac:spMkLst>
            <pc:docMk/>
            <pc:sldMk cId="710942473" sldId="279"/>
            <ac:spMk id="16" creationId="{DA9BFD0E-B42A-2FE1-E794-E5235C3161E9}"/>
          </ac:spMkLst>
        </pc:spChg>
        <pc:spChg chg="add mod">
          <ac:chgData name="CHIMIER Ludovic" userId="f129dce7-2df2-41e5-9e14-394d56d63389" providerId="ADAL" clId="{B82F968A-8031-47F2-9024-F0B4F48F919E}" dt="2024-10-28T13:32:02.509" v="4259" actId="1076"/>
          <ac:spMkLst>
            <pc:docMk/>
            <pc:sldMk cId="710942473" sldId="279"/>
            <ac:spMk id="17" creationId="{C96DE08B-D374-0C2F-66A8-7D126314FFE0}"/>
          </ac:spMkLst>
        </pc:spChg>
        <pc:spChg chg="add mod">
          <ac:chgData name="CHIMIER Ludovic" userId="f129dce7-2df2-41e5-9e14-394d56d63389" providerId="ADAL" clId="{B82F968A-8031-47F2-9024-F0B4F48F919E}" dt="2024-10-28T13:32:13.240" v="4263" actId="1076"/>
          <ac:spMkLst>
            <pc:docMk/>
            <pc:sldMk cId="710942473" sldId="279"/>
            <ac:spMk id="18" creationId="{3AEF9244-59EC-35BE-86B2-4C687010135E}"/>
          </ac:spMkLst>
        </pc:spChg>
        <pc:picChg chg="add mod">
          <ac:chgData name="CHIMIER Ludovic" userId="f129dce7-2df2-41e5-9e14-394d56d63389" providerId="ADAL" clId="{B82F968A-8031-47F2-9024-F0B4F48F919E}" dt="2024-10-28T13:28:23.781" v="4036" actId="1076"/>
          <ac:picMkLst>
            <pc:docMk/>
            <pc:sldMk cId="710942473" sldId="279"/>
            <ac:picMk id="5" creationId="{848A1949-BE91-0E3E-EAB4-17BB39A9A5A1}"/>
          </ac:picMkLst>
        </pc:picChg>
        <pc:picChg chg="mod">
          <ac:chgData name="CHIMIER Ludovic" userId="f129dce7-2df2-41e5-9e14-394d56d63389" providerId="ADAL" clId="{B82F968A-8031-47F2-9024-F0B4F48F919E}" dt="2024-10-28T13:25:35.143" v="3989" actId="1076"/>
          <ac:picMkLst>
            <pc:docMk/>
            <pc:sldMk cId="710942473" sldId="279"/>
            <ac:picMk id="6" creationId="{52B484F5-834E-29BE-5629-E0AB8AE95A1B}"/>
          </ac:picMkLst>
        </pc:picChg>
        <pc:picChg chg="add mod">
          <ac:chgData name="CHIMIER Ludovic" userId="f129dce7-2df2-41e5-9e14-394d56d63389" providerId="ADAL" clId="{B82F968A-8031-47F2-9024-F0B4F48F919E}" dt="2024-10-28T13:26:32.365" v="3999" actId="14100"/>
          <ac:picMkLst>
            <pc:docMk/>
            <pc:sldMk cId="710942473" sldId="279"/>
            <ac:picMk id="8" creationId="{CAFF2CE3-C83F-A009-2215-BF77756F3D04}"/>
          </ac:picMkLst>
        </pc:picChg>
        <pc:picChg chg="add mod">
          <ac:chgData name="CHIMIER Ludovic" userId="f129dce7-2df2-41e5-9e14-394d56d63389" providerId="ADAL" clId="{B82F968A-8031-47F2-9024-F0B4F48F919E}" dt="2024-10-28T13:28:27.501" v="4037" actId="1076"/>
          <ac:picMkLst>
            <pc:docMk/>
            <pc:sldMk cId="710942473" sldId="279"/>
            <ac:picMk id="10" creationId="{E9D0B6C4-EC26-5E38-5578-DFEDDB01CCC6}"/>
          </ac:picMkLst>
        </pc:picChg>
      </pc:sldChg>
      <pc:sldChg chg="del">
        <pc:chgData name="CHIMIER Ludovic" userId="f129dce7-2df2-41e5-9e14-394d56d63389" providerId="ADAL" clId="{B82F968A-8031-47F2-9024-F0B4F48F919E}" dt="2024-10-28T10:02:48.004" v="51" actId="47"/>
        <pc:sldMkLst>
          <pc:docMk/>
          <pc:sldMk cId="2272164682" sldId="279"/>
        </pc:sldMkLst>
      </pc:sldChg>
      <pc:sldChg chg="del">
        <pc:chgData name="CHIMIER Ludovic" userId="f129dce7-2df2-41e5-9e14-394d56d63389" providerId="ADAL" clId="{B82F968A-8031-47F2-9024-F0B4F48F919E}" dt="2024-10-28T10:02:48.004" v="51" actId="47"/>
        <pc:sldMkLst>
          <pc:docMk/>
          <pc:sldMk cId="876718731" sldId="280"/>
        </pc:sldMkLst>
      </pc:sldChg>
      <pc:sldChg chg="modSp add mod">
        <pc:chgData name="CHIMIER Ludovic" userId="f129dce7-2df2-41e5-9e14-394d56d63389" providerId="ADAL" clId="{B82F968A-8031-47F2-9024-F0B4F48F919E}" dt="2024-10-28T14:02:52.148" v="4992" actId="20577"/>
        <pc:sldMkLst>
          <pc:docMk/>
          <pc:sldMk cId="3103386445" sldId="280"/>
        </pc:sldMkLst>
        <pc:spChg chg="mod">
          <ac:chgData name="CHIMIER Ludovic" userId="f129dce7-2df2-41e5-9e14-394d56d63389" providerId="ADAL" clId="{B82F968A-8031-47F2-9024-F0B4F48F919E}" dt="2024-10-28T14:02:52.148" v="4992" actId="20577"/>
          <ac:spMkLst>
            <pc:docMk/>
            <pc:sldMk cId="3103386445" sldId="280"/>
            <ac:spMk id="2" creationId="{6D3F0FC7-ECCE-7780-9F5D-20494640C37E}"/>
          </ac:spMkLst>
        </pc:spChg>
      </pc:sldChg>
      <pc:sldChg chg="addSp delSp modSp add del mod">
        <pc:chgData name="CHIMIER Ludovic" userId="f129dce7-2df2-41e5-9e14-394d56d63389" providerId="ADAL" clId="{B82F968A-8031-47F2-9024-F0B4F48F919E}" dt="2024-10-28T14:02:32.778" v="4977" actId="2696"/>
        <pc:sldMkLst>
          <pc:docMk/>
          <pc:sldMk cId="3989964887" sldId="280"/>
        </pc:sldMkLst>
        <pc:spChg chg="mod">
          <ac:chgData name="CHIMIER Ludovic" userId="f129dce7-2df2-41e5-9e14-394d56d63389" providerId="ADAL" clId="{B82F968A-8031-47F2-9024-F0B4F48F919E}" dt="2024-10-28T14:01:04.138" v="4963" actId="20577"/>
          <ac:spMkLst>
            <pc:docMk/>
            <pc:sldMk cId="3989964887" sldId="280"/>
            <ac:spMk id="2" creationId="{6D3F0FC7-ECCE-7780-9F5D-20494640C37E}"/>
          </ac:spMkLst>
        </pc:spChg>
        <pc:spChg chg="add mod">
          <ac:chgData name="CHIMIER Ludovic" userId="f129dce7-2df2-41e5-9e14-394d56d63389" providerId="ADAL" clId="{B82F968A-8031-47F2-9024-F0B4F48F919E}" dt="2024-10-28T13:53:37.960" v="4886" actId="255"/>
          <ac:spMkLst>
            <pc:docMk/>
            <pc:sldMk cId="3989964887" sldId="280"/>
            <ac:spMk id="3" creationId="{C79528EB-712D-BDE1-643F-B737AC417692}"/>
          </ac:spMkLst>
        </pc:spChg>
        <pc:spChg chg="del">
          <ac:chgData name="CHIMIER Ludovic" userId="f129dce7-2df2-41e5-9e14-394d56d63389" providerId="ADAL" clId="{B82F968A-8031-47F2-9024-F0B4F48F919E}" dt="2024-10-28T13:41:26.058" v="4591" actId="478"/>
          <ac:spMkLst>
            <pc:docMk/>
            <pc:sldMk cId="3989964887" sldId="280"/>
            <ac:spMk id="14" creationId="{336A1C58-52AA-9804-060B-13A62C8511D2}"/>
          </ac:spMkLst>
        </pc:spChg>
        <pc:spChg chg="del">
          <ac:chgData name="CHIMIER Ludovic" userId="f129dce7-2df2-41e5-9e14-394d56d63389" providerId="ADAL" clId="{B82F968A-8031-47F2-9024-F0B4F48F919E}" dt="2024-10-28T13:41:26.058" v="4591" actId="478"/>
          <ac:spMkLst>
            <pc:docMk/>
            <pc:sldMk cId="3989964887" sldId="280"/>
            <ac:spMk id="15" creationId="{E96E409B-E42D-0450-B7F0-DA7887838CB3}"/>
          </ac:spMkLst>
        </pc:spChg>
        <pc:spChg chg="del">
          <ac:chgData name="CHIMIER Ludovic" userId="f129dce7-2df2-41e5-9e14-394d56d63389" providerId="ADAL" clId="{B82F968A-8031-47F2-9024-F0B4F48F919E}" dt="2024-10-28T13:41:26.058" v="4591" actId="478"/>
          <ac:spMkLst>
            <pc:docMk/>
            <pc:sldMk cId="3989964887" sldId="280"/>
            <ac:spMk id="16" creationId="{DA9BFD0E-B42A-2FE1-E794-E5235C3161E9}"/>
          </ac:spMkLst>
        </pc:spChg>
        <pc:spChg chg="del">
          <ac:chgData name="CHIMIER Ludovic" userId="f129dce7-2df2-41e5-9e14-394d56d63389" providerId="ADAL" clId="{B82F968A-8031-47F2-9024-F0B4F48F919E}" dt="2024-10-28T13:41:26.058" v="4591" actId="478"/>
          <ac:spMkLst>
            <pc:docMk/>
            <pc:sldMk cId="3989964887" sldId="280"/>
            <ac:spMk id="17" creationId="{C96DE08B-D374-0C2F-66A8-7D126314FFE0}"/>
          </ac:spMkLst>
        </pc:spChg>
        <pc:spChg chg="del">
          <ac:chgData name="CHIMIER Ludovic" userId="f129dce7-2df2-41e5-9e14-394d56d63389" providerId="ADAL" clId="{B82F968A-8031-47F2-9024-F0B4F48F919E}" dt="2024-10-28T13:41:26.058" v="4591" actId="478"/>
          <ac:spMkLst>
            <pc:docMk/>
            <pc:sldMk cId="3989964887" sldId="280"/>
            <ac:spMk id="18" creationId="{3AEF9244-59EC-35BE-86B2-4C687010135E}"/>
          </ac:spMkLst>
        </pc:spChg>
        <pc:picChg chg="del">
          <ac:chgData name="CHIMIER Ludovic" userId="f129dce7-2df2-41e5-9e14-394d56d63389" providerId="ADAL" clId="{B82F968A-8031-47F2-9024-F0B4F48F919E}" dt="2024-10-28T13:41:26.058" v="4591" actId="478"/>
          <ac:picMkLst>
            <pc:docMk/>
            <pc:sldMk cId="3989964887" sldId="280"/>
            <ac:picMk id="5" creationId="{848A1949-BE91-0E3E-EAB4-17BB39A9A5A1}"/>
          </ac:picMkLst>
        </pc:picChg>
        <pc:picChg chg="del">
          <ac:chgData name="CHIMIER Ludovic" userId="f129dce7-2df2-41e5-9e14-394d56d63389" providerId="ADAL" clId="{B82F968A-8031-47F2-9024-F0B4F48F919E}" dt="2024-10-28T13:41:22.724" v="4589" actId="478"/>
          <ac:picMkLst>
            <pc:docMk/>
            <pc:sldMk cId="3989964887" sldId="280"/>
            <ac:picMk id="6" creationId="{52B484F5-834E-29BE-5629-E0AB8AE95A1B}"/>
          </ac:picMkLst>
        </pc:picChg>
        <pc:picChg chg="add mod">
          <ac:chgData name="CHIMIER Ludovic" userId="f129dce7-2df2-41e5-9e14-394d56d63389" providerId="ADAL" clId="{B82F968A-8031-47F2-9024-F0B4F48F919E}" dt="2024-10-28T13:53:41.884" v="4887" actId="1076"/>
          <ac:picMkLst>
            <pc:docMk/>
            <pc:sldMk cId="3989964887" sldId="280"/>
            <ac:picMk id="7" creationId="{53AAD247-DE2F-BA0E-CCE6-39D0C47B34A1}"/>
          </ac:picMkLst>
        </pc:picChg>
        <pc:picChg chg="del">
          <ac:chgData name="CHIMIER Ludovic" userId="f129dce7-2df2-41e5-9e14-394d56d63389" providerId="ADAL" clId="{B82F968A-8031-47F2-9024-F0B4F48F919E}" dt="2024-10-28T13:41:23.236" v="4590" actId="478"/>
          <ac:picMkLst>
            <pc:docMk/>
            <pc:sldMk cId="3989964887" sldId="280"/>
            <ac:picMk id="8" creationId="{CAFF2CE3-C83F-A009-2215-BF77756F3D04}"/>
          </ac:picMkLst>
        </pc:picChg>
        <pc:picChg chg="del">
          <ac:chgData name="CHIMIER Ludovic" userId="f129dce7-2df2-41e5-9e14-394d56d63389" providerId="ADAL" clId="{B82F968A-8031-47F2-9024-F0B4F48F919E}" dt="2024-10-28T13:41:26.058" v="4591" actId="478"/>
          <ac:picMkLst>
            <pc:docMk/>
            <pc:sldMk cId="3989964887" sldId="280"/>
            <ac:picMk id="10" creationId="{E9D0B6C4-EC26-5E38-5578-DFEDDB01CCC6}"/>
          </ac:picMkLst>
        </pc:picChg>
        <pc:picChg chg="add mod">
          <ac:chgData name="CHIMIER Ludovic" userId="f129dce7-2df2-41e5-9e14-394d56d63389" providerId="ADAL" clId="{B82F968A-8031-47F2-9024-F0B4F48F919E}" dt="2024-10-28T13:53:02.743" v="4868" actId="1076"/>
          <ac:picMkLst>
            <pc:docMk/>
            <pc:sldMk cId="3989964887" sldId="280"/>
            <ac:picMk id="11" creationId="{869033A3-B126-D0E7-F306-763BEE3B1CF5}"/>
          </ac:picMkLst>
        </pc:picChg>
      </pc:sldChg>
      <pc:sldChg chg="addSp delSp modSp add del mod">
        <pc:chgData name="CHIMIER Ludovic" userId="f129dce7-2df2-41e5-9e14-394d56d63389" providerId="ADAL" clId="{B82F968A-8031-47F2-9024-F0B4F48F919E}" dt="2024-10-28T14:02:32.778" v="4977" actId="2696"/>
        <pc:sldMkLst>
          <pc:docMk/>
          <pc:sldMk cId="294490850" sldId="281"/>
        </pc:sldMkLst>
        <pc:spChg chg="mod">
          <ac:chgData name="CHIMIER Ludovic" userId="f129dce7-2df2-41e5-9e14-394d56d63389" providerId="ADAL" clId="{B82F968A-8031-47F2-9024-F0B4F48F919E}" dt="2024-10-28T14:01:00.650" v="4961" actId="20577"/>
          <ac:spMkLst>
            <pc:docMk/>
            <pc:sldMk cId="294490850" sldId="281"/>
            <ac:spMk id="2" creationId="{6D3F0FC7-ECCE-7780-9F5D-20494640C37E}"/>
          </ac:spMkLst>
        </pc:spChg>
        <pc:spChg chg="mod">
          <ac:chgData name="CHIMIER Ludovic" userId="f129dce7-2df2-41e5-9e14-394d56d63389" providerId="ADAL" clId="{B82F968A-8031-47F2-9024-F0B4F48F919E}" dt="2024-10-28T13:59:35.318" v="4951" actId="14100"/>
          <ac:spMkLst>
            <pc:docMk/>
            <pc:sldMk cId="294490850" sldId="281"/>
            <ac:spMk id="3" creationId="{C79528EB-712D-BDE1-643F-B737AC417692}"/>
          </ac:spMkLst>
        </pc:spChg>
        <pc:spChg chg="add mod">
          <ac:chgData name="CHIMIER Ludovic" userId="f129dce7-2df2-41e5-9e14-394d56d63389" providerId="ADAL" clId="{B82F968A-8031-47F2-9024-F0B4F48F919E}" dt="2024-10-28T14:00:22.938" v="4956" actId="1076"/>
          <ac:spMkLst>
            <pc:docMk/>
            <pc:sldMk cId="294490850" sldId="281"/>
            <ac:spMk id="9" creationId="{D77723DD-7978-AEE8-0712-A213785D904A}"/>
          </ac:spMkLst>
        </pc:spChg>
        <pc:picChg chg="add mod">
          <ac:chgData name="CHIMIER Ludovic" userId="f129dce7-2df2-41e5-9e14-394d56d63389" providerId="ADAL" clId="{B82F968A-8031-47F2-9024-F0B4F48F919E}" dt="2024-10-28T13:59:24.156" v="4948" actId="14100"/>
          <ac:picMkLst>
            <pc:docMk/>
            <pc:sldMk cId="294490850" sldId="281"/>
            <ac:picMk id="5" creationId="{585351B3-B32B-03C6-F5F2-48E0693CAD9D}"/>
          </ac:picMkLst>
        </pc:picChg>
        <pc:picChg chg="del">
          <ac:chgData name="CHIMIER Ludovic" userId="f129dce7-2df2-41e5-9e14-394d56d63389" providerId="ADAL" clId="{B82F968A-8031-47F2-9024-F0B4F48F919E}" dt="2024-10-28T13:53:20.044" v="4883" actId="478"/>
          <ac:picMkLst>
            <pc:docMk/>
            <pc:sldMk cId="294490850" sldId="281"/>
            <ac:picMk id="7" creationId="{53AAD247-DE2F-BA0E-CCE6-39D0C47B34A1}"/>
          </ac:picMkLst>
        </pc:picChg>
        <pc:picChg chg="add mod">
          <ac:chgData name="CHIMIER Ludovic" userId="f129dce7-2df2-41e5-9e14-394d56d63389" providerId="ADAL" clId="{B82F968A-8031-47F2-9024-F0B4F48F919E}" dt="2024-10-28T13:59:27.735" v="4949" actId="14100"/>
          <ac:picMkLst>
            <pc:docMk/>
            <pc:sldMk cId="294490850" sldId="281"/>
            <ac:picMk id="8" creationId="{C056ABE6-D0D3-B379-E274-8E5695D64557}"/>
          </ac:picMkLst>
        </pc:picChg>
        <pc:picChg chg="del">
          <ac:chgData name="CHIMIER Ludovic" userId="f129dce7-2df2-41e5-9e14-394d56d63389" providerId="ADAL" clId="{B82F968A-8031-47F2-9024-F0B4F48F919E}" dt="2024-10-28T13:53:19.427" v="4882" actId="478"/>
          <ac:picMkLst>
            <pc:docMk/>
            <pc:sldMk cId="294490850" sldId="281"/>
            <ac:picMk id="11" creationId="{869033A3-B126-D0E7-F306-763BEE3B1CF5}"/>
          </ac:picMkLst>
        </pc:picChg>
      </pc:sldChg>
      <pc:sldChg chg="del">
        <pc:chgData name="CHIMIER Ludovic" userId="f129dce7-2df2-41e5-9e14-394d56d63389" providerId="ADAL" clId="{B82F968A-8031-47F2-9024-F0B4F48F919E}" dt="2024-10-28T10:02:48.004" v="51" actId="47"/>
        <pc:sldMkLst>
          <pc:docMk/>
          <pc:sldMk cId="1291097377" sldId="281"/>
        </pc:sldMkLst>
      </pc:sldChg>
      <pc:sldChg chg="modSp add mod">
        <pc:chgData name="CHIMIER Ludovic" userId="f129dce7-2df2-41e5-9e14-394d56d63389" providerId="ADAL" clId="{B82F968A-8031-47F2-9024-F0B4F48F919E}" dt="2024-10-28T14:03:03.737" v="5009" actId="20577"/>
        <pc:sldMkLst>
          <pc:docMk/>
          <pc:sldMk cId="2471994746" sldId="281"/>
        </pc:sldMkLst>
        <pc:spChg chg="mod">
          <ac:chgData name="CHIMIER Ludovic" userId="f129dce7-2df2-41e5-9e14-394d56d63389" providerId="ADAL" clId="{B82F968A-8031-47F2-9024-F0B4F48F919E}" dt="2024-10-28T14:03:03.737" v="5009" actId="20577"/>
          <ac:spMkLst>
            <pc:docMk/>
            <pc:sldMk cId="2471994746" sldId="281"/>
            <ac:spMk id="2" creationId="{6D3F0FC7-ECCE-7780-9F5D-20494640C37E}"/>
          </ac:spMkLst>
        </pc:spChg>
      </pc:sldChg>
      <pc:sldChg chg="del">
        <pc:chgData name="CHIMIER Ludovic" userId="f129dce7-2df2-41e5-9e14-394d56d63389" providerId="ADAL" clId="{B82F968A-8031-47F2-9024-F0B4F48F919E}" dt="2024-10-28T10:02:48.004" v="51" actId="47"/>
        <pc:sldMkLst>
          <pc:docMk/>
          <pc:sldMk cId="707517004" sldId="282"/>
        </pc:sldMkLst>
      </pc:sldChg>
      <pc:sldChg chg="addSp delSp modSp add mod">
        <pc:chgData name="CHIMIER Ludovic" userId="f129dce7-2df2-41e5-9e14-394d56d63389" providerId="ADAL" clId="{B82F968A-8031-47F2-9024-F0B4F48F919E}" dt="2024-10-29T15:44:11.922" v="7876" actId="20577"/>
        <pc:sldMkLst>
          <pc:docMk/>
          <pc:sldMk cId="3893366906" sldId="282"/>
        </pc:sldMkLst>
        <pc:spChg chg="mod">
          <ac:chgData name="CHIMIER Ludovic" userId="f129dce7-2df2-41e5-9e14-394d56d63389" providerId="ADAL" clId="{B82F968A-8031-47F2-9024-F0B4F48F919E}" dt="2024-10-29T15:44:11.922" v="7876" actId="20577"/>
          <ac:spMkLst>
            <pc:docMk/>
            <pc:sldMk cId="3893366906" sldId="282"/>
            <ac:spMk id="2" creationId="{6D3F0FC7-ECCE-7780-9F5D-20494640C37E}"/>
          </ac:spMkLst>
        </pc:spChg>
        <pc:spChg chg="del">
          <ac:chgData name="CHIMIER Ludovic" userId="f129dce7-2df2-41e5-9e14-394d56d63389" providerId="ADAL" clId="{B82F968A-8031-47F2-9024-F0B4F48F919E}" dt="2024-10-28T14:02:15.674" v="4969" actId="478"/>
          <ac:spMkLst>
            <pc:docMk/>
            <pc:sldMk cId="3893366906" sldId="282"/>
            <ac:spMk id="3" creationId="{C79528EB-712D-BDE1-643F-B737AC417692}"/>
          </ac:spMkLst>
        </pc:spChg>
        <pc:spChg chg="add mod">
          <ac:chgData name="CHIMIER Ludovic" userId="f129dce7-2df2-41e5-9e14-394d56d63389" providerId="ADAL" clId="{B82F968A-8031-47F2-9024-F0B4F48F919E}" dt="2024-10-28T14:07:58.098" v="5170" actId="27636"/>
          <ac:spMkLst>
            <pc:docMk/>
            <pc:sldMk cId="3893366906" sldId="282"/>
            <ac:spMk id="7" creationId="{0B89FA99-07D1-A040-84E6-7FEE3823BB81}"/>
          </ac:spMkLst>
        </pc:spChg>
        <pc:spChg chg="del">
          <ac:chgData name="CHIMIER Ludovic" userId="f129dce7-2df2-41e5-9e14-394d56d63389" providerId="ADAL" clId="{B82F968A-8031-47F2-9024-F0B4F48F919E}" dt="2024-10-28T14:01:10.789" v="4968" actId="478"/>
          <ac:spMkLst>
            <pc:docMk/>
            <pc:sldMk cId="3893366906" sldId="282"/>
            <ac:spMk id="9" creationId="{D77723DD-7978-AEE8-0712-A213785D904A}"/>
          </ac:spMkLst>
        </pc:spChg>
        <pc:spChg chg="add del">
          <ac:chgData name="CHIMIER Ludovic" userId="f129dce7-2df2-41e5-9e14-394d56d63389" providerId="ADAL" clId="{B82F968A-8031-47F2-9024-F0B4F48F919E}" dt="2024-10-28T14:12:23.664" v="5173" actId="22"/>
          <ac:spMkLst>
            <pc:docMk/>
            <pc:sldMk cId="3893366906" sldId="282"/>
            <ac:spMk id="11" creationId="{4FD30F2F-4F7C-B07B-DCBE-43C9CD68C970}"/>
          </ac:spMkLst>
        </pc:spChg>
        <pc:picChg chg="del">
          <ac:chgData name="CHIMIER Ludovic" userId="f129dce7-2df2-41e5-9e14-394d56d63389" providerId="ADAL" clId="{B82F968A-8031-47F2-9024-F0B4F48F919E}" dt="2024-10-28T14:01:08.858" v="4966" actId="478"/>
          <ac:picMkLst>
            <pc:docMk/>
            <pc:sldMk cId="3893366906" sldId="282"/>
            <ac:picMk id="5" creationId="{585351B3-B32B-03C6-F5F2-48E0693CAD9D}"/>
          </ac:picMkLst>
        </pc:picChg>
        <pc:picChg chg="add mod">
          <ac:chgData name="CHIMIER Ludovic" userId="f129dce7-2df2-41e5-9e14-394d56d63389" providerId="ADAL" clId="{B82F968A-8031-47F2-9024-F0B4F48F919E}" dt="2024-10-28T14:02:22.564" v="4972" actId="1076"/>
          <ac:picMkLst>
            <pc:docMk/>
            <pc:sldMk cId="3893366906" sldId="282"/>
            <ac:picMk id="6" creationId="{ECAA89D0-A987-9534-FAE5-E7EF76B2C8D7}"/>
          </ac:picMkLst>
        </pc:picChg>
        <pc:picChg chg="del">
          <ac:chgData name="CHIMIER Ludovic" userId="f129dce7-2df2-41e5-9e14-394d56d63389" providerId="ADAL" clId="{B82F968A-8031-47F2-9024-F0B4F48F919E}" dt="2024-10-28T14:01:09.347" v="4967" actId="478"/>
          <ac:picMkLst>
            <pc:docMk/>
            <pc:sldMk cId="3893366906" sldId="282"/>
            <ac:picMk id="8" creationId="{C056ABE6-D0D3-B379-E274-8E5695D64557}"/>
          </ac:picMkLst>
        </pc:picChg>
      </pc:sldChg>
      <pc:sldChg chg="delSp modSp add mod">
        <pc:chgData name="CHIMIER Ludovic" userId="f129dce7-2df2-41e5-9e14-394d56d63389" providerId="ADAL" clId="{B82F968A-8031-47F2-9024-F0B4F48F919E}" dt="2024-10-29T15:53:29.278" v="8173" actId="20577"/>
        <pc:sldMkLst>
          <pc:docMk/>
          <pc:sldMk cId="1672829613" sldId="283"/>
        </pc:sldMkLst>
        <pc:spChg chg="mod">
          <ac:chgData name="CHIMIER Ludovic" userId="f129dce7-2df2-41e5-9e14-394d56d63389" providerId="ADAL" clId="{B82F968A-8031-47F2-9024-F0B4F48F919E}" dt="2024-10-28T14:12:45.024" v="5201" actId="20577"/>
          <ac:spMkLst>
            <pc:docMk/>
            <pc:sldMk cId="1672829613" sldId="283"/>
            <ac:spMk id="2" creationId="{6D3F0FC7-ECCE-7780-9F5D-20494640C37E}"/>
          </ac:spMkLst>
        </pc:spChg>
        <pc:spChg chg="mod">
          <ac:chgData name="CHIMIER Ludovic" userId="f129dce7-2df2-41e5-9e14-394d56d63389" providerId="ADAL" clId="{B82F968A-8031-47F2-9024-F0B4F48F919E}" dt="2024-10-29T15:53:29.278" v="8173" actId="20577"/>
          <ac:spMkLst>
            <pc:docMk/>
            <pc:sldMk cId="1672829613" sldId="283"/>
            <ac:spMk id="7" creationId="{0B89FA99-07D1-A040-84E6-7FEE3823BB81}"/>
          </ac:spMkLst>
        </pc:spChg>
        <pc:picChg chg="del">
          <ac:chgData name="CHIMIER Ludovic" userId="f129dce7-2df2-41e5-9e14-394d56d63389" providerId="ADAL" clId="{B82F968A-8031-47F2-9024-F0B4F48F919E}" dt="2024-10-28T14:12:47.157" v="5202" actId="478"/>
          <ac:picMkLst>
            <pc:docMk/>
            <pc:sldMk cId="1672829613" sldId="283"/>
            <ac:picMk id="6" creationId="{ECAA89D0-A987-9534-FAE5-E7EF76B2C8D7}"/>
          </ac:picMkLst>
        </pc:picChg>
      </pc:sldChg>
      <pc:sldChg chg="del">
        <pc:chgData name="CHIMIER Ludovic" userId="f129dce7-2df2-41e5-9e14-394d56d63389" providerId="ADAL" clId="{B82F968A-8031-47F2-9024-F0B4F48F919E}" dt="2024-10-28T10:02:48.004" v="51" actId="47"/>
        <pc:sldMkLst>
          <pc:docMk/>
          <pc:sldMk cId="2571958770" sldId="283"/>
        </pc:sldMkLst>
      </pc:sldChg>
      <pc:sldChg chg="new del">
        <pc:chgData name="CHIMIER Ludovic" userId="f129dce7-2df2-41e5-9e14-394d56d63389" providerId="ADAL" clId="{B82F968A-8031-47F2-9024-F0B4F48F919E}" dt="2024-10-28T14:12:31.288" v="5175" actId="47"/>
        <pc:sldMkLst>
          <pc:docMk/>
          <pc:sldMk cId="4255300794" sldId="283"/>
        </pc:sldMkLst>
      </pc:sldChg>
      <pc:sldChg chg="modSp add mod">
        <pc:chgData name="CHIMIER Ludovic" userId="f129dce7-2df2-41e5-9e14-394d56d63389" providerId="ADAL" clId="{B82F968A-8031-47F2-9024-F0B4F48F919E}" dt="2024-10-28T14:59:12.646" v="7299" actId="20577"/>
        <pc:sldMkLst>
          <pc:docMk/>
          <pc:sldMk cId="3805322750" sldId="284"/>
        </pc:sldMkLst>
        <pc:spChg chg="mod">
          <ac:chgData name="CHIMIER Ludovic" userId="f129dce7-2df2-41e5-9e14-394d56d63389" providerId="ADAL" clId="{B82F968A-8031-47F2-9024-F0B4F48F919E}" dt="2024-10-28T14:59:12.646" v="7299" actId="20577"/>
          <ac:spMkLst>
            <pc:docMk/>
            <pc:sldMk cId="3805322750" sldId="284"/>
            <ac:spMk id="2" creationId="{6D3F0FC7-ECCE-7780-9F5D-20494640C37E}"/>
          </ac:spMkLst>
        </pc:spChg>
      </pc:sldChg>
      <pc:sldChg chg="addSp delSp modSp add del mod">
        <pc:chgData name="CHIMIER Ludovic" userId="f129dce7-2df2-41e5-9e14-394d56d63389" providerId="ADAL" clId="{B82F968A-8031-47F2-9024-F0B4F48F919E}" dt="2024-10-28T14:58:58.683" v="7287" actId="2696"/>
        <pc:sldMkLst>
          <pc:docMk/>
          <pc:sldMk cId="4257669279" sldId="284"/>
        </pc:sldMkLst>
        <pc:spChg chg="mod">
          <ac:chgData name="CHIMIER Ludovic" userId="f129dce7-2df2-41e5-9e14-394d56d63389" providerId="ADAL" clId="{B82F968A-8031-47F2-9024-F0B4F48F919E}" dt="2024-10-28T14:54:02.267" v="7212" actId="20577"/>
          <ac:spMkLst>
            <pc:docMk/>
            <pc:sldMk cId="4257669279" sldId="284"/>
            <ac:spMk id="2" creationId="{6D3F0FC7-ECCE-7780-9F5D-20494640C37E}"/>
          </ac:spMkLst>
        </pc:spChg>
        <pc:spChg chg="mod">
          <ac:chgData name="CHIMIER Ludovic" userId="f129dce7-2df2-41e5-9e14-394d56d63389" providerId="ADAL" clId="{B82F968A-8031-47F2-9024-F0B4F48F919E}" dt="2024-10-28T14:55:08.029" v="7223" actId="255"/>
          <ac:spMkLst>
            <pc:docMk/>
            <pc:sldMk cId="4257669279" sldId="284"/>
            <ac:spMk id="3" creationId="{6C2FF10F-ED6A-FC8C-61D1-9F3E9EB49309}"/>
          </ac:spMkLst>
        </pc:spChg>
        <pc:picChg chg="add mod">
          <ac:chgData name="CHIMIER Ludovic" userId="f129dce7-2df2-41e5-9e14-394d56d63389" providerId="ADAL" clId="{B82F968A-8031-47F2-9024-F0B4F48F919E}" dt="2024-10-28T14:54:25.563" v="7216" actId="14100"/>
          <ac:picMkLst>
            <pc:docMk/>
            <pc:sldMk cId="4257669279" sldId="284"/>
            <ac:picMk id="5" creationId="{015A70A2-5350-A56B-908F-5B6E70B87535}"/>
          </ac:picMkLst>
        </pc:picChg>
        <pc:picChg chg="del">
          <ac:chgData name="CHIMIER Ludovic" userId="f129dce7-2df2-41e5-9e14-394d56d63389" providerId="ADAL" clId="{B82F968A-8031-47F2-9024-F0B4F48F919E}" dt="2024-10-28T14:54:19.963" v="7213" actId="478"/>
          <ac:picMkLst>
            <pc:docMk/>
            <pc:sldMk cId="4257669279" sldId="284"/>
            <ac:picMk id="6" creationId="{096F4325-9B12-EC14-27E9-3F616672FA46}"/>
          </ac:picMkLst>
        </pc:picChg>
      </pc:sldChg>
      <pc:sldChg chg="modSp add mod">
        <pc:chgData name="CHIMIER Ludovic" userId="f129dce7-2df2-41e5-9e14-394d56d63389" providerId="ADAL" clId="{B82F968A-8031-47F2-9024-F0B4F48F919E}" dt="2024-10-28T14:59:20.322" v="7310" actId="20577"/>
        <pc:sldMkLst>
          <pc:docMk/>
          <pc:sldMk cId="2449542862" sldId="285"/>
        </pc:sldMkLst>
        <pc:spChg chg="mod">
          <ac:chgData name="CHIMIER Ludovic" userId="f129dce7-2df2-41e5-9e14-394d56d63389" providerId="ADAL" clId="{B82F968A-8031-47F2-9024-F0B4F48F919E}" dt="2024-10-28T14:59:20.322" v="7310" actId="20577"/>
          <ac:spMkLst>
            <pc:docMk/>
            <pc:sldMk cId="2449542862" sldId="285"/>
            <ac:spMk id="2" creationId="{6D3F0FC7-ECCE-7780-9F5D-20494640C37E}"/>
          </ac:spMkLst>
        </pc:spChg>
      </pc:sldChg>
      <pc:sldChg chg="addSp delSp modSp add del mod">
        <pc:chgData name="CHIMIER Ludovic" userId="f129dce7-2df2-41e5-9e14-394d56d63389" providerId="ADAL" clId="{B82F968A-8031-47F2-9024-F0B4F48F919E}" dt="2024-10-28T14:58:58.683" v="7287" actId="2696"/>
        <pc:sldMkLst>
          <pc:docMk/>
          <pc:sldMk cId="2623069869" sldId="285"/>
        </pc:sldMkLst>
        <pc:spChg chg="mod">
          <ac:chgData name="CHIMIER Ludovic" userId="f129dce7-2df2-41e5-9e14-394d56d63389" providerId="ADAL" clId="{B82F968A-8031-47F2-9024-F0B4F48F919E}" dt="2024-10-28T14:56:00.273" v="7228" actId="20577"/>
          <ac:spMkLst>
            <pc:docMk/>
            <pc:sldMk cId="2623069869" sldId="285"/>
            <ac:spMk id="2" creationId="{6D3F0FC7-ECCE-7780-9F5D-20494640C37E}"/>
          </ac:spMkLst>
        </pc:spChg>
        <pc:spChg chg="mod">
          <ac:chgData name="CHIMIER Ludovic" userId="f129dce7-2df2-41e5-9e14-394d56d63389" providerId="ADAL" clId="{B82F968A-8031-47F2-9024-F0B4F48F919E}" dt="2024-10-28T14:56:31.637" v="7233" actId="20577"/>
          <ac:spMkLst>
            <pc:docMk/>
            <pc:sldMk cId="2623069869" sldId="285"/>
            <ac:spMk id="3" creationId="{6C2FF10F-ED6A-FC8C-61D1-9F3E9EB49309}"/>
          </ac:spMkLst>
        </pc:spChg>
        <pc:picChg chg="del">
          <ac:chgData name="CHIMIER Ludovic" userId="f129dce7-2df2-41e5-9e14-394d56d63389" providerId="ADAL" clId="{B82F968A-8031-47F2-9024-F0B4F48F919E}" dt="2024-10-28T14:55:55.730" v="7225" actId="478"/>
          <ac:picMkLst>
            <pc:docMk/>
            <pc:sldMk cId="2623069869" sldId="285"/>
            <ac:picMk id="5" creationId="{015A70A2-5350-A56B-908F-5B6E70B87535}"/>
          </ac:picMkLst>
        </pc:picChg>
        <pc:picChg chg="add mod">
          <ac:chgData name="CHIMIER Ludovic" userId="f129dce7-2df2-41e5-9e14-394d56d63389" providerId="ADAL" clId="{B82F968A-8031-47F2-9024-F0B4F48F919E}" dt="2024-10-28T14:56:37.371" v="7250" actId="1035"/>
          <ac:picMkLst>
            <pc:docMk/>
            <pc:sldMk cId="2623069869" sldId="285"/>
            <ac:picMk id="6" creationId="{F07D354A-4AD6-32DA-E225-C01C32C85C39}"/>
          </ac:picMkLst>
        </pc:picChg>
      </pc:sldChg>
      <pc:sldChg chg="del">
        <pc:chgData name="CHIMIER Ludovic" userId="f129dce7-2df2-41e5-9e14-394d56d63389" providerId="ADAL" clId="{B82F968A-8031-47F2-9024-F0B4F48F919E}" dt="2024-10-28T10:02:48.004" v="51" actId="47"/>
        <pc:sldMkLst>
          <pc:docMk/>
          <pc:sldMk cId="3105041029" sldId="285"/>
        </pc:sldMkLst>
      </pc:sldChg>
      <pc:sldChg chg="addSp delSp modSp add del mod">
        <pc:chgData name="CHIMIER Ludovic" userId="f129dce7-2df2-41e5-9e14-394d56d63389" providerId="ADAL" clId="{B82F968A-8031-47F2-9024-F0B4F48F919E}" dt="2024-10-28T14:58:58.683" v="7287" actId="2696"/>
        <pc:sldMkLst>
          <pc:docMk/>
          <pc:sldMk cId="473605499" sldId="286"/>
        </pc:sldMkLst>
        <pc:spChg chg="mod">
          <ac:chgData name="CHIMIER Ludovic" userId="f129dce7-2df2-41e5-9e14-394d56d63389" providerId="ADAL" clId="{B82F968A-8031-47F2-9024-F0B4F48F919E}" dt="2024-10-28T14:57:10.562" v="7267" actId="20577"/>
          <ac:spMkLst>
            <pc:docMk/>
            <pc:sldMk cId="473605499" sldId="286"/>
            <ac:spMk id="2" creationId="{6D3F0FC7-ECCE-7780-9F5D-20494640C37E}"/>
          </ac:spMkLst>
        </pc:spChg>
        <pc:spChg chg="mod">
          <ac:chgData name="CHIMIER Ludovic" userId="f129dce7-2df2-41e5-9e14-394d56d63389" providerId="ADAL" clId="{B82F968A-8031-47F2-9024-F0B4F48F919E}" dt="2024-10-28T14:57:39.667" v="7274" actId="20577"/>
          <ac:spMkLst>
            <pc:docMk/>
            <pc:sldMk cId="473605499" sldId="286"/>
            <ac:spMk id="3" creationId="{6C2FF10F-ED6A-FC8C-61D1-9F3E9EB49309}"/>
          </ac:spMkLst>
        </pc:spChg>
        <pc:picChg chg="add mod">
          <ac:chgData name="CHIMIER Ludovic" userId="f129dce7-2df2-41e5-9e14-394d56d63389" providerId="ADAL" clId="{B82F968A-8031-47F2-9024-F0B4F48F919E}" dt="2024-10-28T14:57:28.104" v="7272" actId="1076"/>
          <ac:picMkLst>
            <pc:docMk/>
            <pc:sldMk cId="473605499" sldId="286"/>
            <ac:picMk id="5" creationId="{B94DF285-CF76-32AE-2E95-B8663EAB1729}"/>
          </ac:picMkLst>
        </pc:picChg>
        <pc:picChg chg="del">
          <ac:chgData name="CHIMIER Ludovic" userId="f129dce7-2df2-41e5-9e14-394d56d63389" providerId="ADAL" clId="{B82F968A-8031-47F2-9024-F0B4F48F919E}" dt="2024-10-28T14:57:12.529" v="7268" actId="478"/>
          <ac:picMkLst>
            <pc:docMk/>
            <pc:sldMk cId="473605499" sldId="286"/>
            <ac:picMk id="6" creationId="{F07D354A-4AD6-32DA-E225-C01C32C85C39}"/>
          </ac:picMkLst>
        </pc:picChg>
      </pc:sldChg>
      <pc:sldChg chg="del">
        <pc:chgData name="CHIMIER Ludovic" userId="f129dce7-2df2-41e5-9e14-394d56d63389" providerId="ADAL" clId="{B82F968A-8031-47F2-9024-F0B4F48F919E}" dt="2024-10-28T10:02:48.004" v="51" actId="47"/>
        <pc:sldMkLst>
          <pc:docMk/>
          <pc:sldMk cId="1100984333" sldId="286"/>
        </pc:sldMkLst>
      </pc:sldChg>
      <pc:sldChg chg="modSp add mod">
        <pc:chgData name="CHIMIER Ludovic" userId="f129dce7-2df2-41e5-9e14-394d56d63389" providerId="ADAL" clId="{B82F968A-8031-47F2-9024-F0B4F48F919E}" dt="2024-10-28T14:59:25.990" v="7321" actId="20577"/>
        <pc:sldMkLst>
          <pc:docMk/>
          <pc:sldMk cId="2707968302" sldId="286"/>
        </pc:sldMkLst>
        <pc:spChg chg="mod">
          <ac:chgData name="CHIMIER Ludovic" userId="f129dce7-2df2-41e5-9e14-394d56d63389" providerId="ADAL" clId="{B82F968A-8031-47F2-9024-F0B4F48F919E}" dt="2024-10-28T14:59:25.990" v="7321" actId="20577"/>
          <ac:spMkLst>
            <pc:docMk/>
            <pc:sldMk cId="2707968302" sldId="286"/>
            <ac:spMk id="2" creationId="{6D3F0FC7-ECCE-7780-9F5D-20494640C37E}"/>
          </ac:spMkLst>
        </pc:spChg>
      </pc:sldChg>
      <pc:sldChg chg="addSp delSp modSp add del mod">
        <pc:chgData name="CHIMIER Ludovic" userId="f129dce7-2df2-41e5-9e14-394d56d63389" providerId="ADAL" clId="{B82F968A-8031-47F2-9024-F0B4F48F919E}" dt="2024-10-28T14:58:58.683" v="7287" actId="2696"/>
        <pc:sldMkLst>
          <pc:docMk/>
          <pc:sldMk cId="1969230802" sldId="287"/>
        </pc:sldMkLst>
        <pc:spChg chg="mod">
          <ac:chgData name="CHIMIER Ludovic" userId="f129dce7-2df2-41e5-9e14-394d56d63389" providerId="ADAL" clId="{B82F968A-8031-47F2-9024-F0B4F48F919E}" dt="2024-10-28T14:58:10.727" v="7281" actId="20577"/>
          <ac:spMkLst>
            <pc:docMk/>
            <pc:sldMk cId="1969230802" sldId="287"/>
            <ac:spMk id="2" creationId="{6D3F0FC7-ECCE-7780-9F5D-20494640C37E}"/>
          </ac:spMkLst>
        </pc:spChg>
        <pc:spChg chg="mod">
          <ac:chgData name="CHIMIER Ludovic" userId="f129dce7-2df2-41e5-9e14-394d56d63389" providerId="ADAL" clId="{B82F968A-8031-47F2-9024-F0B4F48F919E}" dt="2024-10-28T14:58:37.328" v="7286" actId="20577"/>
          <ac:spMkLst>
            <pc:docMk/>
            <pc:sldMk cId="1969230802" sldId="287"/>
            <ac:spMk id="3" creationId="{6C2FF10F-ED6A-FC8C-61D1-9F3E9EB49309}"/>
          </ac:spMkLst>
        </pc:spChg>
        <pc:picChg chg="del">
          <ac:chgData name="CHIMIER Ludovic" userId="f129dce7-2df2-41e5-9e14-394d56d63389" providerId="ADAL" clId="{B82F968A-8031-47F2-9024-F0B4F48F919E}" dt="2024-10-28T14:58:13.082" v="7282" actId="478"/>
          <ac:picMkLst>
            <pc:docMk/>
            <pc:sldMk cId="1969230802" sldId="287"/>
            <ac:picMk id="5" creationId="{B94DF285-CF76-32AE-2E95-B8663EAB1729}"/>
          </ac:picMkLst>
        </pc:picChg>
        <pc:picChg chg="add mod">
          <ac:chgData name="CHIMIER Ludovic" userId="f129dce7-2df2-41e5-9e14-394d56d63389" providerId="ADAL" clId="{B82F968A-8031-47F2-9024-F0B4F48F919E}" dt="2024-10-28T14:58:24.936" v="7284" actId="1076"/>
          <ac:picMkLst>
            <pc:docMk/>
            <pc:sldMk cId="1969230802" sldId="287"/>
            <ac:picMk id="6" creationId="{BA1F1557-302A-0BF4-3BF1-34F3DC33FB57}"/>
          </ac:picMkLst>
        </pc:picChg>
      </pc:sldChg>
      <pc:sldChg chg="del">
        <pc:chgData name="CHIMIER Ludovic" userId="f129dce7-2df2-41e5-9e14-394d56d63389" providerId="ADAL" clId="{B82F968A-8031-47F2-9024-F0B4F48F919E}" dt="2024-10-28T10:02:48.004" v="51" actId="47"/>
        <pc:sldMkLst>
          <pc:docMk/>
          <pc:sldMk cId="2538813804" sldId="287"/>
        </pc:sldMkLst>
      </pc:sldChg>
      <pc:sldChg chg="modSp add mod">
        <pc:chgData name="CHIMIER Ludovic" userId="f129dce7-2df2-41e5-9e14-394d56d63389" providerId="ADAL" clId="{B82F968A-8031-47F2-9024-F0B4F48F919E}" dt="2024-10-28T14:59:31.914" v="7332" actId="20577"/>
        <pc:sldMkLst>
          <pc:docMk/>
          <pc:sldMk cId="3677489588" sldId="287"/>
        </pc:sldMkLst>
        <pc:spChg chg="mod">
          <ac:chgData name="CHIMIER Ludovic" userId="f129dce7-2df2-41e5-9e14-394d56d63389" providerId="ADAL" clId="{B82F968A-8031-47F2-9024-F0B4F48F919E}" dt="2024-10-28T14:59:31.914" v="7332" actId="20577"/>
          <ac:spMkLst>
            <pc:docMk/>
            <pc:sldMk cId="3677489588" sldId="287"/>
            <ac:spMk id="2" creationId="{6D3F0FC7-ECCE-7780-9F5D-20494640C37E}"/>
          </ac:spMkLst>
        </pc:spChg>
      </pc:sldChg>
      <pc:sldChg chg="del">
        <pc:chgData name="CHIMIER Ludovic" userId="f129dce7-2df2-41e5-9e14-394d56d63389" providerId="ADAL" clId="{B82F968A-8031-47F2-9024-F0B4F48F919E}" dt="2024-10-28T10:02:48.004" v="51" actId="47"/>
        <pc:sldMkLst>
          <pc:docMk/>
          <pc:sldMk cId="2740067975" sldId="288"/>
        </pc:sldMkLst>
      </pc:sldChg>
      <pc:sldChg chg="delSp modSp add mod">
        <pc:chgData name="CHIMIER Ludovic" userId="f129dce7-2df2-41e5-9e14-394d56d63389" providerId="ADAL" clId="{B82F968A-8031-47F2-9024-F0B4F48F919E}" dt="2024-10-29T15:42:22.668" v="7859" actId="20577"/>
        <pc:sldMkLst>
          <pc:docMk/>
          <pc:sldMk cId="3801111195" sldId="288"/>
        </pc:sldMkLst>
        <pc:spChg chg="mod">
          <ac:chgData name="CHIMIER Ludovic" userId="f129dce7-2df2-41e5-9e14-394d56d63389" providerId="ADAL" clId="{B82F968A-8031-47F2-9024-F0B4F48F919E}" dt="2024-10-29T15:42:22.668" v="7859" actId="20577"/>
          <ac:spMkLst>
            <pc:docMk/>
            <pc:sldMk cId="3801111195" sldId="288"/>
            <ac:spMk id="2" creationId="{6D3F0FC7-ECCE-7780-9F5D-20494640C37E}"/>
          </ac:spMkLst>
        </pc:spChg>
        <pc:spChg chg="mod">
          <ac:chgData name="CHIMIER Ludovic" userId="f129dce7-2df2-41e5-9e14-394d56d63389" providerId="ADAL" clId="{B82F968A-8031-47F2-9024-F0B4F48F919E}" dt="2024-10-28T15:11:05.236" v="7805" actId="115"/>
          <ac:spMkLst>
            <pc:docMk/>
            <pc:sldMk cId="3801111195" sldId="288"/>
            <ac:spMk id="3" creationId="{6C2FF10F-ED6A-FC8C-61D1-9F3E9EB49309}"/>
          </ac:spMkLst>
        </pc:spChg>
        <pc:picChg chg="del">
          <ac:chgData name="CHIMIER Ludovic" userId="f129dce7-2df2-41e5-9e14-394d56d63389" providerId="ADAL" clId="{B82F968A-8031-47F2-9024-F0B4F48F919E}" dt="2024-10-28T15:07:12.335" v="7745" actId="478"/>
          <ac:picMkLst>
            <pc:docMk/>
            <pc:sldMk cId="3801111195" sldId="288"/>
            <ac:picMk id="6" creationId="{BA1F1557-302A-0BF4-3BF1-34F3DC33FB57}"/>
          </ac:picMkLst>
        </pc:picChg>
      </pc:sldChg>
      <pc:sldChg chg="addSp delSp modSp add mod">
        <pc:chgData name="CHIMIER Ludovic" userId="f129dce7-2df2-41e5-9e14-394d56d63389" providerId="ADAL" clId="{B82F968A-8031-47F2-9024-F0B4F48F919E}" dt="2024-10-29T15:42:18.638" v="7856" actId="20577"/>
        <pc:sldMkLst>
          <pc:docMk/>
          <pc:sldMk cId="2900464153" sldId="289"/>
        </pc:sldMkLst>
        <pc:spChg chg="mod">
          <ac:chgData name="CHIMIER Ludovic" userId="f129dce7-2df2-41e5-9e14-394d56d63389" providerId="ADAL" clId="{B82F968A-8031-47F2-9024-F0B4F48F919E}" dt="2024-10-29T15:42:18.638" v="7856" actId="20577"/>
          <ac:spMkLst>
            <pc:docMk/>
            <pc:sldMk cId="2900464153" sldId="289"/>
            <ac:spMk id="2" creationId="{6D3F0FC7-ECCE-7780-9F5D-20494640C37E}"/>
          </ac:spMkLst>
        </pc:spChg>
        <pc:spChg chg="mod">
          <ac:chgData name="CHIMIER Ludovic" userId="f129dce7-2df2-41e5-9e14-394d56d63389" providerId="ADAL" clId="{B82F968A-8031-47F2-9024-F0B4F48F919E}" dt="2024-10-29T15:42:10.589" v="7854" actId="20577"/>
          <ac:spMkLst>
            <pc:docMk/>
            <pc:sldMk cId="2900464153" sldId="289"/>
            <ac:spMk id="3" creationId="{6C2FF10F-ED6A-FC8C-61D1-9F3E9EB49309}"/>
          </ac:spMkLst>
        </pc:spChg>
        <pc:picChg chg="add mod">
          <ac:chgData name="CHIMIER Ludovic" userId="f129dce7-2df2-41e5-9e14-394d56d63389" providerId="ADAL" clId="{B82F968A-8031-47F2-9024-F0B4F48F919E}" dt="2024-10-29T15:41:49.844" v="7847" actId="1076"/>
          <ac:picMkLst>
            <pc:docMk/>
            <pc:sldMk cId="2900464153" sldId="289"/>
            <ac:picMk id="5" creationId="{DEB66F72-7E9B-67EA-6A7E-CA265555E6FA}"/>
          </ac:picMkLst>
        </pc:picChg>
        <pc:picChg chg="del">
          <ac:chgData name="CHIMIER Ludovic" userId="f129dce7-2df2-41e5-9e14-394d56d63389" providerId="ADAL" clId="{B82F968A-8031-47F2-9024-F0B4F48F919E}" dt="2024-10-29T15:40:33.553" v="7843" actId="478"/>
          <ac:picMkLst>
            <pc:docMk/>
            <pc:sldMk cId="2900464153" sldId="289"/>
            <ac:picMk id="6" creationId="{BA1F1557-302A-0BF4-3BF1-34F3DC33FB57}"/>
          </ac:picMkLst>
        </pc:picChg>
      </pc:sldChg>
      <pc:sldChg chg="addSp delSp modSp add mod">
        <pc:chgData name="CHIMIER Ludovic" userId="f129dce7-2df2-41e5-9e14-394d56d63389" providerId="ADAL" clId="{B82F968A-8031-47F2-9024-F0B4F48F919E}" dt="2024-10-30T07:20:55.692" v="8386" actId="20577"/>
        <pc:sldMkLst>
          <pc:docMk/>
          <pc:sldMk cId="908376707" sldId="290"/>
        </pc:sldMkLst>
        <pc:spChg chg="mod">
          <ac:chgData name="CHIMIER Ludovic" userId="f129dce7-2df2-41e5-9e14-394d56d63389" providerId="ADAL" clId="{B82F968A-8031-47F2-9024-F0B4F48F919E}" dt="2024-10-29T15:44:20.474" v="7879" actId="20577"/>
          <ac:spMkLst>
            <pc:docMk/>
            <pc:sldMk cId="908376707" sldId="290"/>
            <ac:spMk id="2" creationId="{6D3F0FC7-ECCE-7780-9F5D-20494640C37E}"/>
          </ac:spMkLst>
        </pc:spChg>
        <pc:spChg chg="mod">
          <ac:chgData name="CHIMIER Ludovic" userId="f129dce7-2df2-41e5-9e14-394d56d63389" providerId="ADAL" clId="{B82F968A-8031-47F2-9024-F0B4F48F919E}" dt="2024-10-30T07:20:55.692" v="8386" actId="20577"/>
          <ac:spMkLst>
            <pc:docMk/>
            <pc:sldMk cId="908376707" sldId="290"/>
            <ac:spMk id="7" creationId="{0B89FA99-07D1-A040-84E6-7FEE3823BB81}"/>
          </ac:spMkLst>
        </pc:spChg>
        <pc:picChg chg="add mod">
          <ac:chgData name="CHIMIER Ludovic" userId="f129dce7-2df2-41e5-9e14-394d56d63389" providerId="ADAL" clId="{B82F968A-8031-47F2-9024-F0B4F48F919E}" dt="2024-10-29T15:44:56.289" v="7883" actId="1076"/>
          <ac:picMkLst>
            <pc:docMk/>
            <pc:sldMk cId="908376707" sldId="290"/>
            <ac:picMk id="4" creationId="{5DF44A26-023F-192E-EF09-F11169749E71}"/>
          </ac:picMkLst>
        </pc:picChg>
        <pc:picChg chg="add mod">
          <ac:chgData name="CHIMIER Ludovic" userId="f129dce7-2df2-41e5-9e14-394d56d63389" providerId="ADAL" clId="{B82F968A-8031-47F2-9024-F0B4F48F919E}" dt="2024-10-30T07:20:09.924" v="8342" actId="1076"/>
          <ac:picMkLst>
            <pc:docMk/>
            <pc:sldMk cId="908376707" sldId="290"/>
            <ac:picMk id="5" creationId="{E9F2ACEB-0981-E226-7C37-3D444E4011E1}"/>
          </ac:picMkLst>
        </pc:picChg>
        <pc:picChg chg="del">
          <ac:chgData name="CHIMIER Ludovic" userId="f129dce7-2df2-41e5-9e14-394d56d63389" providerId="ADAL" clId="{B82F968A-8031-47F2-9024-F0B4F48F919E}" dt="2024-10-29T15:44:22.371" v="7880" actId="478"/>
          <ac:picMkLst>
            <pc:docMk/>
            <pc:sldMk cId="908376707" sldId="290"/>
            <ac:picMk id="6" creationId="{ECAA89D0-A987-9534-FAE5-E7EF76B2C8D7}"/>
          </ac:picMkLst>
        </pc:picChg>
        <pc:picChg chg="add del mod">
          <ac:chgData name="CHIMIER Ludovic" userId="f129dce7-2df2-41e5-9e14-394d56d63389" providerId="ADAL" clId="{B82F968A-8031-47F2-9024-F0B4F48F919E}" dt="2024-10-29T15:50:11.234" v="8008" actId="478"/>
          <ac:picMkLst>
            <pc:docMk/>
            <pc:sldMk cId="908376707" sldId="290"/>
            <ac:picMk id="8" creationId="{3D898CA1-1624-6CAD-60DF-227F4B05E0AF}"/>
          </ac:picMkLst>
        </pc:picChg>
      </pc:sldChg>
      <pc:sldChg chg="del">
        <pc:chgData name="CHIMIER Ludovic" userId="f129dce7-2df2-41e5-9e14-394d56d63389" providerId="ADAL" clId="{B82F968A-8031-47F2-9024-F0B4F48F919E}" dt="2024-10-28T10:02:48.004" v="51" actId="47"/>
        <pc:sldMkLst>
          <pc:docMk/>
          <pc:sldMk cId="1444765709" sldId="290"/>
        </pc:sldMkLst>
      </pc:sldChg>
      <pc:sldChg chg="del">
        <pc:chgData name="CHIMIER Ludovic" userId="f129dce7-2df2-41e5-9e14-394d56d63389" providerId="ADAL" clId="{B82F968A-8031-47F2-9024-F0B4F48F919E}" dt="2024-10-28T10:02:48.004" v="51" actId="47"/>
        <pc:sldMkLst>
          <pc:docMk/>
          <pc:sldMk cId="400555603" sldId="291"/>
        </pc:sldMkLst>
      </pc:sldChg>
      <pc:sldChg chg="del">
        <pc:chgData name="CHIMIER Ludovic" userId="f129dce7-2df2-41e5-9e14-394d56d63389" providerId="ADAL" clId="{B82F968A-8031-47F2-9024-F0B4F48F919E}" dt="2024-10-28T10:02:48.004" v="51" actId="47"/>
        <pc:sldMkLst>
          <pc:docMk/>
          <pc:sldMk cId="1748538834" sldId="292"/>
        </pc:sldMkLst>
      </pc:sldChg>
      <pc:sldChg chg="del">
        <pc:chgData name="CHIMIER Ludovic" userId="f129dce7-2df2-41e5-9e14-394d56d63389" providerId="ADAL" clId="{B82F968A-8031-47F2-9024-F0B4F48F919E}" dt="2024-10-28T10:02:48.004" v="51" actId="47"/>
        <pc:sldMkLst>
          <pc:docMk/>
          <pc:sldMk cId="199360707" sldId="293"/>
        </pc:sldMkLst>
      </pc:sldChg>
      <pc:sldChg chg="del">
        <pc:chgData name="CHIMIER Ludovic" userId="f129dce7-2df2-41e5-9e14-394d56d63389" providerId="ADAL" clId="{B82F968A-8031-47F2-9024-F0B4F48F919E}" dt="2024-10-28T10:02:48.004" v="51" actId="47"/>
        <pc:sldMkLst>
          <pc:docMk/>
          <pc:sldMk cId="3157871977" sldId="294"/>
        </pc:sldMkLst>
      </pc:sldChg>
      <pc:sldChg chg="del">
        <pc:chgData name="CHIMIER Ludovic" userId="f129dce7-2df2-41e5-9e14-394d56d63389" providerId="ADAL" clId="{B82F968A-8031-47F2-9024-F0B4F48F919E}" dt="2024-10-28T10:02:48.004" v="51" actId="47"/>
        <pc:sldMkLst>
          <pc:docMk/>
          <pc:sldMk cId="2711287011" sldId="295"/>
        </pc:sldMkLst>
      </pc:sldChg>
      <pc:sldChg chg="del">
        <pc:chgData name="CHIMIER Ludovic" userId="f129dce7-2df2-41e5-9e14-394d56d63389" providerId="ADAL" clId="{B82F968A-8031-47F2-9024-F0B4F48F919E}" dt="2024-10-28T10:02:48.004" v="51" actId="47"/>
        <pc:sldMkLst>
          <pc:docMk/>
          <pc:sldMk cId="2234122883" sldId="296"/>
        </pc:sldMkLst>
      </pc:sldChg>
      <pc:sldChg chg="del">
        <pc:chgData name="CHIMIER Ludovic" userId="f129dce7-2df2-41e5-9e14-394d56d63389" providerId="ADAL" clId="{B82F968A-8031-47F2-9024-F0B4F48F919E}" dt="2024-10-28T10:02:48.004" v="51" actId="47"/>
        <pc:sldMkLst>
          <pc:docMk/>
          <pc:sldMk cId="655360935" sldId="297"/>
        </pc:sldMkLst>
      </pc:sldChg>
      <pc:sldChg chg="del">
        <pc:chgData name="CHIMIER Ludovic" userId="f129dce7-2df2-41e5-9e14-394d56d63389" providerId="ADAL" clId="{B82F968A-8031-47F2-9024-F0B4F48F919E}" dt="2024-10-28T10:02:48.004" v="51" actId="47"/>
        <pc:sldMkLst>
          <pc:docMk/>
          <pc:sldMk cId="2205138379" sldId="298"/>
        </pc:sldMkLst>
      </pc:sldChg>
      <pc:sldChg chg="del">
        <pc:chgData name="CHIMIER Ludovic" userId="f129dce7-2df2-41e5-9e14-394d56d63389" providerId="ADAL" clId="{B82F968A-8031-47F2-9024-F0B4F48F919E}" dt="2024-10-28T10:02:48.004" v="51" actId="47"/>
        <pc:sldMkLst>
          <pc:docMk/>
          <pc:sldMk cId="2381253869" sldId="299"/>
        </pc:sldMkLst>
      </pc:sldChg>
      <pc:sldChg chg="add del">
        <pc:chgData name="CHIMIER Ludovic" userId="f129dce7-2df2-41e5-9e14-394d56d63389" providerId="ADAL" clId="{B82F968A-8031-47F2-9024-F0B4F48F919E}" dt="2024-10-28T10:02:56.928" v="54" actId="47"/>
        <pc:sldMkLst>
          <pc:docMk/>
          <pc:sldMk cId="3885833124"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39E8F7-CB14-495E-1377-2D6B598A331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34F9280-4AA2-354F-F953-2EC49D138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1BD9C4B3-B55B-9CAC-1D38-D042D604CB34}"/>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E9647FAE-7EC8-1FC0-EA38-0548E0BBEC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14FCBC4-A2A2-4E27-BE97-4E7B46E7636B}"/>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33841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9F8E85-94E5-7B76-020C-9CB96502C9F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A48AF42-81FD-C274-2C19-15DC72CC8EB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EC2079A-A97D-7E52-12A2-27ED84A1B692}"/>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7D5AA4B5-994F-D59F-A25A-4E3810C795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14E599-6B61-AFAB-00AC-B47CF5FCCA4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42149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4296A6F-3A56-4C51-0B0C-5F68DE98A50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4AE24F40-51F1-9B52-6074-9506E8E29AF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06ADAD-4D46-4EF2-3E5D-E88E5159E780}"/>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FB845399-EC52-3657-C962-64B80AAFB7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C07CEB-C58E-CADD-8A72-B31F4BE45A27}"/>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418156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BAFF20-8105-8678-998A-A14D4D9E243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E676CFF-41B1-D06C-2E99-9DA85244900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E68D79-643E-9F1C-A4C0-6955F326B816}"/>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0663903F-3800-74E6-7B24-60823690D89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5B0216C-3112-E802-6F00-AB45BE7BA248}"/>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73720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2F8EDB-A796-C74C-8B3D-6A0FDE3631C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456E579-3230-5189-B228-BA539F262A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F2E637C3-33C5-07F7-063E-128556F0E3E3}"/>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8E66674F-C636-18F6-7775-17C4690DE68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959E638-D140-432B-7C89-D457DB26FC63}"/>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71106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6FD51-5CB2-0828-B323-CB583A30650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8578AC2-3D95-3A63-5E35-DC605D0E51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DE9228D-B1D2-3227-9A3F-3C9FCF29C9EE}"/>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CF1D787-3EE1-E401-FB3E-1AC035E1F7E1}"/>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FA1995A2-504F-E0B1-CEAB-E4D7EEAFB26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1F4B2B9-9982-107C-A669-8A6065CBAB0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18569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9CD87-9591-B4C4-6CD5-FB70FF36A98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027F88E-63FB-C6A7-8547-BC80A5435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882B0FA-80D1-6815-E1EC-C22D8C2BD47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96090B0B-6356-B787-6C5F-9F460E19E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E93057F7-90D1-014C-E326-65E7B61848A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3AE1940-F8AE-F112-8EC8-1680531C80C3}"/>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8" name="Espace réservé du pied de page 7">
            <a:extLst>
              <a:ext uri="{FF2B5EF4-FFF2-40B4-BE49-F238E27FC236}">
                <a16:creationId xmlns:a16="http://schemas.microsoft.com/office/drawing/2014/main" id="{B7DACE47-4ABA-CC7C-AD97-E8A37501D50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D6C9EB5-8FAF-A4F8-A6BC-D26044760A64}"/>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230830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2AF3FB-1411-7349-9A0E-D477B6316939}"/>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E11AECE-CCFE-0A23-0321-05D0C17EB27F}"/>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4" name="Espace réservé du pied de page 3">
            <a:extLst>
              <a:ext uri="{FF2B5EF4-FFF2-40B4-BE49-F238E27FC236}">
                <a16:creationId xmlns:a16="http://schemas.microsoft.com/office/drawing/2014/main" id="{C06B423E-A9D6-44D5-1538-069E51A65848}"/>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23012A1-CC35-0891-69F4-901E2038DE5E}"/>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2777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88B96E3-2022-6D77-F043-4A3CC279F58E}"/>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3" name="Espace réservé du pied de page 2">
            <a:extLst>
              <a:ext uri="{FF2B5EF4-FFF2-40B4-BE49-F238E27FC236}">
                <a16:creationId xmlns:a16="http://schemas.microsoft.com/office/drawing/2014/main" id="{C76C4D1B-CE20-1A24-77A5-C7D89384022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B970FC0-6FE6-97CF-9D44-2A102FDB4C50}"/>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814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F20B5D-853E-EA24-675F-0CD0200F83B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AA30D619-4E88-DBC5-AEDD-21914DD2E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E94B608A-D1BB-4C81-8A0E-13E6410821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C171EF-3737-781B-995B-6643F6F76B36}"/>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41E6C89B-6292-E444-37D3-91A7301A1E8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E423A73-74B3-180F-B341-10B60205D09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406489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7CF43D-637F-AAF2-F5D2-FCD84B9A7FD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DBCEC5D-4F31-C107-1A44-9A4FD71369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240C118E-DAF0-8CFD-E741-C1E95B65B0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CC81A1D-575A-4E53-5810-4209CD755501}"/>
              </a:ext>
            </a:extLst>
          </p:cNvPr>
          <p:cNvSpPr>
            <a:spLocks noGrp="1"/>
          </p:cNvSpPr>
          <p:nvPr>
            <p:ph type="dt" sz="half" idx="10"/>
          </p:nvPr>
        </p:nvSpPr>
        <p:spPr/>
        <p:txBody>
          <a:bodyPr/>
          <a:lstStyle/>
          <a:p>
            <a:fld id="{12730A21-87E6-4511-A5F9-C2914B0CA2BE}" type="datetimeFigureOut">
              <a:rPr lang="fr-FR" smtClean="0"/>
              <a:t>31/10/2024</a:t>
            </a:fld>
            <a:endParaRPr lang="fr-FR"/>
          </a:p>
        </p:txBody>
      </p:sp>
      <p:sp>
        <p:nvSpPr>
          <p:cNvPr id="6" name="Espace réservé du pied de page 5">
            <a:extLst>
              <a:ext uri="{FF2B5EF4-FFF2-40B4-BE49-F238E27FC236}">
                <a16:creationId xmlns:a16="http://schemas.microsoft.com/office/drawing/2014/main" id="{5F584A83-2C34-74FC-7B30-56D1194AE2C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6C22B3-CBF0-CF28-08F8-F5DD446FC83F}"/>
              </a:ext>
            </a:extLst>
          </p:cNvPr>
          <p:cNvSpPr>
            <a:spLocks noGrp="1"/>
          </p:cNvSpPr>
          <p:nvPr>
            <p:ph type="sldNum" sz="quarter" idx="12"/>
          </p:nvPr>
        </p:nvSpPr>
        <p:spPr/>
        <p:txBody>
          <a:bodyPr/>
          <a:lstStyle/>
          <a:p>
            <a:fld id="{423970C5-D152-4386-9606-072166051D85}" type="slidenum">
              <a:rPr lang="fr-FR" smtClean="0"/>
              <a:t>‹N°›</a:t>
            </a:fld>
            <a:endParaRPr lang="fr-FR"/>
          </a:p>
        </p:txBody>
      </p:sp>
    </p:spTree>
    <p:extLst>
      <p:ext uri="{BB962C8B-B14F-4D97-AF65-F5344CB8AC3E}">
        <p14:creationId xmlns:p14="http://schemas.microsoft.com/office/powerpoint/2010/main" val="129953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2C5FD36-D1BB-F61B-2562-556EA1CA6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A570A10-E613-1C67-AA7A-704A0AA43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F4D62AB-4C4E-CBE9-E005-0048E68C4E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30A21-87E6-4511-A5F9-C2914B0CA2BE}" type="datetimeFigureOut">
              <a:rPr lang="fr-FR" smtClean="0"/>
              <a:t>31/10/2024</a:t>
            </a:fld>
            <a:endParaRPr lang="fr-FR"/>
          </a:p>
        </p:txBody>
      </p:sp>
      <p:sp>
        <p:nvSpPr>
          <p:cNvPr id="5" name="Espace réservé du pied de page 4">
            <a:extLst>
              <a:ext uri="{FF2B5EF4-FFF2-40B4-BE49-F238E27FC236}">
                <a16:creationId xmlns:a16="http://schemas.microsoft.com/office/drawing/2014/main" id="{DDEA9977-5336-0D3A-1844-E87671B763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8BB149D-6B71-B5FC-BB2F-56F79014BA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3970C5-D152-4386-9606-072166051D85}" type="slidenum">
              <a:rPr lang="fr-FR" smtClean="0"/>
              <a:t>‹N°›</a:t>
            </a:fld>
            <a:endParaRPr lang="fr-FR"/>
          </a:p>
        </p:txBody>
      </p:sp>
    </p:spTree>
    <p:extLst>
      <p:ext uri="{BB962C8B-B14F-4D97-AF65-F5344CB8AC3E}">
        <p14:creationId xmlns:p14="http://schemas.microsoft.com/office/powerpoint/2010/main" val="40771387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F8A15A-7508-C903-5074-5747ADD05E70}"/>
              </a:ext>
            </a:extLst>
          </p:cNvPr>
          <p:cNvSpPr>
            <a:spLocks noGrp="1"/>
          </p:cNvSpPr>
          <p:nvPr>
            <p:ph type="ctrTitle"/>
          </p:nvPr>
        </p:nvSpPr>
        <p:spPr/>
        <p:txBody>
          <a:bodyPr>
            <a:normAutofit fontScale="90000"/>
          </a:bodyPr>
          <a:lstStyle/>
          <a:p>
            <a:r>
              <a:rPr lang="fr-FR" dirty="0"/>
              <a:t>Préparez des données pour un organisme de santé publique</a:t>
            </a:r>
          </a:p>
        </p:txBody>
      </p:sp>
      <p:sp>
        <p:nvSpPr>
          <p:cNvPr id="3" name="Sous-titre 2">
            <a:extLst>
              <a:ext uri="{FF2B5EF4-FFF2-40B4-BE49-F238E27FC236}">
                <a16:creationId xmlns:a16="http://schemas.microsoft.com/office/drawing/2014/main" id="{EEDD5F2B-A72A-5F4D-E6F0-FB013A6C75DF}"/>
              </a:ext>
            </a:extLst>
          </p:cNvPr>
          <p:cNvSpPr>
            <a:spLocks noGrp="1"/>
          </p:cNvSpPr>
          <p:nvPr>
            <p:ph type="subTitle" idx="1"/>
          </p:nvPr>
        </p:nvSpPr>
        <p:spPr/>
        <p:txBody>
          <a:bodyPr/>
          <a:lstStyle/>
          <a:p>
            <a:r>
              <a:rPr lang="fr-FR" dirty="0"/>
              <a:t>Présentation de Ludovic Chimier</a:t>
            </a:r>
          </a:p>
        </p:txBody>
      </p:sp>
    </p:spTree>
    <p:extLst>
      <p:ext uri="{BB962C8B-B14F-4D97-AF65-F5344CB8AC3E}">
        <p14:creationId xmlns:p14="http://schemas.microsoft.com/office/powerpoint/2010/main" val="174926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Analyse multivariée – </a:t>
            </a:r>
            <a:r>
              <a:rPr lang="fr-FR" sz="2200" dirty="0"/>
              <a:t>Visualiser les corrélations entre les </a:t>
            </a:r>
            <a:r>
              <a:rPr lang="fr-FR" sz="2200" dirty="0" err="1"/>
              <a:t>features</a:t>
            </a:r>
            <a:r>
              <a:rPr lang="fr-FR" sz="2200" dirty="0"/>
              <a:t> et la cible (ANOVA) 2/2</a:t>
            </a:r>
          </a:p>
        </p:txBody>
      </p:sp>
      <p:pic>
        <p:nvPicPr>
          <p:cNvPr id="6" name="Image 5">
            <a:extLst>
              <a:ext uri="{FF2B5EF4-FFF2-40B4-BE49-F238E27FC236}">
                <a16:creationId xmlns:a16="http://schemas.microsoft.com/office/drawing/2014/main" id="{52B484F5-834E-29BE-5629-E0AB8AE95A1B}"/>
              </a:ext>
            </a:extLst>
          </p:cNvPr>
          <p:cNvPicPr>
            <a:picLocks noChangeAspect="1"/>
          </p:cNvPicPr>
          <p:nvPr/>
        </p:nvPicPr>
        <p:blipFill>
          <a:blip r:embed="rId2"/>
          <a:stretch>
            <a:fillRect/>
          </a:stretch>
        </p:blipFill>
        <p:spPr>
          <a:xfrm>
            <a:off x="328875" y="1124126"/>
            <a:ext cx="5490288" cy="2117379"/>
          </a:xfrm>
          <a:prstGeom prst="rect">
            <a:avLst/>
          </a:prstGeom>
        </p:spPr>
      </p:pic>
      <p:pic>
        <p:nvPicPr>
          <p:cNvPr id="5" name="Image 4">
            <a:extLst>
              <a:ext uri="{FF2B5EF4-FFF2-40B4-BE49-F238E27FC236}">
                <a16:creationId xmlns:a16="http://schemas.microsoft.com/office/drawing/2014/main" id="{848A1949-BE91-0E3E-EAB4-17BB39A9A5A1}"/>
              </a:ext>
            </a:extLst>
          </p:cNvPr>
          <p:cNvPicPr>
            <a:picLocks noChangeAspect="1"/>
          </p:cNvPicPr>
          <p:nvPr/>
        </p:nvPicPr>
        <p:blipFill>
          <a:blip r:embed="rId3"/>
          <a:stretch>
            <a:fillRect/>
          </a:stretch>
        </p:blipFill>
        <p:spPr>
          <a:xfrm>
            <a:off x="216389" y="4462943"/>
            <a:ext cx="5666697" cy="2176942"/>
          </a:xfrm>
          <a:prstGeom prst="rect">
            <a:avLst/>
          </a:prstGeom>
        </p:spPr>
      </p:pic>
      <p:pic>
        <p:nvPicPr>
          <p:cNvPr id="8" name="Image 7">
            <a:extLst>
              <a:ext uri="{FF2B5EF4-FFF2-40B4-BE49-F238E27FC236}">
                <a16:creationId xmlns:a16="http://schemas.microsoft.com/office/drawing/2014/main" id="{CAFF2CE3-C83F-A009-2215-BF77756F3D04}"/>
              </a:ext>
            </a:extLst>
          </p:cNvPr>
          <p:cNvPicPr>
            <a:picLocks noChangeAspect="1"/>
          </p:cNvPicPr>
          <p:nvPr/>
        </p:nvPicPr>
        <p:blipFill>
          <a:blip r:embed="rId4"/>
          <a:stretch>
            <a:fillRect/>
          </a:stretch>
        </p:blipFill>
        <p:spPr>
          <a:xfrm>
            <a:off x="6434356" y="1015348"/>
            <a:ext cx="5428769" cy="2122686"/>
          </a:xfrm>
          <a:prstGeom prst="rect">
            <a:avLst/>
          </a:prstGeom>
        </p:spPr>
      </p:pic>
      <p:pic>
        <p:nvPicPr>
          <p:cNvPr id="10" name="Image 9">
            <a:extLst>
              <a:ext uri="{FF2B5EF4-FFF2-40B4-BE49-F238E27FC236}">
                <a16:creationId xmlns:a16="http://schemas.microsoft.com/office/drawing/2014/main" id="{E9D0B6C4-EC26-5E38-5578-DFEDDB01CCC6}"/>
              </a:ext>
            </a:extLst>
          </p:cNvPr>
          <p:cNvPicPr>
            <a:picLocks noChangeAspect="1"/>
          </p:cNvPicPr>
          <p:nvPr/>
        </p:nvPicPr>
        <p:blipFill>
          <a:blip r:embed="rId5"/>
          <a:stretch>
            <a:fillRect/>
          </a:stretch>
        </p:blipFill>
        <p:spPr>
          <a:xfrm>
            <a:off x="6165312" y="4375485"/>
            <a:ext cx="5697813" cy="2176942"/>
          </a:xfrm>
          <a:prstGeom prst="rect">
            <a:avLst/>
          </a:prstGeom>
        </p:spPr>
      </p:pic>
      <p:sp>
        <p:nvSpPr>
          <p:cNvPr id="14" name="Ellipse 13">
            <a:extLst>
              <a:ext uri="{FF2B5EF4-FFF2-40B4-BE49-F238E27FC236}">
                <a16:creationId xmlns:a16="http://schemas.microsoft.com/office/drawing/2014/main" id="{336A1C58-52AA-9804-060B-13A62C8511D2}"/>
              </a:ext>
            </a:extLst>
          </p:cNvPr>
          <p:cNvSpPr/>
          <p:nvPr/>
        </p:nvSpPr>
        <p:spPr>
          <a:xfrm>
            <a:off x="2566435" y="3174068"/>
            <a:ext cx="7197754" cy="130488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On voit que les médianes et les moyennes (point rouge) varient nettement d’une catégorie à l’autre. Ces variations sous-entendent une dépendance entre ces </a:t>
            </a:r>
            <a:r>
              <a:rPr lang="fr-FR" sz="1400" dirty="0" err="1">
                <a:solidFill>
                  <a:schemeClr val="tx1"/>
                </a:solidFill>
              </a:rPr>
              <a:t>features</a:t>
            </a:r>
            <a:r>
              <a:rPr lang="fr-FR" sz="1400" dirty="0">
                <a:solidFill>
                  <a:schemeClr val="tx1"/>
                </a:solidFill>
              </a:rPr>
              <a:t> et la cible.</a:t>
            </a:r>
          </a:p>
          <a:p>
            <a:pPr algn="ctr"/>
            <a:r>
              <a:rPr lang="fr-FR" sz="1400" b="1" dirty="0">
                <a:solidFill>
                  <a:schemeClr val="tx1"/>
                </a:solidFill>
              </a:rPr>
              <a:t>La catégorie des boissons est la seule à être très faible sur les </a:t>
            </a:r>
            <a:r>
              <a:rPr lang="fr-FR" sz="1400" b="1" dirty="0" err="1">
                <a:solidFill>
                  <a:schemeClr val="tx1"/>
                </a:solidFill>
              </a:rPr>
              <a:t>features</a:t>
            </a:r>
            <a:r>
              <a:rPr lang="fr-FR" sz="1400" b="1" dirty="0">
                <a:solidFill>
                  <a:schemeClr val="tx1"/>
                </a:solidFill>
              </a:rPr>
              <a:t> </a:t>
            </a:r>
            <a:r>
              <a:rPr lang="fr-FR" sz="1400" b="1" dirty="0" err="1">
                <a:solidFill>
                  <a:schemeClr val="tx1"/>
                </a:solidFill>
              </a:rPr>
              <a:t>salt</a:t>
            </a:r>
            <a:r>
              <a:rPr lang="fr-FR" sz="1400" b="1" dirty="0">
                <a:solidFill>
                  <a:schemeClr val="tx1"/>
                </a:solidFill>
              </a:rPr>
              <a:t>, </a:t>
            </a:r>
            <a:r>
              <a:rPr lang="fr-FR" sz="1400" b="1" dirty="0" err="1">
                <a:solidFill>
                  <a:schemeClr val="tx1"/>
                </a:solidFill>
              </a:rPr>
              <a:t>proteins</a:t>
            </a:r>
            <a:r>
              <a:rPr lang="fr-FR" sz="1400" b="1" dirty="0">
                <a:solidFill>
                  <a:schemeClr val="tx1"/>
                </a:solidFill>
              </a:rPr>
              <a:t>, fat</a:t>
            </a:r>
          </a:p>
        </p:txBody>
      </p:sp>
      <p:sp>
        <p:nvSpPr>
          <p:cNvPr id="15" name="Flèche : droite 14">
            <a:extLst>
              <a:ext uri="{FF2B5EF4-FFF2-40B4-BE49-F238E27FC236}">
                <a16:creationId xmlns:a16="http://schemas.microsoft.com/office/drawing/2014/main" id="{E96E409B-E42D-0450-B7F0-DA7887838CB3}"/>
              </a:ext>
            </a:extLst>
          </p:cNvPr>
          <p:cNvSpPr/>
          <p:nvPr/>
        </p:nvSpPr>
        <p:spPr>
          <a:xfrm rot="3542025">
            <a:off x="2570865" y="3256890"/>
            <a:ext cx="292916" cy="17616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 droite 15">
            <a:extLst>
              <a:ext uri="{FF2B5EF4-FFF2-40B4-BE49-F238E27FC236}">
                <a16:creationId xmlns:a16="http://schemas.microsoft.com/office/drawing/2014/main" id="{DA9BFD0E-B42A-2FE1-E794-E5235C3161E9}"/>
              </a:ext>
            </a:extLst>
          </p:cNvPr>
          <p:cNvSpPr/>
          <p:nvPr/>
        </p:nvSpPr>
        <p:spPr>
          <a:xfrm rot="6799358">
            <a:off x="8317908" y="3057958"/>
            <a:ext cx="292916" cy="17616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Flèche : droite 16">
            <a:extLst>
              <a:ext uri="{FF2B5EF4-FFF2-40B4-BE49-F238E27FC236}">
                <a16:creationId xmlns:a16="http://schemas.microsoft.com/office/drawing/2014/main" id="{C96DE08B-D374-0C2F-66A8-7D126314FFE0}"/>
              </a:ext>
            </a:extLst>
          </p:cNvPr>
          <p:cNvSpPr/>
          <p:nvPr/>
        </p:nvSpPr>
        <p:spPr>
          <a:xfrm rot="18801013">
            <a:off x="2557163" y="4146102"/>
            <a:ext cx="292916" cy="17616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Flèche : droite 17">
            <a:extLst>
              <a:ext uri="{FF2B5EF4-FFF2-40B4-BE49-F238E27FC236}">
                <a16:creationId xmlns:a16="http://schemas.microsoft.com/office/drawing/2014/main" id="{3AEF9244-59EC-35BE-86B2-4C687010135E}"/>
              </a:ext>
            </a:extLst>
          </p:cNvPr>
          <p:cNvSpPr/>
          <p:nvPr/>
        </p:nvSpPr>
        <p:spPr>
          <a:xfrm rot="13330497">
            <a:off x="9674190" y="4047219"/>
            <a:ext cx="292916" cy="17616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0942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multivariée – </a:t>
            </a:r>
            <a:r>
              <a:rPr lang="fr-FR" sz="2200" dirty="0"/>
              <a:t>Analyse des composantes principales (ACP) – F1/F2</a:t>
            </a:r>
          </a:p>
        </p:txBody>
      </p:sp>
      <p:pic>
        <p:nvPicPr>
          <p:cNvPr id="6" name="Image 5">
            <a:extLst>
              <a:ext uri="{FF2B5EF4-FFF2-40B4-BE49-F238E27FC236}">
                <a16:creationId xmlns:a16="http://schemas.microsoft.com/office/drawing/2014/main" id="{ECAA89D0-A987-9534-FAE5-E7EF76B2C8D7}"/>
              </a:ext>
            </a:extLst>
          </p:cNvPr>
          <p:cNvPicPr>
            <a:picLocks noChangeAspect="1"/>
          </p:cNvPicPr>
          <p:nvPr/>
        </p:nvPicPr>
        <p:blipFill>
          <a:blip r:embed="rId2"/>
          <a:stretch>
            <a:fillRect/>
          </a:stretch>
        </p:blipFill>
        <p:spPr>
          <a:xfrm>
            <a:off x="269131" y="1103068"/>
            <a:ext cx="7064732" cy="5754932"/>
          </a:xfrm>
          <a:prstGeom prst="rect">
            <a:avLst/>
          </a:prstGeom>
        </p:spPr>
      </p:pic>
      <p:sp>
        <p:nvSpPr>
          <p:cNvPr id="7" name="Espace réservé du contenu 2">
            <a:extLst>
              <a:ext uri="{FF2B5EF4-FFF2-40B4-BE49-F238E27FC236}">
                <a16:creationId xmlns:a16="http://schemas.microsoft.com/office/drawing/2014/main" id="{0B89FA99-07D1-A040-84E6-7FEE3823BB81}"/>
              </a:ext>
            </a:extLst>
          </p:cNvPr>
          <p:cNvSpPr txBox="1">
            <a:spLocks/>
          </p:cNvSpPr>
          <p:nvPr/>
        </p:nvSpPr>
        <p:spPr>
          <a:xfrm>
            <a:off x="7264866" y="1220311"/>
            <a:ext cx="4720180" cy="5272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dirty="0"/>
              <a:t>La mise en place de l’ACP est expliquée dans l’annexe 4.</a:t>
            </a:r>
          </a:p>
          <a:p>
            <a:r>
              <a:rPr lang="fr-FR" sz="1200" b="1" u="sng" dirty="0"/>
              <a:t>Certaines catégories ont tendance à se regrouper dans certaines zones de la projection, ce qui signifie qu’elles partagent des caractéristiques similaires en fonction des composantes principales F1 et F2.</a:t>
            </a:r>
          </a:p>
          <a:p>
            <a:r>
              <a:rPr lang="fr-FR" sz="1200" dirty="0"/>
              <a:t>Les produits de la catégorie "</a:t>
            </a:r>
            <a:r>
              <a:rPr lang="fr-FR" sz="1200" dirty="0" err="1"/>
              <a:t>Sugary</a:t>
            </a:r>
            <a:r>
              <a:rPr lang="fr-FR" sz="1200" dirty="0"/>
              <a:t> snacks" (en vert) vers la partie gauche et inférieure de la projection.</a:t>
            </a:r>
          </a:p>
          <a:p>
            <a:r>
              <a:rPr lang="fr-FR" sz="1200" dirty="0"/>
              <a:t>Les produits "fat and sauces" (rose) sur 2 zones, suivant les flèches du cercle de corrélation du 1er plan factoriel 'fat' et '</a:t>
            </a:r>
            <a:r>
              <a:rPr lang="fr-FR" sz="1200" dirty="0" err="1"/>
              <a:t>salt</a:t>
            </a:r>
            <a:r>
              <a:rPr lang="fr-FR" sz="1200" dirty="0"/>
              <a:t>'. Ce sont des produits généralement pauvres en </a:t>
            </a:r>
            <a:r>
              <a:rPr lang="fr-FR" sz="1200" dirty="0" err="1"/>
              <a:t>protéins</a:t>
            </a:r>
            <a:r>
              <a:rPr lang="fr-FR" sz="1200" dirty="0"/>
              <a:t>. Donc il y a la zone où on trouve les produits gras, mais sans sel (comme les huiles), et la zone où on trouve les sauces salées, et pas forcément grasses, notamment celles à base de sauce tomates.</a:t>
            </a:r>
          </a:p>
          <a:p>
            <a:r>
              <a:rPr lang="fr-FR" sz="1200" dirty="0"/>
              <a:t>Les produits "</a:t>
            </a:r>
            <a:r>
              <a:rPr lang="fr-FR" sz="1200" dirty="0" err="1"/>
              <a:t>fish</a:t>
            </a:r>
            <a:r>
              <a:rPr lang="fr-FR" sz="1200" dirty="0"/>
              <a:t>, </a:t>
            </a:r>
            <a:r>
              <a:rPr lang="fr-FR" sz="1200" dirty="0" err="1"/>
              <a:t>meat</a:t>
            </a:r>
            <a:r>
              <a:rPr lang="fr-FR" sz="1200" dirty="0"/>
              <a:t> </a:t>
            </a:r>
            <a:r>
              <a:rPr lang="fr-FR" sz="1200" dirty="0" err="1"/>
              <a:t>eggs</a:t>
            </a:r>
            <a:r>
              <a:rPr lang="fr-FR" sz="1200" dirty="0"/>
              <a:t> », bien regroupés, produits généralement fort en protéines, ils suivent la </a:t>
            </a:r>
            <a:r>
              <a:rPr lang="fr-FR" sz="1200" dirty="0" err="1"/>
              <a:t>flêche</a:t>
            </a:r>
            <a:r>
              <a:rPr lang="fr-FR" sz="1200" dirty="0"/>
              <a:t> "protéines".</a:t>
            </a:r>
          </a:p>
          <a:p>
            <a:r>
              <a:rPr lang="fr-FR" sz="1200" dirty="0"/>
              <a:t>Les produits laitiers (orange) sont assez regroupés dans la même zone.</a:t>
            </a:r>
          </a:p>
          <a:p>
            <a:r>
              <a:rPr lang="fr-FR" sz="1200" dirty="0"/>
              <a:t>Les "</a:t>
            </a:r>
            <a:r>
              <a:rPr lang="fr-FR" sz="1200" dirty="0" err="1"/>
              <a:t>cerals</a:t>
            </a:r>
            <a:r>
              <a:rPr lang="fr-FR" sz="1200" dirty="0"/>
              <a:t> and </a:t>
            </a:r>
            <a:r>
              <a:rPr lang="fr-FR" sz="1200" dirty="0" err="1"/>
              <a:t>potatoes</a:t>
            </a:r>
            <a:r>
              <a:rPr lang="fr-FR" sz="1200" dirty="0"/>
              <a:t>" (rouge) sont également regroupés dans le même secteur, à quelques exceptions près.</a:t>
            </a:r>
          </a:p>
          <a:p>
            <a:r>
              <a:rPr lang="fr-FR" sz="1200" dirty="0"/>
              <a:t>Les boissons (bleues) sont assez dispersées.</a:t>
            </a:r>
          </a:p>
          <a:p>
            <a:r>
              <a:rPr lang="fr-FR" sz="1200" dirty="0"/>
              <a:t>Il est difficile de visualiser les autres catégories de produits car il y a moins d'individus par catégorie.</a:t>
            </a:r>
          </a:p>
          <a:p>
            <a:r>
              <a:rPr lang="fr-FR" sz="1200" dirty="0"/>
              <a:t>Les « composite </a:t>
            </a:r>
            <a:r>
              <a:rPr lang="fr-FR" sz="1200" dirty="0" err="1"/>
              <a:t>foods</a:t>
            </a:r>
            <a:r>
              <a:rPr lang="fr-FR" sz="1200" dirty="0"/>
              <a:t> » sont des produits composés. Donc ils peuvent se trouver dans n'importe quelle zone.</a:t>
            </a:r>
          </a:p>
        </p:txBody>
      </p:sp>
    </p:spTree>
    <p:extLst>
      <p:ext uri="{BB962C8B-B14F-4D97-AF65-F5344CB8AC3E}">
        <p14:creationId xmlns:p14="http://schemas.microsoft.com/office/powerpoint/2010/main" val="389336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multivariée – </a:t>
            </a:r>
            <a:r>
              <a:rPr lang="fr-FR" sz="2200" dirty="0"/>
              <a:t>Analyse des composantes principales (ACP) – F1/F5</a:t>
            </a:r>
          </a:p>
        </p:txBody>
      </p:sp>
      <p:sp>
        <p:nvSpPr>
          <p:cNvPr id="7" name="Espace réservé du contenu 2">
            <a:extLst>
              <a:ext uri="{FF2B5EF4-FFF2-40B4-BE49-F238E27FC236}">
                <a16:creationId xmlns:a16="http://schemas.microsoft.com/office/drawing/2014/main" id="{0B89FA99-07D1-A040-84E6-7FEE3823BB81}"/>
              </a:ext>
            </a:extLst>
          </p:cNvPr>
          <p:cNvSpPr txBox="1">
            <a:spLocks/>
          </p:cNvSpPr>
          <p:nvPr/>
        </p:nvSpPr>
        <p:spPr>
          <a:xfrm>
            <a:off x="7264866" y="1220311"/>
            <a:ext cx="4720180" cy="5272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dirty="0"/>
              <a:t>La mise en place de l’ACP est expliquée dans l’annexe 4.</a:t>
            </a:r>
          </a:p>
          <a:p>
            <a:r>
              <a:rPr lang="fr-FR" sz="1200" b="1" u="sng" dirty="0"/>
              <a:t>Certaines catégories ont tendance à se regrouper dans certaines zones de la projection, ce qui signifie qu’elles partagent des caractéristiques similaires en fonction des composantes principales F1 et F5.</a:t>
            </a:r>
          </a:p>
          <a:p>
            <a:r>
              <a:rPr lang="fr-FR" sz="1200" dirty="0"/>
              <a:t>Les produits de la catégorie « </a:t>
            </a:r>
            <a:r>
              <a:rPr lang="fr-FR" sz="1200" dirty="0" err="1"/>
              <a:t>salty</a:t>
            </a:r>
            <a:r>
              <a:rPr lang="fr-FR" sz="1200" dirty="0"/>
              <a:t> snacks" (en marron)</a:t>
            </a:r>
          </a:p>
          <a:p>
            <a:r>
              <a:rPr lang="fr-FR" sz="1200" dirty="0"/>
              <a:t>Les "</a:t>
            </a:r>
            <a:r>
              <a:rPr lang="fr-FR" sz="1200" dirty="0" err="1"/>
              <a:t>cerals</a:t>
            </a:r>
            <a:r>
              <a:rPr lang="fr-FR" sz="1200" dirty="0"/>
              <a:t> and </a:t>
            </a:r>
            <a:r>
              <a:rPr lang="fr-FR" sz="1200" dirty="0" err="1"/>
              <a:t>potatoes</a:t>
            </a:r>
            <a:r>
              <a:rPr lang="fr-FR" sz="1200" dirty="0"/>
              <a:t>" (rouge) sont également regroupés dans le même secteur, à quelques exceptions près.</a:t>
            </a:r>
          </a:p>
          <a:p>
            <a:r>
              <a:rPr lang="fr-FR" sz="1200" dirty="0"/>
              <a:t>Les boissons (bleues) sont assez dispersées, mais plus nombreux au centre.</a:t>
            </a:r>
          </a:p>
          <a:p>
            <a:r>
              <a:rPr lang="fr-FR" sz="1200" dirty="0"/>
              <a:t>L’axe F5 est très dépendant des carbohydrates (positivement) et des </a:t>
            </a:r>
            <a:r>
              <a:rPr lang="fr-FR" sz="1200" dirty="0" err="1"/>
              <a:t>sugars</a:t>
            </a:r>
            <a:r>
              <a:rPr lang="fr-FR" sz="1200" dirty="0"/>
              <a:t> (négativement), et un peu dépendant de fat (positivement) – voir cercle des corrélations ci-dessous</a:t>
            </a:r>
          </a:p>
        </p:txBody>
      </p:sp>
      <p:pic>
        <p:nvPicPr>
          <p:cNvPr id="4" name="Image 3">
            <a:extLst>
              <a:ext uri="{FF2B5EF4-FFF2-40B4-BE49-F238E27FC236}">
                <a16:creationId xmlns:a16="http://schemas.microsoft.com/office/drawing/2014/main" id="{5DF44A26-023F-192E-EF09-F11169749E71}"/>
              </a:ext>
            </a:extLst>
          </p:cNvPr>
          <p:cNvPicPr>
            <a:picLocks noChangeAspect="1"/>
          </p:cNvPicPr>
          <p:nvPr/>
        </p:nvPicPr>
        <p:blipFill>
          <a:blip r:embed="rId2"/>
          <a:stretch>
            <a:fillRect/>
          </a:stretch>
        </p:blipFill>
        <p:spPr>
          <a:xfrm>
            <a:off x="262881" y="1124126"/>
            <a:ext cx="7024687" cy="5610049"/>
          </a:xfrm>
          <a:prstGeom prst="rect">
            <a:avLst/>
          </a:prstGeom>
        </p:spPr>
      </p:pic>
      <p:pic>
        <p:nvPicPr>
          <p:cNvPr id="5" name="Image 4">
            <a:extLst>
              <a:ext uri="{FF2B5EF4-FFF2-40B4-BE49-F238E27FC236}">
                <a16:creationId xmlns:a16="http://schemas.microsoft.com/office/drawing/2014/main" id="{E9F2ACEB-0981-E226-7C37-3D444E4011E1}"/>
              </a:ext>
            </a:extLst>
          </p:cNvPr>
          <p:cNvPicPr>
            <a:picLocks noChangeAspect="1"/>
          </p:cNvPicPr>
          <p:nvPr/>
        </p:nvPicPr>
        <p:blipFill>
          <a:blip r:embed="rId3"/>
          <a:stretch>
            <a:fillRect/>
          </a:stretch>
        </p:blipFill>
        <p:spPr>
          <a:xfrm>
            <a:off x="8307972" y="4041943"/>
            <a:ext cx="3045828" cy="2692232"/>
          </a:xfrm>
          <a:prstGeom prst="rect">
            <a:avLst/>
          </a:prstGeom>
        </p:spPr>
      </p:pic>
    </p:spTree>
    <p:extLst>
      <p:ext uri="{BB962C8B-B14F-4D97-AF65-F5344CB8AC3E}">
        <p14:creationId xmlns:p14="http://schemas.microsoft.com/office/powerpoint/2010/main" val="90837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Conclusions</a:t>
            </a:r>
            <a:endParaRPr lang="fr-FR" sz="2200" dirty="0"/>
          </a:p>
        </p:txBody>
      </p:sp>
      <p:sp>
        <p:nvSpPr>
          <p:cNvPr id="7" name="Espace réservé du contenu 2">
            <a:extLst>
              <a:ext uri="{FF2B5EF4-FFF2-40B4-BE49-F238E27FC236}">
                <a16:creationId xmlns:a16="http://schemas.microsoft.com/office/drawing/2014/main" id="{0B89FA99-07D1-A040-84E6-7FEE3823BB81}"/>
              </a:ext>
            </a:extLst>
          </p:cNvPr>
          <p:cNvSpPr txBox="1">
            <a:spLocks/>
          </p:cNvSpPr>
          <p:nvPr/>
        </p:nvSpPr>
        <p:spPr>
          <a:xfrm>
            <a:off x="436228" y="1220311"/>
            <a:ext cx="11548818" cy="5272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Les étapes du nettoyage des données ont montré qu'il était possible :</a:t>
            </a:r>
          </a:p>
          <a:p>
            <a:pPr lvl="1">
              <a:buFont typeface="Wingdings" panose="05000000000000000000" pitchFamily="2" charset="2"/>
              <a:buChar char="ü"/>
            </a:pPr>
            <a:r>
              <a:rPr lang="fr-FR" sz="1200" dirty="0"/>
              <a:t>de nettoyer le jeu de données,</a:t>
            </a:r>
          </a:p>
          <a:p>
            <a:pPr lvl="1">
              <a:buFont typeface="Wingdings" panose="05000000000000000000" pitchFamily="2" charset="2"/>
              <a:buChar char="ü"/>
            </a:pPr>
            <a:r>
              <a:rPr lang="fr-FR" sz="1200" dirty="0"/>
              <a:t>de traiter les valeurs aberrantes</a:t>
            </a:r>
          </a:p>
          <a:p>
            <a:pPr lvl="1">
              <a:buFont typeface="Wingdings" panose="05000000000000000000" pitchFamily="2" charset="2"/>
              <a:buChar char="ü"/>
            </a:pPr>
            <a:r>
              <a:rPr lang="fr-FR" sz="1200" dirty="0"/>
              <a:t>de traiter les valeurs manquantes</a:t>
            </a:r>
          </a:p>
          <a:p>
            <a:r>
              <a:rPr lang="fr-FR" sz="1400" dirty="0"/>
              <a:t>Il est parfois nécessaire de supprimer des produits pour lesquels le traitement des valeurs manquantes n'est pas possible.</a:t>
            </a:r>
          </a:p>
          <a:p>
            <a:r>
              <a:rPr lang="fr-FR" sz="1400" dirty="0"/>
              <a:t>Les analyses ont montré des corrélations entre des variables (</a:t>
            </a:r>
            <a:r>
              <a:rPr lang="fr-FR" sz="1400" dirty="0" err="1"/>
              <a:t>features</a:t>
            </a:r>
            <a:r>
              <a:rPr lang="fr-FR" sz="1400" dirty="0"/>
              <a:t>) sélectionnées, et entre la variable cible et ces </a:t>
            </a:r>
            <a:r>
              <a:rPr lang="fr-FR" sz="1400" dirty="0" err="1"/>
              <a:t>features</a:t>
            </a:r>
            <a:r>
              <a:rPr lang="fr-FR" sz="1400" dirty="0"/>
              <a:t>. Il serait donc possible dans les étapes suivantes, de compléter les valeurs manquantes de la cible à partir des </a:t>
            </a:r>
            <a:r>
              <a:rPr lang="fr-FR" sz="1400" dirty="0" err="1"/>
              <a:t>features</a:t>
            </a:r>
            <a:r>
              <a:rPr lang="fr-FR" sz="1400" dirty="0"/>
              <a:t>. </a:t>
            </a:r>
          </a:p>
          <a:p>
            <a:r>
              <a:rPr lang="fr-FR" sz="1400" dirty="0"/>
              <a:t>Caractéristiques par catégorie de la cible :</a:t>
            </a:r>
          </a:p>
          <a:p>
            <a:pPr lvl="1">
              <a:buFont typeface="Wingdings" panose="05000000000000000000" pitchFamily="2" charset="2"/>
              <a:buChar char="ü"/>
            </a:pPr>
            <a:r>
              <a:rPr lang="fr-FR" sz="1200" dirty="0"/>
              <a:t>Les boissons sont pauvres en protéines, sel, et graisses. C’est la seule catégorie dans ce cas.</a:t>
            </a:r>
          </a:p>
          <a:p>
            <a:pPr lvl="1">
              <a:buFont typeface="Wingdings" panose="05000000000000000000" pitchFamily="2" charset="2"/>
              <a:buChar char="ü"/>
            </a:pPr>
            <a:r>
              <a:rPr lang="fr-FR" sz="1200" dirty="0"/>
              <a:t>Les produits laitiers peuvent être déterminés par la projection F1/F2</a:t>
            </a:r>
          </a:p>
          <a:p>
            <a:pPr lvl="1">
              <a:buFont typeface="Wingdings" panose="05000000000000000000" pitchFamily="2" charset="2"/>
              <a:buChar char="ü"/>
            </a:pPr>
            <a:r>
              <a:rPr lang="fr-FR" sz="1200" dirty="0"/>
              <a:t>Les snacks sucrés peuvent être déterminés par la projection F1/F2, par leur </a:t>
            </a:r>
            <a:r>
              <a:rPr lang="fr-FR" sz="1200" dirty="0" err="1"/>
              <a:t>nutrition_grade_fr</a:t>
            </a:r>
            <a:r>
              <a:rPr lang="fr-FR" sz="1200" dirty="0"/>
              <a:t> = « d » ou « e », et le fait qu’ils soient riches en carbohydrates</a:t>
            </a:r>
          </a:p>
          <a:p>
            <a:pPr lvl="1">
              <a:buFont typeface="Wingdings" panose="05000000000000000000" pitchFamily="2" charset="2"/>
              <a:buChar char="ü"/>
            </a:pPr>
            <a:r>
              <a:rPr lang="fr-FR" sz="1200" dirty="0"/>
              <a:t>Les céréales et patates, peuvent être déterminés par la projection F1/F2, et le fait qu’ils soient pauvres en graisse et riches en carbohydrates</a:t>
            </a:r>
          </a:p>
          <a:p>
            <a:pPr lvl="1">
              <a:buFont typeface="Wingdings" panose="05000000000000000000" pitchFamily="2" charset="2"/>
              <a:buChar char="ü"/>
            </a:pPr>
            <a:r>
              <a:rPr lang="fr-FR" sz="1200" dirty="0"/>
              <a:t>Les snacks salés pourraient être identifiés par le fait qu’ils sont les plus gras, derrière les « sauces et graisses », mais que contrairement aux « sauces et graisses », ils sont aussi riches en protéines. Ils sont également regroupés sur la projection F1/F5.</a:t>
            </a:r>
          </a:p>
          <a:p>
            <a:pPr lvl="1">
              <a:buFont typeface="Wingdings" panose="05000000000000000000" pitchFamily="2" charset="2"/>
              <a:buChar char="ü"/>
            </a:pPr>
            <a:r>
              <a:rPr lang="fr-FR" sz="1200" dirty="0"/>
              <a:t>Les « sauces et graisses » peuvent être déterminés par la projection F1/F2 avec en complément le fait qu’ils soient pauvres en protéines, et riches en graisse.</a:t>
            </a:r>
          </a:p>
          <a:p>
            <a:pPr lvl="1">
              <a:buFont typeface="Wingdings" panose="05000000000000000000" pitchFamily="2" charset="2"/>
              <a:buChar char="ü"/>
            </a:pPr>
            <a:r>
              <a:rPr lang="fr-FR" sz="1200" dirty="0"/>
              <a:t>Les fruits et légumes peuvent être déterminés par le fait qu’ils sont très pauvres en graisse, pauvres en protéines, et un </a:t>
            </a:r>
            <a:r>
              <a:rPr lang="fr-FR" sz="1200" dirty="0" err="1"/>
              <a:t>nutrition_grade_fr</a:t>
            </a:r>
            <a:r>
              <a:rPr lang="fr-FR" sz="1200" dirty="0"/>
              <a:t> généralement « a » (comme les céréales, mais les céréales sont très riches en carbohydrates, contrairement aux fruits et légumes)</a:t>
            </a:r>
          </a:p>
          <a:p>
            <a:pPr lvl="1">
              <a:buFont typeface="Wingdings" panose="05000000000000000000" pitchFamily="2" charset="2"/>
              <a:buChar char="ü"/>
            </a:pPr>
            <a:r>
              <a:rPr lang="fr-FR" sz="1200" dirty="0"/>
              <a:t>Les poissons, viande, et œufs peuvent être déterminés par la projection F1/F2, et par le fait qu’ils sont les plus riches en protéines, et les plus pauvres en carbohydrates</a:t>
            </a:r>
          </a:p>
          <a:p>
            <a:pPr lvl="1">
              <a:buFont typeface="Wingdings" panose="05000000000000000000" pitchFamily="2" charset="2"/>
              <a:buChar char="ü"/>
            </a:pPr>
            <a:r>
              <a:rPr lang="fr-FR" sz="1200" dirty="0"/>
              <a:t>Les produits composés seront difficiles à identifier, même s’ils ont tendance à se regrouper dans une projection sur Energy/Salt.</a:t>
            </a:r>
          </a:p>
          <a:p>
            <a:r>
              <a:rPr lang="fr-FR" sz="1600" dirty="0"/>
              <a:t>L’application demandée semble réalisable, avec une réserve pour la catégorie des produits composés</a:t>
            </a:r>
          </a:p>
          <a:p>
            <a:endParaRPr lang="fr-FR" sz="1800" dirty="0"/>
          </a:p>
          <a:p>
            <a:endParaRPr lang="fr-FR" sz="1800" dirty="0"/>
          </a:p>
        </p:txBody>
      </p:sp>
    </p:spTree>
    <p:extLst>
      <p:ext uri="{BB962C8B-B14F-4D97-AF65-F5344CB8AC3E}">
        <p14:creationId xmlns:p14="http://schemas.microsoft.com/office/powerpoint/2010/main" val="167282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FFD568-1351-A7FC-B4DA-A030EB9EBC77}"/>
              </a:ext>
            </a:extLst>
          </p:cNvPr>
          <p:cNvSpPr>
            <a:spLocks noGrp="1"/>
          </p:cNvSpPr>
          <p:nvPr>
            <p:ph type="title"/>
          </p:nvPr>
        </p:nvSpPr>
        <p:spPr>
          <a:xfrm>
            <a:off x="655682" y="1535185"/>
            <a:ext cx="10515600" cy="1718607"/>
          </a:xfrm>
        </p:spPr>
        <p:txBody>
          <a:bodyPr/>
          <a:lstStyle/>
          <a:p>
            <a:pPr algn="ctr"/>
            <a:r>
              <a:rPr lang="fr-FR" dirty="0"/>
              <a:t>Annexes</a:t>
            </a:r>
          </a:p>
        </p:txBody>
      </p:sp>
    </p:spTree>
    <p:extLst>
      <p:ext uri="{BB962C8B-B14F-4D97-AF65-F5344CB8AC3E}">
        <p14:creationId xmlns:p14="http://schemas.microsoft.com/office/powerpoint/2010/main" val="253105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1 – </a:t>
            </a:r>
            <a:r>
              <a:rPr lang="fr-FR" sz="2000" dirty="0"/>
              <a:t>Visualiser les distributions des </a:t>
            </a:r>
            <a:r>
              <a:rPr lang="fr-FR" sz="2000" dirty="0" err="1"/>
              <a:t>features</a:t>
            </a:r>
            <a:r>
              <a:rPr lang="fr-FR" sz="2000" dirty="0"/>
              <a:t> </a:t>
            </a:r>
            <a:r>
              <a:rPr lang="fr-FR" sz="2000" dirty="0" err="1"/>
              <a:t>proteins</a:t>
            </a:r>
            <a:r>
              <a:rPr lang="fr-FR" sz="2000" dirty="0"/>
              <a:t> et </a:t>
            </a:r>
            <a:r>
              <a:rPr lang="fr-FR" sz="2000" dirty="0" err="1"/>
              <a:t>salt</a:t>
            </a:r>
            <a:endParaRPr lang="fr-FR" sz="2000" dirty="0"/>
          </a:p>
        </p:txBody>
      </p:sp>
      <p:pic>
        <p:nvPicPr>
          <p:cNvPr id="13" name="Image 12">
            <a:extLst>
              <a:ext uri="{FF2B5EF4-FFF2-40B4-BE49-F238E27FC236}">
                <a16:creationId xmlns:a16="http://schemas.microsoft.com/office/drawing/2014/main" id="{5FBE8DA6-8F5C-C022-D23A-4288B76A799B}"/>
              </a:ext>
            </a:extLst>
          </p:cNvPr>
          <p:cNvPicPr>
            <a:picLocks noChangeAspect="1"/>
          </p:cNvPicPr>
          <p:nvPr/>
        </p:nvPicPr>
        <p:blipFill>
          <a:blip r:embed="rId2"/>
          <a:stretch>
            <a:fillRect/>
          </a:stretch>
        </p:blipFill>
        <p:spPr>
          <a:xfrm>
            <a:off x="153623" y="1931437"/>
            <a:ext cx="4859091" cy="3807375"/>
          </a:xfrm>
          <a:prstGeom prst="rect">
            <a:avLst/>
          </a:prstGeom>
        </p:spPr>
      </p:pic>
      <p:pic>
        <p:nvPicPr>
          <p:cNvPr id="15" name="Image 14">
            <a:extLst>
              <a:ext uri="{FF2B5EF4-FFF2-40B4-BE49-F238E27FC236}">
                <a16:creationId xmlns:a16="http://schemas.microsoft.com/office/drawing/2014/main" id="{0D6EFEB2-48C5-BC33-AAEE-66BF788D6309}"/>
              </a:ext>
            </a:extLst>
          </p:cNvPr>
          <p:cNvPicPr>
            <a:picLocks noChangeAspect="1"/>
          </p:cNvPicPr>
          <p:nvPr/>
        </p:nvPicPr>
        <p:blipFill>
          <a:blip r:embed="rId3"/>
          <a:stretch>
            <a:fillRect/>
          </a:stretch>
        </p:blipFill>
        <p:spPr>
          <a:xfrm>
            <a:off x="8549831" y="494523"/>
            <a:ext cx="3187449" cy="2446931"/>
          </a:xfrm>
          <a:prstGeom prst="rect">
            <a:avLst/>
          </a:prstGeom>
        </p:spPr>
      </p:pic>
      <p:pic>
        <p:nvPicPr>
          <p:cNvPr id="17" name="Image 16">
            <a:extLst>
              <a:ext uri="{FF2B5EF4-FFF2-40B4-BE49-F238E27FC236}">
                <a16:creationId xmlns:a16="http://schemas.microsoft.com/office/drawing/2014/main" id="{C5B4F2AE-3E20-C7C8-9623-6318405FCEED}"/>
              </a:ext>
            </a:extLst>
          </p:cNvPr>
          <p:cNvPicPr>
            <a:picLocks noChangeAspect="1"/>
          </p:cNvPicPr>
          <p:nvPr/>
        </p:nvPicPr>
        <p:blipFill>
          <a:blip r:embed="rId4"/>
          <a:stretch>
            <a:fillRect/>
          </a:stretch>
        </p:blipFill>
        <p:spPr>
          <a:xfrm>
            <a:off x="5750766" y="2941454"/>
            <a:ext cx="4643535" cy="3576674"/>
          </a:xfrm>
          <a:prstGeom prst="rect">
            <a:avLst/>
          </a:prstGeom>
        </p:spPr>
      </p:pic>
      <p:sp>
        <p:nvSpPr>
          <p:cNvPr id="19" name="Flèche : virage 18">
            <a:extLst>
              <a:ext uri="{FF2B5EF4-FFF2-40B4-BE49-F238E27FC236}">
                <a16:creationId xmlns:a16="http://schemas.microsoft.com/office/drawing/2014/main" id="{DB2B64CB-088F-EC1F-F56C-90FD8AD6E0C9}"/>
              </a:ext>
            </a:extLst>
          </p:cNvPr>
          <p:cNvSpPr/>
          <p:nvPr/>
        </p:nvSpPr>
        <p:spPr>
          <a:xfrm rot="16200000" flipH="1">
            <a:off x="7404188" y="1744910"/>
            <a:ext cx="815181" cy="52850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0" name="ZoneTexte 19">
            <a:extLst>
              <a:ext uri="{FF2B5EF4-FFF2-40B4-BE49-F238E27FC236}">
                <a16:creationId xmlns:a16="http://schemas.microsoft.com/office/drawing/2014/main" id="{CCF4486D-E5BA-E483-73E4-114994C42D11}"/>
              </a:ext>
            </a:extLst>
          </p:cNvPr>
          <p:cNvSpPr txBox="1"/>
          <p:nvPr/>
        </p:nvSpPr>
        <p:spPr>
          <a:xfrm>
            <a:off x="5679347" y="1124126"/>
            <a:ext cx="2396685" cy="646331"/>
          </a:xfrm>
          <a:prstGeom prst="rect">
            <a:avLst/>
          </a:prstGeom>
          <a:noFill/>
        </p:spPr>
        <p:txBody>
          <a:bodyPr wrap="square" rtlCol="0">
            <a:spAutoFit/>
          </a:bodyPr>
          <a:lstStyle/>
          <a:p>
            <a:r>
              <a:rPr lang="fr-FR" sz="1200" dirty="0"/>
              <a:t>Pour une meilleure visibilité, on retire les produits qui ont plus de 8g de sel</a:t>
            </a:r>
          </a:p>
        </p:txBody>
      </p:sp>
    </p:spTree>
    <p:extLst>
      <p:ext uri="{BB962C8B-B14F-4D97-AF65-F5344CB8AC3E}">
        <p14:creationId xmlns:p14="http://schemas.microsoft.com/office/powerpoint/2010/main" val="1147985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2 – </a:t>
            </a:r>
            <a:r>
              <a:rPr lang="fr-FR" sz="2000" dirty="0"/>
              <a:t>Visualiser les corrélations entre la </a:t>
            </a:r>
            <a:r>
              <a:rPr lang="fr-FR" sz="2000" dirty="0" err="1"/>
              <a:t>feature</a:t>
            </a:r>
            <a:r>
              <a:rPr lang="fr-FR" sz="2000" dirty="0"/>
              <a:t> </a:t>
            </a:r>
            <a:r>
              <a:rPr lang="fr-FR" sz="2000" dirty="0" err="1"/>
              <a:t>nutrition_grade_fr</a:t>
            </a:r>
            <a:r>
              <a:rPr lang="fr-FR" sz="2000" dirty="0"/>
              <a:t> et les </a:t>
            </a:r>
            <a:r>
              <a:rPr lang="fr-FR" sz="2000" dirty="0" err="1"/>
              <a:t>features</a:t>
            </a:r>
            <a:r>
              <a:rPr lang="fr-FR" sz="2000" dirty="0"/>
              <a:t> quantitatives</a:t>
            </a:r>
          </a:p>
        </p:txBody>
      </p:sp>
      <p:pic>
        <p:nvPicPr>
          <p:cNvPr id="4" name="Image 3">
            <a:extLst>
              <a:ext uri="{FF2B5EF4-FFF2-40B4-BE49-F238E27FC236}">
                <a16:creationId xmlns:a16="http://schemas.microsoft.com/office/drawing/2014/main" id="{5637A670-FE6B-373D-0E65-286D6618DAB0}"/>
              </a:ext>
            </a:extLst>
          </p:cNvPr>
          <p:cNvPicPr>
            <a:picLocks noChangeAspect="1"/>
          </p:cNvPicPr>
          <p:nvPr/>
        </p:nvPicPr>
        <p:blipFill>
          <a:blip r:embed="rId2"/>
          <a:stretch>
            <a:fillRect/>
          </a:stretch>
        </p:blipFill>
        <p:spPr>
          <a:xfrm>
            <a:off x="204787" y="1287625"/>
            <a:ext cx="3907604" cy="3153748"/>
          </a:xfrm>
          <a:prstGeom prst="rect">
            <a:avLst/>
          </a:prstGeom>
        </p:spPr>
      </p:pic>
      <p:pic>
        <p:nvPicPr>
          <p:cNvPr id="6" name="Image 5">
            <a:extLst>
              <a:ext uri="{FF2B5EF4-FFF2-40B4-BE49-F238E27FC236}">
                <a16:creationId xmlns:a16="http://schemas.microsoft.com/office/drawing/2014/main" id="{5E9BDD08-EA9B-D726-FB32-55977A3382C4}"/>
              </a:ext>
            </a:extLst>
          </p:cNvPr>
          <p:cNvPicPr>
            <a:picLocks noChangeAspect="1"/>
          </p:cNvPicPr>
          <p:nvPr/>
        </p:nvPicPr>
        <p:blipFill>
          <a:blip r:embed="rId3"/>
          <a:stretch>
            <a:fillRect/>
          </a:stretch>
        </p:blipFill>
        <p:spPr>
          <a:xfrm>
            <a:off x="4192984" y="1287625"/>
            <a:ext cx="3839972" cy="3103076"/>
          </a:xfrm>
          <a:prstGeom prst="rect">
            <a:avLst/>
          </a:prstGeom>
        </p:spPr>
      </p:pic>
      <p:pic>
        <p:nvPicPr>
          <p:cNvPr id="8" name="Image 7">
            <a:extLst>
              <a:ext uri="{FF2B5EF4-FFF2-40B4-BE49-F238E27FC236}">
                <a16:creationId xmlns:a16="http://schemas.microsoft.com/office/drawing/2014/main" id="{5126C123-AF9D-B097-4F68-467C0A026CAD}"/>
              </a:ext>
            </a:extLst>
          </p:cNvPr>
          <p:cNvPicPr>
            <a:picLocks noChangeAspect="1"/>
          </p:cNvPicPr>
          <p:nvPr/>
        </p:nvPicPr>
        <p:blipFill>
          <a:blip r:embed="rId4"/>
          <a:stretch>
            <a:fillRect/>
          </a:stretch>
        </p:blipFill>
        <p:spPr>
          <a:xfrm>
            <a:off x="8076225" y="1287624"/>
            <a:ext cx="4027395" cy="3103075"/>
          </a:xfrm>
          <a:prstGeom prst="rect">
            <a:avLst/>
          </a:prstGeom>
        </p:spPr>
      </p:pic>
    </p:spTree>
    <p:extLst>
      <p:ext uri="{BB962C8B-B14F-4D97-AF65-F5344CB8AC3E}">
        <p14:creationId xmlns:p14="http://schemas.microsoft.com/office/powerpoint/2010/main" val="39972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3 – </a:t>
            </a:r>
            <a:r>
              <a:rPr lang="fr-FR" sz="2000" dirty="0"/>
              <a:t>Visualiser les corrélations avec la </a:t>
            </a:r>
            <a:r>
              <a:rPr lang="fr-FR" sz="2000" dirty="0" err="1"/>
              <a:t>feature</a:t>
            </a:r>
            <a:r>
              <a:rPr lang="fr-FR" sz="2000" dirty="0"/>
              <a:t> </a:t>
            </a:r>
            <a:r>
              <a:rPr lang="fr-FR" sz="2000" dirty="0" err="1"/>
              <a:t>nutrition_grade_fr</a:t>
            </a:r>
            <a:r>
              <a:rPr lang="fr-FR" sz="2000" dirty="0"/>
              <a:t> (ANOVA)</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43950" y="1124126"/>
            <a:ext cx="4932726" cy="5436065"/>
          </a:xfrm>
        </p:spPr>
        <p:txBody>
          <a:bodyPr>
            <a:normAutofit/>
          </a:bodyPr>
          <a:lstStyle/>
          <a:p>
            <a:r>
              <a:rPr lang="fr-FR" sz="1400" dirty="0" err="1"/>
              <a:t>nutrition_grade</a:t>
            </a:r>
            <a:r>
              <a:rPr lang="fr-FR" sz="1400" dirty="0"/>
              <a:t> est fortement corrélée aux </a:t>
            </a:r>
            <a:r>
              <a:rPr lang="fr-FR" sz="1400" dirty="0" err="1"/>
              <a:t>features</a:t>
            </a:r>
            <a:r>
              <a:rPr lang="fr-FR" sz="1400" dirty="0"/>
              <a:t> « </a:t>
            </a:r>
            <a:r>
              <a:rPr lang="fr-FR" sz="1400" dirty="0" err="1"/>
              <a:t>saturated</a:t>
            </a:r>
            <a:r>
              <a:rPr lang="fr-FR" sz="1400" dirty="0"/>
              <a:t>-fat », « </a:t>
            </a:r>
            <a:r>
              <a:rPr lang="fr-FR" sz="1400" dirty="0" err="1"/>
              <a:t>energy</a:t>
            </a:r>
            <a:r>
              <a:rPr lang="fr-FR" sz="1400" dirty="0"/>
              <a:t> », « fat », « </a:t>
            </a:r>
            <a:r>
              <a:rPr lang="fr-FR" sz="1400" dirty="0" err="1"/>
              <a:t>sugars</a:t>
            </a:r>
            <a:r>
              <a:rPr lang="fr-FR" sz="1400" dirty="0"/>
              <a:t>. » </a:t>
            </a:r>
            <a:r>
              <a:rPr lang="fr-FR" sz="1400" dirty="0">
                <a:sym typeface="Wingdings" panose="05000000000000000000" pitchFamily="2" charset="2"/>
              </a:rPr>
              <a:t></a:t>
            </a:r>
            <a:endParaRPr lang="fr-FR" sz="1400" dirty="0"/>
          </a:p>
          <a:p>
            <a:endParaRPr lang="fr-FR" sz="1400" dirty="0"/>
          </a:p>
          <a:p>
            <a:endParaRPr lang="fr-FR" sz="1400" dirty="0"/>
          </a:p>
          <a:p>
            <a:endParaRPr lang="fr-FR" sz="1400" dirty="0"/>
          </a:p>
          <a:p>
            <a:r>
              <a:rPr lang="fr-FR" sz="1400" dirty="0"/>
              <a:t>On voit que les quantités de </a:t>
            </a:r>
            <a:r>
              <a:rPr lang="fr-FR" sz="1400" dirty="0" err="1"/>
              <a:t>saturated</a:t>
            </a:r>
            <a:r>
              <a:rPr lang="fr-FR" sz="1400" dirty="0"/>
              <a:t>-fat, fat, </a:t>
            </a:r>
            <a:r>
              <a:rPr lang="fr-FR" sz="1400" dirty="0" err="1"/>
              <a:t>energy</a:t>
            </a:r>
            <a:r>
              <a:rPr lang="fr-FR" sz="1400" dirty="0"/>
              <a:t> influencent bien la valeur du </a:t>
            </a:r>
            <a:r>
              <a:rPr lang="fr-FR" sz="1400" dirty="0" err="1"/>
              <a:t>nutrition_grade_fr</a:t>
            </a:r>
            <a:r>
              <a:rPr lang="fr-FR" sz="1400" dirty="0"/>
              <a:t>. Plus la valeur de la médiane se décale vers la droite, vers les valeurs max, plus le </a:t>
            </a:r>
            <a:r>
              <a:rPr lang="fr-FR" sz="1400" dirty="0" err="1"/>
              <a:t>nutrition_grade_fr</a:t>
            </a:r>
            <a:r>
              <a:rPr lang="fr-FR" sz="1400" dirty="0"/>
              <a:t> est élevé.</a:t>
            </a:r>
          </a:p>
        </p:txBody>
      </p:sp>
      <p:pic>
        <p:nvPicPr>
          <p:cNvPr id="6" name="Image 5">
            <a:extLst>
              <a:ext uri="{FF2B5EF4-FFF2-40B4-BE49-F238E27FC236}">
                <a16:creationId xmlns:a16="http://schemas.microsoft.com/office/drawing/2014/main" id="{7F2BF0F9-9776-072B-272D-6F3CA9C0A24C}"/>
              </a:ext>
            </a:extLst>
          </p:cNvPr>
          <p:cNvPicPr>
            <a:picLocks noChangeAspect="1"/>
          </p:cNvPicPr>
          <p:nvPr/>
        </p:nvPicPr>
        <p:blipFill>
          <a:blip r:embed="rId2"/>
          <a:stretch>
            <a:fillRect/>
          </a:stretch>
        </p:blipFill>
        <p:spPr>
          <a:xfrm>
            <a:off x="5762379" y="949573"/>
            <a:ext cx="4576965" cy="2892585"/>
          </a:xfrm>
          <a:prstGeom prst="rect">
            <a:avLst/>
          </a:prstGeom>
        </p:spPr>
      </p:pic>
      <p:sp>
        <p:nvSpPr>
          <p:cNvPr id="7" name="ZoneTexte 6">
            <a:extLst>
              <a:ext uri="{FF2B5EF4-FFF2-40B4-BE49-F238E27FC236}">
                <a16:creationId xmlns:a16="http://schemas.microsoft.com/office/drawing/2014/main" id="{09FC4EF9-5865-2EB2-3501-EB60BB1F598F}"/>
              </a:ext>
            </a:extLst>
          </p:cNvPr>
          <p:cNvSpPr txBox="1"/>
          <p:nvPr/>
        </p:nvSpPr>
        <p:spPr>
          <a:xfrm>
            <a:off x="3181231" y="1663304"/>
            <a:ext cx="2095445" cy="707886"/>
          </a:xfrm>
          <a:prstGeom prst="rect">
            <a:avLst/>
          </a:prstGeom>
          <a:noFill/>
        </p:spPr>
        <p:txBody>
          <a:bodyPr wrap="none" rtlCol="0">
            <a:spAutoFit/>
          </a:bodyPr>
          <a:lstStyle/>
          <a:p>
            <a:pPr algn="l"/>
            <a:r>
              <a:rPr lang="fr-FR" sz="1000" b="0" i="0" dirty="0">
                <a:effectLst/>
                <a:latin typeface="system-ui"/>
              </a:rPr>
              <a:t>&lt; 0.01 : Effet négligeable (très faible)</a:t>
            </a:r>
          </a:p>
          <a:p>
            <a:pPr algn="l"/>
            <a:r>
              <a:rPr lang="fr-FR" sz="1000" b="0" i="0" dirty="0">
                <a:effectLst/>
                <a:latin typeface="system-ui"/>
              </a:rPr>
              <a:t>= 0.01 : Effet faible</a:t>
            </a:r>
          </a:p>
          <a:p>
            <a:pPr algn="l"/>
            <a:r>
              <a:rPr lang="fr-FR" sz="1000" b="0" i="0" dirty="0">
                <a:effectLst/>
                <a:latin typeface="system-ui"/>
              </a:rPr>
              <a:t>= 0.06 : Effet modéré</a:t>
            </a:r>
          </a:p>
          <a:p>
            <a:pPr algn="l"/>
            <a:r>
              <a:rPr lang="fr-FR" sz="1000" b="0" i="0" dirty="0">
                <a:effectLst/>
                <a:latin typeface="system-ui"/>
              </a:rPr>
              <a:t>= 0.14 ou plus : Effet fort</a:t>
            </a:r>
            <a:endParaRPr lang="fr-FR" sz="1000" dirty="0"/>
          </a:p>
        </p:txBody>
      </p:sp>
      <p:pic>
        <p:nvPicPr>
          <p:cNvPr id="10" name="Image 9">
            <a:extLst>
              <a:ext uri="{FF2B5EF4-FFF2-40B4-BE49-F238E27FC236}">
                <a16:creationId xmlns:a16="http://schemas.microsoft.com/office/drawing/2014/main" id="{AF89AD90-128F-AC95-FD5D-14850BD18C97}"/>
              </a:ext>
            </a:extLst>
          </p:cNvPr>
          <p:cNvPicPr>
            <a:picLocks noChangeAspect="1"/>
          </p:cNvPicPr>
          <p:nvPr/>
        </p:nvPicPr>
        <p:blipFill>
          <a:blip r:embed="rId3"/>
          <a:stretch>
            <a:fillRect/>
          </a:stretch>
        </p:blipFill>
        <p:spPr>
          <a:xfrm>
            <a:off x="4039267" y="3918847"/>
            <a:ext cx="3338026" cy="2695191"/>
          </a:xfrm>
          <a:prstGeom prst="rect">
            <a:avLst/>
          </a:prstGeom>
        </p:spPr>
      </p:pic>
      <p:pic>
        <p:nvPicPr>
          <p:cNvPr id="12" name="Image 11">
            <a:extLst>
              <a:ext uri="{FF2B5EF4-FFF2-40B4-BE49-F238E27FC236}">
                <a16:creationId xmlns:a16="http://schemas.microsoft.com/office/drawing/2014/main" id="{7F99F73E-1397-31AC-14F3-EF7AA0768512}"/>
              </a:ext>
            </a:extLst>
          </p:cNvPr>
          <p:cNvPicPr>
            <a:picLocks noChangeAspect="1"/>
          </p:cNvPicPr>
          <p:nvPr/>
        </p:nvPicPr>
        <p:blipFill>
          <a:blip r:embed="rId4"/>
          <a:stretch>
            <a:fillRect/>
          </a:stretch>
        </p:blipFill>
        <p:spPr>
          <a:xfrm>
            <a:off x="372276" y="3918847"/>
            <a:ext cx="3381173" cy="2737140"/>
          </a:xfrm>
          <a:prstGeom prst="rect">
            <a:avLst/>
          </a:prstGeom>
        </p:spPr>
      </p:pic>
      <p:pic>
        <p:nvPicPr>
          <p:cNvPr id="14" name="Image 13">
            <a:extLst>
              <a:ext uri="{FF2B5EF4-FFF2-40B4-BE49-F238E27FC236}">
                <a16:creationId xmlns:a16="http://schemas.microsoft.com/office/drawing/2014/main" id="{6B65FCC1-9DDD-5A6D-9DBC-B5D530218ADF}"/>
              </a:ext>
            </a:extLst>
          </p:cNvPr>
          <p:cNvPicPr>
            <a:picLocks noChangeAspect="1"/>
          </p:cNvPicPr>
          <p:nvPr/>
        </p:nvPicPr>
        <p:blipFill>
          <a:blip r:embed="rId5"/>
          <a:stretch>
            <a:fillRect/>
          </a:stretch>
        </p:blipFill>
        <p:spPr>
          <a:xfrm>
            <a:off x="7712011" y="3891769"/>
            <a:ext cx="3453736" cy="2687529"/>
          </a:xfrm>
          <a:prstGeom prst="rect">
            <a:avLst/>
          </a:prstGeom>
        </p:spPr>
      </p:pic>
    </p:spTree>
    <p:extLst>
      <p:ext uri="{BB962C8B-B14F-4D97-AF65-F5344CB8AC3E}">
        <p14:creationId xmlns:p14="http://schemas.microsoft.com/office/powerpoint/2010/main" val="390733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4 - Analyse multivariée – </a:t>
            </a:r>
            <a:r>
              <a:rPr lang="fr-FR" sz="2200" dirty="0"/>
              <a:t>Analyse des composantes principales (ACP) 1/2</a:t>
            </a:r>
          </a:p>
        </p:txBody>
      </p:sp>
      <p:sp>
        <p:nvSpPr>
          <p:cNvPr id="3" name="Espace réservé du contenu 2">
            <a:extLst>
              <a:ext uri="{FF2B5EF4-FFF2-40B4-BE49-F238E27FC236}">
                <a16:creationId xmlns:a16="http://schemas.microsoft.com/office/drawing/2014/main" id="{C79528EB-712D-BDE1-643F-B737AC417692}"/>
              </a:ext>
            </a:extLst>
          </p:cNvPr>
          <p:cNvSpPr txBox="1">
            <a:spLocks/>
          </p:cNvSpPr>
          <p:nvPr/>
        </p:nvSpPr>
        <p:spPr>
          <a:xfrm>
            <a:off x="474464" y="1124126"/>
            <a:ext cx="10879335" cy="5134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Nous avons 2 objectifs principaux lors d'une ACP :</a:t>
            </a:r>
          </a:p>
          <a:p>
            <a:pPr lvl="1">
              <a:buFont typeface="Wingdings" panose="05000000000000000000" pitchFamily="2" charset="2"/>
              <a:buChar char="ü"/>
            </a:pPr>
            <a:r>
              <a:rPr lang="fr-FR" sz="1400" dirty="0"/>
              <a:t>étudier la variabilité des individus</a:t>
            </a:r>
          </a:p>
          <a:p>
            <a:pPr lvl="1">
              <a:buFont typeface="Wingdings" panose="05000000000000000000" pitchFamily="2" charset="2"/>
              <a:buChar char="ü"/>
            </a:pPr>
            <a:r>
              <a:rPr lang="fr-FR" sz="1400" dirty="0"/>
              <a:t>Étudier le lien entre les variables</a:t>
            </a:r>
          </a:p>
          <a:p>
            <a:r>
              <a:rPr lang="fr-FR" sz="1800" dirty="0"/>
              <a:t>Sélection des </a:t>
            </a:r>
            <a:r>
              <a:rPr lang="fr-FR" sz="1800" dirty="0" err="1"/>
              <a:t>features</a:t>
            </a:r>
            <a:r>
              <a:rPr lang="fr-FR" sz="1800" dirty="0"/>
              <a:t> pour l’ACP :</a:t>
            </a:r>
          </a:p>
          <a:p>
            <a:pPr lvl="1">
              <a:buFont typeface="Wingdings" panose="05000000000000000000" pitchFamily="2" charset="2"/>
              <a:buChar char="ü"/>
            </a:pPr>
            <a:r>
              <a:rPr lang="fr-FR" sz="1400" dirty="0"/>
              <a:t>On peut retirer </a:t>
            </a:r>
            <a:r>
              <a:rPr lang="fr-FR" sz="1400" dirty="0" err="1"/>
              <a:t>l'energy</a:t>
            </a:r>
            <a:r>
              <a:rPr lang="fr-FR" sz="1400" dirty="0"/>
              <a:t> car on sait par définition que </a:t>
            </a:r>
            <a:r>
              <a:rPr lang="fr-FR" sz="1400" dirty="0" err="1"/>
              <a:t>l'energy</a:t>
            </a:r>
            <a:r>
              <a:rPr lang="fr-FR" sz="1400" dirty="0"/>
              <a:t> est déterminée à partir des </a:t>
            </a:r>
            <a:r>
              <a:rPr lang="fr-FR" sz="1400" dirty="0" err="1"/>
              <a:t>features</a:t>
            </a:r>
            <a:r>
              <a:rPr lang="fr-FR" sz="1400" dirty="0"/>
              <a:t> fat, </a:t>
            </a:r>
            <a:r>
              <a:rPr lang="fr-FR" sz="1400" dirty="0" err="1"/>
              <a:t>proteins</a:t>
            </a:r>
            <a:r>
              <a:rPr lang="fr-FR" sz="1400" dirty="0"/>
              <a:t>, et carbohydrates.</a:t>
            </a:r>
          </a:p>
          <a:p>
            <a:pPr lvl="1">
              <a:buFont typeface="Wingdings" panose="05000000000000000000" pitchFamily="2" charset="2"/>
              <a:buChar char="ü"/>
            </a:pPr>
            <a:r>
              <a:rPr lang="fr-FR" sz="1400" dirty="0"/>
              <a:t>On retire également la </a:t>
            </a:r>
            <a:r>
              <a:rPr lang="fr-FR" sz="1400" dirty="0" err="1"/>
              <a:t>feature</a:t>
            </a:r>
            <a:r>
              <a:rPr lang="fr-FR" sz="1400" dirty="0"/>
              <a:t> qualitative "</a:t>
            </a:r>
            <a:r>
              <a:rPr lang="fr-FR" sz="1400" dirty="0" err="1"/>
              <a:t>nutrition_grade_fr</a:t>
            </a:r>
            <a:r>
              <a:rPr lang="fr-FR" sz="1400" dirty="0"/>
              <a:t>"</a:t>
            </a:r>
          </a:p>
          <a:p>
            <a:r>
              <a:rPr lang="fr-FR" sz="1800" dirty="0"/>
              <a:t>Centrage et réduction des données en entrée</a:t>
            </a:r>
          </a:p>
          <a:p>
            <a:r>
              <a:rPr lang="fr-FR" sz="1800" dirty="0"/>
              <a:t>Variance expliquée et éboulis des valeurs propres : </a:t>
            </a:r>
          </a:p>
          <a:p>
            <a:pPr lvl="1">
              <a:buFont typeface="Wingdings" panose="05000000000000000000" pitchFamily="2" charset="2"/>
              <a:buChar char="ü"/>
            </a:pPr>
            <a:r>
              <a:rPr lang="fr-FR" sz="1400" dirty="0"/>
              <a:t>On a en bleu la variance de chaque nouvelle composante, et en rouge la variance cumulée.</a:t>
            </a:r>
          </a:p>
          <a:p>
            <a:pPr lvl="1">
              <a:buFont typeface="Wingdings" panose="05000000000000000000" pitchFamily="2" charset="2"/>
              <a:buChar char="ü"/>
            </a:pPr>
            <a:r>
              <a:rPr lang="fr-FR" sz="1400" dirty="0"/>
              <a:t>On voit ici que près de 80% de la variance est comprise dans les 3 premières composantes.</a:t>
            </a:r>
          </a:p>
          <a:p>
            <a:r>
              <a:rPr lang="fr-FR" sz="1800" dirty="0"/>
              <a:t>Voici les composantes calculées :</a:t>
            </a:r>
          </a:p>
          <a:p>
            <a:pPr lvl="1">
              <a:buFont typeface="Wingdings" panose="05000000000000000000" pitchFamily="2" charset="2"/>
              <a:buChar char="ü"/>
            </a:pPr>
            <a:endParaRPr lang="fr-FR" sz="1400" dirty="0"/>
          </a:p>
          <a:p>
            <a:pPr>
              <a:buFont typeface="Wingdings" panose="05000000000000000000" pitchFamily="2" charset="2"/>
              <a:buChar char="ü"/>
            </a:pPr>
            <a:endParaRPr lang="fr-FR" sz="1800" dirty="0"/>
          </a:p>
        </p:txBody>
      </p:sp>
      <p:pic>
        <p:nvPicPr>
          <p:cNvPr id="7" name="Image 6">
            <a:extLst>
              <a:ext uri="{FF2B5EF4-FFF2-40B4-BE49-F238E27FC236}">
                <a16:creationId xmlns:a16="http://schemas.microsoft.com/office/drawing/2014/main" id="{53AAD247-DE2F-BA0E-CCE6-39D0C47B34A1}"/>
              </a:ext>
            </a:extLst>
          </p:cNvPr>
          <p:cNvPicPr>
            <a:picLocks noChangeAspect="1"/>
          </p:cNvPicPr>
          <p:nvPr/>
        </p:nvPicPr>
        <p:blipFill>
          <a:blip r:embed="rId2"/>
          <a:stretch>
            <a:fillRect/>
          </a:stretch>
        </p:blipFill>
        <p:spPr>
          <a:xfrm>
            <a:off x="8105390" y="2653163"/>
            <a:ext cx="3758098" cy="2873085"/>
          </a:xfrm>
          <a:prstGeom prst="rect">
            <a:avLst/>
          </a:prstGeom>
        </p:spPr>
      </p:pic>
      <p:pic>
        <p:nvPicPr>
          <p:cNvPr id="11" name="Image 10">
            <a:extLst>
              <a:ext uri="{FF2B5EF4-FFF2-40B4-BE49-F238E27FC236}">
                <a16:creationId xmlns:a16="http://schemas.microsoft.com/office/drawing/2014/main" id="{869033A3-B126-D0E7-F306-763BEE3B1CF5}"/>
              </a:ext>
            </a:extLst>
          </p:cNvPr>
          <p:cNvPicPr>
            <a:picLocks noChangeAspect="1"/>
          </p:cNvPicPr>
          <p:nvPr/>
        </p:nvPicPr>
        <p:blipFill>
          <a:blip r:embed="rId3"/>
          <a:stretch>
            <a:fillRect/>
          </a:stretch>
        </p:blipFill>
        <p:spPr>
          <a:xfrm>
            <a:off x="838200" y="4468973"/>
            <a:ext cx="6010275" cy="2114550"/>
          </a:xfrm>
          <a:prstGeom prst="rect">
            <a:avLst/>
          </a:prstGeom>
        </p:spPr>
      </p:pic>
    </p:spTree>
    <p:extLst>
      <p:ext uri="{BB962C8B-B14F-4D97-AF65-F5344CB8AC3E}">
        <p14:creationId xmlns:p14="http://schemas.microsoft.com/office/powerpoint/2010/main" val="3103386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Annexe 4bis - Analyse multivariée – </a:t>
            </a:r>
            <a:r>
              <a:rPr lang="fr-FR" sz="2200" dirty="0"/>
              <a:t>Analyse des composantes principales (ACP) 2/2</a:t>
            </a:r>
          </a:p>
        </p:txBody>
      </p:sp>
      <p:sp>
        <p:nvSpPr>
          <p:cNvPr id="3" name="Espace réservé du contenu 2">
            <a:extLst>
              <a:ext uri="{FF2B5EF4-FFF2-40B4-BE49-F238E27FC236}">
                <a16:creationId xmlns:a16="http://schemas.microsoft.com/office/drawing/2014/main" id="{C79528EB-712D-BDE1-643F-B737AC417692}"/>
              </a:ext>
            </a:extLst>
          </p:cNvPr>
          <p:cNvSpPr txBox="1">
            <a:spLocks/>
          </p:cNvSpPr>
          <p:nvPr/>
        </p:nvSpPr>
        <p:spPr>
          <a:xfrm>
            <a:off x="96961" y="4723002"/>
            <a:ext cx="5565608" cy="20720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dirty="0"/>
              <a:t>Si on regarde l'axe F1, on se rend compte plus il y a de "fat" (&amp; </a:t>
            </a:r>
            <a:r>
              <a:rPr lang="fr-FR" sz="1200" dirty="0" err="1"/>
              <a:t>saturated</a:t>
            </a:r>
            <a:r>
              <a:rPr lang="fr-FR" sz="1200" dirty="0"/>
              <a:t>-fat"), moins il y a de carbohydrates (&amp; sucres). </a:t>
            </a:r>
          </a:p>
          <a:p>
            <a:r>
              <a:rPr lang="fr-FR" sz="1200" dirty="0"/>
              <a:t>Les couples "</a:t>
            </a:r>
            <a:r>
              <a:rPr lang="fr-FR" sz="1200" dirty="0" err="1"/>
              <a:t>sugars</a:t>
            </a:r>
            <a:r>
              <a:rPr lang="fr-FR" sz="1200" dirty="0"/>
              <a:t>" / "carbohydrates" et "fat" / "</a:t>
            </a:r>
            <a:r>
              <a:rPr lang="fr-FR" sz="1200" dirty="0" err="1"/>
              <a:t>saturated</a:t>
            </a:r>
            <a:r>
              <a:rPr lang="fr-FR" sz="1200" dirty="0"/>
              <a:t>-fat" sont anti-corrélées. Cela s'explique par les formules de calcul de F1 et F2. </a:t>
            </a:r>
          </a:p>
          <a:p>
            <a:r>
              <a:rPr lang="fr-FR" sz="1200" dirty="0"/>
              <a:t>F1 semble donc différencier principalement les produits sucrés des produits gras.</a:t>
            </a:r>
          </a:p>
          <a:p>
            <a:r>
              <a:rPr lang="fr-FR" sz="1200" dirty="0"/>
              <a:t>les variables carbohydrates_100g et proteins_100g semblent pointer dans des directions opposées, ce qui suggère une corrélation négative entre elles. On pourrait en déduire que les produits riches en carbohydrates sont pauvres en protéines, et vice et versa.</a:t>
            </a:r>
          </a:p>
          <a:p>
            <a:pPr>
              <a:buFont typeface="Wingdings" panose="05000000000000000000" pitchFamily="2" charset="2"/>
              <a:buChar char="ü"/>
            </a:pPr>
            <a:endParaRPr lang="fr-FR" sz="1200" dirty="0"/>
          </a:p>
        </p:txBody>
      </p:sp>
      <p:pic>
        <p:nvPicPr>
          <p:cNvPr id="5" name="Image 4">
            <a:extLst>
              <a:ext uri="{FF2B5EF4-FFF2-40B4-BE49-F238E27FC236}">
                <a16:creationId xmlns:a16="http://schemas.microsoft.com/office/drawing/2014/main" id="{585351B3-B32B-03C6-F5F2-48E0693CAD9D}"/>
              </a:ext>
            </a:extLst>
          </p:cNvPr>
          <p:cNvPicPr>
            <a:picLocks noChangeAspect="1"/>
          </p:cNvPicPr>
          <p:nvPr/>
        </p:nvPicPr>
        <p:blipFill>
          <a:blip r:embed="rId2"/>
          <a:stretch>
            <a:fillRect/>
          </a:stretch>
        </p:blipFill>
        <p:spPr>
          <a:xfrm>
            <a:off x="1084965" y="1124126"/>
            <a:ext cx="4036515" cy="3598876"/>
          </a:xfrm>
          <a:prstGeom prst="rect">
            <a:avLst/>
          </a:prstGeom>
        </p:spPr>
      </p:pic>
      <p:pic>
        <p:nvPicPr>
          <p:cNvPr id="8" name="Image 7">
            <a:extLst>
              <a:ext uri="{FF2B5EF4-FFF2-40B4-BE49-F238E27FC236}">
                <a16:creationId xmlns:a16="http://schemas.microsoft.com/office/drawing/2014/main" id="{C056ABE6-D0D3-B379-E274-8E5695D64557}"/>
              </a:ext>
            </a:extLst>
          </p:cNvPr>
          <p:cNvPicPr>
            <a:picLocks noChangeAspect="1"/>
          </p:cNvPicPr>
          <p:nvPr/>
        </p:nvPicPr>
        <p:blipFill>
          <a:blip r:embed="rId3"/>
          <a:stretch>
            <a:fillRect/>
          </a:stretch>
        </p:blipFill>
        <p:spPr>
          <a:xfrm>
            <a:off x="6096000" y="1124126"/>
            <a:ext cx="4003924" cy="3598876"/>
          </a:xfrm>
          <a:prstGeom prst="rect">
            <a:avLst/>
          </a:prstGeom>
        </p:spPr>
      </p:pic>
      <p:sp>
        <p:nvSpPr>
          <p:cNvPr id="9" name="Espace réservé du contenu 2">
            <a:extLst>
              <a:ext uri="{FF2B5EF4-FFF2-40B4-BE49-F238E27FC236}">
                <a16:creationId xmlns:a16="http://schemas.microsoft.com/office/drawing/2014/main" id="{D77723DD-7978-AEE8-0712-A213785D904A}"/>
              </a:ext>
            </a:extLst>
          </p:cNvPr>
          <p:cNvSpPr txBox="1">
            <a:spLocks/>
          </p:cNvSpPr>
          <p:nvPr/>
        </p:nvSpPr>
        <p:spPr>
          <a:xfrm>
            <a:off x="6037277" y="4840446"/>
            <a:ext cx="5565608" cy="14512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200" dirty="0"/>
              <a:t>Si on regarde l'axe F4, on se rend compte plus il y a de "</a:t>
            </a:r>
            <a:r>
              <a:rPr lang="fr-FR" sz="1200" dirty="0" err="1"/>
              <a:t>salt</a:t>
            </a:r>
            <a:r>
              <a:rPr lang="fr-FR" sz="1200" dirty="0"/>
              <a:t>", moins il y a de "</a:t>
            </a:r>
            <a:r>
              <a:rPr lang="fr-FR" sz="1200" dirty="0" err="1"/>
              <a:t>proteins</a:t>
            </a:r>
            <a:r>
              <a:rPr lang="fr-FR" sz="1200" dirty="0"/>
              <a:t>". Les variables "</a:t>
            </a:r>
            <a:r>
              <a:rPr lang="fr-FR" sz="1200" dirty="0" err="1"/>
              <a:t>salt</a:t>
            </a:r>
            <a:r>
              <a:rPr lang="fr-FR" sz="1200" dirty="0"/>
              <a:t>" et "</a:t>
            </a:r>
            <a:r>
              <a:rPr lang="fr-FR" sz="1200" dirty="0" err="1"/>
              <a:t>proteins</a:t>
            </a:r>
            <a:r>
              <a:rPr lang="fr-FR" sz="1200" dirty="0"/>
              <a:t> sont anti-corrélées sur l'axe F4. Cela s'explique par les formules de calcul de F1 et F2 (voir le tableau plus haut). On peut en déduire que les produits riches en sel, on peu de </a:t>
            </a:r>
            <a:r>
              <a:rPr lang="fr-FR" sz="1200" dirty="0" err="1"/>
              <a:t>proétines</a:t>
            </a:r>
            <a:r>
              <a:rPr lang="fr-FR" sz="1200" dirty="0"/>
              <a:t>, et le produits riches en protéines sont pauvres en sel. F4 semble donc différencier principalement les produits riches en sel et les produits riches protéines. es autres variables interviennent peu sur F4.</a:t>
            </a:r>
          </a:p>
        </p:txBody>
      </p:sp>
    </p:spTree>
    <p:extLst>
      <p:ext uri="{BB962C8B-B14F-4D97-AF65-F5344CB8AC3E}">
        <p14:creationId xmlns:p14="http://schemas.microsoft.com/office/powerpoint/2010/main" val="2471994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Contexte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4717279"/>
          </a:xfrm>
        </p:spPr>
        <p:txBody>
          <a:bodyPr>
            <a:normAutofit lnSpcReduction="10000"/>
          </a:bodyPr>
          <a:lstStyle/>
          <a:p>
            <a:r>
              <a:rPr lang="fr-FR" sz="2400" dirty="0"/>
              <a:t>Mission :</a:t>
            </a:r>
          </a:p>
          <a:p>
            <a:pPr lvl="1">
              <a:buFont typeface="Wingdings" panose="05000000000000000000" pitchFamily="2" charset="2"/>
              <a:buChar char="ü"/>
            </a:pPr>
            <a:r>
              <a:rPr lang="fr-FR" sz="2000" dirty="0"/>
              <a:t>L'agence Santé publique France souhaite améliorer sa base de données Open Food </a:t>
            </a:r>
            <a:r>
              <a:rPr lang="fr-FR" sz="2000" dirty="0" err="1"/>
              <a:t>Facts</a:t>
            </a:r>
            <a:r>
              <a:rPr lang="fr-FR" sz="2000" dirty="0"/>
              <a:t>, et fait appel à nos services. </a:t>
            </a:r>
          </a:p>
          <a:p>
            <a:pPr lvl="1">
              <a:buFont typeface="Wingdings" panose="05000000000000000000" pitchFamily="2" charset="2"/>
              <a:buChar char="ü"/>
            </a:pPr>
            <a:r>
              <a:rPr lang="fr-FR" sz="2000" dirty="0"/>
              <a:t>Elle confie à notre entreprise la création d’un système de suggestion ou d’</a:t>
            </a:r>
            <a:r>
              <a:rPr lang="fr-FR" sz="2000" dirty="0" err="1"/>
              <a:t>auto-complétion</a:t>
            </a:r>
            <a:r>
              <a:rPr lang="fr-FR" sz="2000" dirty="0"/>
              <a:t> pour aider les usagers à remplir plus efficacement la base de données. </a:t>
            </a:r>
          </a:p>
          <a:p>
            <a:pPr lvl="1">
              <a:buFont typeface="Wingdings" panose="05000000000000000000" pitchFamily="2" charset="2"/>
              <a:buChar char="ü"/>
            </a:pPr>
            <a:r>
              <a:rPr lang="fr-FR" sz="2000" dirty="0"/>
              <a:t>Je suis missionné sur le projet de nettoyage et exploration des données en interne, afin de déterminer la faisabilité de cette idée d’application de Santé publique France.</a:t>
            </a:r>
          </a:p>
          <a:p>
            <a:pPr lvl="2">
              <a:buFont typeface="Wingdings" panose="05000000000000000000" pitchFamily="2" charset="2"/>
              <a:buChar char="Ø"/>
            </a:pPr>
            <a:r>
              <a:rPr lang="fr-FR" sz="1600" dirty="0"/>
              <a:t>Repérer les variables pertinentes</a:t>
            </a:r>
          </a:p>
          <a:p>
            <a:pPr lvl="2">
              <a:buFont typeface="Wingdings" panose="05000000000000000000" pitchFamily="2" charset="2"/>
              <a:buChar char="Ø"/>
            </a:pPr>
            <a:r>
              <a:rPr lang="fr-FR" sz="1600" dirty="0"/>
              <a:t>Nettoyer les données</a:t>
            </a:r>
          </a:p>
          <a:p>
            <a:pPr lvl="2">
              <a:buFont typeface="Wingdings" panose="05000000000000000000" pitchFamily="2" charset="2"/>
              <a:buChar char="Ø"/>
            </a:pPr>
            <a:r>
              <a:rPr lang="fr-FR" sz="1600" dirty="0"/>
              <a:t>Automatiser les traitements</a:t>
            </a:r>
          </a:p>
          <a:p>
            <a:pPr lvl="2">
              <a:buFont typeface="Wingdings" panose="05000000000000000000" pitchFamily="2" charset="2"/>
              <a:buChar char="Ø"/>
            </a:pPr>
            <a:r>
              <a:rPr lang="fr-FR" sz="1600" dirty="0"/>
              <a:t>Effectuer une analyse univariée des variables intéressantes</a:t>
            </a:r>
          </a:p>
          <a:p>
            <a:pPr lvl="2">
              <a:buFont typeface="Wingdings" panose="05000000000000000000" pitchFamily="2" charset="2"/>
              <a:buChar char="Ø"/>
            </a:pPr>
            <a:r>
              <a:rPr lang="fr-FR" sz="1600" dirty="0"/>
              <a:t>Effectuer une analyse multivariée</a:t>
            </a:r>
          </a:p>
          <a:p>
            <a:pPr lvl="2">
              <a:buFont typeface="Wingdings" panose="05000000000000000000" pitchFamily="2" charset="2"/>
              <a:buChar char="Ø"/>
            </a:pPr>
            <a:r>
              <a:rPr lang="fr-FR" sz="1600" dirty="0"/>
              <a:t>Rédiger un rapport d’exploration et expliquer la faisabilité (ou non) de l’application demandée</a:t>
            </a:r>
          </a:p>
          <a:p>
            <a:r>
              <a:rPr lang="fr-FR" sz="2400" dirty="0"/>
              <a:t>Jeu de données :</a:t>
            </a:r>
          </a:p>
          <a:p>
            <a:pPr lvl="1">
              <a:buFont typeface="Wingdings" panose="05000000000000000000" pitchFamily="2" charset="2"/>
              <a:buChar char="ü"/>
            </a:pPr>
            <a:r>
              <a:rPr lang="fr-FR" sz="2000" dirty="0"/>
              <a:t>Un seul fichier, qui contient 162 colonnes et 320 772 lignes (produits)</a:t>
            </a:r>
          </a:p>
          <a:p>
            <a:pPr marL="0" indent="0">
              <a:buNone/>
            </a:pPr>
            <a:endParaRPr lang="fr-FR" sz="1800" dirty="0"/>
          </a:p>
        </p:txBody>
      </p:sp>
    </p:spTree>
    <p:extLst>
      <p:ext uri="{BB962C8B-B14F-4D97-AF65-F5344CB8AC3E}">
        <p14:creationId xmlns:p14="http://schemas.microsoft.com/office/powerpoint/2010/main" val="832882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5 - Analyse univariée – </a:t>
            </a:r>
            <a:r>
              <a:rPr lang="fr-FR" sz="3200" dirty="0" err="1"/>
              <a:t>feature</a:t>
            </a:r>
            <a:r>
              <a:rPr lang="fr-FR" sz="3200" dirty="0"/>
              <a:t> « </a:t>
            </a:r>
            <a:r>
              <a:rPr lang="fr-FR" sz="3200" dirty="0" err="1"/>
              <a:t>proteins</a:t>
            </a:r>
            <a:r>
              <a:rPr lang="fr-FR" sz="3200" dirty="0"/>
              <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bimodale :</a:t>
            </a:r>
          </a:p>
          <a:p>
            <a:pPr lvl="1">
              <a:buFont typeface="Wingdings" panose="05000000000000000000" pitchFamily="2" charset="2"/>
              <a:buChar char="ü"/>
            </a:pPr>
            <a:r>
              <a:rPr lang="fr-FR" sz="1200" dirty="0"/>
              <a:t>Le pic le plus haut se situe à 0 g pour près de 5 000 produits.</a:t>
            </a:r>
          </a:p>
          <a:p>
            <a:pPr lvl="1">
              <a:buFont typeface="Wingdings" panose="05000000000000000000" pitchFamily="2" charset="2"/>
              <a:buChar char="ü"/>
            </a:pPr>
            <a:r>
              <a:rPr lang="fr-FR" sz="1200" dirty="0"/>
              <a:t>Un pic autour de 6 g, avec un peu plus de 2 000 produits. On verra par la suite que ce pic correspond à la médiane.</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015A70A2-5350-A56B-908F-5B6E70B87535}"/>
              </a:ext>
            </a:extLst>
          </p:cNvPr>
          <p:cNvPicPr>
            <a:picLocks noChangeAspect="1"/>
          </p:cNvPicPr>
          <p:nvPr/>
        </p:nvPicPr>
        <p:blipFill>
          <a:blip r:embed="rId2"/>
          <a:stretch>
            <a:fillRect/>
          </a:stretch>
        </p:blipFill>
        <p:spPr>
          <a:xfrm>
            <a:off x="2976868" y="2751911"/>
            <a:ext cx="4972814" cy="3873382"/>
          </a:xfrm>
          <a:prstGeom prst="rect">
            <a:avLst/>
          </a:prstGeom>
        </p:spPr>
      </p:pic>
    </p:spTree>
    <p:extLst>
      <p:ext uri="{BB962C8B-B14F-4D97-AF65-F5344CB8AC3E}">
        <p14:creationId xmlns:p14="http://schemas.microsoft.com/office/powerpoint/2010/main" val="3805322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6 - Analyse univariée – </a:t>
            </a:r>
            <a:r>
              <a:rPr lang="fr-FR" sz="3200" dirty="0" err="1"/>
              <a:t>feature</a:t>
            </a:r>
            <a:r>
              <a:rPr lang="fr-FR" sz="3200" dirty="0"/>
              <a:t> « fat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unimodale. On trouve le pic à 0 g pour plus de 10 000 produits.</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6" name="Image 5">
            <a:extLst>
              <a:ext uri="{FF2B5EF4-FFF2-40B4-BE49-F238E27FC236}">
                <a16:creationId xmlns:a16="http://schemas.microsoft.com/office/drawing/2014/main" id="{F07D354A-4AD6-32DA-E225-C01C32C85C39}"/>
              </a:ext>
            </a:extLst>
          </p:cNvPr>
          <p:cNvPicPr>
            <a:picLocks noChangeAspect="1"/>
          </p:cNvPicPr>
          <p:nvPr/>
        </p:nvPicPr>
        <p:blipFill>
          <a:blip r:embed="rId2"/>
          <a:stretch>
            <a:fillRect/>
          </a:stretch>
        </p:blipFill>
        <p:spPr>
          <a:xfrm>
            <a:off x="3206522" y="2503192"/>
            <a:ext cx="5013747" cy="3855428"/>
          </a:xfrm>
          <a:prstGeom prst="rect">
            <a:avLst/>
          </a:prstGeom>
        </p:spPr>
      </p:pic>
    </p:spTree>
    <p:extLst>
      <p:ext uri="{BB962C8B-B14F-4D97-AF65-F5344CB8AC3E}">
        <p14:creationId xmlns:p14="http://schemas.microsoft.com/office/powerpoint/2010/main" val="2449542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7 - Analyse univariée – </a:t>
            </a:r>
            <a:r>
              <a:rPr lang="fr-FR" sz="3200" dirty="0" err="1"/>
              <a:t>feature</a:t>
            </a:r>
            <a:r>
              <a:rPr lang="fr-FR" sz="3200" dirty="0"/>
              <a:t> « carbohydrates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bimodale. Un fort pic à 0g, puis une bosse moins prononcée autour de 60g.</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B94DF285-CF76-32AE-2E95-B8663EAB1729}"/>
              </a:ext>
            </a:extLst>
          </p:cNvPr>
          <p:cNvPicPr>
            <a:picLocks noChangeAspect="1"/>
          </p:cNvPicPr>
          <p:nvPr/>
        </p:nvPicPr>
        <p:blipFill>
          <a:blip r:embed="rId2"/>
          <a:stretch>
            <a:fillRect/>
          </a:stretch>
        </p:blipFill>
        <p:spPr>
          <a:xfrm>
            <a:off x="3099076" y="2265336"/>
            <a:ext cx="5478068" cy="4227538"/>
          </a:xfrm>
          <a:prstGeom prst="rect">
            <a:avLst/>
          </a:prstGeom>
        </p:spPr>
      </p:pic>
    </p:spTree>
    <p:extLst>
      <p:ext uri="{BB962C8B-B14F-4D97-AF65-F5344CB8AC3E}">
        <p14:creationId xmlns:p14="http://schemas.microsoft.com/office/powerpoint/2010/main" val="27079683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8 - Analyse univariée – </a:t>
            </a:r>
            <a:r>
              <a:rPr lang="fr-FR" sz="3200" dirty="0" err="1"/>
              <a:t>feature</a:t>
            </a:r>
            <a:r>
              <a:rPr lang="fr-FR" sz="3200" dirty="0"/>
              <a:t> « </a:t>
            </a:r>
            <a:r>
              <a:rPr lang="fr-FR" sz="3200" dirty="0" err="1"/>
              <a:t>sugars</a:t>
            </a:r>
            <a:r>
              <a:rPr lang="fr-FR" sz="3200" dirty="0"/>
              <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légèrement bimodale. Un fort pic à 0g, puis une bosse moins prononcée autour de 16g.</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6" name="Image 5">
            <a:extLst>
              <a:ext uri="{FF2B5EF4-FFF2-40B4-BE49-F238E27FC236}">
                <a16:creationId xmlns:a16="http://schemas.microsoft.com/office/drawing/2014/main" id="{BA1F1557-302A-0BF4-3BF1-34F3DC33FB57}"/>
              </a:ext>
            </a:extLst>
          </p:cNvPr>
          <p:cNvPicPr>
            <a:picLocks noChangeAspect="1"/>
          </p:cNvPicPr>
          <p:nvPr/>
        </p:nvPicPr>
        <p:blipFill>
          <a:blip r:embed="rId2"/>
          <a:stretch>
            <a:fillRect/>
          </a:stretch>
        </p:blipFill>
        <p:spPr>
          <a:xfrm>
            <a:off x="2913383" y="2293908"/>
            <a:ext cx="5610225" cy="4333875"/>
          </a:xfrm>
          <a:prstGeom prst="rect">
            <a:avLst/>
          </a:prstGeom>
        </p:spPr>
      </p:pic>
    </p:spTree>
    <p:extLst>
      <p:ext uri="{BB962C8B-B14F-4D97-AF65-F5344CB8AC3E}">
        <p14:creationId xmlns:p14="http://schemas.microsoft.com/office/powerpoint/2010/main" val="36774895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9 - Analyse bivariée – </a:t>
            </a:r>
            <a:r>
              <a:rPr lang="fr-FR" sz="3200" dirty="0" err="1"/>
              <a:t>feature</a:t>
            </a:r>
            <a:r>
              <a:rPr lang="fr-FR" sz="3200" dirty="0"/>
              <a:t> « </a:t>
            </a:r>
            <a:r>
              <a:rPr lang="fr-FR" sz="3200" dirty="0" err="1"/>
              <a:t>energy</a:t>
            </a:r>
            <a:r>
              <a:rPr lang="fr-FR" sz="3200" dirty="0"/>
              <a:t> » par catégorie</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On observe une nette variation de la médiane et de la moyenne de </a:t>
            </a:r>
            <a:r>
              <a:rPr lang="fr-FR" sz="1600" dirty="0" err="1"/>
              <a:t>l'energie</a:t>
            </a:r>
            <a:r>
              <a:rPr lang="fr-FR" sz="1600" dirty="0"/>
              <a:t> d'une catégorie à l'autre.</a:t>
            </a:r>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DEB66F72-7E9B-67EA-6A7E-CA265555E6FA}"/>
              </a:ext>
            </a:extLst>
          </p:cNvPr>
          <p:cNvPicPr>
            <a:picLocks noChangeAspect="1"/>
          </p:cNvPicPr>
          <p:nvPr/>
        </p:nvPicPr>
        <p:blipFill>
          <a:blip r:embed="rId2"/>
          <a:stretch>
            <a:fillRect/>
          </a:stretch>
        </p:blipFill>
        <p:spPr>
          <a:xfrm>
            <a:off x="838200" y="2381031"/>
            <a:ext cx="9991725" cy="3857625"/>
          </a:xfrm>
          <a:prstGeom prst="rect">
            <a:avLst/>
          </a:prstGeom>
        </p:spPr>
      </p:pic>
    </p:spTree>
    <p:extLst>
      <p:ext uri="{BB962C8B-B14F-4D97-AF65-F5344CB8AC3E}">
        <p14:creationId xmlns:p14="http://schemas.microsoft.com/office/powerpoint/2010/main" val="2900464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Annexe 10 - RGPD</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2000" dirty="0"/>
              <a:t>Les données utilisées dans ce projet n’incluent pas de données personnelles.</a:t>
            </a:r>
          </a:p>
          <a:p>
            <a:r>
              <a:rPr lang="fr-FR" sz="2000" dirty="0"/>
              <a:t>L'analyse ci-dessus respecte les six grands principes du RGPD d'après le site de la CNIL :</a:t>
            </a:r>
          </a:p>
          <a:p>
            <a:pPr lvl="1">
              <a:buFont typeface="Wingdings" panose="05000000000000000000" pitchFamily="2" charset="2"/>
              <a:buChar char="ü"/>
            </a:pPr>
            <a:r>
              <a:rPr lang="fr-FR" sz="1400" u="sng" dirty="0"/>
              <a:t>Ne collectez que les données vraiment nécessaires pour atteindre votre objectif </a:t>
            </a:r>
            <a:r>
              <a:rPr lang="fr-FR" sz="1400" dirty="0"/>
              <a:t>: les données ont été collectées pour un but bien déterminé et légitime et ne sont pas traitées ultérieurement de façon incompatible avec l'objectif initial du projet.</a:t>
            </a:r>
          </a:p>
          <a:p>
            <a:pPr lvl="1">
              <a:buFont typeface="Wingdings" panose="05000000000000000000" pitchFamily="2" charset="2"/>
              <a:buChar char="ü"/>
            </a:pPr>
            <a:r>
              <a:rPr lang="fr-FR" sz="1400" u="sng" dirty="0"/>
              <a:t>Soyez transparent </a:t>
            </a:r>
            <a:r>
              <a:rPr lang="fr-FR" sz="1400" dirty="0"/>
              <a:t>: le propriétaire est informé de l'usage fait de ses données, en toute transparence.</a:t>
            </a:r>
          </a:p>
          <a:p>
            <a:pPr lvl="1">
              <a:buFont typeface="Wingdings" panose="05000000000000000000" pitchFamily="2" charset="2"/>
              <a:buChar char="ü"/>
            </a:pPr>
            <a:r>
              <a:rPr lang="fr-FR" sz="1400" u="sng" dirty="0"/>
              <a:t>Organisez et facilitez l'exercice des droits des personnes</a:t>
            </a:r>
            <a:r>
              <a:rPr lang="fr-FR" sz="1400" dirty="0"/>
              <a:t>.</a:t>
            </a:r>
          </a:p>
          <a:p>
            <a:pPr lvl="1">
              <a:buFont typeface="Wingdings" panose="05000000000000000000" pitchFamily="2" charset="2"/>
              <a:buChar char="ü"/>
            </a:pPr>
            <a:r>
              <a:rPr lang="fr-FR" sz="1400" u="sng" dirty="0"/>
              <a:t>Fixez des durées de conservation </a:t>
            </a:r>
            <a:r>
              <a:rPr lang="fr-FR" sz="1400" dirty="0"/>
              <a:t>: les données utilisées seront conservées le temps du projet.</a:t>
            </a:r>
          </a:p>
          <a:p>
            <a:pPr lvl="1">
              <a:buFont typeface="Wingdings" panose="05000000000000000000" pitchFamily="2" charset="2"/>
              <a:buChar char="ü"/>
            </a:pPr>
            <a:r>
              <a:rPr lang="fr-FR" sz="1400" u="sng" dirty="0"/>
              <a:t>Sécurisez les données et identifiez les risques</a:t>
            </a:r>
          </a:p>
          <a:p>
            <a:pPr lvl="1">
              <a:buFont typeface="Wingdings" panose="05000000000000000000" pitchFamily="2" charset="2"/>
              <a:buChar char="ü"/>
            </a:pPr>
            <a:r>
              <a:rPr lang="fr-FR" sz="1400" u="sng" dirty="0"/>
              <a:t>Inscrivez la mise en conformité dans une démarche continue</a:t>
            </a:r>
          </a:p>
          <a:p>
            <a:pPr lvl="1">
              <a:buFont typeface="Wingdings" panose="05000000000000000000" pitchFamily="2" charset="2"/>
              <a:buChar char="ü"/>
            </a:pPr>
            <a:endParaRPr lang="fr-FR" sz="12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3801111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Nettoyage des données - Filtrer les </a:t>
            </a:r>
            <a:r>
              <a:rPr lang="fr-FR" sz="3200" dirty="0" err="1"/>
              <a:t>features</a:t>
            </a:r>
            <a:r>
              <a:rPr lang="fr-FR" sz="3200" dirty="0"/>
              <a:t> et produits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2400" dirty="0"/>
              <a:t>Identifier la variable cible</a:t>
            </a:r>
          </a:p>
          <a:p>
            <a:pPr lvl="1">
              <a:buFont typeface="Wingdings" panose="05000000000000000000" pitchFamily="2" charset="2"/>
              <a:buChar char="ü"/>
            </a:pPr>
            <a:r>
              <a:rPr lang="fr-FR" sz="1400" dirty="0"/>
              <a:t>Une </a:t>
            </a:r>
            <a:r>
              <a:rPr lang="fr-FR" sz="1400" dirty="0" err="1"/>
              <a:t>feature</a:t>
            </a:r>
            <a:r>
              <a:rPr lang="fr-FR" sz="1400" dirty="0"/>
              <a:t> ayant moins de 50% de valeurs présente </a:t>
            </a:r>
            <a:r>
              <a:rPr lang="fr-FR" sz="1400" dirty="0">
                <a:sym typeface="Wingdings" panose="05000000000000000000" pitchFamily="2" charset="2"/>
              </a:rPr>
              <a:t> "pnns_groups_1 »  (71% de valeurs manquantes)</a:t>
            </a:r>
          </a:p>
          <a:p>
            <a:pPr lvl="1">
              <a:buFont typeface="Wingdings" panose="05000000000000000000" pitchFamily="2" charset="2"/>
              <a:buChar char="ü"/>
            </a:pPr>
            <a:r>
              <a:rPr lang="fr-FR" sz="1400" dirty="0">
                <a:sym typeface="Wingdings" panose="05000000000000000000" pitchFamily="2" charset="2"/>
              </a:rPr>
              <a:t>Supprimer les produits n’ayant pas de valeur cible, notamment ceux ayant la valeur « </a:t>
            </a:r>
            <a:r>
              <a:rPr lang="fr-FR" sz="1400" dirty="0" err="1">
                <a:sym typeface="Wingdings" panose="05000000000000000000" pitchFamily="2" charset="2"/>
              </a:rPr>
              <a:t>unknown</a:t>
            </a:r>
            <a:r>
              <a:rPr lang="fr-FR" sz="1400" dirty="0">
                <a:sym typeface="Wingdings" panose="05000000000000000000" pitchFamily="2" charset="2"/>
              </a:rPr>
              <a:t> ».</a:t>
            </a:r>
          </a:p>
          <a:p>
            <a:pPr lvl="1">
              <a:buFont typeface="Wingdings" panose="05000000000000000000" pitchFamily="2" charset="2"/>
              <a:buChar char="ü"/>
            </a:pPr>
            <a:r>
              <a:rPr lang="fr-FR" sz="1400" dirty="0">
                <a:sym typeface="Wingdings" panose="05000000000000000000" pitchFamily="2" charset="2"/>
              </a:rPr>
              <a:t>Supprimer les produits en double : « un doublon est un produit dont le nom du produit (</a:t>
            </a:r>
            <a:r>
              <a:rPr lang="fr-FR" sz="1400" dirty="0" err="1">
                <a:sym typeface="Wingdings" panose="05000000000000000000" pitchFamily="2" charset="2"/>
              </a:rPr>
              <a:t>product</a:t>
            </a:r>
            <a:r>
              <a:rPr lang="fr-FR" sz="1400" dirty="0">
                <a:sym typeface="Wingdings" panose="05000000000000000000" pitchFamily="2" charset="2"/>
              </a:rPr>
              <a:t> </a:t>
            </a:r>
            <a:r>
              <a:rPr lang="fr-FR" sz="1400" dirty="0" err="1">
                <a:sym typeface="Wingdings" panose="05000000000000000000" pitchFamily="2" charset="2"/>
              </a:rPr>
              <a:t>name</a:t>
            </a:r>
            <a:r>
              <a:rPr lang="fr-FR" sz="1400" dirty="0">
                <a:sym typeface="Wingdings" panose="05000000000000000000" pitchFamily="2" charset="2"/>
              </a:rPr>
              <a:t>) est identique. »</a:t>
            </a:r>
            <a:endParaRPr lang="fr-FR" sz="2400" dirty="0"/>
          </a:p>
          <a:p>
            <a:r>
              <a:rPr lang="fr-FR" sz="2400" dirty="0"/>
              <a:t>Sélectionner les </a:t>
            </a:r>
            <a:r>
              <a:rPr lang="fr-FR" sz="2400" dirty="0" err="1"/>
              <a:t>features</a:t>
            </a:r>
            <a:endParaRPr lang="fr-FR" sz="2400" dirty="0"/>
          </a:p>
          <a:p>
            <a:pPr lvl="1">
              <a:buFont typeface="Wingdings" panose="05000000000000000000" pitchFamily="2" charset="2"/>
              <a:buChar char="ü"/>
            </a:pPr>
            <a:r>
              <a:rPr lang="fr-FR" sz="1400" dirty="0"/>
              <a:t>Voici les </a:t>
            </a:r>
            <a:r>
              <a:rPr lang="fr-FR" sz="1400" dirty="0" err="1"/>
              <a:t>features</a:t>
            </a:r>
            <a:r>
              <a:rPr lang="fr-FR" sz="1400" dirty="0"/>
              <a:t> qui me semblent intéressantes pour la prédiction de la cible :</a:t>
            </a:r>
          </a:p>
          <a:p>
            <a:pPr lvl="2">
              <a:buFont typeface="Wingdings" panose="05000000000000000000" pitchFamily="2" charset="2"/>
              <a:buChar char="Ø"/>
            </a:pPr>
            <a:r>
              <a:rPr lang="fr-FR" sz="1200" dirty="0"/>
              <a:t>energy_100g : exprimée en kilojoules</a:t>
            </a:r>
          </a:p>
          <a:p>
            <a:pPr lvl="2">
              <a:buFont typeface="Wingdings" panose="05000000000000000000" pitchFamily="2" charset="2"/>
              <a:buChar char="Ø"/>
            </a:pPr>
            <a:r>
              <a:rPr lang="fr-FR" sz="1200" dirty="0"/>
              <a:t>proteins_100g : exprimée en grammes</a:t>
            </a:r>
          </a:p>
          <a:p>
            <a:pPr lvl="2">
              <a:buFont typeface="Wingdings" panose="05000000000000000000" pitchFamily="2" charset="2"/>
              <a:buChar char="Ø"/>
            </a:pPr>
            <a:r>
              <a:rPr lang="fr-FR" sz="1200" dirty="0"/>
              <a:t>fat_100g : exprimée en grammes</a:t>
            </a:r>
          </a:p>
          <a:p>
            <a:pPr lvl="2">
              <a:buFont typeface="Wingdings" panose="05000000000000000000" pitchFamily="2" charset="2"/>
              <a:buChar char="Ø"/>
            </a:pPr>
            <a:r>
              <a:rPr lang="fr-FR" sz="1200" dirty="0"/>
              <a:t>carbohydrates_100g : exprimée en grammes</a:t>
            </a:r>
          </a:p>
          <a:p>
            <a:pPr lvl="2">
              <a:buFont typeface="Wingdings" panose="05000000000000000000" pitchFamily="2" charset="2"/>
              <a:buChar char="Ø"/>
            </a:pPr>
            <a:r>
              <a:rPr lang="fr-FR" sz="1200" dirty="0"/>
              <a:t>salt_100g : exprimée en grammes</a:t>
            </a:r>
          </a:p>
          <a:p>
            <a:pPr lvl="2">
              <a:buFont typeface="Wingdings" panose="05000000000000000000" pitchFamily="2" charset="2"/>
              <a:buChar char="Ø"/>
            </a:pPr>
            <a:r>
              <a:rPr lang="fr-FR" sz="1200" dirty="0"/>
              <a:t>sugars_100g : exprimée en grammes</a:t>
            </a:r>
          </a:p>
          <a:p>
            <a:pPr lvl="2">
              <a:buFont typeface="Wingdings" panose="05000000000000000000" pitchFamily="2" charset="2"/>
              <a:buChar char="Ø"/>
            </a:pPr>
            <a:r>
              <a:rPr lang="fr-FR" sz="1200" dirty="0"/>
              <a:t>saturated-fat_100g : exprimée en grammes</a:t>
            </a:r>
          </a:p>
          <a:p>
            <a:pPr lvl="2">
              <a:buFont typeface="Wingdings" panose="05000000000000000000" pitchFamily="2" charset="2"/>
              <a:buChar char="Ø"/>
            </a:pPr>
            <a:r>
              <a:rPr lang="fr-FR" sz="1200" dirty="0" err="1"/>
              <a:t>nutrition_grade_fr</a:t>
            </a:r>
            <a:r>
              <a:rPr lang="fr-FR" sz="1200" dirty="0"/>
              <a:t> : prends 5 valeurs (a, b, c, d, e)  - variable quantitative ordonnée</a:t>
            </a:r>
          </a:p>
          <a:p>
            <a:r>
              <a:rPr lang="fr-FR" sz="2000" dirty="0"/>
              <a:t>Uniformiser le nom des catégories de la cible </a:t>
            </a:r>
            <a:r>
              <a:rPr lang="fr-FR" sz="2000" dirty="0">
                <a:sym typeface="Wingdings" panose="05000000000000000000" pitchFamily="2" charset="2"/>
              </a:rPr>
              <a:t>"pnns_groups_1 »</a:t>
            </a:r>
            <a:endParaRPr lang="fr-FR" sz="2000" dirty="0"/>
          </a:p>
          <a:p>
            <a:r>
              <a:rPr lang="fr-FR" sz="2000" dirty="0"/>
              <a:t>Séparer la cible du reste du </a:t>
            </a:r>
            <a:r>
              <a:rPr lang="fr-FR" sz="2000" dirty="0" err="1"/>
              <a:t>dataset</a:t>
            </a:r>
            <a:r>
              <a:rPr lang="fr-FR" sz="2000" dirty="0"/>
              <a:t>.</a:t>
            </a:r>
          </a:p>
          <a:p>
            <a:r>
              <a:rPr lang="fr-FR" sz="2000" dirty="0"/>
              <a:t>Automatiser toutes les étapes ci-dessus</a:t>
            </a:r>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1056348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Nettoyage des données -  Identifier et traiter les valeurs aberrantes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2400" dirty="0"/>
              <a:t>Les analyses univariées des </a:t>
            </a:r>
            <a:r>
              <a:rPr lang="fr-FR" sz="2400" dirty="0" err="1"/>
              <a:t>features</a:t>
            </a:r>
            <a:r>
              <a:rPr lang="fr-FR" sz="2400" dirty="0"/>
              <a:t> ont mis en évidence que l’utilisation des limites IQR et du z-score ne serait pas pertinente pour les </a:t>
            </a:r>
            <a:r>
              <a:rPr lang="fr-FR" sz="2400" dirty="0" err="1"/>
              <a:t>features</a:t>
            </a:r>
            <a:r>
              <a:rPr lang="fr-FR" sz="2400" dirty="0"/>
              <a:t> sélectionnées. </a:t>
            </a:r>
          </a:p>
          <a:p>
            <a:pPr lvl="1">
              <a:buFont typeface="Wingdings" panose="05000000000000000000" pitchFamily="2" charset="2"/>
              <a:buChar char="ü"/>
            </a:pPr>
            <a:r>
              <a:rPr lang="fr-FR" sz="2000" dirty="0"/>
              <a:t>Par exemple 100g de sel pour un produit comme « sel » serait vu comment aberrant alors qu’il s’agit d’une valeur normale.</a:t>
            </a:r>
          </a:p>
          <a:p>
            <a:r>
              <a:rPr lang="fr-FR" sz="2400" dirty="0"/>
              <a:t>Les actions automatisées sont les suivantes :</a:t>
            </a:r>
          </a:p>
          <a:p>
            <a:pPr lvl="1">
              <a:buFont typeface="Wingdings" panose="05000000000000000000" pitchFamily="2" charset="2"/>
              <a:buChar char="ü"/>
            </a:pPr>
            <a:r>
              <a:rPr lang="fr-FR" sz="1600" dirty="0"/>
              <a:t>Remplacer par NaN, les valeurs négatives et supérieures à 100 (hors </a:t>
            </a:r>
            <a:r>
              <a:rPr lang="fr-FR" sz="1600" dirty="0" err="1"/>
              <a:t>energy</a:t>
            </a:r>
            <a:r>
              <a:rPr lang="fr-FR" sz="1600" dirty="0"/>
              <a:t> et </a:t>
            </a:r>
            <a:r>
              <a:rPr lang="fr-FR" sz="1600" dirty="0" err="1"/>
              <a:t>nutrition_grade_fr</a:t>
            </a:r>
            <a:r>
              <a:rPr lang="fr-FR" sz="1600" dirty="0"/>
              <a:t>)</a:t>
            </a:r>
          </a:p>
          <a:p>
            <a:pPr lvl="1">
              <a:buFont typeface="Wingdings" panose="05000000000000000000" pitchFamily="2" charset="2"/>
              <a:buChar char="ü"/>
            </a:pPr>
            <a:r>
              <a:rPr lang="fr-FR" sz="1600" dirty="0"/>
              <a:t>Remplacer par NaN de « </a:t>
            </a:r>
            <a:r>
              <a:rPr lang="fr-FR" sz="1600" dirty="0" err="1"/>
              <a:t>saturated</a:t>
            </a:r>
            <a:r>
              <a:rPr lang="fr-FR" sz="1600" dirty="0"/>
              <a:t>-fat » et « fat », quand </a:t>
            </a:r>
            <a:r>
              <a:rPr lang="fr-FR" sz="1600" dirty="0" err="1"/>
              <a:t>saturated</a:t>
            </a:r>
            <a:r>
              <a:rPr lang="fr-FR" sz="1600" dirty="0"/>
              <a:t>-fat &gt; fat</a:t>
            </a:r>
          </a:p>
          <a:p>
            <a:pPr lvl="1">
              <a:buFont typeface="Wingdings" panose="05000000000000000000" pitchFamily="2" charset="2"/>
              <a:buChar char="ü"/>
            </a:pPr>
            <a:r>
              <a:rPr lang="fr-FR" sz="1600" dirty="0"/>
              <a:t>Remplacer par NaN de « carbohydrates » et « </a:t>
            </a:r>
            <a:r>
              <a:rPr lang="fr-FR" sz="1600" dirty="0" err="1"/>
              <a:t>sugars</a:t>
            </a:r>
            <a:r>
              <a:rPr lang="fr-FR" sz="1600" dirty="0"/>
              <a:t> », quand </a:t>
            </a:r>
            <a:r>
              <a:rPr lang="fr-FR" sz="1600" dirty="0" err="1"/>
              <a:t>sugars</a:t>
            </a:r>
            <a:r>
              <a:rPr lang="fr-FR" sz="1600" dirty="0"/>
              <a:t> &gt; carbohydrates</a:t>
            </a:r>
          </a:p>
          <a:p>
            <a:pPr lvl="1">
              <a:buFont typeface="Wingdings" panose="05000000000000000000" pitchFamily="2" charset="2"/>
              <a:buChar char="ü"/>
            </a:pPr>
            <a:r>
              <a:rPr lang="fr-FR" sz="1600" dirty="0"/>
              <a:t>Remplacer par NaN les valeurs de la </a:t>
            </a:r>
            <a:r>
              <a:rPr lang="fr-FR" sz="1600" dirty="0" err="1"/>
              <a:t>feature</a:t>
            </a:r>
            <a:r>
              <a:rPr lang="fr-FR" sz="1600" dirty="0"/>
              <a:t> « </a:t>
            </a:r>
            <a:r>
              <a:rPr lang="fr-FR" sz="1600" dirty="0" err="1"/>
              <a:t>energy</a:t>
            </a:r>
            <a:r>
              <a:rPr lang="fr-FR" sz="1600" dirty="0"/>
              <a:t> » &gt; 4 000kj</a:t>
            </a:r>
          </a:p>
          <a:p>
            <a:pPr lvl="1">
              <a:buFont typeface="Wingdings" panose="05000000000000000000" pitchFamily="2" charset="2"/>
              <a:buChar char="ü"/>
            </a:pPr>
            <a:r>
              <a:rPr lang="fr-FR" sz="1600" dirty="0"/>
              <a:t>Remplacer la valeur d'énergie par la valeur calculée avec la formule : </a:t>
            </a:r>
            <a:r>
              <a:rPr lang="fr-FR" sz="1600" dirty="0" err="1"/>
              <a:t>energy</a:t>
            </a:r>
            <a:r>
              <a:rPr lang="fr-FR" sz="1600" dirty="0"/>
              <a:t> = 17 *</a:t>
            </a:r>
            <a:r>
              <a:rPr lang="fr-FR" sz="1600" dirty="0" err="1"/>
              <a:t>proteins</a:t>
            </a:r>
            <a:r>
              <a:rPr lang="fr-FR" sz="1600" dirty="0"/>
              <a:t> + 37 * fat + 17 * carbohydrates</a:t>
            </a:r>
          </a:p>
          <a:p>
            <a:pPr lvl="1">
              <a:buFont typeface="Wingdings" panose="05000000000000000000" pitchFamily="2" charset="2"/>
              <a:buChar char="ü"/>
            </a:pPr>
            <a:r>
              <a:rPr lang="fr-FR" sz="1600" dirty="0"/>
              <a:t>Remplacer par 0 l’énergie des produits dont « energy_100g » &gt; 0, alors qu'il n'y a aucune protéine, lipide, et glucide</a:t>
            </a:r>
          </a:p>
          <a:p>
            <a:pPr lvl="1">
              <a:buFont typeface="Wingdings" panose="05000000000000000000" pitchFamily="2" charset="2"/>
              <a:buChar char="ü"/>
            </a:pPr>
            <a:r>
              <a:rPr lang="fr-FR" sz="1600" dirty="0"/>
              <a:t>Supprimer les produits qui ont plus de 100g de nutriments, car corriger manuellement les valeurs prendraient trop de temps</a:t>
            </a:r>
          </a:p>
          <a:p>
            <a:pPr lvl="1">
              <a:buFont typeface="Wingdings" panose="05000000000000000000" pitchFamily="2" charset="2"/>
              <a:buChar char="ü"/>
            </a:pPr>
            <a:r>
              <a:rPr lang="fr-FR" sz="1600" dirty="0"/>
              <a:t>Supprimer les produits avec plus de 80% de valeurs manquantes</a:t>
            </a:r>
          </a:p>
          <a:p>
            <a:r>
              <a:rPr lang="fr-FR" sz="2000" dirty="0"/>
              <a:t>Le </a:t>
            </a:r>
            <a:r>
              <a:rPr lang="fr-FR" sz="2000" dirty="0" err="1"/>
              <a:t>dataset</a:t>
            </a:r>
            <a:r>
              <a:rPr lang="fr-FR" sz="2000" dirty="0"/>
              <a:t> contient désormais environ 55 000 produits</a:t>
            </a:r>
          </a:p>
          <a:p>
            <a:pPr lvl="1">
              <a:buFont typeface="Wingdings" panose="05000000000000000000" pitchFamily="2" charset="2"/>
              <a:buChar char="ü"/>
            </a:pPr>
            <a:endParaRPr lang="fr-FR" sz="1600" dirty="0"/>
          </a:p>
          <a:p>
            <a:pPr>
              <a:buFont typeface="Courier New" panose="02070309020205020404" pitchFamily="49" charset="0"/>
              <a:buChar char="o"/>
            </a:pPr>
            <a:endParaRPr lang="fr-FR" dirty="0"/>
          </a:p>
          <a:p>
            <a:pPr lvl="1"/>
            <a:endParaRPr lang="fr-FR" dirty="0"/>
          </a:p>
        </p:txBody>
      </p:sp>
    </p:spTree>
    <p:extLst>
      <p:ext uri="{BB962C8B-B14F-4D97-AF65-F5344CB8AC3E}">
        <p14:creationId xmlns:p14="http://schemas.microsoft.com/office/powerpoint/2010/main" val="272771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fontScale="90000"/>
          </a:bodyPr>
          <a:lstStyle/>
          <a:p>
            <a:r>
              <a:rPr lang="fr-FR" sz="3200" dirty="0"/>
              <a:t>Nettoyage des données -  Identifier et traiter les valeurs manquantes</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249960"/>
            <a:ext cx="10730218" cy="5310231"/>
          </a:xfrm>
        </p:spPr>
        <p:txBody>
          <a:bodyPr>
            <a:normAutofit fontScale="85000" lnSpcReduction="20000"/>
          </a:bodyPr>
          <a:lstStyle/>
          <a:p>
            <a:r>
              <a:rPr lang="fr-FR" sz="1400" dirty="0"/>
              <a:t>Rechercher les corrélations entre les </a:t>
            </a:r>
            <a:r>
              <a:rPr lang="fr-FR" sz="1400" dirty="0" err="1"/>
              <a:t>features</a:t>
            </a:r>
            <a:r>
              <a:rPr lang="fr-FR" sz="1400" dirty="0"/>
              <a:t> : matrice des corrélations </a:t>
            </a:r>
            <a:r>
              <a:rPr lang="fr-FR" sz="1400" dirty="0">
                <a:sym typeface="Wingdings" panose="05000000000000000000" pitchFamily="2" charset="2"/>
              </a:rPr>
              <a:t></a:t>
            </a:r>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r>
              <a:rPr lang="fr-FR" sz="1400" dirty="0"/>
              <a:t>La </a:t>
            </a:r>
            <a:r>
              <a:rPr lang="fr-FR" sz="1400" dirty="0" err="1"/>
              <a:t>feature</a:t>
            </a:r>
            <a:r>
              <a:rPr lang="fr-FR" sz="1400" dirty="0"/>
              <a:t> « </a:t>
            </a:r>
            <a:r>
              <a:rPr lang="fr-FR" sz="1400" dirty="0" err="1"/>
              <a:t>proteins</a:t>
            </a:r>
            <a:r>
              <a:rPr lang="fr-FR" sz="1400" dirty="0"/>
              <a:t> » n’est corrélée à aucune </a:t>
            </a:r>
            <a:r>
              <a:rPr lang="fr-FR" sz="1400" dirty="0" err="1"/>
              <a:t>feature</a:t>
            </a:r>
            <a:r>
              <a:rPr lang="fr-FR" sz="1400" dirty="0"/>
              <a:t>, et elle a très peu de valeurs manquantes</a:t>
            </a:r>
          </a:p>
          <a:p>
            <a:pPr lvl="1">
              <a:buFont typeface="Wingdings" panose="05000000000000000000" pitchFamily="2" charset="2"/>
              <a:buChar char="ü"/>
            </a:pPr>
            <a:r>
              <a:rPr lang="fr-FR" sz="1300" b="0" i="0" dirty="0">
                <a:effectLst/>
                <a:latin typeface="system-ui"/>
              </a:rPr>
              <a:t>Comme sa distribution est asymétrique (voir annexe 1), on peut utiliser la médiane.</a:t>
            </a:r>
            <a:endParaRPr lang="fr-FR" sz="1300" dirty="0"/>
          </a:p>
          <a:p>
            <a:pPr lvl="1">
              <a:buFont typeface="Wingdings" panose="05000000000000000000" pitchFamily="2" charset="2"/>
              <a:buChar char="ü"/>
            </a:pPr>
            <a:r>
              <a:rPr lang="fr-FR" sz="1300" dirty="0"/>
              <a:t>Remplacer les valeurs manquantes par la médiane</a:t>
            </a:r>
          </a:p>
          <a:p>
            <a:r>
              <a:rPr lang="fr-FR" sz="1400" dirty="0"/>
              <a:t>La </a:t>
            </a:r>
            <a:r>
              <a:rPr lang="fr-FR" sz="1400" dirty="0" err="1"/>
              <a:t>feature</a:t>
            </a:r>
            <a:r>
              <a:rPr lang="fr-FR" sz="1400" dirty="0"/>
              <a:t> « </a:t>
            </a:r>
            <a:r>
              <a:rPr lang="fr-FR" sz="1400" dirty="0" err="1"/>
              <a:t>salt</a:t>
            </a:r>
            <a:r>
              <a:rPr lang="fr-FR" sz="1400" dirty="0"/>
              <a:t> » n’est corrélée à aucune </a:t>
            </a:r>
            <a:r>
              <a:rPr lang="fr-FR" sz="1400" dirty="0" err="1"/>
              <a:t>feature</a:t>
            </a:r>
            <a:endParaRPr lang="fr-FR" sz="1400" dirty="0"/>
          </a:p>
          <a:p>
            <a:pPr lvl="1">
              <a:buFont typeface="Wingdings" panose="05000000000000000000" pitchFamily="2" charset="2"/>
              <a:buChar char="ü"/>
            </a:pPr>
            <a:r>
              <a:rPr lang="fr-FR" sz="1300" dirty="0"/>
              <a:t>Sa distribution est asymétrique (voir annexe 1), on peut utiliser la médiane.</a:t>
            </a:r>
          </a:p>
          <a:p>
            <a:pPr lvl="1">
              <a:buFont typeface="Wingdings" panose="05000000000000000000" pitchFamily="2" charset="2"/>
              <a:buChar char="ü"/>
            </a:pPr>
            <a:r>
              <a:rPr lang="fr-FR" sz="1300" dirty="0"/>
              <a:t>Remplacer les valeurs manquantes par la médiane</a:t>
            </a:r>
          </a:p>
          <a:p>
            <a:r>
              <a:rPr lang="fr-FR" sz="1400" dirty="0"/>
              <a:t>Les </a:t>
            </a:r>
            <a:r>
              <a:rPr lang="fr-FR" sz="1400" dirty="0" err="1"/>
              <a:t>features</a:t>
            </a:r>
            <a:r>
              <a:rPr lang="fr-FR" sz="1400" dirty="0"/>
              <a:t> « fat » et « </a:t>
            </a:r>
            <a:r>
              <a:rPr lang="fr-FR" sz="1400" dirty="0" err="1"/>
              <a:t>saturated</a:t>
            </a:r>
            <a:r>
              <a:rPr lang="fr-FR" sz="1400" dirty="0"/>
              <a:t>-fat » sont corrélées entre elles, et il</a:t>
            </a:r>
            <a:r>
              <a:rPr lang="fr-FR" sz="1000" dirty="0"/>
              <a:t> manque des valeurs dans les 2 colonnes</a:t>
            </a:r>
          </a:p>
          <a:p>
            <a:pPr lvl="1">
              <a:buFont typeface="Wingdings" panose="05000000000000000000" pitchFamily="2" charset="2"/>
              <a:buChar char="ü"/>
            </a:pPr>
            <a:r>
              <a:rPr lang="fr-FR" sz="1300" dirty="0"/>
              <a:t>Remplacer les valeurs manquantes avec l’outil </a:t>
            </a:r>
            <a:r>
              <a:rPr lang="fr-FR" sz="1300" dirty="0" err="1"/>
              <a:t>IterativeImputer</a:t>
            </a:r>
            <a:r>
              <a:rPr lang="fr-FR" sz="1300" dirty="0"/>
              <a:t> de la librairie </a:t>
            </a:r>
            <a:r>
              <a:rPr lang="fr-FR" sz="1300" dirty="0" err="1"/>
              <a:t>Scikit-learn</a:t>
            </a:r>
            <a:r>
              <a:rPr lang="fr-FR" sz="1300" dirty="0"/>
              <a:t>.</a:t>
            </a:r>
          </a:p>
          <a:p>
            <a:r>
              <a:rPr lang="fr-FR" sz="1400" dirty="0"/>
              <a:t>Les </a:t>
            </a:r>
            <a:r>
              <a:rPr lang="fr-FR" sz="1400" dirty="0" err="1"/>
              <a:t>features</a:t>
            </a:r>
            <a:r>
              <a:rPr lang="fr-FR" sz="1400" dirty="0"/>
              <a:t> « carbohydrates » et « </a:t>
            </a:r>
            <a:r>
              <a:rPr lang="fr-FR" sz="1400" dirty="0" err="1"/>
              <a:t>sugars</a:t>
            </a:r>
            <a:r>
              <a:rPr lang="fr-FR" sz="1400" dirty="0"/>
              <a:t> » sont corrélées entre elles, et il</a:t>
            </a:r>
            <a:r>
              <a:rPr lang="fr-FR" sz="1000" dirty="0"/>
              <a:t> manque des valeurs dans les 2 colonnes</a:t>
            </a:r>
          </a:p>
          <a:p>
            <a:pPr lvl="1">
              <a:buFont typeface="Wingdings" panose="05000000000000000000" pitchFamily="2" charset="2"/>
              <a:buChar char="ü"/>
            </a:pPr>
            <a:r>
              <a:rPr lang="fr-FR" sz="1300" dirty="0"/>
              <a:t>Remplacer les valeurs manquantes avec l’outil </a:t>
            </a:r>
            <a:r>
              <a:rPr lang="fr-FR" sz="1300" dirty="0" err="1"/>
              <a:t>IterativeImputer</a:t>
            </a:r>
            <a:r>
              <a:rPr lang="fr-FR" sz="1300" dirty="0"/>
              <a:t> de la librairie </a:t>
            </a:r>
            <a:r>
              <a:rPr lang="fr-FR" sz="1300" dirty="0" err="1"/>
              <a:t>Scikit-learn</a:t>
            </a:r>
            <a:r>
              <a:rPr lang="fr-FR" sz="1300" dirty="0"/>
              <a:t>.</a:t>
            </a:r>
          </a:p>
          <a:p>
            <a:r>
              <a:rPr lang="fr-FR" sz="1400" dirty="0"/>
              <a:t>La </a:t>
            </a:r>
            <a:r>
              <a:rPr lang="fr-FR" sz="1400" dirty="0" err="1"/>
              <a:t>feature</a:t>
            </a:r>
            <a:r>
              <a:rPr lang="fr-FR" sz="1400" dirty="0"/>
              <a:t> « </a:t>
            </a:r>
            <a:r>
              <a:rPr lang="fr-FR" sz="1400" dirty="0" err="1"/>
              <a:t>energy</a:t>
            </a:r>
            <a:r>
              <a:rPr lang="fr-FR" sz="1400" dirty="0"/>
              <a:t> » est par définition calculée avec la formule : </a:t>
            </a:r>
            <a:r>
              <a:rPr lang="fr-FR" sz="1400" dirty="0" err="1"/>
              <a:t>energy</a:t>
            </a:r>
            <a:r>
              <a:rPr lang="fr-FR" sz="1400" dirty="0"/>
              <a:t> = 17 x </a:t>
            </a:r>
            <a:r>
              <a:rPr lang="fr-FR" sz="1400" dirty="0" err="1"/>
              <a:t>proteins</a:t>
            </a:r>
            <a:r>
              <a:rPr lang="fr-FR" sz="1400" dirty="0"/>
              <a:t> + 37 x fat + 17 x carbohydrates</a:t>
            </a:r>
          </a:p>
          <a:p>
            <a:pPr lvl="1">
              <a:buFont typeface="Wingdings" panose="05000000000000000000" pitchFamily="2" charset="2"/>
              <a:buChar char="ü"/>
            </a:pPr>
            <a:r>
              <a:rPr lang="fr-FR" sz="1300" dirty="0"/>
              <a:t>Remplacer les valeurs manquantes par le calcul avec cette formule</a:t>
            </a:r>
          </a:p>
          <a:p>
            <a:r>
              <a:rPr lang="fr-FR" sz="1400" dirty="0"/>
              <a:t>La </a:t>
            </a:r>
            <a:r>
              <a:rPr lang="fr-FR" sz="1400" dirty="0" err="1"/>
              <a:t>feature</a:t>
            </a:r>
            <a:r>
              <a:rPr lang="fr-FR" sz="1400" dirty="0"/>
              <a:t> « </a:t>
            </a:r>
            <a:r>
              <a:rPr lang="fr-FR" sz="1400" dirty="0" err="1"/>
              <a:t>nutrition_grade_fr</a:t>
            </a:r>
            <a:r>
              <a:rPr lang="fr-FR" sz="1400" dirty="0"/>
              <a:t> » est une variable catégorielle, nécessitant une approche différente</a:t>
            </a:r>
          </a:p>
          <a:p>
            <a:pPr lvl="1">
              <a:buFont typeface="Wingdings" panose="05000000000000000000" pitchFamily="2" charset="2"/>
              <a:buChar char="ü"/>
            </a:pPr>
            <a:r>
              <a:rPr lang="fr-FR" sz="1300" dirty="0" err="1"/>
              <a:t>L'energy</a:t>
            </a:r>
            <a:r>
              <a:rPr lang="fr-FR" sz="1300" dirty="0"/>
              <a:t>, les carbohydrates, et fat, se dispersent différemment selon la valeur du </a:t>
            </a:r>
            <a:r>
              <a:rPr lang="fr-FR" sz="1300" dirty="0" err="1"/>
              <a:t>nutrition_grade</a:t>
            </a:r>
            <a:r>
              <a:rPr lang="fr-FR" sz="1300" dirty="0"/>
              <a:t> (voir annexe 2)</a:t>
            </a:r>
          </a:p>
          <a:p>
            <a:pPr lvl="1">
              <a:buFont typeface="Wingdings" panose="05000000000000000000" pitchFamily="2" charset="2"/>
              <a:buChar char="ü"/>
            </a:pPr>
            <a:r>
              <a:rPr lang="fr-FR" sz="1300" dirty="0"/>
              <a:t>Cela sous-entend une corrélation, entre le </a:t>
            </a:r>
            <a:r>
              <a:rPr lang="fr-FR" sz="1300" dirty="0" err="1"/>
              <a:t>nutrition_grade</a:t>
            </a:r>
            <a:r>
              <a:rPr lang="fr-FR" sz="1300" dirty="0"/>
              <a:t> et ces variables quantitatives</a:t>
            </a:r>
          </a:p>
          <a:p>
            <a:pPr lvl="1">
              <a:buFont typeface="Wingdings" panose="05000000000000000000" pitchFamily="2" charset="2"/>
              <a:buChar char="ü"/>
            </a:pPr>
            <a:r>
              <a:rPr lang="fr-FR" sz="1300" dirty="0"/>
              <a:t>Remplacer les valeurs manquantes avec KNN Imputer (voisin le plus proche) est pertinent ici</a:t>
            </a:r>
          </a:p>
          <a:p>
            <a:pPr>
              <a:buFont typeface="Courier New" panose="02070309020205020404" pitchFamily="49" charset="0"/>
              <a:buChar char="o"/>
            </a:pPr>
            <a:endParaRPr lang="fr-FR" dirty="0"/>
          </a:p>
          <a:p>
            <a:pPr lvl="1"/>
            <a:endParaRPr lang="fr-FR" dirty="0"/>
          </a:p>
        </p:txBody>
      </p:sp>
      <p:pic>
        <p:nvPicPr>
          <p:cNvPr id="9" name="Image 8">
            <a:extLst>
              <a:ext uri="{FF2B5EF4-FFF2-40B4-BE49-F238E27FC236}">
                <a16:creationId xmlns:a16="http://schemas.microsoft.com/office/drawing/2014/main" id="{12DB9DB8-2FBE-990C-A83B-562AE05CC3F8}"/>
              </a:ext>
            </a:extLst>
          </p:cNvPr>
          <p:cNvPicPr>
            <a:picLocks noChangeAspect="1"/>
          </p:cNvPicPr>
          <p:nvPr/>
        </p:nvPicPr>
        <p:blipFill>
          <a:blip r:embed="rId2"/>
          <a:stretch>
            <a:fillRect/>
          </a:stretch>
        </p:blipFill>
        <p:spPr>
          <a:xfrm>
            <a:off x="7238355" y="998290"/>
            <a:ext cx="4610499" cy="3833769"/>
          </a:xfrm>
          <a:prstGeom prst="rect">
            <a:avLst/>
          </a:prstGeom>
        </p:spPr>
      </p:pic>
    </p:spTree>
    <p:extLst>
      <p:ext uri="{BB962C8B-B14F-4D97-AF65-F5344CB8AC3E}">
        <p14:creationId xmlns:p14="http://schemas.microsoft.com/office/powerpoint/2010/main" val="98144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univariée – cible « pnns_groups_1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Cette variable qualitative, catégorielle est nominale. Les valeurs n'ont pas d'ordre en particulier (contrairement au </a:t>
            </a:r>
            <a:r>
              <a:rPr lang="fr-FR" sz="1600" dirty="0" err="1"/>
              <a:t>nutrition_grade</a:t>
            </a:r>
            <a:r>
              <a:rPr lang="fr-FR" sz="1600" dirty="0"/>
              <a:t>).</a:t>
            </a:r>
          </a:p>
          <a:p>
            <a:r>
              <a:rPr lang="fr-FR" sz="1600" dirty="0"/>
              <a:t>Les produits de la catégorie "</a:t>
            </a:r>
            <a:r>
              <a:rPr lang="fr-FR" sz="1600" dirty="0" err="1"/>
              <a:t>sugary</a:t>
            </a:r>
            <a:r>
              <a:rPr lang="fr-FR" sz="1600" dirty="0"/>
              <a:t> snacks" (snacks sucrés) sont les plus nombreux du </a:t>
            </a:r>
            <a:r>
              <a:rPr lang="fr-FR" sz="1600" dirty="0" err="1"/>
              <a:t>dataset</a:t>
            </a:r>
            <a:r>
              <a:rPr lang="fr-FR" sz="1600" dirty="0"/>
              <a:t>.</a:t>
            </a:r>
          </a:p>
          <a:p>
            <a:r>
              <a:rPr lang="fr-FR" sz="1600" dirty="0"/>
              <a:t>Les produits de la catégorie "</a:t>
            </a:r>
            <a:r>
              <a:rPr lang="fr-FR" sz="1600" dirty="0" err="1"/>
              <a:t>salty</a:t>
            </a:r>
            <a:r>
              <a:rPr lang="fr-FR" sz="1600" dirty="0"/>
              <a:t> snacks" (snacks salés) sont les moins représentés.</a:t>
            </a:r>
          </a:p>
          <a:p>
            <a:r>
              <a:rPr lang="fr-FR" sz="1600" dirty="0"/>
              <a:t>On voit ici que 3 catégories représentent la moitié des produits : "</a:t>
            </a:r>
            <a:r>
              <a:rPr lang="fr-FR" sz="1600" dirty="0" err="1"/>
              <a:t>sugary</a:t>
            </a:r>
            <a:r>
              <a:rPr lang="fr-FR" sz="1600" dirty="0"/>
              <a:t> snacks", "</a:t>
            </a:r>
            <a:r>
              <a:rPr lang="fr-FR" sz="1600" dirty="0" err="1"/>
              <a:t>milk</a:t>
            </a:r>
            <a:r>
              <a:rPr lang="fr-FR" sz="1600" dirty="0"/>
              <a:t> and </a:t>
            </a:r>
            <a:r>
              <a:rPr lang="fr-FR" sz="1600" dirty="0" err="1"/>
              <a:t>dairy</a:t>
            </a:r>
            <a:r>
              <a:rPr lang="fr-FR" sz="1600" dirty="0"/>
              <a:t> </a:t>
            </a:r>
            <a:r>
              <a:rPr lang="fr-FR" sz="1600" dirty="0" err="1"/>
              <a:t>products</a:t>
            </a:r>
            <a:r>
              <a:rPr lang="fr-FR" sz="1600" dirty="0"/>
              <a:t>", "</a:t>
            </a:r>
            <a:r>
              <a:rPr lang="fr-FR" sz="1600" dirty="0" err="1"/>
              <a:t>cereals</a:t>
            </a:r>
            <a:r>
              <a:rPr lang="fr-FR" sz="1600" dirty="0"/>
              <a:t> and </a:t>
            </a:r>
            <a:r>
              <a:rPr lang="fr-FR" sz="1600" dirty="0" err="1"/>
              <a:t>potatoes</a:t>
            </a:r>
            <a:r>
              <a:rPr lang="fr-FR" sz="1600" dirty="0"/>
              <a:t>"</a:t>
            </a:r>
          </a:p>
          <a:p>
            <a:pPr lvl="1">
              <a:buFont typeface="Wingdings" panose="05000000000000000000" pitchFamily="2" charset="2"/>
              <a:buChar char="ü"/>
            </a:pPr>
            <a:endParaRPr lang="fr-FR" sz="1600" dirty="0"/>
          </a:p>
          <a:p>
            <a:pPr>
              <a:buFont typeface="Courier New" panose="02070309020205020404" pitchFamily="49" charset="0"/>
              <a:buChar char="o"/>
            </a:pPr>
            <a:endParaRPr lang="fr-FR" dirty="0"/>
          </a:p>
          <a:p>
            <a:pPr lvl="1"/>
            <a:endParaRPr lang="fr-FR" dirty="0"/>
          </a:p>
        </p:txBody>
      </p:sp>
      <p:pic>
        <p:nvPicPr>
          <p:cNvPr id="5" name="Image 4">
            <a:extLst>
              <a:ext uri="{FF2B5EF4-FFF2-40B4-BE49-F238E27FC236}">
                <a16:creationId xmlns:a16="http://schemas.microsoft.com/office/drawing/2014/main" id="{A14C5A7A-CE59-B0C8-EC49-0CE03F432635}"/>
              </a:ext>
            </a:extLst>
          </p:cNvPr>
          <p:cNvPicPr>
            <a:picLocks noChangeAspect="1"/>
          </p:cNvPicPr>
          <p:nvPr/>
        </p:nvPicPr>
        <p:blipFill>
          <a:blip r:embed="rId2"/>
          <a:stretch>
            <a:fillRect/>
          </a:stretch>
        </p:blipFill>
        <p:spPr>
          <a:xfrm>
            <a:off x="6683830" y="3339127"/>
            <a:ext cx="4402756" cy="3153747"/>
          </a:xfrm>
          <a:prstGeom prst="rect">
            <a:avLst/>
          </a:prstGeom>
        </p:spPr>
      </p:pic>
      <p:pic>
        <p:nvPicPr>
          <p:cNvPr id="7" name="Image 6">
            <a:extLst>
              <a:ext uri="{FF2B5EF4-FFF2-40B4-BE49-F238E27FC236}">
                <a16:creationId xmlns:a16="http://schemas.microsoft.com/office/drawing/2014/main" id="{4F81A595-F156-CC3A-58E7-26E66A4BD83E}"/>
              </a:ext>
            </a:extLst>
          </p:cNvPr>
          <p:cNvPicPr>
            <a:picLocks noChangeAspect="1"/>
          </p:cNvPicPr>
          <p:nvPr/>
        </p:nvPicPr>
        <p:blipFill>
          <a:blip r:embed="rId3"/>
          <a:stretch>
            <a:fillRect/>
          </a:stretch>
        </p:blipFill>
        <p:spPr>
          <a:xfrm>
            <a:off x="569265" y="3229318"/>
            <a:ext cx="5760002" cy="3451399"/>
          </a:xfrm>
          <a:prstGeom prst="rect">
            <a:avLst/>
          </a:prstGeom>
        </p:spPr>
      </p:pic>
    </p:spTree>
    <p:extLst>
      <p:ext uri="{BB962C8B-B14F-4D97-AF65-F5344CB8AC3E}">
        <p14:creationId xmlns:p14="http://schemas.microsoft.com/office/powerpoint/2010/main" val="464410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univariée – </a:t>
            </a:r>
            <a:r>
              <a:rPr lang="fr-FR" sz="3200" dirty="0" err="1"/>
              <a:t>feature</a:t>
            </a:r>
            <a:r>
              <a:rPr lang="fr-FR" sz="3200" dirty="0"/>
              <a:t> « </a:t>
            </a:r>
            <a:r>
              <a:rPr lang="fr-FR" sz="3200" dirty="0" err="1"/>
              <a:t>energy</a:t>
            </a:r>
            <a:r>
              <a:rPr lang="fr-FR" sz="3200" dirty="0"/>
              <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600" dirty="0"/>
              <a:t>La distribution est bimodale :</a:t>
            </a:r>
          </a:p>
          <a:p>
            <a:pPr lvl="1">
              <a:buFont typeface="Wingdings" panose="05000000000000000000" pitchFamily="2" charset="2"/>
              <a:buChar char="ü"/>
            </a:pPr>
            <a:r>
              <a:rPr lang="fr-FR" sz="1200" dirty="0"/>
              <a:t>Le pic le plus haut se situe autour de 200 </a:t>
            </a:r>
            <a:r>
              <a:rPr lang="fr-FR" sz="1200" dirty="0" err="1"/>
              <a:t>kj</a:t>
            </a:r>
            <a:r>
              <a:rPr lang="fr-FR" sz="1200" dirty="0"/>
              <a:t>, avec plus de 3 000 produits.</a:t>
            </a:r>
          </a:p>
          <a:p>
            <a:pPr lvl="1">
              <a:buFont typeface="Wingdings" panose="05000000000000000000" pitchFamily="2" charset="2"/>
              <a:buChar char="ü"/>
            </a:pPr>
            <a:r>
              <a:rPr lang="fr-FR" sz="1200" dirty="0"/>
              <a:t>Un pic autour de 1500 </a:t>
            </a:r>
            <a:r>
              <a:rPr lang="fr-FR" sz="1200" dirty="0" err="1"/>
              <a:t>kj</a:t>
            </a:r>
            <a:r>
              <a:rPr lang="fr-FR" sz="1200" dirty="0"/>
              <a:t>, avec près de 2 000 produits.</a:t>
            </a:r>
          </a:p>
          <a:p>
            <a:r>
              <a:rPr lang="fr-FR" sz="1600" dirty="0"/>
              <a:t>Les données présentent une asymétrie à droite (concentration à gauche des valeurs - étalement à droite)</a:t>
            </a:r>
          </a:p>
          <a:p>
            <a:pPr>
              <a:buFont typeface="Courier New" panose="02070309020205020404" pitchFamily="49" charset="0"/>
              <a:buChar char="o"/>
            </a:pPr>
            <a:endParaRPr lang="fr-FR" dirty="0"/>
          </a:p>
          <a:p>
            <a:pPr lvl="1"/>
            <a:endParaRPr lang="fr-FR" dirty="0"/>
          </a:p>
        </p:txBody>
      </p:sp>
      <p:pic>
        <p:nvPicPr>
          <p:cNvPr id="6" name="Image 5">
            <a:extLst>
              <a:ext uri="{FF2B5EF4-FFF2-40B4-BE49-F238E27FC236}">
                <a16:creationId xmlns:a16="http://schemas.microsoft.com/office/drawing/2014/main" id="{096F4325-9B12-EC14-27E9-3F616672FA46}"/>
              </a:ext>
            </a:extLst>
          </p:cNvPr>
          <p:cNvPicPr>
            <a:picLocks noChangeAspect="1"/>
          </p:cNvPicPr>
          <p:nvPr/>
        </p:nvPicPr>
        <p:blipFill>
          <a:blip r:embed="rId2"/>
          <a:stretch>
            <a:fillRect/>
          </a:stretch>
        </p:blipFill>
        <p:spPr>
          <a:xfrm>
            <a:off x="3127171" y="2615557"/>
            <a:ext cx="4699758" cy="3734907"/>
          </a:xfrm>
          <a:prstGeom prst="rect">
            <a:avLst/>
          </a:prstGeom>
        </p:spPr>
      </p:pic>
    </p:spTree>
    <p:extLst>
      <p:ext uri="{BB962C8B-B14F-4D97-AF65-F5344CB8AC3E}">
        <p14:creationId xmlns:p14="http://schemas.microsoft.com/office/powerpoint/2010/main" val="429422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univariée – </a:t>
            </a:r>
            <a:r>
              <a:rPr lang="fr-FR" sz="3200" dirty="0" err="1"/>
              <a:t>feature</a:t>
            </a:r>
            <a:r>
              <a:rPr lang="fr-FR" sz="3200" dirty="0"/>
              <a:t> « </a:t>
            </a:r>
            <a:r>
              <a:rPr lang="fr-FR" sz="3200" dirty="0" err="1"/>
              <a:t>nutrition_grade_fr</a:t>
            </a:r>
            <a:r>
              <a:rPr lang="fr-FR" sz="3200" dirty="0"/>
              <a:t> »</a:t>
            </a:r>
            <a:endParaRPr lang="fr-FR" sz="2700" dirty="0"/>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838200" y="1459684"/>
            <a:ext cx="10515600" cy="5100507"/>
          </a:xfrm>
        </p:spPr>
        <p:txBody>
          <a:bodyPr>
            <a:normAutofit/>
          </a:bodyPr>
          <a:lstStyle/>
          <a:p>
            <a:r>
              <a:rPr lang="fr-FR" sz="1400" dirty="0"/>
              <a:t>On observe que les produits avec un </a:t>
            </a:r>
            <a:r>
              <a:rPr lang="fr-FR" sz="1400" dirty="0" err="1"/>
              <a:t>nutrition_grade_fr</a:t>
            </a:r>
            <a:r>
              <a:rPr lang="fr-FR" sz="1400" dirty="0"/>
              <a:t> "d" sont les plus nombreux (près de 12 000 produits). Les produits en catégorie "a" et "b" sont les moins nombreux.</a:t>
            </a:r>
          </a:p>
          <a:p>
            <a:r>
              <a:rPr lang="fr-FR" sz="1400" dirty="0"/>
              <a:t>On observe que les produits de catégorie "c" et "d" représentent la moitié des produits.</a:t>
            </a:r>
          </a:p>
          <a:p>
            <a:pPr lvl="1"/>
            <a:endParaRPr lang="fr-FR" dirty="0"/>
          </a:p>
        </p:txBody>
      </p:sp>
      <p:pic>
        <p:nvPicPr>
          <p:cNvPr id="5" name="Image 4">
            <a:extLst>
              <a:ext uri="{FF2B5EF4-FFF2-40B4-BE49-F238E27FC236}">
                <a16:creationId xmlns:a16="http://schemas.microsoft.com/office/drawing/2014/main" id="{3432AC4E-4284-D2B3-E60C-1D3BFED93245}"/>
              </a:ext>
            </a:extLst>
          </p:cNvPr>
          <p:cNvPicPr>
            <a:picLocks noChangeAspect="1"/>
          </p:cNvPicPr>
          <p:nvPr/>
        </p:nvPicPr>
        <p:blipFill>
          <a:blip r:embed="rId2"/>
          <a:stretch>
            <a:fillRect/>
          </a:stretch>
        </p:blipFill>
        <p:spPr>
          <a:xfrm>
            <a:off x="382489" y="2540856"/>
            <a:ext cx="4712025" cy="3840049"/>
          </a:xfrm>
          <a:prstGeom prst="rect">
            <a:avLst/>
          </a:prstGeom>
        </p:spPr>
      </p:pic>
      <p:pic>
        <p:nvPicPr>
          <p:cNvPr id="8" name="Image 7">
            <a:extLst>
              <a:ext uri="{FF2B5EF4-FFF2-40B4-BE49-F238E27FC236}">
                <a16:creationId xmlns:a16="http://schemas.microsoft.com/office/drawing/2014/main" id="{A2CAE117-A0D2-B8A2-9834-F3E812D217CE}"/>
              </a:ext>
            </a:extLst>
          </p:cNvPr>
          <p:cNvPicPr>
            <a:picLocks noChangeAspect="1"/>
          </p:cNvPicPr>
          <p:nvPr/>
        </p:nvPicPr>
        <p:blipFill>
          <a:blip r:embed="rId3"/>
          <a:stretch>
            <a:fillRect/>
          </a:stretch>
        </p:blipFill>
        <p:spPr>
          <a:xfrm>
            <a:off x="5637925" y="2539776"/>
            <a:ext cx="5172464" cy="4020415"/>
          </a:xfrm>
          <a:prstGeom prst="rect">
            <a:avLst/>
          </a:prstGeom>
        </p:spPr>
      </p:pic>
    </p:spTree>
    <p:extLst>
      <p:ext uri="{BB962C8B-B14F-4D97-AF65-F5344CB8AC3E}">
        <p14:creationId xmlns:p14="http://schemas.microsoft.com/office/powerpoint/2010/main" val="2915838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3F0FC7-ECCE-7780-9F5D-20494640C37E}"/>
              </a:ext>
            </a:extLst>
          </p:cNvPr>
          <p:cNvSpPr>
            <a:spLocks noGrp="1"/>
          </p:cNvSpPr>
          <p:nvPr>
            <p:ph type="title"/>
          </p:nvPr>
        </p:nvSpPr>
        <p:spPr>
          <a:xfrm>
            <a:off x="838200" y="365126"/>
            <a:ext cx="10515600" cy="759000"/>
          </a:xfrm>
        </p:spPr>
        <p:txBody>
          <a:bodyPr>
            <a:normAutofit/>
          </a:bodyPr>
          <a:lstStyle/>
          <a:p>
            <a:r>
              <a:rPr lang="fr-FR" sz="3200" dirty="0"/>
              <a:t>Analyse multivariée – </a:t>
            </a:r>
            <a:r>
              <a:rPr lang="fr-FR" sz="2200" dirty="0"/>
              <a:t>Visualiser les corrélations entre les </a:t>
            </a:r>
            <a:r>
              <a:rPr lang="fr-FR" sz="2200" dirty="0" err="1"/>
              <a:t>features</a:t>
            </a:r>
            <a:r>
              <a:rPr lang="fr-FR" sz="2200" dirty="0"/>
              <a:t> et la cible 1/2</a:t>
            </a:r>
          </a:p>
        </p:txBody>
      </p:sp>
      <p:sp>
        <p:nvSpPr>
          <p:cNvPr id="3" name="Espace réservé du contenu 2">
            <a:extLst>
              <a:ext uri="{FF2B5EF4-FFF2-40B4-BE49-F238E27FC236}">
                <a16:creationId xmlns:a16="http://schemas.microsoft.com/office/drawing/2014/main" id="{6C2FF10F-ED6A-FC8C-61D1-9F3E9EB49309}"/>
              </a:ext>
            </a:extLst>
          </p:cNvPr>
          <p:cNvSpPr>
            <a:spLocks noGrp="1"/>
          </p:cNvSpPr>
          <p:nvPr>
            <p:ph idx="1"/>
          </p:nvPr>
        </p:nvSpPr>
        <p:spPr>
          <a:xfrm>
            <a:off x="325986" y="4014133"/>
            <a:ext cx="11233557" cy="2843867"/>
          </a:xfrm>
        </p:spPr>
        <p:txBody>
          <a:bodyPr>
            <a:normAutofit/>
          </a:bodyPr>
          <a:lstStyle/>
          <a:p>
            <a:r>
              <a:rPr lang="fr-FR" sz="1400" dirty="0"/>
              <a:t>Les rapports de corrélations calculés (ANOVA) entre la cible et les </a:t>
            </a:r>
            <a:r>
              <a:rPr lang="fr-FR" sz="1400" dirty="0" err="1"/>
              <a:t>features</a:t>
            </a:r>
            <a:r>
              <a:rPr lang="fr-FR" sz="1400" dirty="0"/>
              <a:t> quantitatives, sont tous assez élevés :</a:t>
            </a:r>
          </a:p>
          <a:p>
            <a:pPr lvl="1">
              <a:buFont typeface="Wingdings" panose="05000000000000000000" pitchFamily="2" charset="2"/>
              <a:buChar char="ü"/>
            </a:pPr>
            <a:r>
              <a:rPr lang="fr-FR" sz="1000" dirty="0"/>
              <a:t>energy_100g : 0.52</a:t>
            </a:r>
          </a:p>
          <a:p>
            <a:pPr lvl="1">
              <a:buFont typeface="Wingdings" panose="05000000000000000000" pitchFamily="2" charset="2"/>
              <a:buChar char="ü"/>
            </a:pPr>
            <a:r>
              <a:rPr lang="fr-FR" sz="1000" dirty="0"/>
              <a:t>proteins_100g : 0.48</a:t>
            </a:r>
          </a:p>
          <a:p>
            <a:pPr lvl="1">
              <a:buFont typeface="Wingdings" panose="05000000000000000000" pitchFamily="2" charset="2"/>
              <a:buChar char="ü"/>
            </a:pPr>
            <a:r>
              <a:rPr lang="fr-FR" sz="1000" dirty="0"/>
              <a:t>fat_100g : 0.33</a:t>
            </a:r>
          </a:p>
          <a:p>
            <a:pPr lvl="1">
              <a:buFont typeface="Wingdings" panose="05000000000000000000" pitchFamily="2" charset="2"/>
              <a:buChar char="ü"/>
            </a:pPr>
            <a:r>
              <a:rPr lang="fr-FR" sz="1000" dirty="0"/>
              <a:t>carbohydrates_100g : 0.66</a:t>
            </a:r>
          </a:p>
          <a:p>
            <a:pPr lvl="1">
              <a:buFont typeface="Wingdings" panose="05000000000000000000" pitchFamily="2" charset="2"/>
              <a:buChar char="ü"/>
            </a:pPr>
            <a:r>
              <a:rPr lang="fr-FR" sz="1000" dirty="0"/>
              <a:t>salt_100g : 0.14</a:t>
            </a:r>
          </a:p>
          <a:p>
            <a:pPr lvl="1">
              <a:buFont typeface="Wingdings" panose="05000000000000000000" pitchFamily="2" charset="2"/>
              <a:buChar char="ü"/>
            </a:pPr>
            <a:r>
              <a:rPr lang="fr-FR" sz="1000" dirty="0"/>
              <a:t>sugars_100g : 0.53</a:t>
            </a:r>
          </a:p>
          <a:p>
            <a:pPr lvl="1">
              <a:buFont typeface="Wingdings" panose="05000000000000000000" pitchFamily="2" charset="2"/>
              <a:buChar char="ü"/>
            </a:pPr>
            <a:r>
              <a:rPr lang="fr-FR" sz="1000" dirty="0"/>
              <a:t>saturated-fat_100g : 0.23</a:t>
            </a:r>
          </a:p>
          <a:p>
            <a:r>
              <a:rPr lang="fr-FR" sz="1400" dirty="0"/>
              <a:t>Comme il y a des paires de </a:t>
            </a:r>
            <a:r>
              <a:rPr lang="fr-FR" sz="1400" dirty="0" err="1"/>
              <a:t>features</a:t>
            </a:r>
            <a:r>
              <a:rPr lang="fr-FR" sz="1400" dirty="0"/>
              <a:t> corrélées entre elles, on n'en gardera qu'une seule des 2 pour l'analyse des corrélations avec la cible. </a:t>
            </a:r>
          </a:p>
          <a:p>
            <a:r>
              <a:rPr lang="fr-FR" sz="1400" dirty="0"/>
              <a:t>Résultats sur le slide suivant</a:t>
            </a:r>
          </a:p>
        </p:txBody>
      </p:sp>
      <p:pic>
        <p:nvPicPr>
          <p:cNvPr id="9" name="Image 8">
            <a:extLst>
              <a:ext uri="{FF2B5EF4-FFF2-40B4-BE49-F238E27FC236}">
                <a16:creationId xmlns:a16="http://schemas.microsoft.com/office/drawing/2014/main" id="{8100F98C-F366-2DAE-BA72-B1D82885B475}"/>
              </a:ext>
            </a:extLst>
          </p:cNvPr>
          <p:cNvPicPr>
            <a:picLocks noChangeAspect="1"/>
          </p:cNvPicPr>
          <p:nvPr/>
        </p:nvPicPr>
        <p:blipFill>
          <a:blip r:embed="rId2"/>
          <a:stretch>
            <a:fillRect/>
          </a:stretch>
        </p:blipFill>
        <p:spPr>
          <a:xfrm>
            <a:off x="8098655" y="1005631"/>
            <a:ext cx="3460888" cy="2988578"/>
          </a:xfrm>
          <a:prstGeom prst="rect">
            <a:avLst/>
          </a:prstGeom>
        </p:spPr>
      </p:pic>
      <p:sp>
        <p:nvSpPr>
          <p:cNvPr id="10" name="Espace réservé du contenu 2">
            <a:extLst>
              <a:ext uri="{FF2B5EF4-FFF2-40B4-BE49-F238E27FC236}">
                <a16:creationId xmlns:a16="http://schemas.microsoft.com/office/drawing/2014/main" id="{2186F31D-27FD-952B-E820-4026173E1885}"/>
              </a:ext>
            </a:extLst>
          </p:cNvPr>
          <p:cNvSpPr txBox="1">
            <a:spLocks/>
          </p:cNvSpPr>
          <p:nvPr/>
        </p:nvSpPr>
        <p:spPr>
          <a:xfrm>
            <a:off x="322065" y="1124127"/>
            <a:ext cx="7647476" cy="12835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dirty="0"/>
              <a:t>Rechercher les corrélations entre la cible et le </a:t>
            </a:r>
            <a:r>
              <a:rPr lang="fr-FR" sz="1400" dirty="0" err="1"/>
              <a:t>nutrition_grade_fr</a:t>
            </a:r>
            <a:r>
              <a:rPr lang="fr-FR" sz="1400" dirty="0"/>
              <a:t> avec le tableau de contingence </a:t>
            </a:r>
            <a:endParaRPr lang="fr-FR" sz="1400" dirty="0">
              <a:sym typeface="Wingdings" panose="05000000000000000000" pitchFamily="2" charset="2"/>
            </a:endParaRPr>
          </a:p>
          <a:p>
            <a:r>
              <a:rPr lang="fr-FR" sz="1400" dirty="0">
                <a:latin typeface="system-ui"/>
              </a:rPr>
              <a:t>On voit dans le tableau de contingence, la surreprésentation des "</a:t>
            </a:r>
            <a:r>
              <a:rPr lang="fr-FR" sz="1400" dirty="0" err="1">
                <a:latin typeface="system-ui"/>
              </a:rPr>
              <a:t>cereals</a:t>
            </a:r>
            <a:r>
              <a:rPr lang="fr-FR" sz="1400" dirty="0">
                <a:latin typeface="system-ui"/>
              </a:rPr>
              <a:t> and </a:t>
            </a:r>
            <a:r>
              <a:rPr lang="fr-FR" sz="1400" dirty="0" err="1">
                <a:latin typeface="system-ui"/>
              </a:rPr>
              <a:t>potatoes</a:t>
            </a:r>
            <a:r>
              <a:rPr lang="fr-FR" sz="1400" dirty="0">
                <a:latin typeface="system-ui"/>
              </a:rPr>
              <a:t>" et "fruits and </a:t>
            </a:r>
            <a:r>
              <a:rPr lang="fr-FR" sz="1400" dirty="0" err="1">
                <a:latin typeface="system-ui"/>
              </a:rPr>
              <a:t>vegetables</a:t>
            </a:r>
            <a:r>
              <a:rPr lang="fr-FR" sz="1400" dirty="0">
                <a:latin typeface="system-ui"/>
              </a:rPr>
              <a:t>" dans le score "a". Tout comme les "</a:t>
            </a:r>
            <a:r>
              <a:rPr lang="fr-FR" sz="1400" dirty="0" err="1">
                <a:latin typeface="system-ui"/>
              </a:rPr>
              <a:t>sugary</a:t>
            </a:r>
            <a:r>
              <a:rPr lang="fr-FR" sz="1400">
                <a:latin typeface="system-ui"/>
              </a:rPr>
              <a:t> snacks" </a:t>
            </a:r>
            <a:r>
              <a:rPr lang="fr-FR" sz="1400" dirty="0">
                <a:latin typeface="system-ui"/>
              </a:rPr>
              <a:t>dans le score "e".</a:t>
            </a:r>
            <a:r>
              <a:rPr lang="fr-FR" sz="1400" dirty="0">
                <a:sym typeface="Wingdings" panose="05000000000000000000" pitchFamily="2" charset="2"/>
              </a:rPr>
              <a:t> </a:t>
            </a:r>
            <a:endParaRPr lang="fr-FR" sz="1400" dirty="0"/>
          </a:p>
        </p:txBody>
      </p:sp>
      <p:sp>
        <p:nvSpPr>
          <p:cNvPr id="11" name="Flèche : virage 10">
            <a:extLst>
              <a:ext uri="{FF2B5EF4-FFF2-40B4-BE49-F238E27FC236}">
                <a16:creationId xmlns:a16="http://schemas.microsoft.com/office/drawing/2014/main" id="{E6CB1C44-A001-49EF-919E-7A57710F44B2}"/>
              </a:ext>
            </a:extLst>
          </p:cNvPr>
          <p:cNvSpPr/>
          <p:nvPr/>
        </p:nvSpPr>
        <p:spPr>
          <a:xfrm rot="10800000" flipH="1">
            <a:off x="6439454" y="2143387"/>
            <a:ext cx="815181" cy="528507"/>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Ellipse 11">
            <a:extLst>
              <a:ext uri="{FF2B5EF4-FFF2-40B4-BE49-F238E27FC236}">
                <a16:creationId xmlns:a16="http://schemas.microsoft.com/office/drawing/2014/main" id="{CFF97A3F-739F-0528-4A42-8F5998FF775F}"/>
              </a:ext>
            </a:extLst>
          </p:cNvPr>
          <p:cNvSpPr/>
          <p:nvPr/>
        </p:nvSpPr>
        <p:spPr>
          <a:xfrm>
            <a:off x="9370503" y="1764632"/>
            <a:ext cx="436227" cy="1900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CEEF1EF4-49D0-D635-CBD8-11233CC315E5}"/>
              </a:ext>
            </a:extLst>
          </p:cNvPr>
          <p:cNvSpPr/>
          <p:nvPr/>
        </p:nvSpPr>
        <p:spPr>
          <a:xfrm>
            <a:off x="9370503" y="2739007"/>
            <a:ext cx="436227" cy="1900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67986DF-8620-5000-12C7-5D7C53719442}"/>
              </a:ext>
            </a:extLst>
          </p:cNvPr>
          <p:cNvSpPr/>
          <p:nvPr/>
        </p:nvSpPr>
        <p:spPr>
          <a:xfrm>
            <a:off x="10764473" y="3494162"/>
            <a:ext cx="436227" cy="1900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Ellipse 3">
            <a:extLst>
              <a:ext uri="{FF2B5EF4-FFF2-40B4-BE49-F238E27FC236}">
                <a16:creationId xmlns:a16="http://schemas.microsoft.com/office/drawing/2014/main" id="{E68AF5D1-DB48-E564-5BB4-5C5AA86595E2}"/>
              </a:ext>
            </a:extLst>
          </p:cNvPr>
          <p:cNvSpPr/>
          <p:nvPr/>
        </p:nvSpPr>
        <p:spPr>
          <a:xfrm>
            <a:off x="1091232" y="2327221"/>
            <a:ext cx="5283665" cy="111796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On verra sur le slide suivant que </a:t>
            </a:r>
          </a:p>
          <a:p>
            <a:pPr algn="ctr"/>
            <a:r>
              <a:rPr lang="fr-FR" sz="1400" dirty="0">
                <a:solidFill>
                  <a:schemeClr val="tx1"/>
                </a:solidFill>
              </a:rPr>
              <a:t>les « fruits and </a:t>
            </a:r>
            <a:r>
              <a:rPr lang="fr-FR" sz="1400" dirty="0" err="1">
                <a:solidFill>
                  <a:schemeClr val="tx1"/>
                </a:solidFill>
              </a:rPr>
              <a:t>vegetables</a:t>
            </a:r>
            <a:r>
              <a:rPr lang="fr-FR" sz="1400" dirty="0">
                <a:solidFill>
                  <a:schemeClr val="tx1"/>
                </a:solidFill>
              </a:rPr>
              <a:t> » contiennent beaucoup mois de carbohydrates que « les </a:t>
            </a:r>
            <a:r>
              <a:rPr lang="fr-FR" sz="1400" dirty="0" err="1">
                <a:solidFill>
                  <a:schemeClr val="tx1"/>
                </a:solidFill>
              </a:rPr>
              <a:t>cereals</a:t>
            </a:r>
            <a:r>
              <a:rPr lang="fr-FR" sz="1400" dirty="0">
                <a:solidFill>
                  <a:schemeClr val="tx1"/>
                </a:solidFill>
              </a:rPr>
              <a:t> and </a:t>
            </a:r>
            <a:r>
              <a:rPr lang="fr-FR" sz="1400" dirty="0" err="1">
                <a:solidFill>
                  <a:schemeClr val="tx1"/>
                </a:solidFill>
              </a:rPr>
              <a:t>potatoes</a:t>
            </a:r>
            <a:r>
              <a:rPr lang="fr-FR" sz="1400" dirty="0">
                <a:solidFill>
                  <a:schemeClr val="tx1"/>
                </a:solidFill>
              </a:rPr>
              <a:t> »</a:t>
            </a:r>
          </a:p>
        </p:txBody>
      </p:sp>
    </p:spTree>
    <p:extLst>
      <p:ext uri="{BB962C8B-B14F-4D97-AF65-F5344CB8AC3E}">
        <p14:creationId xmlns:p14="http://schemas.microsoft.com/office/powerpoint/2010/main" val="317612749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3052</Words>
  <Application>Microsoft Office PowerPoint</Application>
  <PresentationFormat>Grand écran</PresentationFormat>
  <Paragraphs>197</Paragraphs>
  <Slides>25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Calibri</vt:lpstr>
      <vt:lpstr>Calibri Light</vt:lpstr>
      <vt:lpstr>Courier New</vt:lpstr>
      <vt:lpstr>system-ui</vt:lpstr>
      <vt:lpstr>Wingdings</vt:lpstr>
      <vt:lpstr>Thème Office</vt:lpstr>
      <vt:lpstr>Préparez des données pour un organisme de santé publique</vt:lpstr>
      <vt:lpstr>Contexte</vt:lpstr>
      <vt:lpstr>Nettoyage des données - Filtrer les features et produits</vt:lpstr>
      <vt:lpstr>Nettoyage des données -  Identifier et traiter les valeurs aberrantes</vt:lpstr>
      <vt:lpstr>Nettoyage des données -  Identifier et traiter les valeurs manquantes</vt:lpstr>
      <vt:lpstr>Analyse univariée – cible « pnns_groups_1 »</vt:lpstr>
      <vt:lpstr>Analyse univariée – feature « energy »</vt:lpstr>
      <vt:lpstr>Analyse univariée – feature « nutrition_grade_fr »</vt:lpstr>
      <vt:lpstr>Analyse multivariée – Visualiser les corrélations entre les features et la cible 1/2</vt:lpstr>
      <vt:lpstr>Analyse multivariée – Visualiser les corrélations entre les features et la cible (ANOVA) 2/2</vt:lpstr>
      <vt:lpstr>Analyse multivariée – Analyse des composantes principales (ACP) – F1/F2</vt:lpstr>
      <vt:lpstr>Analyse multivariée – Analyse des composantes principales (ACP) – F1/F5</vt:lpstr>
      <vt:lpstr>Conclusions</vt:lpstr>
      <vt:lpstr>Annexes</vt:lpstr>
      <vt:lpstr>Annexe 1 – Visualiser les distributions des features proteins et salt</vt:lpstr>
      <vt:lpstr>Annexe 2 – Visualiser les corrélations entre la feature nutrition_grade_fr et les features quantitatives</vt:lpstr>
      <vt:lpstr>Annexe 3 – Visualiser les corrélations avec la feature nutrition_grade_fr (ANOVA)</vt:lpstr>
      <vt:lpstr>Annexe 4 - Analyse multivariée – Analyse des composantes principales (ACP) 1/2</vt:lpstr>
      <vt:lpstr>Annexe 4bis - Analyse multivariée – Analyse des composantes principales (ACP) 2/2</vt:lpstr>
      <vt:lpstr>Annexe 5 - Analyse univariée – feature « proteins »</vt:lpstr>
      <vt:lpstr>Annexe 6 - Analyse univariée – feature « fat »</vt:lpstr>
      <vt:lpstr>Annexe 7 - Analyse univariée – feature « carbohydrates »</vt:lpstr>
      <vt:lpstr>Annexe 8 - Analyse univariée – feature « sugars »</vt:lpstr>
      <vt:lpstr>Annexe 9 - Analyse bivariée – feature « energy » par catégorie</vt:lpstr>
      <vt:lpstr>Annexe 10 - RGPD</vt:lpstr>
    </vt:vector>
  </TitlesOfParts>
  <Company>BNP Paribas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179231</dc:creator>
  <cp:lastModifiedBy>Ludovic CHIMIER</cp:lastModifiedBy>
  <cp:revision>6</cp:revision>
  <dcterms:created xsi:type="dcterms:W3CDTF">2024-08-09T08:01:14Z</dcterms:created>
  <dcterms:modified xsi:type="dcterms:W3CDTF">2024-10-31T09:08:01Z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a12554-321c-45c3-b2fd-7e3f55c509d9_Enabled">
    <vt:lpwstr>true</vt:lpwstr>
  </property>
  <property fmtid="{D5CDD505-2E9C-101B-9397-08002B2CF9AE}" pid="3" name="MSIP_Label_56a12554-321c-45c3-b2fd-7e3f55c509d9_SetDate">
    <vt:lpwstr>2024-08-09T08:02:16Z</vt:lpwstr>
  </property>
  <property fmtid="{D5CDD505-2E9C-101B-9397-08002B2CF9AE}" pid="4" name="MSIP_Label_56a12554-321c-45c3-b2fd-7e3f55c509d9_Method">
    <vt:lpwstr>Privileged</vt:lpwstr>
  </property>
  <property fmtid="{D5CDD505-2E9C-101B-9397-08002B2CF9AE}" pid="5" name="MSIP_Label_56a12554-321c-45c3-b2fd-7e3f55c509d9_Name">
    <vt:lpwstr>56a12554-321c-45c3-b2fd-7e3f55c509d9</vt:lpwstr>
  </property>
  <property fmtid="{D5CDD505-2E9C-101B-9397-08002B2CF9AE}" pid="6" name="MSIP_Label_56a12554-321c-45c3-b2fd-7e3f55c509d9_SiteId">
    <vt:lpwstr>614f9c25-bffa-42c7-86d8-964101f55fa2</vt:lpwstr>
  </property>
  <property fmtid="{D5CDD505-2E9C-101B-9397-08002B2CF9AE}" pid="7" name="MSIP_Label_56a12554-321c-45c3-b2fd-7e3f55c509d9_ActionId">
    <vt:lpwstr>b4d0ddef-a9a3-4d56-83f2-2a2ba29c7aa7</vt:lpwstr>
  </property>
  <property fmtid="{D5CDD505-2E9C-101B-9397-08002B2CF9AE}" pid="8" name="MSIP_Label_56a12554-321c-45c3-b2fd-7e3f55c509d9_ContentBits">
    <vt:lpwstr>0</vt:lpwstr>
  </property>
</Properties>
</file>