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72" r:id="rId8"/>
    <p:sldId id="261" r:id="rId9"/>
    <p:sldId id="263" r:id="rId10"/>
    <p:sldId id="264" r:id="rId11"/>
    <p:sldId id="265" r:id="rId12"/>
    <p:sldId id="274" r:id="rId13"/>
    <p:sldId id="275" r:id="rId14"/>
    <p:sldId id="276" r:id="rId15"/>
    <p:sldId id="277" r:id="rId16"/>
    <p:sldId id="283" r:id="rId17"/>
    <p:sldId id="278" r:id="rId18"/>
    <p:sldId id="279" r:id="rId19"/>
    <p:sldId id="280" r:id="rId20"/>
    <p:sldId id="281" r:id="rId21"/>
    <p:sldId id="282" r:id="rId22"/>
    <p:sldId id="285" r:id="rId23"/>
    <p:sldId id="267" r:id="rId24"/>
    <p:sldId id="286" r:id="rId25"/>
    <p:sldId id="287" r:id="rId26"/>
    <p:sldId id="288" r:id="rId27"/>
    <p:sldId id="268" r:id="rId28"/>
    <p:sldId id="289" r:id="rId29"/>
    <p:sldId id="290" r:id="rId30"/>
    <p:sldId id="291" r:id="rId31"/>
    <p:sldId id="292" r:id="rId32"/>
    <p:sldId id="293" r:id="rId33"/>
    <p:sldId id="294" r:id="rId34"/>
    <p:sldId id="295" r:id="rId35"/>
    <p:sldId id="296" r:id="rId36"/>
    <p:sldId id="297" r:id="rId37"/>
    <p:sldId id="298" r:id="rId38"/>
    <p:sldId id="299" r:id="rId39"/>
    <p:sldId id="270" r:id="rId40"/>
    <p:sldId id="269" r:id="rId41"/>
    <p:sldId id="271" r:id="rId42"/>
    <p:sldId id="273" r:id="rId4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166B9B-E458-4D7E-A1CB-30CB6868D095}" v="91" dt="2024-08-27T12:31:07.726"/>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MIER Ludovic" userId="f129dce7-2df2-41e5-9e14-394d56d63389" providerId="ADAL" clId="{A4166B9B-E458-4D7E-A1CB-30CB6868D095}"/>
    <pc:docChg chg="undo custSel addSld delSld modSld">
      <pc:chgData name="CHIMIER Ludovic" userId="f129dce7-2df2-41e5-9e14-394d56d63389" providerId="ADAL" clId="{A4166B9B-E458-4D7E-A1CB-30CB6868D095}" dt="2024-08-27T12:34:26.917" v="14973"/>
      <pc:docMkLst>
        <pc:docMk/>
      </pc:docMkLst>
      <pc:sldChg chg="modSp mod">
        <pc:chgData name="CHIMIER Ludovic" userId="f129dce7-2df2-41e5-9e14-394d56d63389" providerId="ADAL" clId="{A4166B9B-E458-4D7E-A1CB-30CB6868D095}" dt="2024-08-23T06:42:04.777" v="1812" actId="20577"/>
        <pc:sldMkLst>
          <pc:docMk/>
          <pc:sldMk cId="1749269492" sldId="256"/>
        </pc:sldMkLst>
        <pc:spChg chg="mod">
          <ac:chgData name="CHIMIER Ludovic" userId="f129dce7-2df2-41e5-9e14-394d56d63389" providerId="ADAL" clId="{A4166B9B-E458-4D7E-A1CB-30CB6868D095}" dt="2024-08-09T08:04:13.279" v="0"/>
          <ac:spMkLst>
            <pc:docMk/>
            <pc:sldMk cId="1749269492" sldId="256"/>
            <ac:spMk id="2" creationId="{3CF8A15A-7508-C903-5074-5747ADD05E70}"/>
          </ac:spMkLst>
        </pc:spChg>
        <pc:spChg chg="mod">
          <ac:chgData name="CHIMIER Ludovic" userId="f129dce7-2df2-41e5-9e14-394d56d63389" providerId="ADAL" clId="{A4166B9B-E458-4D7E-A1CB-30CB6868D095}" dt="2024-08-23T06:42:04.777" v="1812" actId="20577"/>
          <ac:spMkLst>
            <pc:docMk/>
            <pc:sldMk cId="1749269492" sldId="256"/>
            <ac:spMk id="3" creationId="{EEDD5F2B-A72A-5F4D-E6F0-FB013A6C75DF}"/>
          </ac:spMkLst>
        </pc:spChg>
      </pc:sldChg>
      <pc:sldChg chg="modSp new add del mod">
        <pc:chgData name="CHIMIER Ludovic" userId="f129dce7-2df2-41e5-9e14-394d56d63389" providerId="ADAL" clId="{A4166B9B-E458-4D7E-A1CB-30CB6868D095}" dt="2024-08-23T06:45:28.769" v="1916" actId="20577"/>
        <pc:sldMkLst>
          <pc:docMk/>
          <pc:sldMk cId="2793578730" sldId="257"/>
        </pc:sldMkLst>
        <pc:spChg chg="mod">
          <ac:chgData name="CHIMIER Ludovic" userId="f129dce7-2df2-41e5-9e14-394d56d63389" providerId="ADAL" clId="{A4166B9B-E458-4D7E-A1CB-30CB6868D095}" dt="2024-08-09T08:21:05.559" v="642" actId="20577"/>
          <ac:spMkLst>
            <pc:docMk/>
            <pc:sldMk cId="2793578730" sldId="257"/>
            <ac:spMk id="2" creationId="{6D3F0FC7-ECCE-7780-9F5D-20494640C37E}"/>
          </ac:spMkLst>
        </pc:spChg>
        <pc:spChg chg="mod">
          <ac:chgData name="CHIMIER Ludovic" userId="f129dce7-2df2-41e5-9e14-394d56d63389" providerId="ADAL" clId="{A4166B9B-E458-4D7E-A1CB-30CB6868D095}" dt="2024-08-23T06:45:28.769" v="1916" actId="20577"/>
          <ac:spMkLst>
            <pc:docMk/>
            <pc:sldMk cId="2793578730" sldId="257"/>
            <ac:spMk id="3" creationId="{6C2FF10F-ED6A-FC8C-61D1-9F3E9EB49309}"/>
          </ac:spMkLst>
        </pc:spChg>
      </pc:sldChg>
      <pc:sldChg chg="addSp delSp modSp add mod">
        <pc:chgData name="CHIMIER Ludovic" userId="f129dce7-2df2-41e5-9e14-394d56d63389" providerId="ADAL" clId="{A4166B9B-E458-4D7E-A1CB-30CB6868D095}" dt="2024-08-23T07:47:49.481" v="4857" actId="27636"/>
        <pc:sldMkLst>
          <pc:docMk/>
          <pc:sldMk cId="1056348432" sldId="258"/>
        </pc:sldMkLst>
        <pc:spChg chg="mod">
          <ac:chgData name="CHIMIER Ludovic" userId="f129dce7-2df2-41e5-9e14-394d56d63389" providerId="ADAL" clId="{A4166B9B-E458-4D7E-A1CB-30CB6868D095}" dt="2024-08-09T08:07:54.689" v="178" actId="313"/>
          <ac:spMkLst>
            <pc:docMk/>
            <pc:sldMk cId="1056348432" sldId="258"/>
            <ac:spMk id="2" creationId="{6D3F0FC7-ECCE-7780-9F5D-20494640C37E}"/>
          </ac:spMkLst>
        </pc:spChg>
        <pc:spChg chg="mod">
          <ac:chgData name="CHIMIER Ludovic" userId="f129dce7-2df2-41e5-9e14-394d56d63389" providerId="ADAL" clId="{A4166B9B-E458-4D7E-A1CB-30CB6868D095}" dt="2024-08-23T07:47:49.481" v="4857" actId="27636"/>
          <ac:spMkLst>
            <pc:docMk/>
            <pc:sldMk cId="1056348432" sldId="258"/>
            <ac:spMk id="3" creationId="{6C2FF10F-ED6A-FC8C-61D1-9F3E9EB49309}"/>
          </ac:spMkLst>
        </pc:spChg>
        <pc:graphicFrameChg chg="add del mod modGraphic">
          <ac:chgData name="CHIMIER Ludovic" userId="f129dce7-2df2-41e5-9e14-394d56d63389" providerId="ADAL" clId="{A4166B9B-E458-4D7E-A1CB-30CB6868D095}" dt="2024-08-09T08:17:59.123" v="533" actId="478"/>
          <ac:graphicFrameMkLst>
            <pc:docMk/>
            <pc:sldMk cId="1056348432" sldId="258"/>
            <ac:graphicFrameMk id="4" creationId="{FBD1F02C-E6E0-CEA8-2BDA-AA3A2F2ABACD}"/>
          </ac:graphicFrameMkLst>
        </pc:graphicFrameChg>
      </pc:sldChg>
      <pc:sldChg chg="modSp add del mod">
        <pc:chgData name="CHIMIER Ludovic" userId="f129dce7-2df2-41e5-9e14-394d56d63389" providerId="ADAL" clId="{A4166B9B-E458-4D7E-A1CB-30CB6868D095}" dt="2024-08-09T08:08:25.028" v="194" actId="47"/>
        <pc:sldMkLst>
          <pc:docMk/>
          <pc:sldMk cId="1073336900" sldId="259"/>
        </pc:sldMkLst>
        <pc:spChg chg="mod">
          <ac:chgData name="CHIMIER Ludovic" userId="f129dce7-2df2-41e5-9e14-394d56d63389" providerId="ADAL" clId="{A4166B9B-E458-4D7E-A1CB-30CB6868D095}" dt="2024-08-09T08:07:51.746" v="174" actId="313"/>
          <ac:spMkLst>
            <pc:docMk/>
            <pc:sldMk cId="1073336900" sldId="259"/>
            <ac:spMk id="2" creationId="{6D3F0FC7-ECCE-7780-9F5D-20494640C37E}"/>
          </ac:spMkLst>
        </pc:spChg>
      </pc:sldChg>
      <pc:sldChg chg="modSp add mod">
        <pc:chgData name="CHIMIER Ludovic" userId="f129dce7-2df2-41e5-9e14-394d56d63389" providerId="ADAL" clId="{A4166B9B-E458-4D7E-A1CB-30CB6868D095}" dt="2024-08-23T07:48:18.793" v="4862" actId="255"/>
        <pc:sldMkLst>
          <pc:docMk/>
          <pc:sldMk cId="1600494706" sldId="259"/>
        </pc:sldMkLst>
        <pc:spChg chg="mod">
          <ac:chgData name="CHIMIER Ludovic" userId="f129dce7-2df2-41e5-9e14-394d56d63389" providerId="ADAL" clId="{A4166B9B-E458-4D7E-A1CB-30CB6868D095}" dt="2024-08-09T08:19:39.160" v="593" actId="20577"/>
          <ac:spMkLst>
            <pc:docMk/>
            <pc:sldMk cId="1600494706" sldId="259"/>
            <ac:spMk id="2" creationId="{6D3F0FC7-ECCE-7780-9F5D-20494640C37E}"/>
          </ac:spMkLst>
        </pc:spChg>
        <pc:spChg chg="mod">
          <ac:chgData name="CHIMIER Ludovic" userId="f129dce7-2df2-41e5-9e14-394d56d63389" providerId="ADAL" clId="{A4166B9B-E458-4D7E-A1CB-30CB6868D095}" dt="2024-08-23T07:48:18.793" v="4862" actId="255"/>
          <ac:spMkLst>
            <pc:docMk/>
            <pc:sldMk cId="1600494706" sldId="259"/>
            <ac:spMk id="3" creationId="{6C2FF10F-ED6A-FC8C-61D1-9F3E9EB49309}"/>
          </ac:spMkLst>
        </pc:spChg>
      </pc:sldChg>
      <pc:sldChg chg="addSp delSp modSp add mod">
        <pc:chgData name="CHIMIER Ludovic" userId="f129dce7-2df2-41e5-9e14-394d56d63389" providerId="ADAL" clId="{A4166B9B-E458-4D7E-A1CB-30CB6868D095}" dt="2024-08-23T07:48:39.426" v="4864" actId="255"/>
        <pc:sldMkLst>
          <pc:docMk/>
          <pc:sldMk cId="3494969552" sldId="260"/>
        </pc:sldMkLst>
        <pc:spChg chg="mod">
          <ac:chgData name="CHIMIER Ludovic" userId="f129dce7-2df2-41e5-9e14-394d56d63389" providerId="ADAL" clId="{A4166B9B-E458-4D7E-A1CB-30CB6868D095}" dt="2024-08-23T07:29:00.329" v="3795" actId="20577"/>
          <ac:spMkLst>
            <pc:docMk/>
            <pc:sldMk cId="3494969552" sldId="260"/>
            <ac:spMk id="2" creationId="{6D3F0FC7-ECCE-7780-9F5D-20494640C37E}"/>
          </ac:spMkLst>
        </pc:spChg>
        <pc:spChg chg="mod">
          <ac:chgData name="CHIMIER Ludovic" userId="f129dce7-2df2-41e5-9e14-394d56d63389" providerId="ADAL" clId="{A4166B9B-E458-4D7E-A1CB-30CB6868D095}" dt="2024-08-23T07:48:39.426" v="4864" actId="255"/>
          <ac:spMkLst>
            <pc:docMk/>
            <pc:sldMk cId="3494969552" sldId="260"/>
            <ac:spMk id="3" creationId="{6C2FF10F-ED6A-FC8C-61D1-9F3E9EB49309}"/>
          </ac:spMkLst>
        </pc:spChg>
        <pc:spChg chg="add del">
          <ac:chgData name="CHIMIER Ludovic" userId="f129dce7-2df2-41e5-9e14-394d56d63389" providerId="ADAL" clId="{A4166B9B-E458-4D7E-A1CB-30CB6868D095}" dt="2024-08-23T07:33:49.465" v="3969" actId="478"/>
          <ac:spMkLst>
            <pc:docMk/>
            <pc:sldMk cId="3494969552" sldId="260"/>
            <ac:spMk id="6" creationId="{4B627EA2-05AC-B948-5CFA-EE7D8EBD6DF2}"/>
          </ac:spMkLst>
        </pc:spChg>
        <pc:picChg chg="add mod">
          <ac:chgData name="CHIMIER Ludovic" userId="f129dce7-2df2-41e5-9e14-394d56d63389" providerId="ADAL" clId="{A4166B9B-E458-4D7E-A1CB-30CB6868D095}" dt="2024-08-23T07:31:51.769" v="3967" actId="1076"/>
          <ac:picMkLst>
            <pc:docMk/>
            <pc:sldMk cId="3494969552" sldId="260"/>
            <ac:picMk id="5" creationId="{04C16012-FEFE-EB72-3CCE-162F6CF0D04C}"/>
          </ac:picMkLst>
        </pc:picChg>
      </pc:sldChg>
      <pc:sldChg chg="modSp add del mod">
        <pc:chgData name="CHIMIER Ludovic" userId="f129dce7-2df2-41e5-9e14-394d56d63389" providerId="ADAL" clId="{A4166B9B-E458-4D7E-A1CB-30CB6868D095}" dt="2024-08-09T08:08:26.081" v="195" actId="47"/>
        <pc:sldMkLst>
          <pc:docMk/>
          <pc:sldMk cId="4019857877" sldId="260"/>
        </pc:sldMkLst>
        <pc:spChg chg="mod">
          <ac:chgData name="CHIMIER Ludovic" userId="f129dce7-2df2-41e5-9e14-394d56d63389" providerId="ADAL" clId="{A4166B9B-E458-4D7E-A1CB-30CB6868D095}" dt="2024-08-09T08:07:48.919" v="170" actId="313"/>
          <ac:spMkLst>
            <pc:docMk/>
            <pc:sldMk cId="4019857877" sldId="260"/>
            <ac:spMk id="2" creationId="{6D3F0FC7-ECCE-7780-9F5D-20494640C37E}"/>
          </ac:spMkLst>
        </pc:spChg>
      </pc:sldChg>
      <pc:sldChg chg="addSp delSp modSp add mod">
        <pc:chgData name="CHIMIER Ludovic" userId="f129dce7-2df2-41e5-9e14-394d56d63389" providerId="ADAL" clId="{A4166B9B-E458-4D7E-A1CB-30CB6868D095}" dt="2024-08-26T07:45:42.612" v="11867" actId="20577"/>
        <pc:sldMkLst>
          <pc:docMk/>
          <pc:sldMk cId="3643518255" sldId="261"/>
        </pc:sldMkLst>
        <pc:spChg chg="mod">
          <ac:chgData name="CHIMIER Ludovic" userId="f129dce7-2df2-41e5-9e14-394d56d63389" providerId="ADAL" clId="{A4166B9B-E458-4D7E-A1CB-30CB6868D095}" dt="2024-08-09T08:31:10.132" v="1542" actId="20577"/>
          <ac:spMkLst>
            <pc:docMk/>
            <pc:sldMk cId="3643518255" sldId="261"/>
            <ac:spMk id="2" creationId="{6D3F0FC7-ECCE-7780-9F5D-20494640C37E}"/>
          </ac:spMkLst>
        </pc:spChg>
        <pc:spChg chg="del mod">
          <ac:chgData name="CHIMIER Ludovic" userId="f129dce7-2df2-41e5-9e14-394d56d63389" providerId="ADAL" clId="{A4166B9B-E458-4D7E-A1CB-30CB6868D095}" dt="2024-08-09T08:25:26.715" v="794" actId="478"/>
          <ac:spMkLst>
            <pc:docMk/>
            <pc:sldMk cId="3643518255" sldId="261"/>
            <ac:spMk id="3" creationId="{6C2FF10F-ED6A-FC8C-61D1-9F3E9EB49309}"/>
          </ac:spMkLst>
        </pc:spChg>
        <pc:spChg chg="add del mod">
          <ac:chgData name="CHIMIER Ludovic" userId="f129dce7-2df2-41e5-9e14-394d56d63389" providerId="ADAL" clId="{A4166B9B-E458-4D7E-A1CB-30CB6868D095}" dt="2024-08-09T08:25:28.670" v="795" actId="478"/>
          <ac:spMkLst>
            <pc:docMk/>
            <pc:sldMk cId="3643518255" sldId="261"/>
            <ac:spMk id="5" creationId="{6B7F3539-17B7-0FC9-1095-F544C91BBBBB}"/>
          </ac:spMkLst>
        </pc:spChg>
        <pc:spChg chg="add mod">
          <ac:chgData name="CHIMIER Ludovic" userId="f129dce7-2df2-41e5-9e14-394d56d63389" providerId="ADAL" clId="{A4166B9B-E458-4D7E-A1CB-30CB6868D095}" dt="2024-08-26T07:45:42.612" v="11867" actId="20577"/>
          <ac:spMkLst>
            <pc:docMk/>
            <pc:sldMk cId="3643518255" sldId="261"/>
            <ac:spMk id="6" creationId="{59DB4C32-ED24-5CEF-F074-3FB6892DCBF2}"/>
          </ac:spMkLst>
        </pc:spChg>
      </pc:sldChg>
      <pc:sldChg chg="modSp add mod">
        <pc:chgData name="CHIMIER Ludovic" userId="f129dce7-2df2-41e5-9e14-394d56d63389" providerId="ADAL" clId="{A4166B9B-E458-4D7E-A1CB-30CB6868D095}" dt="2024-08-09T08:23:52.142" v="745" actId="20577"/>
        <pc:sldMkLst>
          <pc:docMk/>
          <pc:sldMk cId="832882711" sldId="262"/>
        </pc:sldMkLst>
        <pc:spChg chg="mod">
          <ac:chgData name="CHIMIER Ludovic" userId="f129dce7-2df2-41e5-9e14-394d56d63389" providerId="ADAL" clId="{A4166B9B-E458-4D7E-A1CB-30CB6868D095}" dt="2024-08-09T08:22:06.983" v="704" actId="20577"/>
          <ac:spMkLst>
            <pc:docMk/>
            <pc:sldMk cId="832882711" sldId="262"/>
            <ac:spMk id="2" creationId="{6D3F0FC7-ECCE-7780-9F5D-20494640C37E}"/>
          </ac:spMkLst>
        </pc:spChg>
        <pc:spChg chg="mod">
          <ac:chgData name="CHIMIER Ludovic" userId="f129dce7-2df2-41e5-9e14-394d56d63389" providerId="ADAL" clId="{A4166B9B-E458-4D7E-A1CB-30CB6868D095}" dt="2024-08-09T08:23:52.142" v="745" actId="20577"/>
          <ac:spMkLst>
            <pc:docMk/>
            <pc:sldMk cId="832882711" sldId="262"/>
            <ac:spMk id="3" creationId="{6C2FF10F-ED6A-FC8C-61D1-9F3E9EB49309}"/>
          </ac:spMkLst>
        </pc:spChg>
      </pc:sldChg>
      <pc:sldChg chg="modSp new del mod">
        <pc:chgData name="CHIMIER Ludovic" userId="f129dce7-2df2-41e5-9e14-394d56d63389" providerId="ADAL" clId="{A4166B9B-E458-4D7E-A1CB-30CB6868D095}" dt="2024-08-09T08:21:58.981" v="694" actId="47"/>
        <pc:sldMkLst>
          <pc:docMk/>
          <pc:sldMk cId="2765724801" sldId="262"/>
        </pc:sldMkLst>
        <pc:spChg chg="mod">
          <ac:chgData name="CHIMIER Ludovic" userId="f129dce7-2df2-41e5-9e14-394d56d63389" providerId="ADAL" clId="{A4166B9B-E458-4D7E-A1CB-30CB6868D095}" dt="2024-08-09T08:21:50.413" v="691" actId="20577"/>
          <ac:spMkLst>
            <pc:docMk/>
            <pc:sldMk cId="2765724801" sldId="262"/>
            <ac:spMk id="2" creationId="{EC6E2FE3-736B-8FC6-656D-4E4BDD33A7B3}"/>
          </ac:spMkLst>
        </pc:spChg>
      </pc:sldChg>
      <pc:sldChg chg="addSp delSp modSp add mod">
        <pc:chgData name="CHIMIER Ludovic" userId="f129dce7-2df2-41e5-9e14-394d56d63389" providerId="ADAL" clId="{A4166B9B-E458-4D7E-A1CB-30CB6868D095}" dt="2024-08-23T08:41:33.625" v="6321" actId="14"/>
        <pc:sldMkLst>
          <pc:docMk/>
          <pc:sldMk cId="3746568045" sldId="263"/>
        </pc:sldMkLst>
        <pc:spChg chg="mod">
          <ac:chgData name="CHIMIER Ludovic" userId="f129dce7-2df2-41e5-9e14-394d56d63389" providerId="ADAL" clId="{A4166B9B-E458-4D7E-A1CB-30CB6868D095}" dt="2024-08-23T08:22:25.410" v="5259" actId="255"/>
          <ac:spMkLst>
            <pc:docMk/>
            <pc:sldMk cId="3746568045" sldId="263"/>
            <ac:spMk id="2" creationId="{6D3F0FC7-ECCE-7780-9F5D-20494640C37E}"/>
          </ac:spMkLst>
        </pc:spChg>
        <pc:spChg chg="mod">
          <ac:chgData name="CHIMIER Ludovic" userId="f129dce7-2df2-41e5-9e14-394d56d63389" providerId="ADAL" clId="{A4166B9B-E458-4D7E-A1CB-30CB6868D095}" dt="2024-08-23T08:41:33.625" v="6321" actId="14"/>
          <ac:spMkLst>
            <pc:docMk/>
            <pc:sldMk cId="3746568045" sldId="263"/>
            <ac:spMk id="3" creationId="{6C2FF10F-ED6A-FC8C-61D1-9F3E9EB49309}"/>
          </ac:spMkLst>
        </pc:spChg>
        <pc:spChg chg="add del">
          <ac:chgData name="CHIMIER Ludovic" userId="f129dce7-2df2-41e5-9e14-394d56d63389" providerId="ADAL" clId="{A4166B9B-E458-4D7E-A1CB-30CB6868D095}" dt="2024-08-23T08:36:46.304" v="6036" actId="478"/>
          <ac:spMkLst>
            <pc:docMk/>
            <pc:sldMk cId="3746568045" sldId="263"/>
            <ac:spMk id="4" creationId="{74A7CFBA-4E24-E34B-4576-E7A255FC8F5F}"/>
          </ac:spMkLst>
        </pc:spChg>
        <pc:spChg chg="add del">
          <ac:chgData name="CHIMIER Ludovic" userId="f129dce7-2df2-41e5-9e14-394d56d63389" providerId="ADAL" clId="{A4166B9B-E458-4D7E-A1CB-30CB6868D095}" dt="2024-08-23T08:36:50.219" v="6039" actId="22"/>
          <ac:spMkLst>
            <pc:docMk/>
            <pc:sldMk cId="3746568045" sldId="263"/>
            <ac:spMk id="6" creationId="{5D5893D1-4C23-27BC-2E70-AD729C3F9239}"/>
          </ac:spMkLst>
        </pc:spChg>
        <pc:picChg chg="add mod">
          <ac:chgData name="CHIMIER Ludovic" userId="f129dce7-2df2-41e5-9e14-394d56d63389" providerId="ADAL" clId="{A4166B9B-E458-4D7E-A1CB-30CB6868D095}" dt="2024-08-23T08:40:57.803" v="6319" actId="14100"/>
          <ac:picMkLst>
            <pc:docMk/>
            <pc:sldMk cId="3746568045" sldId="263"/>
            <ac:picMk id="8" creationId="{520A64FB-3CD1-C96F-012A-00833662DC77}"/>
          </ac:picMkLst>
        </pc:picChg>
      </pc:sldChg>
      <pc:sldChg chg="addSp modSp add mod">
        <pc:chgData name="CHIMIER Ludovic" userId="f129dce7-2df2-41e5-9e14-394d56d63389" providerId="ADAL" clId="{A4166B9B-E458-4D7E-A1CB-30CB6868D095}" dt="2024-08-23T08:46:59.301" v="6578" actId="20577"/>
        <pc:sldMkLst>
          <pc:docMk/>
          <pc:sldMk cId="1795554529" sldId="264"/>
        </pc:sldMkLst>
        <pc:spChg chg="mod">
          <ac:chgData name="CHIMIER Ludovic" userId="f129dce7-2df2-41e5-9e14-394d56d63389" providerId="ADAL" clId="{A4166B9B-E458-4D7E-A1CB-30CB6868D095}" dt="2024-08-23T08:44:05.350" v="6351" actId="14100"/>
          <ac:spMkLst>
            <pc:docMk/>
            <pc:sldMk cId="1795554529" sldId="264"/>
            <ac:spMk id="2" creationId="{6D3F0FC7-ECCE-7780-9F5D-20494640C37E}"/>
          </ac:spMkLst>
        </pc:spChg>
        <pc:spChg chg="mod">
          <ac:chgData name="CHIMIER Ludovic" userId="f129dce7-2df2-41e5-9e14-394d56d63389" providerId="ADAL" clId="{A4166B9B-E458-4D7E-A1CB-30CB6868D095}" dt="2024-08-23T08:46:59.301" v="6578" actId="20577"/>
          <ac:spMkLst>
            <pc:docMk/>
            <pc:sldMk cId="1795554529" sldId="264"/>
            <ac:spMk id="3" creationId="{6C2FF10F-ED6A-FC8C-61D1-9F3E9EB49309}"/>
          </ac:spMkLst>
        </pc:spChg>
        <pc:picChg chg="add mod">
          <ac:chgData name="CHIMIER Ludovic" userId="f129dce7-2df2-41e5-9e14-394d56d63389" providerId="ADAL" clId="{A4166B9B-E458-4D7E-A1CB-30CB6868D095}" dt="2024-08-23T08:45:26.611" v="6452" actId="1076"/>
          <ac:picMkLst>
            <pc:docMk/>
            <pc:sldMk cId="1795554529" sldId="264"/>
            <ac:picMk id="5" creationId="{A467034D-C0E3-29E5-2E43-A70DFD0C42D9}"/>
          </ac:picMkLst>
        </pc:picChg>
      </pc:sldChg>
      <pc:sldChg chg="addSp delSp modSp add mod">
        <pc:chgData name="CHIMIER Ludovic" userId="f129dce7-2df2-41e5-9e14-394d56d63389" providerId="ADAL" clId="{A4166B9B-E458-4D7E-A1CB-30CB6868D095}" dt="2024-08-23T09:26:36.482" v="6753" actId="478"/>
        <pc:sldMkLst>
          <pc:docMk/>
          <pc:sldMk cId="2856755387" sldId="265"/>
        </pc:sldMkLst>
        <pc:spChg chg="mod">
          <ac:chgData name="CHIMIER Ludovic" userId="f129dce7-2df2-41e5-9e14-394d56d63389" providerId="ADAL" clId="{A4166B9B-E458-4D7E-A1CB-30CB6868D095}" dt="2024-08-23T09:18:08.132" v="6680" actId="20577"/>
          <ac:spMkLst>
            <pc:docMk/>
            <pc:sldMk cId="2856755387" sldId="265"/>
            <ac:spMk id="2" creationId="{6D3F0FC7-ECCE-7780-9F5D-20494640C37E}"/>
          </ac:spMkLst>
        </pc:spChg>
        <pc:spChg chg="mod">
          <ac:chgData name="CHIMIER Ludovic" userId="f129dce7-2df2-41e5-9e14-394d56d63389" providerId="ADAL" clId="{A4166B9B-E458-4D7E-A1CB-30CB6868D095}" dt="2024-08-23T09:16:48.433" v="6674" actId="20577"/>
          <ac:spMkLst>
            <pc:docMk/>
            <pc:sldMk cId="2856755387" sldId="265"/>
            <ac:spMk id="3" creationId="{6C2FF10F-ED6A-FC8C-61D1-9F3E9EB49309}"/>
          </ac:spMkLst>
        </pc:spChg>
        <pc:spChg chg="add del mod">
          <ac:chgData name="CHIMIER Ludovic" userId="f129dce7-2df2-41e5-9e14-394d56d63389" providerId="ADAL" clId="{A4166B9B-E458-4D7E-A1CB-30CB6868D095}" dt="2024-08-23T09:26:36.482" v="6753" actId="478"/>
          <ac:spMkLst>
            <pc:docMk/>
            <pc:sldMk cId="2856755387" sldId="265"/>
            <ac:spMk id="6" creationId="{E0D880C5-0FAF-67AF-4594-836A3C61E4A4}"/>
          </ac:spMkLst>
        </pc:spChg>
        <pc:picChg chg="add mod">
          <ac:chgData name="CHIMIER Ludovic" userId="f129dce7-2df2-41e5-9e14-394d56d63389" providerId="ADAL" clId="{A4166B9B-E458-4D7E-A1CB-30CB6868D095}" dt="2024-08-23T09:26:13.746" v="6751" actId="1076"/>
          <ac:picMkLst>
            <pc:docMk/>
            <pc:sldMk cId="2856755387" sldId="265"/>
            <ac:picMk id="5" creationId="{50173023-6679-D40D-81B0-B3A7D977CA34}"/>
          </ac:picMkLst>
        </pc:picChg>
      </pc:sldChg>
      <pc:sldChg chg="modSp add del mod">
        <pc:chgData name="CHIMIER Ludovic" userId="f129dce7-2df2-41e5-9e14-394d56d63389" providerId="ADAL" clId="{A4166B9B-E458-4D7E-A1CB-30CB6868D095}" dt="2024-08-23T11:45:49.834" v="6754" actId="47"/>
        <pc:sldMkLst>
          <pc:docMk/>
          <pc:sldMk cId="1274637512" sldId="266"/>
        </pc:sldMkLst>
        <pc:spChg chg="mod">
          <ac:chgData name="CHIMIER Ludovic" userId="f129dce7-2df2-41e5-9e14-394d56d63389" providerId="ADAL" clId="{A4166B9B-E458-4D7E-A1CB-30CB6868D095}" dt="2024-08-09T08:36:10.386" v="1766" actId="20577"/>
          <ac:spMkLst>
            <pc:docMk/>
            <pc:sldMk cId="1274637512" sldId="266"/>
            <ac:spMk id="2" creationId="{6D3F0FC7-ECCE-7780-9F5D-20494640C37E}"/>
          </ac:spMkLst>
        </pc:spChg>
      </pc:sldChg>
      <pc:sldChg chg="addSp modSp add mod">
        <pc:chgData name="CHIMIER Ludovic" userId="f129dce7-2df2-41e5-9e14-394d56d63389" providerId="ADAL" clId="{A4166B9B-E458-4D7E-A1CB-30CB6868D095}" dt="2024-08-26T07:40:09.087" v="11373" actId="20577"/>
        <pc:sldMkLst>
          <pc:docMk/>
          <pc:sldMk cId="3729923419" sldId="267"/>
        </pc:sldMkLst>
        <pc:spChg chg="mod">
          <ac:chgData name="CHIMIER Ludovic" userId="f129dce7-2df2-41e5-9e14-394d56d63389" providerId="ADAL" clId="{A4166B9B-E458-4D7E-A1CB-30CB6868D095}" dt="2024-08-09T08:36:29.416" v="1779" actId="20577"/>
          <ac:spMkLst>
            <pc:docMk/>
            <pc:sldMk cId="3729923419" sldId="267"/>
            <ac:spMk id="2" creationId="{6D3F0FC7-ECCE-7780-9F5D-20494640C37E}"/>
          </ac:spMkLst>
        </pc:spChg>
        <pc:spChg chg="mod">
          <ac:chgData name="CHIMIER Ludovic" userId="f129dce7-2df2-41e5-9e14-394d56d63389" providerId="ADAL" clId="{A4166B9B-E458-4D7E-A1CB-30CB6868D095}" dt="2024-08-26T07:32:38.890" v="10882" actId="5793"/>
          <ac:spMkLst>
            <pc:docMk/>
            <pc:sldMk cId="3729923419" sldId="267"/>
            <ac:spMk id="3" creationId="{6C2FF10F-ED6A-FC8C-61D1-9F3E9EB49309}"/>
          </ac:spMkLst>
        </pc:spChg>
        <pc:spChg chg="add mod">
          <ac:chgData name="CHIMIER Ludovic" userId="f129dce7-2df2-41e5-9e14-394d56d63389" providerId="ADAL" clId="{A4166B9B-E458-4D7E-A1CB-30CB6868D095}" dt="2024-08-26T07:40:09.087" v="11373" actId="20577"/>
          <ac:spMkLst>
            <pc:docMk/>
            <pc:sldMk cId="3729923419" sldId="267"/>
            <ac:spMk id="4" creationId="{B34FC569-D2D3-C071-AB11-A6304F3A2E40}"/>
          </ac:spMkLst>
        </pc:spChg>
        <pc:picChg chg="add mod">
          <ac:chgData name="CHIMIER Ludovic" userId="f129dce7-2df2-41e5-9e14-394d56d63389" providerId="ADAL" clId="{A4166B9B-E458-4D7E-A1CB-30CB6868D095}" dt="2024-08-26T07:32:19.106" v="10877" actId="1076"/>
          <ac:picMkLst>
            <pc:docMk/>
            <pc:sldMk cId="3729923419" sldId="267"/>
            <ac:picMk id="6" creationId="{7DC2D15A-7040-381B-3552-D816460E2585}"/>
          </ac:picMkLst>
        </pc:picChg>
      </pc:sldChg>
      <pc:sldChg chg="modSp add mod">
        <pc:chgData name="CHIMIER Ludovic" userId="f129dce7-2df2-41e5-9e14-394d56d63389" providerId="ADAL" clId="{A4166B9B-E458-4D7E-A1CB-30CB6868D095}" dt="2024-08-27T07:50:22.012" v="13190" actId="27636"/>
        <pc:sldMkLst>
          <pc:docMk/>
          <pc:sldMk cId="2143571354" sldId="268"/>
        </pc:sldMkLst>
        <pc:spChg chg="mod">
          <ac:chgData name="CHIMIER Ludovic" userId="f129dce7-2df2-41e5-9e14-394d56d63389" providerId="ADAL" clId="{A4166B9B-E458-4D7E-A1CB-30CB6868D095}" dt="2024-08-26T07:51:07.334" v="12145" actId="20577"/>
          <ac:spMkLst>
            <pc:docMk/>
            <pc:sldMk cId="2143571354" sldId="268"/>
            <ac:spMk id="2" creationId="{6D3F0FC7-ECCE-7780-9F5D-20494640C37E}"/>
          </ac:spMkLst>
        </pc:spChg>
        <pc:spChg chg="mod">
          <ac:chgData name="CHIMIER Ludovic" userId="f129dce7-2df2-41e5-9e14-394d56d63389" providerId="ADAL" clId="{A4166B9B-E458-4D7E-A1CB-30CB6868D095}" dt="2024-08-27T07:50:22.012" v="13190" actId="27636"/>
          <ac:spMkLst>
            <pc:docMk/>
            <pc:sldMk cId="2143571354" sldId="268"/>
            <ac:spMk id="3" creationId="{6C2FF10F-ED6A-FC8C-61D1-9F3E9EB49309}"/>
          </ac:spMkLst>
        </pc:spChg>
      </pc:sldChg>
      <pc:sldChg chg="addSp delSp modSp add mod">
        <pc:chgData name="CHIMIER Ludovic" userId="f129dce7-2df2-41e5-9e14-394d56d63389" providerId="ADAL" clId="{A4166B9B-E458-4D7E-A1CB-30CB6868D095}" dt="2024-08-23T07:12:34.899" v="3498" actId="1076"/>
        <pc:sldMkLst>
          <pc:docMk/>
          <pc:sldMk cId="1147985309" sldId="269"/>
        </pc:sldMkLst>
        <pc:spChg chg="mod">
          <ac:chgData name="CHIMIER Ludovic" userId="f129dce7-2df2-41e5-9e14-394d56d63389" providerId="ADAL" clId="{A4166B9B-E458-4D7E-A1CB-30CB6868D095}" dt="2024-08-23T06:51:09.532" v="2249" actId="20577"/>
          <ac:spMkLst>
            <pc:docMk/>
            <pc:sldMk cId="1147985309" sldId="269"/>
            <ac:spMk id="2" creationId="{6D3F0FC7-ECCE-7780-9F5D-20494640C37E}"/>
          </ac:spMkLst>
        </pc:spChg>
        <pc:spChg chg="del">
          <ac:chgData name="CHIMIER Ludovic" userId="f129dce7-2df2-41e5-9e14-394d56d63389" providerId="ADAL" clId="{A4166B9B-E458-4D7E-A1CB-30CB6868D095}" dt="2024-08-23T06:51:13.866" v="2250" actId="478"/>
          <ac:spMkLst>
            <pc:docMk/>
            <pc:sldMk cId="1147985309" sldId="269"/>
            <ac:spMk id="3" creationId="{6C2FF10F-ED6A-FC8C-61D1-9F3E9EB49309}"/>
          </ac:spMkLst>
        </pc:spChg>
        <pc:spChg chg="add del mod">
          <ac:chgData name="CHIMIER Ludovic" userId="f129dce7-2df2-41e5-9e14-394d56d63389" providerId="ADAL" clId="{A4166B9B-E458-4D7E-A1CB-30CB6868D095}" dt="2024-08-23T06:51:18.530" v="2251" actId="478"/>
          <ac:spMkLst>
            <pc:docMk/>
            <pc:sldMk cId="1147985309" sldId="269"/>
            <ac:spMk id="5" creationId="{BF634067-6911-9AA9-A1F0-67E768ADDF39}"/>
          </ac:spMkLst>
        </pc:spChg>
        <pc:picChg chg="add del mod">
          <ac:chgData name="CHIMIER Ludovic" userId="f129dce7-2df2-41e5-9e14-394d56d63389" providerId="ADAL" clId="{A4166B9B-E458-4D7E-A1CB-30CB6868D095}" dt="2024-08-23T07:12:04.653" v="3496" actId="478"/>
          <ac:picMkLst>
            <pc:docMk/>
            <pc:sldMk cId="1147985309" sldId="269"/>
            <ac:picMk id="7" creationId="{C993D6F3-164A-45D2-6F43-210B1DFBEE55}"/>
          </ac:picMkLst>
        </pc:picChg>
        <pc:picChg chg="add mod">
          <ac:chgData name="CHIMIER Ludovic" userId="f129dce7-2df2-41e5-9e14-394d56d63389" providerId="ADAL" clId="{A4166B9B-E458-4D7E-A1CB-30CB6868D095}" dt="2024-08-23T07:12:34.899" v="3498" actId="1076"/>
          <ac:picMkLst>
            <pc:docMk/>
            <pc:sldMk cId="1147985309" sldId="269"/>
            <ac:picMk id="9" creationId="{F58B2E92-FAFA-0E79-5C77-9EB4202ACF53}"/>
          </ac:picMkLst>
        </pc:picChg>
      </pc:sldChg>
      <pc:sldChg chg="delSp modSp new mod">
        <pc:chgData name="CHIMIER Ludovic" userId="f129dce7-2df2-41e5-9e14-394d56d63389" providerId="ADAL" clId="{A4166B9B-E458-4D7E-A1CB-30CB6868D095}" dt="2024-08-23T06:50:38.283" v="2166" actId="1076"/>
        <pc:sldMkLst>
          <pc:docMk/>
          <pc:sldMk cId="253105006" sldId="270"/>
        </pc:sldMkLst>
        <pc:spChg chg="mod">
          <ac:chgData name="CHIMIER Ludovic" userId="f129dce7-2df2-41e5-9e14-394d56d63389" providerId="ADAL" clId="{A4166B9B-E458-4D7E-A1CB-30CB6868D095}" dt="2024-08-23T06:50:38.283" v="2166" actId="1076"/>
          <ac:spMkLst>
            <pc:docMk/>
            <pc:sldMk cId="253105006" sldId="270"/>
            <ac:spMk id="2" creationId="{03FFD568-1351-A7FC-B4DA-A030EB9EBC77}"/>
          </ac:spMkLst>
        </pc:spChg>
        <pc:spChg chg="del">
          <ac:chgData name="CHIMIER Ludovic" userId="f129dce7-2df2-41e5-9e14-394d56d63389" providerId="ADAL" clId="{A4166B9B-E458-4D7E-A1CB-30CB6868D095}" dt="2024-08-23T06:50:23.534" v="2163" actId="478"/>
          <ac:spMkLst>
            <pc:docMk/>
            <pc:sldMk cId="253105006" sldId="270"/>
            <ac:spMk id="3" creationId="{F60BC979-47FA-4AF7-2C02-8D65FC40658F}"/>
          </ac:spMkLst>
        </pc:spChg>
      </pc:sldChg>
      <pc:sldChg chg="addSp delSp modSp add mod">
        <pc:chgData name="CHIMIER Ludovic" userId="f129dce7-2df2-41e5-9e14-394d56d63389" providerId="ADAL" clId="{A4166B9B-E458-4D7E-A1CB-30CB6868D095}" dt="2024-08-23T07:12:00.060" v="3495" actId="14100"/>
        <pc:sldMkLst>
          <pc:docMk/>
          <pc:sldMk cId="3990571920" sldId="271"/>
        </pc:sldMkLst>
        <pc:spChg chg="mod">
          <ac:chgData name="CHIMIER Ludovic" userId="f129dce7-2df2-41e5-9e14-394d56d63389" providerId="ADAL" clId="{A4166B9B-E458-4D7E-A1CB-30CB6868D095}" dt="2024-08-23T07:11:41.637" v="3491" actId="20577"/>
          <ac:spMkLst>
            <pc:docMk/>
            <pc:sldMk cId="3990571920" sldId="271"/>
            <ac:spMk id="2" creationId="{6D3F0FC7-ECCE-7780-9F5D-20494640C37E}"/>
          </ac:spMkLst>
        </pc:spChg>
        <pc:picChg chg="add mod">
          <ac:chgData name="CHIMIER Ludovic" userId="f129dce7-2df2-41e5-9e14-394d56d63389" providerId="ADAL" clId="{A4166B9B-E458-4D7E-A1CB-30CB6868D095}" dt="2024-08-23T07:12:00.060" v="3495" actId="14100"/>
          <ac:picMkLst>
            <pc:docMk/>
            <pc:sldMk cId="3990571920" sldId="271"/>
            <ac:picMk id="4" creationId="{FB36C2B5-AA5A-2935-7F25-7D04036667F8}"/>
          </ac:picMkLst>
        </pc:picChg>
        <pc:picChg chg="del">
          <ac:chgData name="CHIMIER Ludovic" userId="f129dce7-2df2-41e5-9e14-394d56d63389" providerId="ADAL" clId="{A4166B9B-E458-4D7E-A1CB-30CB6868D095}" dt="2024-08-23T07:11:43.359" v="3492" actId="478"/>
          <ac:picMkLst>
            <pc:docMk/>
            <pc:sldMk cId="3990571920" sldId="271"/>
            <ac:picMk id="7" creationId="{C993D6F3-164A-45D2-6F43-210B1DFBEE55}"/>
          </ac:picMkLst>
        </pc:picChg>
      </pc:sldChg>
      <pc:sldChg chg="modSp add mod">
        <pc:chgData name="CHIMIER Ludovic" userId="f129dce7-2df2-41e5-9e14-394d56d63389" providerId="ADAL" clId="{A4166B9B-E458-4D7E-A1CB-30CB6868D095}" dt="2024-08-23T07:49:56.275" v="4867" actId="255"/>
        <pc:sldMkLst>
          <pc:docMk/>
          <pc:sldMk cId="2523244118" sldId="272"/>
        </pc:sldMkLst>
        <pc:spChg chg="mod">
          <ac:chgData name="CHIMIER Ludovic" userId="f129dce7-2df2-41e5-9e14-394d56d63389" providerId="ADAL" clId="{A4166B9B-E458-4D7E-A1CB-30CB6868D095}" dt="2024-08-23T07:28:55.912" v="3791" actId="20577"/>
          <ac:spMkLst>
            <pc:docMk/>
            <pc:sldMk cId="2523244118" sldId="272"/>
            <ac:spMk id="2" creationId="{6D3F0FC7-ECCE-7780-9F5D-20494640C37E}"/>
          </ac:spMkLst>
        </pc:spChg>
        <pc:spChg chg="mod">
          <ac:chgData name="CHIMIER Ludovic" userId="f129dce7-2df2-41e5-9e14-394d56d63389" providerId="ADAL" clId="{A4166B9B-E458-4D7E-A1CB-30CB6868D095}" dt="2024-08-23T07:49:56.275" v="4867" actId="255"/>
          <ac:spMkLst>
            <pc:docMk/>
            <pc:sldMk cId="2523244118" sldId="272"/>
            <ac:spMk id="3" creationId="{6C2FF10F-ED6A-FC8C-61D1-9F3E9EB49309}"/>
          </ac:spMkLst>
        </pc:spChg>
      </pc:sldChg>
      <pc:sldChg chg="addSp delSp modSp add mod">
        <pc:chgData name="CHIMIER Ludovic" userId="f129dce7-2df2-41e5-9e14-394d56d63389" providerId="ADAL" clId="{A4166B9B-E458-4D7E-A1CB-30CB6868D095}" dt="2024-08-23T08:31:01.348" v="5591" actId="1076"/>
        <pc:sldMkLst>
          <pc:docMk/>
          <pc:sldMk cId="826616088" sldId="273"/>
        </pc:sldMkLst>
        <pc:spChg chg="mod">
          <ac:chgData name="CHIMIER Ludovic" userId="f129dce7-2df2-41e5-9e14-394d56d63389" providerId="ADAL" clId="{A4166B9B-E458-4D7E-A1CB-30CB6868D095}" dt="2024-08-23T08:30:53.211" v="5587" actId="20577"/>
          <ac:spMkLst>
            <pc:docMk/>
            <pc:sldMk cId="826616088" sldId="273"/>
            <ac:spMk id="2" creationId="{6D3F0FC7-ECCE-7780-9F5D-20494640C37E}"/>
          </ac:spMkLst>
        </pc:spChg>
        <pc:picChg chg="del">
          <ac:chgData name="CHIMIER Ludovic" userId="f129dce7-2df2-41e5-9e14-394d56d63389" providerId="ADAL" clId="{A4166B9B-E458-4D7E-A1CB-30CB6868D095}" dt="2024-08-23T08:29:51.967" v="5582" actId="478"/>
          <ac:picMkLst>
            <pc:docMk/>
            <pc:sldMk cId="826616088" sldId="273"/>
            <ac:picMk id="4" creationId="{FB36C2B5-AA5A-2935-7F25-7D04036667F8}"/>
          </ac:picMkLst>
        </pc:picChg>
        <pc:picChg chg="add mod">
          <ac:chgData name="CHIMIER Ludovic" userId="f129dce7-2df2-41e5-9e14-394d56d63389" providerId="ADAL" clId="{A4166B9B-E458-4D7E-A1CB-30CB6868D095}" dt="2024-08-23T08:31:01.348" v="5591" actId="1076"/>
          <ac:picMkLst>
            <pc:docMk/>
            <pc:sldMk cId="826616088" sldId="273"/>
            <ac:picMk id="5" creationId="{1D610A56-B188-EEE2-E52E-F2891535BFF4}"/>
          </ac:picMkLst>
        </pc:picChg>
      </pc:sldChg>
      <pc:sldChg chg="addSp delSp modSp add mod">
        <pc:chgData name="CHIMIER Ludovic" userId="f129dce7-2df2-41e5-9e14-394d56d63389" providerId="ADAL" clId="{A4166B9B-E458-4D7E-A1CB-30CB6868D095}" dt="2024-08-23T11:49:34.487" v="6932" actId="27636"/>
        <pc:sldMkLst>
          <pc:docMk/>
          <pc:sldMk cId="1735837157" sldId="274"/>
        </pc:sldMkLst>
        <pc:spChg chg="mod">
          <ac:chgData name="CHIMIER Ludovic" userId="f129dce7-2df2-41e5-9e14-394d56d63389" providerId="ADAL" clId="{A4166B9B-E458-4D7E-A1CB-30CB6868D095}" dt="2024-08-23T09:18:28.811" v="6683" actId="20577"/>
          <ac:spMkLst>
            <pc:docMk/>
            <pc:sldMk cId="1735837157" sldId="274"/>
            <ac:spMk id="2" creationId="{6D3F0FC7-ECCE-7780-9F5D-20494640C37E}"/>
          </ac:spMkLst>
        </pc:spChg>
        <pc:spChg chg="mod">
          <ac:chgData name="CHIMIER Ludovic" userId="f129dce7-2df2-41e5-9e14-394d56d63389" providerId="ADAL" clId="{A4166B9B-E458-4D7E-A1CB-30CB6868D095}" dt="2024-08-23T11:49:34.487" v="6932" actId="27636"/>
          <ac:spMkLst>
            <pc:docMk/>
            <pc:sldMk cId="1735837157" sldId="274"/>
            <ac:spMk id="3" creationId="{6C2FF10F-ED6A-FC8C-61D1-9F3E9EB49309}"/>
          </ac:spMkLst>
        </pc:spChg>
        <pc:picChg chg="del">
          <ac:chgData name="CHIMIER Ludovic" userId="f129dce7-2df2-41e5-9e14-394d56d63389" providerId="ADAL" clId="{A4166B9B-E458-4D7E-A1CB-30CB6868D095}" dt="2024-08-23T09:18:31.182" v="6684" actId="478"/>
          <ac:picMkLst>
            <pc:docMk/>
            <pc:sldMk cId="1735837157" sldId="274"/>
            <ac:picMk id="5" creationId="{50173023-6679-D40D-81B0-B3A7D977CA34}"/>
          </ac:picMkLst>
        </pc:picChg>
        <pc:picChg chg="add mod">
          <ac:chgData name="CHIMIER Ludovic" userId="f129dce7-2df2-41e5-9e14-394d56d63389" providerId="ADAL" clId="{A4166B9B-E458-4D7E-A1CB-30CB6868D095}" dt="2024-08-23T09:19:14.754" v="6689" actId="1076"/>
          <ac:picMkLst>
            <pc:docMk/>
            <pc:sldMk cId="1735837157" sldId="274"/>
            <ac:picMk id="6" creationId="{E7B52189-4711-9F28-0B15-1178278759BB}"/>
          </ac:picMkLst>
        </pc:picChg>
      </pc:sldChg>
      <pc:sldChg chg="addSp delSp modSp add mod">
        <pc:chgData name="CHIMIER Ludovic" userId="f129dce7-2df2-41e5-9e14-394d56d63389" providerId="ADAL" clId="{A4166B9B-E458-4D7E-A1CB-30CB6868D095}" dt="2024-08-23T11:46:25.849" v="6777" actId="20577"/>
        <pc:sldMkLst>
          <pc:docMk/>
          <pc:sldMk cId="2298598358" sldId="275"/>
        </pc:sldMkLst>
        <pc:spChg chg="mod">
          <ac:chgData name="CHIMIER Ludovic" userId="f129dce7-2df2-41e5-9e14-394d56d63389" providerId="ADAL" clId="{A4166B9B-E458-4D7E-A1CB-30CB6868D095}" dt="2024-08-23T09:23:38.429" v="6715" actId="20577"/>
          <ac:spMkLst>
            <pc:docMk/>
            <pc:sldMk cId="2298598358" sldId="275"/>
            <ac:spMk id="2" creationId="{6D3F0FC7-ECCE-7780-9F5D-20494640C37E}"/>
          </ac:spMkLst>
        </pc:spChg>
        <pc:spChg chg="mod">
          <ac:chgData name="CHIMIER Ludovic" userId="f129dce7-2df2-41e5-9e14-394d56d63389" providerId="ADAL" clId="{A4166B9B-E458-4D7E-A1CB-30CB6868D095}" dt="2024-08-23T09:26:01.043" v="6750" actId="20577"/>
          <ac:spMkLst>
            <pc:docMk/>
            <pc:sldMk cId="2298598358" sldId="275"/>
            <ac:spMk id="3" creationId="{6C2FF10F-ED6A-FC8C-61D1-9F3E9EB49309}"/>
          </ac:spMkLst>
        </pc:spChg>
        <pc:spChg chg="add mod">
          <ac:chgData name="CHIMIER Ludovic" userId="f129dce7-2df2-41e5-9e14-394d56d63389" providerId="ADAL" clId="{A4166B9B-E458-4D7E-A1CB-30CB6868D095}" dt="2024-08-23T11:46:25.849" v="6777" actId="20577"/>
          <ac:spMkLst>
            <pc:docMk/>
            <pc:sldMk cId="2298598358" sldId="275"/>
            <ac:spMk id="7" creationId="{19F78CEB-6B2E-E199-FF84-A86AAF51F4D4}"/>
          </ac:spMkLst>
        </pc:spChg>
        <pc:picChg chg="add mod">
          <ac:chgData name="CHIMIER Ludovic" userId="f129dce7-2df2-41e5-9e14-394d56d63389" providerId="ADAL" clId="{A4166B9B-E458-4D7E-A1CB-30CB6868D095}" dt="2024-08-23T09:25:56.885" v="6748" actId="14100"/>
          <ac:picMkLst>
            <pc:docMk/>
            <pc:sldMk cId="2298598358" sldId="275"/>
            <ac:picMk id="5" creationId="{DC0FA237-6033-793A-1B41-9695F80ABD32}"/>
          </ac:picMkLst>
        </pc:picChg>
        <pc:picChg chg="del">
          <ac:chgData name="CHIMIER Ludovic" userId="f129dce7-2df2-41e5-9e14-394d56d63389" providerId="ADAL" clId="{A4166B9B-E458-4D7E-A1CB-30CB6868D095}" dt="2024-08-23T09:23:40.792" v="6716" actId="478"/>
          <ac:picMkLst>
            <pc:docMk/>
            <pc:sldMk cId="2298598358" sldId="275"/>
            <ac:picMk id="6" creationId="{E7B52189-4711-9F28-0B15-1178278759BB}"/>
          </ac:picMkLst>
        </pc:picChg>
      </pc:sldChg>
      <pc:sldChg chg="addSp delSp modSp add mod">
        <pc:chgData name="CHIMIER Ludovic" userId="f129dce7-2df2-41e5-9e14-394d56d63389" providerId="ADAL" clId="{A4166B9B-E458-4D7E-A1CB-30CB6868D095}" dt="2024-08-23T12:06:55.382" v="7423" actId="20577"/>
        <pc:sldMkLst>
          <pc:docMk/>
          <pc:sldMk cId="906476001" sldId="276"/>
        </pc:sldMkLst>
        <pc:spChg chg="mod">
          <ac:chgData name="CHIMIER Ludovic" userId="f129dce7-2df2-41e5-9e14-394d56d63389" providerId="ADAL" clId="{A4166B9B-E458-4D7E-A1CB-30CB6868D095}" dt="2024-08-23T12:06:55.382" v="7423" actId="20577"/>
          <ac:spMkLst>
            <pc:docMk/>
            <pc:sldMk cId="906476001" sldId="276"/>
            <ac:spMk id="2" creationId="{6D3F0FC7-ECCE-7780-9F5D-20494640C37E}"/>
          </ac:spMkLst>
        </pc:spChg>
        <pc:spChg chg="mod">
          <ac:chgData name="CHIMIER Ludovic" userId="f129dce7-2df2-41e5-9e14-394d56d63389" providerId="ADAL" clId="{A4166B9B-E458-4D7E-A1CB-30CB6868D095}" dt="2024-08-23T11:53:52.137" v="7032" actId="27636"/>
          <ac:spMkLst>
            <pc:docMk/>
            <pc:sldMk cId="906476001" sldId="276"/>
            <ac:spMk id="3" creationId="{6C2FF10F-ED6A-FC8C-61D1-9F3E9EB49309}"/>
          </ac:spMkLst>
        </pc:spChg>
        <pc:picChg chg="del">
          <ac:chgData name="CHIMIER Ludovic" userId="f129dce7-2df2-41e5-9e14-394d56d63389" providerId="ADAL" clId="{A4166B9B-E458-4D7E-A1CB-30CB6868D095}" dt="2024-08-23T11:49:58.353" v="6934" actId="478"/>
          <ac:picMkLst>
            <pc:docMk/>
            <pc:sldMk cId="906476001" sldId="276"/>
            <ac:picMk id="5" creationId="{50173023-6679-D40D-81B0-B3A7D977CA34}"/>
          </ac:picMkLst>
        </pc:picChg>
        <pc:picChg chg="add mod">
          <ac:chgData name="CHIMIER Ludovic" userId="f129dce7-2df2-41e5-9e14-394d56d63389" providerId="ADAL" clId="{A4166B9B-E458-4D7E-A1CB-30CB6868D095}" dt="2024-08-23T11:53:06.548" v="6986" actId="14100"/>
          <ac:picMkLst>
            <pc:docMk/>
            <pc:sldMk cId="906476001" sldId="276"/>
            <ac:picMk id="6" creationId="{0348CC0A-DD14-874A-9EFE-498840D03CE8}"/>
          </ac:picMkLst>
        </pc:picChg>
        <pc:picChg chg="add mod">
          <ac:chgData name="CHIMIER Ludovic" userId="f129dce7-2df2-41e5-9e14-394d56d63389" providerId="ADAL" clId="{A4166B9B-E458-4D7E-A1CB-30CB6868D095}" dt="2024-08-23T11:53:59.610" v="7035" actId="1076"/>
          <ac:picMkLst>
            <pc:docMk/>
            <pc:sldMk cId="906476001" sldId="276"/>
            <ac:picMk id="8" creationId="{15FD75B6-4150-8513-DF0E-4EDE91BD875B}"/>
          </ac:picMkLst>
        </pc:picChg>
      </pc:sldChg>
      <pc:sldChg chg="addSp delSp modSp add mod">
        <pc:chgData name="CHIMIER Ludovic" userId="f129dce7-2df2-41e5-9e14-394d56d63389" providerId="ADAL" clId="{A4166B9B-E458-4D7E-A1CB-30CB6868D095}" dt="2024-08-23T12:06:51.387" v="7421" actId="20577"/>
        <pc:sldMkLst>
          <pc:docMk/>
          <pc:sldMk cId="3254249267" sldId="277"/>
        </pc:sldMkLst>
        <pc:spChg chg="mod">
          <ac:chgData name="CHIMIER Ludovic" userId="f129dce7-2df2-41e5-9e14-394d56d63389" providerId="ADAL" clId="{A4166B9B-E458-4D7E-A1CB-30CB6868D095}" dt="2024-08-23T12:06:51.387" v="7421" actId="20577"/>
          <ac:spMkLst>
            <pc:docMk/>
            <pc:sldMk cId="3254249267" sldId="277"/>
            <ac:spMk id="2" creationId="{6D3F0FC7-ECCE-7780-9F5D-20494640C37E}"/>
          </ac:spMkLst>
        </pc:spChg>
        <pc:spChg chg="mod">
          <ac:chgData name="CHIMIER Ludovic" userId="f129dce7-2df2-41e5-9e14-394d56d63389" providerId="ADAL" clId="{A4166B9B-E458-4D7E-A1CB-30CB6868D095}" dt="2024-08-23T12:06:10.468" v="7414" actId="14100"/>
          <ac:spMkLst>
            <pc:docMk/>
            <pc:sldMk cId="3254249267" sldId="277"/>
            <ac:spMk id="3" creationId="{6C2FF10F-ED6A-FC8C-61D1-9F3E9EB49309}"/>
          </ac:spMkLst>
        </pc:spChg>
        <pc:spChg chg="add mod ord">
          <ac:chgData name="CHIMIER Ludovic" userId="f129dce7-2df2-41e5-9e14-394d56d63389" providerId="ADAL" clId="{A4166B9B-E458-4D7E-A1CB-30CB6868D095}" dt="2024-08-23T12:06:45.195" v="7419" actId="1076"/>
          <ac:spMkLst>
            <pc:docMk/>
            <pc:sldMk cId="3254249267" sldId="277"/>
            <ac:spMk id="7" creationId="{6D5EECDA-D021-940A-07D2-C4C8F8629933}"/>
          </ac:spMkLst>
        </pc:spChg>
        <pc:spChg chg="add mod">
          <ac:chgData name="CHIMIER Ludovic" userId="f129dce7-2df2-41e5-9e14-394d56d63389" providerId="ADAL" clId="{A4166B9B-E458-4D7E-A1CB-30CB6868D095}" dt="2024-08-23T12:01:36.923" v="7253"/>
          <ac:spMkLst>
            <pc:docMk/>
            <pc:sldMk cId="3254249267" sldId="277"/>
            <ac:spMk id="11" creationId="{23CA5AB4-960C-4868-4F71-1C885E695EB3}"/>
          </ac:spMkLst>
        </pc:spChg>
        <pc:spChg chg="add mod">
          <ac:chgData name="CHIMIER Ludovic" userId="f129dce7-2df2-41e5-9e14-394d56d63389" providerId="ADAL" clId="{A4166B9B-E458-4D7E-A1CB-30CB6868D095}" dt="2024-08-23T12:06:29.757" v="7418" actId="255"/>
          <ac:spMkLst>
            <pc:docMk/>
            <pc:sldMk cId="3254249267" sldId="277"/>
            <ac:spMk id="12" creationId="{54EC7BFA-CA63-503A-E393-21ACB0721445}"/>
          </ac:spMkLst>
        </pc:spChg>
        <pc:picChg chg="add mod">
          <ac:chgData name="CHIMIER Ludovic" userId="f129dce7-2df2-41e5-9e14-394d56d63389" providerId="ADAL" clId="{A4166B9B-E458-4D7E-A1CB-30CB6868D095}" dt="2024-08-23T12:01:41.776" v="7254" actId="1076"/>
          <ac:picMkLst>
            <pc:docMk/>
            <pc:sldMk cId="3254249267" sldId="277"/>
            <ac:picMk id="5" creationId="{231DD233-C4A4-EAD8-5B51-F8CBA9333A42}"/>
          </ac:picMkLst>
        </pc:picChg>
        <pc:picChg chg="del">
          <ac:chgData name="CHIMIER Ludovic" userId="f129dce7-2df2-41e5-9e14-394d56d63389" providerId="ADAL" clId="{A4166B9B-E458-4D7E-A1CB-30CB6868D095}" dt="2024-08-23T11:54:49.471" v="7039" actId="478"/>
          <ac:picMkLst>
            <pc:docMk/>
            <pc:sldMk cId="3254249267" sldId="277"/>
            <ac:picMk id="6" creationId="{0348CC0A-DD14-874A-9EFE-498840D03CE8}"/>
          </ac:picMkLst>
        </pc:picChg>
        <pc:picChg chg="del">
          <ac:chgData name="CHIMIER Ludovic" userId="f129dce7-2df2-41e5-9e14-394d56d63389" providerId="ADAL" clId="{A4166B9B-E458-4D7E-A1CB-30CB6868D095}" dt="2024-08-23T11:54:50.261" v="7040" actId="478"/>
          <ac:picMkLst>
            <pc:docMk/>
            <pc:sldMk cId="3254249267" sldId="277"/>
            <ac:picMk id="8" creationId="{15FD75B6-4150-8513-DF0E-4EDE91BD875B}"/>
          </ac:picMkLst>
        </pc:picChg>
        <pc:picChg chg="add mod">
          <ac:chgData name="CHIMIER Ludovic" userId="f129dce7-2df2-41e5-9e14-394d56d63389" providerId="ADAL" clId="{A4166B9B-E458-4D7E-A1CB-30CB6868D095}" dt="2024-08-23T12:01:27.213" v="7251" actId="1076"/>
          <ac:picMkLst>
            <pc:docMk/>
            <pc:sldMk cId="3254249267" sldId="277"/>
            <ac:picMk id="10" creationId="{E2191F35-5A28-F80D-BA3B-5A994C02DFA2}"/>
          </ac:picMkLst>
        </pc:picChg>
      </pc:sldChg>
      <pc:sldChg chg="addSp delSp modSp add mod">
        <pc:chgData name="CHIMIER Ludovic" userId="f129dce7-2df2-41e5-9e14-394d56d63389" providerId="ADAL" clId="{A4166B9B-E458-4D7E-A1CB-30CB6868D095}" dt="2024-08-23T12:19:30.266" v="7759" actId="255"/>
        <pc:sldMkLst>
          <pc:docMk/>
          <pc:sldMk cId="320873054" sldId="278"/>
        </pc:sldMkLst>
        <pc:spChg chg="mod">
          <ac:chgData name="CHIMIER Ludovic" userId="f129dce7-2df2-41e5-9e14-394d56d63389" providerId="ADAL" clId="{A4166B9B-E458-4D7E-A1CB-30CB6868D095}" dt="2024-08-23T12:07:34.733" v="7447" actId="6549"/>
          <ac:spMkLst>
            <pc:docMk/>
            <pc:sldMk cId="320873054" sldId="278"/>
            <ac:spMk id="2" creationId="{6D3F0FC7-ECCE-7780-9F5D-20494640C37E}"/>
          </ac:spMkLst>
        </pc:spChg>
        <pc:spChg chg="mod">
          <ac:chgData name="CHIMIER Ludovic" userId="f129dce7-2df2-41e5-9e14-394d56d63389" providerId="ADAL" clId="{A4166B9B-E458-4D7E-A1CB-30CB6868D095}" dt="2024-08-23T12:16:45.524" v="7728" actId="27636"/>
          <ac:spMkLst>
            <pc:docMk/>
            <pc:sldMk cId="320873054" sldId="278"/>
            <ac:spMk id="3" creationId="{6C2FF10F-ED6A-FC8C-61D1-9F3E9EB49309}"/>
          </ac:spMkLst>
        </pc:spChg>
        <pc:spChg chg="add mod">
          <ac:chgData name="CHIMIER Ludovic" userId="f129dce7-2df2-41e5-9e14-394d56d63389" providerId="ADAL" clId="{A4166B9B-E458-4D7E-A1CB-30CB6868D095}" dt="2024-08-23T12:16:33.148" v="7724" actId="1076"/>
          <ac:spMkLst>
            <pc:docMk/>
            <pc:sldMk cId="320873054" sldId="278"/>
            <ac:spMk id="10" creationId="{F2589920-C8AF-C9F7-31FA-44BD63E697F5}"/>
          </ac:spMkLst>
        </pc:spChg>
        <pc:spChg chg="add mod">
          <ac:chgData name="CHIMIER Ludovic" userId="f129dce7-2df2-41e5-9e14-394d56d63389" providerId="ADAL" clId="{A4166B9B-E458-4D7E-A1CB-30CB6868D095}" dt="2024-08-23T12:19:30.266" v="7759" actId="255"/>
          <ac:spMkLst>
            <pc:docMk/>
            <pc:sldMk cId="320873054" sldId="278"/>
            <ac:spMk id="13" creationId="{8326BB43-5D4A-1451-51F8-6AFECA160D37}"/>
          </ac:spMkLst>
        </pc:spChg>
        <pc:picChg chg="add mod">
          <ac:chgData name="CHIMIER Ludovic" userId="f129dce7-2df2-41e5-9e14-394d56d63389" providerId="ADAL" clId="{A4166B9B-E458-4D7E-A1CB-30CB6868D095}" dt="2024-08-23T12:08:16.189" v="7453" actId="1076"/>
          <ac:picMkLst>
            <pc:docMk/>
            <pc:sldMk cId="320873054" sldId="278"/>
            <ac:picMk id="5" creationId="{908BA9D1-2626-C799-E9C6-D0A5EC11B479}"/>
          </ac:picMkLst>
        </pc:picChg>
        <pc:picChg chg="del">
          <ac:chgData name="CHIMIER Ludovic" userId="f129dce7-2df2-41e5-9e14-394d56d63389" providerId="ADAL" clId="{A4166B9B-E458-4D7E-A1CB-30CB6868D095}" dt="2024-08-23T12:07:39.484" v="7448" actId="478"/>
          <ac:picMkLst>
            <pc:docMk/>
            <pc:sldMk cId="320873054" sldId="278"/>
            <ac:picMk id="6" creationId="{0348CC0A-DD14-874A-9EFE-498840D03CE8}"/>
          </ac:picMkLst>
        </pc:picChg>
        <pc:picChg chg="del">
          <ac:chgData name="CHIMIER Ludovic" userId="f129dce7-2df2-41e5-9e14-394d56d63389" providerId="ADAL" clId="{A4166B9B-E458-4D7E-A1CB-30CB6868D095}" dt="2024-08-23T12:07:40.180" v="7449" actId="478"/>
          <ac:picMkLst>
            <pc:docMk/>
            <pc:sldMk cId="320873054" sldId="278"/>
            <ac:picMk id="8" creationId="{15FD75B6-4150-8513-DF0E-4EDE91BD875B}"/>
          </ac:picMkLst>
        </pc:picChg>
        <pc:picChg chg="add mod">
          <ac:chgData name="CHIMIER Ludovic" userId="f129dce7-2df2-41e5-9e14-394d56d63389" providerId="ADAL" clId="{A4166B9B-E458-4D7E-A1CB-30CB6868D095}" dt="2024-08-23T12:16:30.494" v="7723" actId="1076"/>
          <ac:picMkLst>
            <pc:docMk/>
            <pc:sldMk cId="320873054" sldId="278"/>
            <ac:picMk id="9" creationId="{643D7D3B-A37F-C51E-D743-2EB53BB7A77B}"/>
          </ac:picMkLst>
        </pc:picChg>
        <pc:cxnChg chg="add mod">
          <ac:chgData name="CHIMIER Ludovic" userId="f129dce7-2df2-41e5-9e14-394d56d63389" providerId="ADAL" clId="{A4166B9B-E458-4D7E-A1CB-30CB6868D095}" dt="2024-08-23T12:17:04.568" v="7730" actId="1582"/>
          <ac:cxnSpMkLst>
            <pc:docMk/>
            <pc:sldMk cId="320873054" sldId="278"/>
            <ac:cxnSpMk id="12" creationId="{46C65A74-F233-D4B6-3E3E-6FF3FB4A2AF8}"/>
          </ac:cxnSpMkLst>
        </pc:cxnChg>
      </pc:sldChg>
      <pc:sldChg chg="addSp delSp modSp add mod">
        <pc:chgData name="CHIMIER Ludovic" userId="f129dce7-2df2-41e5-9e14-394d56d63389" providerId="ADAL" clId="{A4166B9B-E458-4D7E-A1CB-30CB6868D095}" dt="2024-08-26T07:21:33.103" v="10514" actId="20577"/>
        <pc:sldMkLst>
          <pc:docMk/>
          <pc:sldMk cId="2272164682" sldId="279"/>
        </pc:sldMkLst>
        <pc:spChg chg="mod">
          <ac:chgData name="CHIMIER Ludovic" userId="f129dce7-2df2-41e5-9e14-394d56d63389" providerId="ADAL" clId="{A4166B9B-E458-4D7E-A1CB-30CB6868D095}" dt="2024-08-23T12:20:47.475" v="7767"/>
          <ac:spMkLst>
            <pc:docMk/>
            <pc:sldMk cId="2272164682" sldId="279"/>
            <ac:spMk id="2" creationId="{6D3F0FC7-ECCE-7780-9F5D-20494640C37E}"/>
          </ac:spMkLst>
        </pc:spChg>
        <pc:spChg chg="mod">
          <ac:chgData name="CHIMIER Ludovic" userId="f129dce7-2df2-41e5-9e14-394d56d63389" providerId="ADAL" clId="{A4166B9B-E458-4D7E-A1CB-30CB6868D095}" dt="2024-08-26T07:20:30.019" v="10457" actId="27636"/>
          <ac:spMkLst>
            <pc:docMk/>
            <pc:sldMk cId="2272164682" sldId="279"/>
            <ac:spMk id="3" creationId="{6C2FF10F-ED6A-FC8C-61D1-9F3E9EB49309}"/>
          </ac:spMkLst>
        </pc:spChg>
        <pc:spChg chg="add mod">
          <ac:chgData name="CHIMIER Ludovic" userId="f129dce7-2df2-41e5-9e14-394d56d63389" providerId="ADAL" clId="{A4166B9B-E458-4D7E-A1CB-30CB6868D095}" dt="2024-08-26T07:21:33.103" v="10514" actId="20577"/>
          <ac:spMkLst>
            <pc:docMk/>
            <pc:sldMk cId="2272164682" sldId="279"/>
            <ac:spMk id="7" creationId="{408DD604-6E5A-CD21-2312-337DEC3FE0E2}"/>
          </ac:spMkLst>
        </pc:spChg>
        <pc:spChg chg="del">
          <ac:chgData name="CHIMIER Ludovic" userId="f129dce7-2df2-41e5-9e14-394d56d63389" providerId="ADAL" clId="{A4166B9B-E458-4D7E-A1CB-30CB6868D095}" dt="2024-08-23T12:20:24.989" v="7764" actId="478"/>
          <ac:spMkLst>
            <pc:docMk/>
            <pc:sldMk cId="2272164682" sldId="279"/>
            <ac:spMk id="7" creationId="{6D5EECDA-D021-940A-07D2-C4C8F8629933}"/>
          </ac:spMkLst>
        </pc:spChg>
        <pc:spChg chg="del">
          <ac:chgData name="CHIMIER Ludovic" userId="f129dce7-2df2-41e5-9e14-394d56d63389" providerId="ADAL" clId="{A4166B9B-E458-4D7E-A1CB-30CB6868D095}" dt="2024-08-23T12:20:23.591" v="7763" actId="478"/>
          <ac:spMkLst>
            <pc:docMk/>
            <pc:sldMk cId="2272164682" sldId="279"/>
            <ac:spMk id="11" creationId="{23CA5AB4-960C-4868-4F71-1C885E695EB3}"/>
          </ac:spMkLst>
        </pc:spChg>
        <pc:spChg chg="del mod">
          <ac:chgData name="CHIMIER Ludovic" userId="f129dce7-2df2-41e5-9e14-394d56d63389" providerId="ADAL" clId="{A4166B9B-E458-4D7E-A1CB-30CB6868D095}" dt="2024-08-23T12:20:30.325" v="7766" actId="478"/>
          <ac:spMkLst>
            <pc:docMk/>
            <pc:sldMk cId="2272164682" sldId="279"/>
            <ac:spMk id="12" creationId="{54EC7BFA-CA63-503A-E393-21ACB0721445}"/>
          </ac:spMkLst>
        </pc:spChg>
        <pc:picChg chg="del">
          <ac:chgData name="CHIMIER Ludovic" userId="f129dce7-2df2-41e5-9e14-394d56d63389" providerId="ADAL" clId="{A4166B9B-E458-4D7E-A1CB-30CB6868D095}" dt="2024-08-23T12:20:20.142" v="7761" actId="478"/>
          <ac:picMkLst>
            <pc:docMk/>
            <pc:sldMk cId="2272164682" sldId="279"/>
            <ac:picMk id="5" creationId="{231DD233-C4A4-EAD8-5B51-F8CBA9333A42}"/>
          </ac:picMkLst>
        </pc:picChg>
        <pc:picChg chg="add mod">
          <ac:chgData name="CHIMIER Ludovic" userId="f129dce7-2df2-41e5-9e14-394d56d63389" providerId="ADAL" clId="{A4166B9B-E458-4D7E-A1CB-30CB6868D095}" dt="2024-08-26T07:20:03.621" v="10449" actId="1076"/>
          <ac:picMkLst>
            <pc:docMk/>
            <pc:sldMk cId="2272164682" sldId="279"/>
            <ac:picMk id="5" creationId="{70D105BB-FC7E-7732-E0B1-E241BE3255A5}"/>
          </ac:picMkLst>
        </pc:picChg>
        <pc:picChg chg="add mod">
          <ac:chgData name="CHIMIER Ludovic" userId="f129dce7-2df2-41e5-9e14-394d56d63389" providerId="ADAL" clId="{A4166B9B-E458-4D7E-A1CB-30CB6868D095}" dt="2024-08-26T07:19:43.038" v="10441" actId="14100"/>
          <ac:picMkLst>
            <pc:docMk/>
            <pc:sldMk cId="2272164682" sldId="279"/>
            <ac:picMk id="6" creationId="{F686D2B5-A488-6895-60F7-C1977556A811}"/>
          </ac:picMkLst>
        </pc:picChg>
        <pc:picChg chg="del">
          <ac:chgData name="CHIMIER Ludovic" userId="f129dce7-2df2-41e5-9e14-394d56d63389" providerId="ADAL" clId="{A4166B9B-E458-4D7E-A1CB-30CB6868D095}" dt="2024-08-23T12:20:21.061" v="7762" actId="478"/>
          <ac:picMkLst>
            <pc:docMk/>
            <pc:sldMk cId="2272164682" sldId="279"/>
            <ac:picMk id="10" creationId="{E2191F35-5A28-F80D-BA3B-5A994C02DFA2}"/>
          </ac:picMkLst>
        </pc:picChg>
      </pc:sldChg>
      <pc:sldChg chg="addSp delSp modSp add mod">
        <pc:chgData name="CHIMIER Ludovic" userId="f129dce7-2df2-41e5-9e14-394d56d63389" providerId="ADAL" clId="{A4166B9B-E458-4D7E-A1CB-30CB6868D095}" dt="2024-08-23T12:38:42.365" v="8797" actId="20577"/>
        <pc:sldMkLst>
          <pc:docMk/>
          <pc:sldMk cId="876718731" sldId="280"/>
        </pc:sldMkLst>
        <pc:spChg chg="mod">
          <ac:chgData name="CHIMIER Ludovic" userId="f129dce7-2df2-41e5-9e14-394d56d63389" providerId="ADAL" clId="{A4166B9B-E458-4D7E-A1CB-30CB6868D095}" dt="2024-08-23T12:38:42.365" v="8797" actId="20577"/>
          <ac:spMkLst>
            <pc:docMk/>
            <pc:sldMk cId="876718731" sldId="280"/>
            <ac:spMk id="2" creationId="{6D3F0FC7-ECCE-7780-9F5D-20494640C37E}"/>
          </ac:spMkLst>
        </pc:spChg>
        <pc:spChg chg="mod">
          <ac:chgData name="CHIMIER Ludovic" userId="f129dce7-2df2-41e5-9e14-394d56d63389" providerId="ADAL" clId="{A4166B9B-E458-4D7E-A1CB-30CB6868D095}" dt="2024-08-23T12:34:47.417" v="8762" actId="20577"/>
          <ac:spMkLst>
            <pc:docMk/>
            <pc:sldMk cId="876718731" sldId="280"/>
            <ac:spMk id="3" creationId="{6C2FF10F-ED6A-FC8C-61D1-9F3E9EB49309}"/>
          </ac:spMkLst>
        </pc:spChg>
        <pc:picChg chg="add mod">
          <ac:chgData name="CHIMIER Ludovic" userId="f129dce7-2df2-41e5-9e14-394d56d63389" providerId="ADAL" clId="{A4166B9B-E458-4D7E-A1CB-30CB6868D095}" dt="2024-08-23T12:29:42.107" v="8198" actId="14100"/>
          <ac:picMkLst>
            <pc:docMk/>
            <pc:sldMk cId="876718731" sldId="280"/>
            <ac:picMk id="5" creationId="{6080211D-76C8-B45F-7252-3751B4028324}"/>
          </ac:picMkLst>
        </pc:picChg>
        <pc:picChg chg="del">
          <ac:chgData name="CHIMIER Ludovic" userId="f129dce7-2df2-41e5-9e14-394d56d63389" providerId="ADAL" clId="{A4166B9B-E458-4D7E-A1CB-30CB6868D095}" dt="2024-08-23T12:27:23.710" v="8162" actId="478"/>
          <ac:picMkLst>
            <pc:docMk/>
            <pc:sldMk cId="876718731" sldId="280"/>
            <ac:picMk id="6" creationId="{F686D2B5-A488-6895-60F7-C1977556A811}"/>
          </ac:picMkLst>
        </pc:picChg>
        <pc:picChg chg="add mod">
          <ac:chgData name="CHIMIER Ludovic" userId="f129dce7-2df2-41e5-9e14-394d56d63389" providerId="ADAL" clId="{A4166B9B-E458-4D7E-A1CB-30CB6868D095}" dt="2024-08-23T12:28:29.356" v="8176" actId="14100"/>
          <ac:picMkLst>
            <pc:docMk/>
            <pc:sldMk cId="876718731" sldId="280"/>
            <ac:picMk id="8" creationId="{49B63434-5449-11DA-F8FB-AC8D0F0DCAB2}"/>
          </ac:picMkLst>
        </pc:picChg>
        <pc:picChg chg="add mod">
          <ac:chgData name="CHIMIER Ludovic" userId="f129dce7-2df2-41e5-9e14-394d56d63389" providerId="ADAL" clId="{A4166B9B-E458-4D7E-A1CB-30CB6868D095}" dt="2024-08-23T12:29:37.687" v="8197" actId="14100"/>
          <ac:picMkLst>
            <pc:docMk/>
            <pc:sldMk cId="876718731" sldId="280"/>
            <ac:picMk id="10" creationId="{EA6A024C-515A-D9C0-AC42-8953866266A8}"/>
          </ac:picMkLst>
        </pc:picChg>
      </pc:sldChg>
      <pc:sldChg chg="addSp delSp modSp add mod">
        <pc:chgData name="CHIMIER Ludovic" userId="f129dce7-2df2-41e5-9e14-394d56d63389" providerId="ADAL" clId="{A4166B9B-E458-4D7E-A1CB-30CB6868D095}" dt="2024-08-23T12:44:23.641" v="8905" actId="478"/>
        <pc:sldMkLst>
          <pc:docMk/>
          <pc:sldMk cId="1291097377" sldId="281"/>
        </pc:sldMkLst>
        <pc:spChg chg="mod">
          <ac:chgData name="CHIMIER Ludovic" userId="f129dce7-2df2-41e5-9e14-394d56d63389" providerId="ADAL" clId="{A4166B9B-E458-4D7E-A1CB-30CB6868D095}" dt="2024-08-23T12:38:46.537" v="8799" actId="20577"/>
          <ac:spMkLst>
            <pc:docMk/>
            <pc:sldMk cId="1291097377" sldId="281"/>
            <ac:spMk id="2" creationId="{6D3F0FC7-ECCE-7780-9F5D-20494640C37E}"/>
          </ac:spMkLst>
        </pc:spChg>
        <pc:spChg chg="del mod">
          <ac:chgData name="CHIMIER Ludovic" userId="f129dce7-2df2-41e5-9e14-394d56d63389" providerId="ADAL" clId="{A4166B9B-E458-4D7E-A1CB-30CB6868D095}" dt="2024-08-23T12:37:45.599" v="8790" actId="478"/>
          <ac:spMkLst>
            <pc:docMk/>
            <pc:sldMk cId="1291097377" sldId="281"/>
            <ac:spMk id="3" creationId="{6C2FF10F-ED6A-FC8C-61D1-9F3E9EB49309}"/>
          </ac:spMkLst>
        </pc:spChg>
        <pc:spChg chg="add del mod">
          <ac:chgData name="CHIMIER Ludovic" userId="f129dce7-2df2-41e5-9e14-394d56d63389" providerId="ADAL" clId="{A4166B9B-E458-4D7E-A1CB-30CB6868D095}" dt="2024-08-23T12:37:50.473" v="8791" actId="478"/>
          <ac:spMkLst>
            <pc:docMk/>
            <pc:sldMk cId="1291097377" sldId="281"/>
            <ac:spMk id="14" creationId="{A7812AFB-1E7F-6DD2-DB30-F6E1A7E84F6D}"/>
          </ac:spMkLst>
        </pc:spChg>
        <pc:spChg chg="add mod">
          <ac:chgData name="CHIMIER Ludovic" userId="f129dce7-2df2-41e5-9e14-394d56d63389" providerId="ADAL" clId="{A4166B9B-E458-4D7E-A1CB-30CB6868D095}" dt="2024-08-23T12:39:42.220" v="8813" actId="1076"/>
          <ac:spMkLst>
            <pc:docMk/>
            <pc:sldMk cId="1291097377" sldId="281"/>
            <ac:spMk id="16" creationId="{FDCFB2BA-3C12-8E31-6CE4-1E94122EE00A}"/>
          </ac:spMkLst>
        </pc:spChg>
        <pc:spChg chg="add del mod">
          <ac:chgData name="CHIMIER Ludovic" userId="f129dce7-2df2-41e5-9e14-394d56d63389" providerId="ADAL" clId="{A4166B9B-E458-4D7E-A1CB-30CB6868D095}" dt="2024-08-23T12:44:23.641" v="8905" actId="478"/>
          <ac:spMkLst>
            <pc:docMk/>
            <pc:sldMk cId="1291097377" sldId="281"/>
            <ac:spMk id="17" creationId="{51A028E8-6B8F-2EB0-7C4C-0B718D7F9C30}"/>
          </ac:spMkLst>
        </pc:spChg>
        <pc:spChg chg="add del mod">
          <ac:chgData name="CHIMIER Ludovic" userId="f129dce7-2df2-41e5-9e14-394d56d63389" providerId="ADAL" clId="{A4166B9B-E458-4D7E-A1CB-30CB6868D095}" dt="2024-08-23T12:43:39.989" v="8904" actId="478"/>
          <ac:spMkLst>
            <pc:docMk/>
            <pc:sldMk cId="1291097377" sldId="281"/>
            <ac:spMk id="18" creationId="{6D975C6E-D225-0E4F-DD90-0DDC3252112A}"/>
          </ac:spMkLst>
        </pc:spChg>
        <pc:spChg chg="add del mod">
          <ac:chgData name="CHIMIER Ludovic" userId="f129dce7-2df2-41e5-9e14-394d56d63389" providerId="ADAL" clId="{A4166B9B-E458-4D7E-A1CB-30CB6868D095}" dt="2024-08-23T12:43:37.779" v="8903" actId="478"/>
          <ac:spMkLst>
            <pc:docMk/>
            <pc:sldMk cId="1291097377" sldId="281"/>
            <ac:spMk id="19" creationId="{7A6A2B0E-EE09-CA05-9DEC-59B7939A36EA}"/>
          </ac:spMkLst>
        </pc:spChg>
        <pc:picChg chg="del">
          <ac:chgData name="CHIMIER Ludovic" userId="f129dce7-2df2-41e5-9e14-394d56d63389" providerId="ADAL" clId="{A4166B9B-E458-4D7E-A1CB-30CB6868D095}" dt="2024-08-23T12:35:29.762" v="8766" actId="478"/>
          <ac:picMkLst>
            <pc:docMk/>
            <pc:sldMk cId="1291097377" sldId="281"/>
            <ac:picMk id="5" creationId="{6080211D-76C8-B45F-7252-3751B4028324}"/>
          </ac:picMkLst>
        </pc:picChg>
        <pc:picChg chg="add mod">
          <ac:chgData name="CHIMIER Ludovic" userId="f129dce7-2df2-41e5-9e14-394d56d63389" providerId="ADAL" clId="{A4166B9B-E458-4D7E-A1CB-30CB6868D095}" dt="2024-08-23T12:37:10.425" v="8785" actId="1076"/>
          <ac:picMkLst>
            <pc:docMk/>
            <pc:sldMk cId="1291097377" sldId="281"/>
            <ac:picMk id="6" creationId="{531E21E7-2CFA-0B28-C161-13CE8EDFC5C2}"/>
          </ac:picMkLst>
        </pc:picChg>
        <pc:picChg chg="del">
          <ac:chgData name="CHIMIER Ludovic" userId="f129dce7-2df2-41e5-9e14-394d56d63389" providerId="ADAL" clId="{A4166B9B-E458-4D7E-A1CB-30CB6868D095}" dt="2024-08-23T12:35:31.210" v="8768" actId="478"/>
          <ac:picMkLst>
            <pc:docMk/>
            <pc:sldMk cId="1291097377" sldId="281"/>
            <ac:picMk id="8" creationId="{49B63434-5449-11DA-F8FB-AC8D0F0DCAB2}"/>
          </ac:picMkLst>
        </pc:picChg>
        <pc:picChg chg="add mod">
          <ac:chgData name="CHIMIER Ludovic" userId="f129dce7-2df2-41e5-9e14-394d56d63389" providerId="ADAL" clId="{A4166B9B-E458-4D7E-A1CB-30CB6868D095}" dt="2024-08-23T12:37:05.233" v="8784" actId="1076"/>
          <ac:picMkLst>
            <pc:docMk/>
            <pc:sldMk cId="1291097377" sldId="281"/>
            <ac:picMk id="9" creationId="{A589047E-E014-E877-4B35-587AA40F7544}"/>
          </ac:picMkLst>
        </pc:picChg>
        <pc:picChg chg="del">
          <ac:chgData name="CHIMIER Ludovic" userId="f129dce7-2df2-41e5-9e14-394d56d63389" providerId="ADAL" clId="{A4166B9B-E458-4D7E-A1CB-30CB6868D095}" dt="2024-08-23T12:35:30.579" v="8767" actId="478"/>
          <ac:picMkLst>
            <pc:docMk/>
            <pc:sldMk cId="1291097377" sldId="281"/>
            <ac:picMk id="10" creationId="{EA6A024C-515A-D9C0-AC42-8953866266A8}"/>
          </ac:picMkLst>
        </pc:picChg>
        <pc:picChg chg="add mod">
          <ac:chgData name="CHIMIER Ludovic" userId="f129dce7-2df2-41e5-9e14-394d56d63389" providerId="ADAL" clId="{A4166B9B-E458-4D7E-A1CB-30CB6868D095}" dt="2024-08-23T12:41:16.226" v="8887" actId="1076"/>
          <ac:picMkLst>
            <pc:docMk/>
            <pc:sldMk cId="1291097377" sldId="281"/>
            <ac:picMk id="12" creationId="{26FDEBF8-74FE-DC76-FADD-9E39D9ACA509}"/>
          </ac:picMkLst>
        </pc:picChg>
        <pc:picChg chg="add mod">
          <ac:chgData name="CHIMIER Ludovic" userId="f129dce7-2df2-41e5-9e14-394d56d63389" providerId="ADAL" clId="{A4166B9B-E458-4D7E-A1CB-30CB6868D095}" dt="2024-08-23T12:38:03.123" v="8795" actId="1076"/>
          <ac:picMkLst>
            <pc:docMk/>
            <pc:sldMk cId="1291097377" sldId="281"/>
            <ac:picMk id="15" creationId="{853D323A-F25C-61FB-C897-C7BD4A3BCC6E}"/>
          </ac:picMkLst>
        </pc:picChg>
      </pc:sldChg>
      <pc:sldChg chg="addSp delSp modSp add mod">
        <pc:chgData name="CHIMIER Ludovic" userId="f129dce7-2df2-41e5-9e14-394d56d63389" providerId="ADAL" clId="{A4166B9B-E458-4D7E-A1CB-30CB6868D095}" dt="2024-08-26T07:23:13.661" v="10543" actId="207"/>
        <pc:sldMkLst>
          <pc:docMk/>
          <pc:sldMk cId="707517004" sldId="282"/>
        </pc:sldMkLst>
        <pc:spChg chg="mod">
          <ac:chgData name="CHIMIER Ludovic" userId="f129dce7-2df2-41e5-9e14-394d56d63389" providerId="ADAL" clId="{A4166B9B-E458-4D7E-A1CB-30CB6868D095}" dt="2024-08-23T12:38:54.026" v="8802" actId="20577"/>
          <ac:spMkLst>
            <pc:docMk/>
            <pc:sldMk cId="707517004" sldId="282"/>
            <ac:spMk id="2" creationId="{6D3F0FC7-ECCE-7780-9F5D-20494640C37E}"/>
          </ac:spMkLst>
        </pc:spChg>
        <pc:spChg chg="add mod">
          <ac:chgData name="CHIMIER Ludovic" userId="f129dce7-2df2-41e5-9e14-394d56d63389" providerId="ADAL" clId="{A4166B9B-E458-4D7E-A1CB-30CB6868D095}" dt="2024-08-26T07:23:13.661" v="10543" actId="207"/>
          <ac:spMkLst>
            <pc:docMk/>
            <pc:sldMk cId="707517004" sldId="282"/>
            <ac:spMk id="3" creationId="{A944920A-E33E-A510-EDE0-59A8D95FD6C8}"/>
          </ac:spMkLst>
        </pc:spChg>
        <pc:picChg chg="del">
          <ac:chgData name="CHIMIER Ludovic" userId="f129dce7-2df2-41e5-9e14-394d56d63389" providerId="ADAL" clId="{A4166B9B-E458-4D7E-A1CB-30CB6868D095}" dt="2024-08-23T12:38:57.846" v="8806" actId="478"/>
          <ac:picMkLst>
            <pc:docMk/>
            <pc:sldMk cId="707517004" sldId="282"/>
            <ac:picMk id="6" creationId="{531E21E7-2CFA-0B28-C161-13CE8EDFC5C2}"/>
          </ac:picMkLst>
        </pc:picChg>
        <pc:picChg chg="del">
          <ac:chgData name="CHIMIER Ludovic" userId="f129dce7-2df2-41e5-9e14-394d56d63389" providerId="ADAL" clId="{A4166B9B-E458-4D7E-A1CB-30CB6868D095}" dt="2024-08-23T12:38:56.468" v="8804" actId="478"/>
          <ac:picMkLst>
            <pc:docMk/>
            <pc:sldMk cId="707517004" sldId="282"/>
            <ac:picMk id="9" creationId="{A589047E-E014-E877-4B35-587AA40F7544}"/>
          </ac:picMkLst>
        </pc:picChg>
        <pc:picChg chg="del">
          <ac:chgData name="CHIMIER Ludovic" userId="f129dce7-2df2-41e5-9e14-394d56d63389" providerId="ADAL" clId="{A4166B9B-E458-4D7E-A1CB-30CB6868D095}" dt="2024-08-23T12:38:55.792" v="8803" actId="478"/>
          <ac:picMkLst>
            <pc:docMk/>
            <pc:sldMk cId="707517004" sldId="282"/>
            <ac:picMk id="12" creationId="{26FDEBF8-74FE-DC76-FADD-9E39D9ACA509}"/>
          </ac:picMkLst>
        </pc:picChg>
        <pc:picChg chg="del">
          <ac:chgData name="CHIMIER Ludovic" userId="f129dce7-2df2-41e5-9e14-394d56d63389" providerId="ADAL" clId="{A4166B9B-E458-4D7E-A1CB-30CB6868D095}" dt="2024-08-23T12:38:57.203" v="8805" actId="478"/>
          <ac:picMkLst>
            <pc:docMk/>
            <pc:sldMk cId="707517004" sldId="282"/>
            <ac:picMk id="15" creationId="{853D323A-F25C-61FB-C897-C7BD4A3BCC6E}"/>
          </ac:picMkLst>
        </pc:picChg>
      </pc:sldChg>
      <pc:sldChg chg="addSp delSp modSp add mod">
        <pc:chgData name="CHIMIER Ludovic" userId="f129dce7-2df2-41e5-9e14-394d56d63389" providerId="ADAL" clId="{A4166B9B-E458-4D7E-A1CB-30CB6868D095}" dt="2024-08-23T13:02:01.704" v="10210"/>
        <pc:sldMkLst>
          <pc:docMk/>
          <pc:sldMk cId="2571958770" sldId="283"/>
        </pc:sldMkLst>
        <pc:spChg chg="mod">
          <ac:chgData name="CHIMIER Ludovic" userId="f129dce7-2df2-41e5-9e14-394d56d63389" providerId="ADAL" clId="{A4166B9B-E458-4D7E-A1CB-30CB6868D095}" dt="2024-08-23T12:50:23.221" v="9379" actId="6549"/>
          <ac:spMkLst>
            <pc:docMk/>
            <pc:sldMk cId="2571958770" sldId="283"/>
            <ac:spMk id="2" creationId="{6D3F0FC7-ECCE-7780-9F5D-20494640C37E}"/>
          </ac:spMkLst>
        </pc:spChg>
        <pc:spChg chg="mod">
          <ac:chgData name="CHIMIER Ludovic" userId="f129dce7-2df2-41e5-9e14-394d56d63389" providerId="ADAL" clId="{A4166B9B-E458-4D7E-A1CB-30CB6868D095}" dt="2024-08-23T13:02:01.704" v="10210"/>
          <ac:spMkLst>
            <pc:docMk/>
            <pc:sldMk cId="2571958770" sldId="283"/>
            <ac:spMk id="3" creationId="{6C2FF10F-ED6A-FC8C-61D1-9F3E9EB49309}"/>
          </ac:spMkLst>
        </pc:spChg>
        <pc:picChg chg="add mod">
          <ac:chgData name="CHIMIER Ludovic" userId="f129dce7-2df2-41e5-9e14-394d56d63389" providerId="ADAL" clId="{A4166B9B-E458-4D7E-A1CB-30CB6868D095}" dt="2024-08-23T12:50:01.014" v="9372" actId="14100"/>
          <ac:picMkLst>
            <pc:docMk/>
            <pc:sldMk cId="2571958770" sldId="283"/>
            <ac:picMk id="5" creationId="{B7862EA5-D801-FF69-BC11-6624816FFC9D}"/>
          </ac:picMkLst>
        </pc:picChg>
        <pc:picChg chg="del">
          <ac:chgData name="CHIMIER Ludovic" userId="f129dce7-2df2-41e5-9e14-394d56d63389" providerId="ADAL" clId="{A4166B9B-E458-4D7E-A1CB-30CB6868D095}" dt="2024-08-23T12:49:34.716" v="9367" actId="478"/>
          <ac:picMkLst>
            <pc:docMk/>
            <pc:sldMk cId="2571958770" sldId="283"/>
            <ac:picMk id="6" creationId="{0348CC0A-DD14-874A-9EFE-498840D03CE8}"/>
          </ac:picMkLst>
        </pc:picChg>
        <pc:picChg chg="del">
          <ac:chgData name="CHIMIER Ludovic" userId="f129dce7-2df2-41e5-9e14-394d56d63389" providerId="ADAL" clId="{A4166B9B-E458-4D7E-A1CB-30CB6868D095}" dt="2024-08-23T12:49:35.403" v="9368" actId="478"/>
          <ac:picMkLst>
            <pc:docMk/>
            <pc:sldMk cId="2571958770" sldId="283"/>
            <ac:picMk id="8" creationId="{15FD75B6-4150-8513-DF0E-4EDE91BD875B}"/>
          </ac:picMkLst>
        </pc:picChg>
        <pc:picChg chg="add mod">
          <ac:chgData name="CHIMIER Ludovic" userId="f129dce7-2df2-41e5-9e14-394d56d63389" providerId="ADAL" clId="{A4166B9B-E458-4D7E-A1CB-30CB6868D095}" dt="2024-08-23T12:50:18.758" v="9375" actId="1076"/>
          <ac:picMkLst>
            <pc:docMk/>
            <pc:sldMk cId="2571958770" sldId="283"/>
            <ac:picMk id="9" creationId="{81E045D4-4ED8-7A17-2DC7-EF34DFE2759A}"/>
          </ac:picMkLst>
        </pc:picChg>
      </pc:sldChg>
      <pc:sldChg chg="modSp add del mod">
        <pc:chgData name="CHIMIER Ludovic" userId="f129dce7-2df2-41e5-9e14-394d56d63389" providerId="ADAL" clId="{A4166B9B-E458-4D7E-A1CB-30CB6868D095}" dt="2024-08-26T07:40:46.355" v="11409" actId="47"/>
        <pc:sldMkLst>
          <pc:docMk/>
          <pc:sldMk cId="824613869" sldId="284"/>
        </pc:sldMkLst>
        <pc:spChg chg="mod">
          <ac:chgData name="CHIMIER Ludovic" userId="f129dce7-2df2-41e5-9e14-394d56d63389" providerId="ADAL" clId="{A4166B9B-E458-4D7E-A1CB-30CB6868D095}" dt="2024-08-23T13:02:37.997" v="10224" actId="20577"/>
          <ac:spMkLst>
            <pc:docMk/>
            <pc:sldMk cId="824613869" sldId="284"/>
            <ac:spMk id="2" creationId="{6D3F0FC7-ECCE-7780-9F5D-20494640C37E}"/>
          </ac:spMkLst>
        </pc:spChg>
      </pc:sldChg>
      <pc:sldChg chg="addSp delSp modSp add mod">
        <pc:chgData name="CHIMIER Ludovic" userId="f129dce7-2df2-41e5-9e14-394d56d63389" providerId="ADAL" clId="{A4166B9B-E458-4D7E-A1CB-30CB6868D095}" dt="2024-08-26T07:30:18.051" v="10864" actId="20577"/>
        <pc:sldMkLst>
          <pc:docMk/>
          <pc:sldMk cId="3105041029" sldId="285"/>
        </pc:sldMkLst>
        <pc:spChg chg="mod">
          <ac:chgData name="CHIMIER Ludovic" userId="f129dce7-2df2-41e5-9e14-394d56d63389" providerId="ADAL" clId="{A4166B9B-E458-4D7E-A1CB-30CB6868D095}" dt="2024-08-26T07:26:47.351" v="10568" actId="20577"/>
          <ac:spMkLst>
            <pc:docMk/>
            <pc:sldMk cId="3105041029" sldId="285"/>
            <ac:spMk id="2" creationId="{6D3F0FC7-ECCE-7780-9F5D-20494640C37E}"/>
          </ac:spMkLst>
        </pc:spChg>
        <pc:spChg chg="mod">
          <ac:chgData name="CHIMIER Ludovic" userId="f129dce7-2df2-41e5-9e14-394d56d63389" providerId="ADAL" clId="{A4166B9B-E458-4D7E-A1CB-30CB6868D095}" dt="2024-08-26T07:30:18.051" v="10864" actId="20577"/>
          <ac:spMkLst>
            <pc:docMk/>
            <pc:sldMk cId="3105041029" sldId="285"/>
            <ac:spMk id="3" creationId="{6C2FF10F-ED6A-FC8C-61D1-9F3E9EB49309}"/>
          </ac:spMkLst>
        </pc:spChg>
        <pc:spChg chg="del">
          <ac:chgData name="CHIMIER Ludovic" userId="f129dce7-2df2-41e5-9e14-394d56d63389" providerId="ADAL" clId="{A4166B9B-E458-4D7E-A1CB-30CB6868D095}" dt="2024-08-26T07:27:10.136" v="10573" actId="478"/>
          <ac:spMkLst>
            <pc:docMk/>
            <pc:sldMk cId="3105041029" sldId="285"/>
            <ac:spMk id="7" creationId="{408DD604-6E5A-CD21-2312-337DEC3FE0E2}"/>
          </ac:spMkLst>
        </pc:spChg>
        <pc:picChg chg="del">
          <ac:chgData name="CHIMIER Ludovic" userId="f129dce7-2df2-41e5-9e14-394d56d63389" providerId="ADAL" clId="{A4166B9B-E458-4D7E-A1CB-30CB6868D095}" dt="2024-08-26T07:26:50.889" v="10570" actId="478"/>
          <ac:picMkLst>
            <pc:docMk/>
            <pc:sldMk cId="3105041029" sldId="285"/>
            <ac:picMk id="5" creationId="{70D105BB-FC7E-7732-E0B1-E241BE3255A5}"/>
          </ac:picMkLst>
        </pc:picChg>
        <pc:picChg chg="del">
          <ac:chgData name="CHIMIER Ludovic" userId="f129dce7-2df2-41e5-9e14-394d56d63389" providerId="ADAL" clId="{A4166B9B-E458-4D7E-A1CB-30CB6868D095}" dt="2024-08-26T07:26:50.182" v="10569" actId="478"/>
          <ac:picMkLst>
            <pc:docMk/>
            <pc:sldMk cId="3105041029" sldId="285"/>
            <ac:picMk id="6" creationId="{F686D2B5-A488-6895-60F7-C1977556A811}"/>
          </ac:picMkLst>
        </pc:picChg>
        <pc:picChg chg="add mod">
          <ac:chgData name="CHIMIER Ludovic" userId="f129dce7-2df2-41e5-9e14-394d56d63389" providerId="ADAL" clId="{A4166B9B-E458-4D7E-A1CB-30CB6868D095}" dt="2024-08-26T07:27:07.776" v="10572" actId="1076"/>
          <ac:picMkLst>
            <pc:docMk/>
            <pc:sldMk cId="3105041029" sldId="285"/>
            <ac:picMk id="8" creationId="{B72A0918-72F0-B9A1-4491-5B8EBB1BF88E}"/>
          </ac:picMkLst>
        </pc:picChg>
        <pc:picChg chg="add mod">
          <ac:chgData name="CHIMIER Ludovic" userId="f129dce7-2df2-41e5-9e14-394d56d63389" providerId="ADAL" clId="{A4166B9B-E458-4D7E-A1CB-30CB6868D095}" dt="2024-08-26T07:28:54.569" v="10645" actId="1076"/>
          <ac:picMkLst>
            <pc:docMk/>
            <pc:sldMk cId="3105041029" sldId="285"/>
            <ac:picMk id="9" creationId="{32C02C5E-EE81-9EF4-F801-771E6465CE38}"/>
          </ac:picMkLst>
        </pc:picChg>
      </pc:sldChg>
      <pc:sldChg chg="addSp delSp modSp add mod">
        <pc:chgData name="CHIMIER Ludovic" userId="f129dce7-2df2-41e5-9e14-394d56d63389" providerId="ADAL" clId="{A4166B9B-E458-4D7E-A1CB-30CB6868D095}" dt="2024-08-26T07:40:23.236" v="11382" actId="20577"/>
        <pc:sldMkLst>
          <pc:docMk/>
          <pc:sldMk cId="1100984333" sldId="286"/>
        </pc:sldMkLst>
        <pc:spChg chg="mod">
          <ac:chgData name="CHIMIER Ludovic" userId="f129dce7-2df2-41e5-9e14-394d56d63389" providerId="ADAL" clId="{A4166B9B-E458-4D7E-A1CB-30CB6868D095}" dt="2024-08-26T07:35:17.237" v="11214" actId="27636"/>
          <ac:spMkLst>
            <pc:docMk/>
            <pc:sldMk cId="1100984333" sldId="286"/>
            <ac:spMk id="3" creationId="{6C2FF10F-ED6A-FC8C-61D1-9F3E9EB49309}"/>
          </ac:spMkLst>
        </pc:spChg>
        <pc:spChg chg="mod">
          <ac:chgData name="CHIMIER Ludovic" userId="f129dce7-2df2-41e5-9e14-394d56d63389" providerId="ADAL" clId="{A4166B9B-E458-4D7E-A1CB-30CB6868D095}" dt="2024-08-26T07:40:23.236" v="11382" actId="20577"/>
          <ac:spMkLst>
            <pc:docMk/>
            <pc:sldMk cId="1100984333" sldId="286"/>
            <ac:spMk id="4" creationId="{B34FC569-D2D3-C071-AB11-A6304F3A2E40}"/>
          </ac:spMkLst>
        </pc:spChg>
        <pc:picChg chg="del">
          <ac:chgData name="CHIMIER Ludovic" userId="f129dce7-2df2-41e5-9e14-394d56d63389" providerId="ADAL" clId="{A4166B9B-E458-4D7E-A1CB-30CB6868D095}" dt="2024-08-26T07:35:24.081" v="11215" actId="478"/>
          <ac:picMkLst>
            <pc:docMk/>
            <pc:sldMk cId="1100984333" sldId="286"/>
            <ac:picMk id="6" creationId="{7DC2D15A-7040-381B-3552-D816460E2585}"/>
          </ac:picMkLst>
        </pc:picChg>
        <pc:picChg chg="add mod">
          <ac:chgData name="CHIMIER Ludovic" userId="f129dce7-2df2-41e5-9e14-394d56d63389" providerId="ADAL" clId="{A4166B9B-E458-4D7E-A1CB-30CB6868D095}" dt="2024-08-26T07:35:42.754" v="11218" actId="1076"/>
          <ac:picMkLst>
            <pc:docMk/>
            <pc:sldMk cId="1100984333" sldId="286"/>
            <ac:picMk id="7" creationId="{4372B3F5-98D4-06A8-AC87-9CDE778E7779}"/>
          </ac:picMkLst>
        </pc:picChg>
      </pc:sldChg>
      <pc:sldChg chg="addSp delSp modSp add mod">
        <pc:chgData name="CHIMIER Ludovic" userId="f129dce7-2df2-41e5-9e14-394d56d63389" providerId="ADAL" clId="{A4166B9B-E458-4D7E-A1CB-30CB6868D095}" dt="2024-08-26T07:40:30.653" v="11391" actId="20577"/>
        <pc:sldMkLst>
          <pc:docMk/>
          <pc:sldMk cId="2538813804" sldId="287"/>
        </pc:sldMkLst>
        <pc:spChg chg="mod">
          <ac:chgData name="CHIMIER Ludovic" userId="f129dce7-2df2-41e5-9e14-394d56d63389" providerId="ADAL" clId="{A4166B9B-E458-4D7E-A1CB-30CB6868D095}" dt="2024-08-26T07:37:34.044" v="11271" actId="27636"/>
          <ac:spMkLst>
            <pc:docMk/>
            <pc:sldMk cId="2538813804" sldId="287"/>
            <ac:spMk id="3" creationId="{6C2FF10F-ED6A-FC8C-61D1-9F3E9EB49309}"/>
          </ac:spMkLst>
        </pc:spChg>
        <pc:spChg chg="mod">
          <ac:chgData name="CHIMIER Ludovic" userId="f129dce7-2df2-41e5-9e14-394d56d63389" providerId="ADAL" clId="{A4166B9B-E458-4D7E-A1CB-30CB6868D095}" dt="2024-08-26T07:40:30.653" v="11391" actId="20577"/>
          <ac:spMkLst>
            <pc:docMk/>
            <pc:sldMk cId="2538813804" sldId="287"/>
            <ac:spMk id="4" creationId="{B34FC569-D2D3-C071-AB11-A6304F3A2E40}"/>
          </ac:spMkLst>
        </pc:spChg>
        <pc:picChg chg="add mod">
          <ac:chgData name="CHIMIER Ludovic" userId="f129dce7-2df2-41e5-9e14-394d56d63389" providerId="ADAL" clId="{A4166B9B-E458-4D7E-A1CB-30CB6868D095}" dt="2024-08-26T07:37:53.472" v="11274" actId="1076"/>
          <ac:picMkLst>
            <pc:docMk/>
            <pc:sldMk cId="2538813804" sldId="287"/>
            <ac:picMk id="6" creationId="{65E8D4A0-A629-52BD-7AB2-D9BF1EA3F35A}"/>
          </ac:picMkLst>
        </pc:picChg>
        <pc:picChg chg="del">
          <ac:chgData name="CHIMIER Ludovic" userId="f129dce7-2df2-41e5-9e14-394d56d63389" providerId="ADAL" clId="{A4166B9B-E458-4D7E-A1CB-30CB6868D095}" dt="2024-08-26T07:37:14.898" v="11269" actId="478"/>
          <ac:picMkLst>
            <pc:docMk/>
            <pc:sldMk cId="2538813804" sldId="287"/>
            <ac:picMk id="7" creationId="{4372B3F5-98D4-06A8-AC87-9CDE778E7779}"/>
          </ac:picMkLst>
        </pc:picChg>
      </pc:sldChg>
      <pc:sldChg chg="addSp delSp modSp add mod">
        <pc:chgData name="CHIMIER Ludovic" userId="f129dce7-2df2-41e5-9e14-394d56d63389" providerId="ADAL" clId="{A4166B9B-E458-4D7E-A1CB-30CB6868D095}" dt="2024-08-26T07:39:56.990" v="11363" actId="20577"/>
        <pc:sldMkLst>
          <pc:docMk/>
          <pc:sldMk cId="2740067975" sldId="288"/>
        </pc:sldMkLst>
        <pc:spChg chg="mod">
          <ac:chgData name="CHIMIER Ludovic" userId="f129dce7-2df2-41e5-9e14-394d56d63389" providerId="ADAL" clId="{A4166B9B-E458-4D7E-A1CB-30CB6868D095}" dt="2024-08-26T07:39:03.139" v="11300"/>
          <ac:spMkLst>
            <pc:docMk/>
            <pc:sldMk cId="2740067975" sldId="288"/>
            <ac:spMk id="3" creationId="{6C2FF10F-ED6A-FC8C-61D1-9F3E9EB49309}"/>
          </ac:spMkLst>
        </pc:spChg>
        <pc:spChg chg="mod">
          <ac:chgData name="CHIMIER Ludovic" userId="f129dce7-2df2-41e5-9e14-394d56d63389" providerId="ADAL" clId="{A4166B9B-E458-4D7E-A1CB-30CB6868D095}" dt="2024-08-26T07:39:56.990" v="11363" actId="20577"/>
          <ac:spMkLst>
            <pc:docMk/>
            <pc:sldMk cId="2740067975" sldId="288"/>
            <ac:spMk id="4" creationId="{B34FC569-D2D3-C071-AB11-A6304F3A2E40}"/>
          </ac:spMkLst>
        </pc:spChg>
        <pc:picChg chg="del">
          <ac:chgData name="CHIMIER Ludovic" userId="f129dce7-2df2-41e5-9e14-394d56d63389" providerId="ADAL" clId="{A4166B9B-E458-4D7E-A1CB-30CB6868D095}" dt="2024-08-26T07:39:04.512" v="11301" actId="478"/>
          <ac:picMkLst>
            <pc:docMk/>
            <pc:sldMk cId="2740067975" sldId="288"/>
            <ac:picMk id="6" creationId="{65E8D4A0-A629-52BD-7AB2-D9BF1EA3F35A}"/>
          </ac:picMkLst>
        </pc:picChg>
        <pc:picChg chg="add mod">
          <ac:chgData name="CHIMIER Ludovic" userId="f129dce7-2df2-41e5-9e14-394d56d63389" providerId="ADAL" clId="{A4166B9B-E458-4D7E-A1CB-30CB6868D095}" dt="2024-08-26T07:39:20.970" v="11304" actId="1076"/>
          <ac:picMkLst>
            <pc:docMk/>
            <pc:sldMk cId="2740067975" sldId="288"/>
            <ac:picMk id="7" creationId="{9A8024E7-AEC8-4106-743F-5BCBD782CF95}"/>
          </ac:picMkLst>
        </pc:picChg>
      </pc:sldChg>
      <pc:sldChg chg="addSp delSp modSp add mod">
        <pc:chgData name="CHIMIER Ludovic" userId="f129dce7-2df2-41e5-9e14-394d56d63389" providerId="ADAL" clId="{A4166B9B-E458-4D7E-A1CB-30CB6868D095}" dt="2024-08-26T08:17:49.745" v="13186" actId="20577"/>
        <pc:sldMkLst>
          <pc:docMk/>
          <pc:sldMk cId="1006958798" sldId="289"/>
        </pc:sldMkLst>
        <pc:spChg chg="mod">
          <ac:chgData name="CHIMIER Ludovic" userId="f129dce7-2df2-41e5-9e14-394d56d63389" providerId="ADAL" clId="{A4166B9B-E458-4D7E-A1CB-30CB6868D095}" dt="2024-08-26T07:51:18.487" v="12182" actId="20577"/>
          <ac:spMkLst>
            <pc:docMk/>
            <pc:sldMk cId="1006958798" sldId="289"/>
            <ac:spMk id="2" creationId="{6D3F0FC7-ECCE-7780-9F5D-20494640C37E}"/>
          </ac:spMkLst>
        </pc:spChg>
        <pc:spChg chg="mod">
          <ac:chgData name="CHIMIER Ludovic" userId="f129dce7-2df2-41e5-9e14-394d56d63389" providerId="ADAL" clId="{A4166B9B-E458-4D7E-A1CB-30CB6868D095}" dt="2024-08-26T08:14:06.251" v="12961" actId="27636"/>
          <ac:spMkLst>
            <pc:docMk/>
            <pc:sldMk cId="1006958798" sldId="289"/>
            <ac:spMk id="3" creationId="{6C2FF10F-ED6A-FC8C-61D1-9F3E9EB49309}"/>
          </ac:spMkLst>
        </pc:spChg>
        <pc:spChg chg="add del mod">
          <ac:chgData name="CHIMIER Ludovic" userId="f129dce7-2df2-41e5-9e14-394d56d63389" providerId="ADAL" clId="{A4166B9B-E458-4D7E-A1CB-30CB6868D095}" dt="2024-08-26T08:12:17.404" v="12943" actId="478"/>
          <ac:spMkLst>
            <pc:docMk/>
            <pc:sldMk cId="1006958798" sldId="289"/>
            <ac:spMk id="8" creationId="{8ED6D5B2-E51D-400B-6727-37CDC760BBC2}"/>
          </ac:spMkLst>
        </pc:spChg>
        <pc:spChg chg="add mod">
          <ac:chgData name="CHIMIER Ludovic" userId="f129dce7-2df2-41e5-9e14-394d56d63389" providerId="ADAL" clId="{A4166B9B-E458-4D7E-A1CB-30CB6868D095}" dt="2024-08-26T08:17:49.745" v="13186" actId="20577"/>
          <ac:spMkLst>
            <pc:docMk/>
            <pc:sldMk cId="1006958798" sldId="289"/>
            <ac:spMk id="11" creationId="{4D3E9813-6D4C-6DF2-458E-576F2529C16F}"/>
          </ac:spMkLst>
        </pc:spChg>
        <pc:picChg chg="add mod">
          <ac:chgData name="CHIMIER Ludovic" userId="f129dce7-2df2-41e5-9e14-394d56d63389" providerId="ADAL" clId="{A4166B9B-E458-4D7E-A1CB-30CB6868D095}" dt="2024-08-26T08:02:59.394" v="12521" actId="1076"/>
          <ac:picMkLst>
            <pc:docMk/>
            <pc:sldMk cId="1006958798" sldId="289"/>
            <ac:picMk id="5" creationId="{DC3DB716-2329-5502-D96B-11A1AC28C620}"/>
          </ac:picMkLst>
        </pc:picChg>
        <pc:picChg chg="add mod">
          <ac:chgData name="CHIMIER Ludovic" userId="f129dce7-2df2-41e5-9e14-394d56d63389" providerId="ADAL" clId="{A4166B9B-E458-4D7E-A1CB-30CB6868D095}" dt="2024-08-26T08:03:04.634" v="12523" actId="1076"/>
          <ac:picMkLst>
            <pc:docMk/>
            <pc:sldMk cId="1006958798" sldId="289"/>
            <ac:picMk id="7" creationId="{B519273A-F481-1AD8-55FC-99BF0590BC65}"/>
          </ac:picMkLst>
        </pc:picChg>
        <pc:picChg chg="add mod">
          <ac:chgData name="CHIMIER Ludovic" userId="f129dce7-2df2-41e5-9e14-394d56d63389" providerId="ADAL" clId="{A4166B9B-E458-4D7E-A1CB-30CB6868D095}" dt="2024-08-26T08:14:12.046" v="12962" actId="1076"/>
          <ac:picMkLst>
            <pc:docMk/>
            <pc:sldMk cId="1006958798" sldId="289"/>
            <ac:picMk id="10" creationId="{CE896078-5FA0-5375-C6AC-2D60BD9817AA}"/>
          </ac:picMkLst>
        </pc:picChg>
      </pc:sldChg>
      <pc:sldChg chg="addSp modSp add mod">
        <pc:chgData name="CHIMIER Ludovic" userId="f129dce7-2df2-41e5-9e14-394d56d63389" providerId="ADAL" clId="{A4166B9B-E458-4D7E-A1CB-30CB6868D095}" dt="2024-08-27T12:14:10.604" v="14013" actId="20577"/>
        <pc:sldMkLst>
          <pc:docMk/>
          <pc:sldMk cId="1444765709" sldId="290"/>
        </pc:sldMkLst>
        <pc:spChg chg="mod">
          <ac:chgData name="CHIMIER Ludovic" userId="f129dce7-2df2-41e5-9e14-394d56d63389" providerId="ADAL" clId="{A4166B9B-E458-4D7E-A1CB-30CB6868D095}" dt="2024-08-27T12:04:27.580" v="13206" actId="27636"/>
          <ac:spMkLst>
            <pc:docMk/>
            <pc:sldMk cId="1444765709" sldId="290"/>
            <ac:spMk id="2" creationId="{6D3F0FC7-ECCE-7780-9F5D-20494640C37E}"/>
          </ac:spMkLst>
        </pc:spChg>
        <pc:spChg chg="mod">
          <ac:chgData name="CHIMIER Ludovic" userId="f129dce7-2df2-41e5-9e14-394d56d63389" providerId="ADAL" clId="{A4166B9B-E458-4D7E-A1CB-30CB6868D095}" dt="2024-08-27T12:14:10.604" v="14013" actId="20577"/>
          <ac:spMkLst>
            <pc:docMk/>
            <pc:sldMk cId="1444765709" sldId="290"/>
            <ac:spMk id="3" creationId="{6C2FF10F-ED6A-FC8C-61D1-9F3E9EB49309}"/>
          </ac:spMkLst>
        </pc:spChg>
        <pc:spChg chg="add mod">
          <ac:chgData name="CHIMIER Ludovic" userId="f129dce7-2df2-41e5-9e14-394d56d63389" providerId="ADAL" clId="{A4166B9B-E458-4D7E-A1CB-30CB6868D095}" dt="2024-08-27T12:08:49.420" v="13642" actId="14100"/>
          <ac:spMkLst>
            <pc:docMk/>
            <pc:sldMk cId="1444765709" sldId="290"/>
            <ac:spMk id="6" creationId="{B6A5884E-9144-C3FA-52D1-FBB6CC92B205}"/>
          </ac:spMkLst>
        </pc:spChg>
        <pc:picChg chg="add mod">
          <ac:chgData name="CHIMIER Ludovic" userId="f129dce7-2df2-41e5-9e14-394d56d63389" providerId="ADAL" clId="{A4166B9B-E458-4D7E-A1CB-30CB6868D095}" dt="2024-08-27T12:05:04.221" v="13212" actId="1076"/>
          <ac:picMkLst>
            <pc:docMk/>
            <pc:sldMk cId="1444765709" sldId="290"/>
            <ac:picMk id="5" creationId="{FB1A5B2A-FC45-E4F1-62B1-60F0C25EF188}"/>
          </ac:picMkLst>
        </pc:picChg>
      </pc:sldChg>
      <pc:sldChg chg="addSp delSp modSp add mod">
        <pc:chgData name="CHIMIER Ludovic" userId="f129dce7-2df2-41e5-9e14-394d56d63389" providerId="ADAL" clId="{A4166B9B-E458-4D7E-A1CB-30CB6868D095}" dt="2024-08-27T12:26:28.691" v="14603" actId="20577"/>
        <pc:sldMkLst>
          <pc:docMk/>
          <pc:sldMk cId="400555603" sldId="291"/>
        </pc:sldMkLst>
        <pc:spChg chg="mod">
          <ac:chgData name="CHIMIER Ludovic" userId="f129dce7-2df2-41e5-9e14-394d56d63389" providerId="ADAL" clId="{A4166B9B-E458-4D7E-A1CB-30CB6868D095}" dt="2024-08-27T12:09:55.281" v="13644"/>
          <ac:spMkLst>
            <pc:docMk/>
            <pc:sldMk cId="400555603" sldId="291"/>
            <ac:spMk id="2" creationId="{6D3F0FC7-ECCE-7780-9F5D-20494640C37E}"/>
          </ac:spMkLst>
        </pc:spChg>
        <pc:spChg chg="mod">
          <ac:chgData name="CHIMIER Ludovic" userId="f129dce7-2df2-41e5-9e14-394d56d63389" providerId="ADAL" clId="{A4166B9B-E458-4D7E-A1CB-30CB6868D095}" dt="2024-08-27T12:26:28.691" v="14603" actId="20577"/>
          <ac:spMkLst>
            <pc:docMk/>
            <pc:sldMk cId="400555603" sldId="291"/>
            <ac:spMk id="3" creationId="{6C2FF10F-ED6A-FC8C-61D1-9F3E9EB49309}"/>
          </ac:spMkLst>
        </pc:spChg>
        <pc:spChg chg="mod ord">
          <ac:chgData name="CHIMIER Ludovic" userId="f129dce7-2df2-41e5-9e14-394d56d63389" providerId="ADAL" clId="{A4166B9B-E458-4D7E-A1CB-30CB6868D095}" dt="2024-08-27T12:25:37.668" v="14455" actId="14100"/>
          <ac:spMkLst>
            <pc:docMk/>
            <pc:sldMk cId="400555603" sldId="291"/>
            <ac:spMk id="6" creationId="{B6A5884E-9144-C3FA-52D1-FBB6CC92B205}"/>
          </ac:spMkLst>
        </pc:spChg>
        <pc:picChg chg="del">
          <ac:chgData name="CHIMIER Ludovic" userId="f129dce7-2df2-41e5-9e14-394d56d63389" providerId="ADAL" clId="{A4166B9B-E458-4D7E-A1CB-30CB6868D095}" dt="2024-08-27T12:09:58.090" v="13645" actId="478"/>
          <ac:picMkLst>
            <pc:docMk/>
            <pc:sldMk cId="400555603" sldId="291"/>
            <ac:picMk id="5" creationId="{FB1A5B2A-FC45-E4F1-62B1-60F0C25EF188}"/>
          </ac:picMkLst>
        </pc:picChg>
        <pc:picChg chg="add mod">
          <ac:chgData name="CHIMIER Ludovic" userId="f129dce7-2df2-41e5-9e14-394d56d63389" providerId="ADAL" clId="{A4166B9B-E458-4D7E-A1CB-30CB6868D095}" dt="2024-08-27T12:10:37.836" v="13653" actId="1076"/>
          <ac:picMkLst>
            <pc:docMk/>
            <pc:sldMk cId="400555603" sldId="291"/>
            <ac:picMk id="7" creationId="{C3E8ED26-992A-0012-CD71-C43E19220DBC}"/>
          </ac:picMkLst>
        </pc:picChg>
      </pc:sldChg>
      <pc:sldChg chg="addSp delSp modSp add mod">
        <pc:chgData name="CHIMIER Ludovic" userId="f129dce7-2df2-41e5-9e14-394d56d63389" providerId="ADAL" clId="{A4166B9B-E458-4D7E-A1CB-30CB6868D095}" dt="2024-08-27T12:30:28.977" v="14844"/>
        <pc:sldMkLst>
          <pc:docMk/>
          <pc:sldMk cId="1748538834" sldId="292"/>
        </pc:sldMkLst>
        <pc:spChg chg="mod">
          <ac:chgData name="CHIMIER Ludovic" userId="f129dce7-2df2-41e5-9e14-394d56d63389" providerId="ADAL" clId="{A4166B9B-E458-4D7E-A1CB-30CB6868D095}" dt="2024-08-27T12:12:46.252" v="13859" actId="20577"/>
          <ac:spMkLst>
            <pc:docMk/>
            <pc:sldMk cId="1748538834" sldId="292"/>
            <ac:spMk id="2" creationId="{6D3F0FC7-ECCE-7780-9F5D-20494640C37E}"/>
          </ac:spMkLst>
        </pc:spChg>
        <pc:spChg chg="mod">
          <ac:chgData name="CHIMIER Ludovic" userId="f129dce7-2df2-41e5-9e14-394d56d63389" providerId="ADAL" clId="{A4166B9B-E458-4D7E-A1CB-30CB6868D095}" dt="2024-08-27T12:30:28.977" v="14844"/>
          <ac:spMkLst>
            <pc:docMk/>
            <pc:sldMk cId="1748538834" sldId="292"/>
            <ac:spMk id="3" creationId="{6C2FF10F-ED6A-FC8C-61D1-9F3E9EB49309}"/>
          </ac:spMkLst>
        </pc:spChg>
        <pc:spChg chg="del">
          <ac:chgData name="CHIMIER Ludovic" userId="f129dce7-2df2-41e5-9e14-394d56d63389" providerId="ADAL" clId="{A4166B9B-E458-4D7E-A1CB-30CB6868D095}" dt="2024-08-27T12:13:13.211" v="13865" actId="478"/>
          <ac:spMkLst>
            <pc:docMk/>
            <pc:sldMk cId="1748538834" sldId="292"/>
            <ac:spMk id="6" creationId="{B6A5884E-9144-C3FA-52D1-FBB6CC92B205}"/>
          </ac:spMkLst>
        </pc:spChg>
        <pc:picChg chg="add mod ord">
          <ac:chgData name="CHIMIER Ludovic" userId="f129dce7-2df2-41e5-9e14-394d56d63389" providerId="ADAL" clId="{A4166B9B-E458-4D7E-A1CB-30CB6868D095}" dt="2024-08-27T12:13:08.492" v="13864" actId="1076"/>
          <ac:picMkLst>
            <pc:docMk/>
            <pc:sldMk cId="1748538834" sldId="292"/>
            <ac:picMk id="5" creationId="{9EAF3AB5-6DF1-ECB2-AB07-8C124C27FDAF}"/>
          </ac:picMkLst>
        </pc:picChg>
        <pc:picChg chg="del">
          <ac:chgData name="CHIMIER Ludovic" userId="f129dce7-2df2-41e5-9e14-394d56d63389" providerId="ADAL" clId="{A4166B9B-E458-4D7E-A1CB-30CB6868D095}" dt="2024-08-27T12:12:58.577" v="13860" actId="478"/>
          <ac:picMkLst>
            <pc:docMk/>
            <pc:sldMk cId="1748538834" sldId="292"/>
            <ac:picMk id="7" creationId="{C3E8ED26-992A-0012-CD71-C43E19220DBC}"/>
          </ac:picMkLst>
        </pc:picChg>
      </pc:sldChg>
      <pc:sldChg chg="addSp delSp modSp add mod">
        <pc:chgData name="CHIMIER Ludovic" userId="f129dce7-2df2-41e5-9e14-394d56d63389" providerId="ADAL" clId="{A4166B9B-E458-4D7E-A1CB-30CB6868D095}" dt="2024-08-27T12:18:28.339" v="14331" actId="20577"/>
        <pc:sldMkLst>
          <pc:docMk/>
          <pc:sldMk cId="199360707" sldId="293"/>
        </pc:sldMkLst>
        <pc:spChg chg="mod">
          <ac:chgData name="CHIMIER Ludovic" userId="f129dce7-2df2-41e5-9e14-394d56d63389" providerId="ADAL" clId="{A4166B9B-E458-4D7E-A1CB-30CB6868D095}" dt="2024-08-27T12:16:34.792" v="14088"/>
          <ac:spMkLst>
            <pc:docMk/>
            <pc:sldMk cId="199360707" sldId="293"/>
            <ac:spMk id="2" creationId="{6D3F0FC7-ECCE-7780-9F5D-20494640C37E}"/>
          </ac:spMkLst>
        </pc:spChg>
        <pc:spChg chg="mod">
          <ac:chgData name="CHIMIER Ludovic" userId="f129dce7-2df2-41e5-9e14-394d56d63389" providerId="ADAL" clId="{A4166B9B-E458-4D7E-A1CB-30CB6868D095}" dt="2024-08-27T12:18:28.339" v="14331" actId="20577"/>
          <ac:spMkLst>
            <pc:docMk/>
            <pc:sldMk cId="199360707" sldId="293"/>
            <ac:spMk id="3" creationId="{6C2FF10F-ED6A-FC8C-61D1-9F3E9EB49309}"/>
          </ac:spMkLst>
        </pc:spChg>
        <pc:spChg chg="mod">
          <ac:chgData name="CHIMIER Ludovic" userId="f129dce7-2df2-41e5-9e14-394d56d63389" providerId="ADAL" clId="{A4166B9B-E458-4D7E-A1CB-30CB6868D095}" dt="2024-08-27T12:16:40.780" v="14089" actId="14100"/>
          <ac:spMkLst>
            <pc:docMk/>
            <pc:sldMk cId="199360707" sldId="293"/>
            <ac:spMk id="6" creationId="{B6A5884E-9144-C3FA-52D1-FBB6CC92B205}"/>
          </ac:spMkLst>
        </pc:spChg>
        <pc:picChg chg="add mod ord">
          <ac:chgData name="CHIMIER Ludovic" userId="f129dce7-2df2-41e5-9e14-394d56d63389" providerId="ADAL" clId="{A4166B9B-E458-4D7E-A1CB-30CB6868D095}" dt="2024-08-27T12:15:40.027" v="14083" actId="1076"/>
          <ac:picMkLst>
            <pc:docMk/>
            <pc:sldMk cId="199360707" sldId="293"/>
            <ac:picMk id="5" creationId="{7727B533-92B9-94B1-EB16-0466CC4F0570}"/>
          </ac:picMkLst>
        </pc:picChg>
        <pc:picChg chg="del">
          <ac:chgData name="CHIMIER Ludovic" userId="f129dce7-2df2-41e5-9e14-394d56d63389" providerId="ADAL" clId="{A4166B9B-E458-4D7E-A1CB-30CB6868D095}" dt="2024-08-27T12:15:17.730" v="14076" actId="478"/>
          <ac:picMkLst>
            <pc:docMk/>
            <pc:sldMk cId="199360707" sldId="293"/>
            <ac:picMk id="7" creationId="{C3E8ED26-992A-0012-CD71-C43E19220DBC}"/>
          </ac:picMkLst>
        </pc:picChg>
      </pc:sldChg>
      <pc:sldChg chg="addSp delSp modSp add mod">
        <pc:chgData name="CHIMIER Ludovic" userId="f129dce7-2df2-41e5-9e14-394d56d63389" providerId="ADAL" clId="{A4166B9B-E458-4D7E-A1CB-30CB6868D095}" dt="2024-08-27T12:30:16.872" v="14843" actId="6549"/>
        <pc:sldMkLst>
          <pc:docMk/>
          <pc:sldMk cId="3157871977" sldId="294"/>
        </pc:sldMkLst>
        <pc:spChg chg="mod">
          <ac:chgData name="CHIMIER Ludovic" userId="f129dce7-2df2-41e5-9e14-394d56d63389" providerId="ADAL" clId="{A4166B9B-E458-4D7E-A1CB-30CB6868D095}" dt="2024-08-27T12:18:54.372" v="14340" actId="6549"/>
          <ac:spMkLst>
            <pc:docMk/>
            <pc:sldMk cId="3157871977" sldId="294"/>
            <ac:spMk id="2" creationId="{6D3F0FC7-ECCE-7780-9F5D-20494640C37E}"/>
          </ac:spMkLst>
        </pc:spChg>
        <pc:spChg chg="del">
          <ac:chgData name="CHIMIER Ludovic" userId="f129dce7-2df2-41e5-9e14-394d56d63389" providerId="ADAL" clId="{A4166B9B-E458-4D7E-A1CB-30CB6868D095}" dt="2024-08-27T12:20:06.603" v="14348" actId="478"/>
          <ac:spMkLst>
            <pc:docMk/>
            <pc:sldMk cId="3157871977" sldId="294"/>
            <ac:spMk id="3" creationId="{6C2FF10F-ED6A-FC8C-61D1-9F3E9EB49309}"/>
          </ac:spMkLst>
        </pc:spChg>
        <pc:spChg chg="del">
          <ac:chgData name="CHIMIER Ludovic" userId="f129dce7-2df2-41e5-9e14-394d56d63389" providerId="ADAL" clId="{A4166B9B-E458-4D7E-A1CB-30CB6868D095}" dt="2024-08-27T12:19:54.800" v="14347" actId="478"/>
          <ac:spMkLst>
            <pc:docMk/>
            <pc:sldMk cId="3157871977" sldId="294"/>
            <ac:spMk id="6" creationId="{B6A5884E-9144-C3FA-52D1-FBB6CC92B205}"/>
          </ac:spMkLst>
        </pc:spChg>
        <pc:spChg chg="add del mod">
          <ac:chgData name="CHIMIER Ludovic" userId="f129dce7-2df2-41e5-9e14-394d56d63389" providerId="ADAL" clId="{A4166B9B-E458-4D7E-A1CB-30CB6868D095}" dt="2024-08-27T12:20:09.581" v="14350" actId="478"/>
          <ac:spMkLst>
            <pc:docMk/>
            <pc:sldMk cId="3157871977" sldId="294"/>
            <ac:spMk id="9" creationId="{C5D9E272-1849-99D2-31D3-D4154AAC52CE}"/>
          </ac:spMkLst>
        </pc:spChg>
        <pc:spChg chg="add mod">
          <ac:chgData name="CHIMIER Ludovic" userId="f129dce7-2df2-41e5-9e14-394d56d63389" providerId="ADAL" clId="{A4166B9B-E458-4D7E-A1CB-30CB6868D095}" dt="2024-08-27T12:30:16.872" v="14843" actId="6549"/>
          <ac:spMkLst>
            <pc:docMk/>
            <pc:sldMk cId="3157871977" sldId="294"/>
            <ac:spMk id="10" creationId="{8AF6C5E4-85F8-A864-4A76-B7A8B5239502}"/>
          </ac:spMkLst>
        </pc:spChg>
        <pc:picChg chg="del">
          <ac:chgData name="CHIMIER Ludovic" userId="f129dce7-2df2-41e5-9e14-394d56d63389" providerId="ADAL" clId="{A4166B9B-E458-4D7E-A1CB-30CB6868D095}" dt="2024-08-27T12:18:58.545" v="14341" actId="478"/>
          <ac:picMkLst>
            <pc:docMk/>
            <pc:sldMk cId="3157871977" sldId="294"/>
            <ac:picMk id="5" creationId="{7727B533-92B9-94B1-EB16-0466CC4F0570}"/>
          </ac:picMkLst>
        </pc:picChg>
        <pc:picChg chg="add mod ord">
          <ac:chgData name="CHIMIER Ludovic" userId="f129dce7-2df2-41e5-9e14-394d56d63389" providerId="ADAL" clId="{A4166B9B-E458-4D7E-A1CB-30CB6868D095}" dt="2024-08-27T12:19:52.346" v="14346" actId="1076"/>
          <ac:picMkLst>
            <pc:docMk/>
            <pc:sldMk cId="3157871977" sldId="294"/>
            <ac:picMk id="7" creationId="{65E866F8-0D42-114A-5709-07588BCB8761}"/>
          </ac:picMkLst>
        </pc:picChg>
      </pc:sldChg>
      <pc:sldChg chg="addSp delSp modSp add mod">
        <pc:chgData name="CHIMIER Ludovic" userId="f129dce7-2df2-41e5-9e14-394d56d63389" providerId="ADAL" clId="{A4166B9B-E458-4D7E-A1CB-30CB6868D095}" dt="2024-08-27T12:29:51.952" v="14839" actId="6549"/>
        <pc:sldMkLst>
          <pc:docMk/>
          <pc:sldMk cId="2711287011" sldId="295"/>
        </pc:sldMkLst>
        <pc:spChg chg="mod">
          <ac:chgData name="CHIMIER Ludovic" userId="f129dce7-2df2-41e5-9e14-394d56d63389" providerId="ADAL" clId="{A4166B9B-E458-4D7E-A1CB-30CB6868D095}" dt="2024-08-27T12:20:58.867" v="14353" actId="255"/>
          <ac:spMkLst>
            <pc:docMk/>
            <pc:sldMk cId="2711287011" sldId="295"/>
            <ac:spMk id="2" creationId="{6D3F0FC7-ECCE-7780-9F5D-20494640C37E}"/>
          </ac:spMkLst>
        </pc:spChg>
        <pc:spChg chg="del">
          <ac:chgData name="CHIMIER Ludovic" userId="f129dce7-2df2-41e5-9e14-394d56d63389" providerId="ADAL" clId="{A4166B9B-E458-4D7E-A1CB-30CB6868D095}" dt="2024-08-27T12:21:41.805" v="14362" actId="478"/>
          <ac:spMkLst>
            <pc:docMk/>
            <pc:sldMk cId="2711287011" sldId="295"/>
            <ac:spMk id="3" creationId="{6C2FF10F-ED6A-FC8C-61D1-9F3E9EB49309}"/>
          </ac:spMkLst>
        </pc:spChg>
        <pc:spChg chg="del">
          <ac:chgData name="CHIMIER Ludovic" userId="f129dce7-2df2-41e5-9e14-394d56d63389" providerId="ADAL" clId="{A4166B9B-E458-4D7E-A1CB-30CB6868D095}" dt="2024-08-27T12:21:34.947" v="14361" actId="478"/>
          <ac:spMkLst>
            <pc:docMk/>
            <pc:sldMk cId="2711287011" sldId="295"/>
            <ac:spMk id="6" creationId="{B6A5884E-9144-C3FA-52D1-FBB6CC92B205}"/>
          </ac:spMkLst>
        </pc:spChg>
        <pc:spChg chg="add del mod">
          <ac:chgData name="CHIMIER Ludovic" userId="f129dce7-2df2-41e5-9e14-394d56d63389" providerId="ADAL" clId="{A4166B9B-E458-4D7E-A1CB-30CB6868D095}" dt="2024-08-27T12:21:54.940" v="14364" actId="478"/>
          <ac:spMkLst>
            <pc:docMk/>
            <pc:sldMk cId="2711287011" sldId="295"/>
            <ac:spMk id="9" creationId="{71AFAFD7-8C25-3567-1CF6-E5504190B231}"/>
          </ac:spMkLst>
        </pc:spChg>
        <pc:spChg chg="add mod">
          <ac:chgData name="CHIMIER Ludovic" userId="f129dce7-2df2-41e5-9e14-394d56d63389" providerId="ADAL" clId="{A4166B9B-E458-4D7E-A1CB-30CB6868D095}" dt="2024-08-27T12:29:51.952" v="14839" actId="6549"/>
          <ac:spMkLst>
            <pc:docMk/>
            <pc:sldMk cId="2711287011" sldId="295"/>
            <ac:spMk id="10" creationId="{129A46B4-F170-66AA-8BFE-55B48730FE07}"/>
          </ac:spMkLst>
        </pc:spChg>
        <pc:picChg chg="del">
          <ac:chgData name="CHIMIER Ludovic" userId="f129dce7-2df2-41e5-9e14-394d56d63389" providerId="ADAL" clId="{A4166B9B-E458-4D7E-A1CB-30CB6868D095}" dt="2024-08-27T12:21:02.371" v="14354" actId="478"/>
          <ac:picMkLst>
            <pc:docMk/>
            <pc:sldMk cId="2711287011" sldId="295"/>
            <ac:picMk id="5" creationId="{7727B533-92B9-94B1-EB16-0466CC4F0570}"/>
          </ac:picMkLst>
        </pc:picChg>
        <pc:picChg chg="add mod ord">
          <ac:chgData name="CHIMIER Ludovic" userId="f129dce7-2df2-41e5-9e14-394d56d63389" providerId="ADAL" clId="{A4166B9B-E458-4D7E-A1CB-30CB6868D095}" dt="2024-08-27T12:21:31.778" v="14360" actId="14100"/>
          <ac:picMkLst>
            <pc:docMk/>
            <pc:sldMk cId="2711287011" sldId="295"/>
            <ac:picMk id="7" creationId="{4B571F15-D5CD-F0F6-19A8-9ED8ED695E7A}"/>
          </ac:picMkLst>
        </pc:picChg>
      </pc:sldChg>
      <pc:sldChg chg="addSp delSp modSp add mod">
        <pc:chgData name="CHIMIER Ludovic" userId="f129dce7-2df2-41e5-9e14-394d56d63389" providerId="ADAL" clId="{A4166B9B-E458-4D7E-A1CB-30CB6868D095}" dt="2024-08-27T12:27:53.406" v="14772" actId="20577"/>
        <pc:sldMkLst>
          <pc:docMk/>
          <pc:sldMk cId="2234122883" sldId="296"/>
        </pc:sldMkLst>
        <pc:spChg chg="mod">
          <ac:chgData name="CHIMIER Ludovic" userId="f129dce7-2df2-41e5-9e14-394d56d63389" providerId="ADAL" clId="{A4166B9B-E458-4D7E-A1CB-30CB6868D095}" dt="2024-08-27T12:22:28.234" v="14369"/>
          <ac:spMkLst>
            <pc:docMk/>
            <pc:sldMk cId="2234122883" sldId="296"/>
            <ac:spMk id="2" creationId="{6D3F0FC7-ECCE-7780-9F5D-20494640C37E}"/>
          </ac:spMkLst>
        </pc:spChg>
        <pc:spChg chg="mod">
          <ac:chgData name="CHIMIER Ludovic" userId="f129dce7-2df2-41e5-9e14-394d56d63389" providerId="ADAL" clId="{A4166B9B-E458-4D7E-A1CB-30CB6868D095}" dt="2024-08-27T12:27:53.406" v="14772" actId="20577"/>
          <ac:spMkLst>
            <pc:docMk/>
            <pc:sldMk cId="2234122883" sldId="296"/>
            <ac:spMk id="3" creationId="{6C2FF10F-ED6A-FC8C-61D1-9F3E9EB49309}"/>
          </ac:spMkLst>
        </pc:spChg>
        <pc:spChg chg="mod">
          <ac:chgData name="CHIMIER Ludovic" userId="f129dce7-2df2-41e5-9e14-394d56d63389" providerId="ADAL" clId="{A4166B9B-E458-4D7E-A1CB-30CB6868D095}" dt="2024-08-27T12:23:05.212" v="14376" actId="14100"/>
          <ac:spMkLst>
            <pc:docMk/>
            <pc:sldMk cId="2234122883" sldId="296"/>
            <ac:spMk id="6" creationId="{B6A5884E-9144-C3FA-52D1-FBB6CC92B205}"/>
          </ac:spMkLst>
        </pc:spChg>
        <pc:picChg chg="del">
          <ac:chgData name="CHIMIER Ludovic" userId="f129dce7-2df2-41e5-9e14-394d56d63389" providerId="ADAL" clId="{A4166B9B-E458-4D7E-A1CB-30CB6868D095}" dt="2024-08-27T12:22:31.216" v="14370" actId="478"/>
          <ac:picMkLst>
            <pc:docMk/>
            <pc:sldMk cId="2234122883" sldId="296"/>
            <ac:picMk id="5" creationId="{7727B533-92B9-94B1-EB16-0466CC4F0570}"/>
          </ac:picMkLst>
        </pc:picChg>
        <pc:picChg chg="add mod ord">
          <ac:chgData name="CHIMIER Ludovic" userId="f129dce7-2df2-41e5-9e14-394d56d63389" providerId="ADAL" clId="{A4166B9B-E458-4D7E-A1CB-30CB6868D095}" dt="2024-08-27T12:22:56.081" v="14375" actId="1076"/>
          <ac:picMkLst>
            <pc:docMk/>
            <pc:sldMk cId="2234122883" sldId="296"/>
            <ac:picMk id="7" creationId="{9D7880BA-7181-DCD3-3E2D-A027ED80C046}"/>
          </ac:picMkLst>
        </pc:picChg>
      </pc:sldChg>
      <pc:sldChg chg="addSp delSp modSp add mod">
        <pc:chgData name="CHIMIER Ludovic" userId="f129dce7-2df2-41e5-9e14-394d56d63389" providerId="ADAL" clId="{A4166B9B-E458-4D7E-A1CB-30CB6868D095}" dt="2024-08-27T12:28:48.588" v="14810" actId="20577"/>
        <pc:sldMkLst>
          <pc:docMk/>
          <pc:sldMk cId="655360935" sldId="297"/>
        </pc:sldMkLst>
        <pc:spChg chg="mod">
          <ac:chgData name="CHIMIER Ludovic" userId="f129dce7-2df2-41e5-9e14-394d56d63389" providerId="ADAL" clId="{A4166B9B-E458-4D7E-A1CB-30CB6868D095}" dt="2024-08-27T12:28:14.879" v="14775" actId="27636"/>
          <ac:spMkLst>
            <pc:docMk/>
            <pc:sldMk cId="655360935" sldId="297"/>
            <ac:spMk id="2" creationId="{6D3F0FC7-ECCE-7780-9F5D-20494640C37E}"/>
          </ac:spMkLst>
        </pc:spChg>
        <pc:spChg chg="mod">
          <ac:chgData name="CHIMIER Ludovic" userId="f129dce7-2df2-41e5-9e14-394d56d63389" providerId="ADAL" clId="{A4166B9B-E458-4D7E-A1CB-30CB6868D095}" dt="2024-08-27T12:28:48.588" v="14810" actId="20577"/>
          <ac:spMkLst>
            <pc:docMk/>
            <pc:sldMk cId="655360935" sldId="297"/>
            <ac:spMk id="3" creationId="{6C2FF10F-ED6A-FC8C-61D1-9F3E9EB49309}"/>
          </ac:spMkLst>
        </pc:spChg>
        <pc:spChg chg="del">
          <ac:chgData name="CHIMIER Ludovic" userId="f129dce7-2df2-41e5-9e14-394d56d63389" providerId="ADAL" clId="{A4166B9B-E458-4D7E-A1CB-30CB6868D095}" dt="2024-08-27T12:28:34.335" v="14779" actId="478"/>
          <ac:spMkLst>
            <pc:docMk/>
            <pc:sldMk cId="655360935" sldId="297"/>
            <ac:spMk id="6" creationId="{B6A5884E-9144-C3FA-52D1-FBB6CC92B205}"/>
          </ac:spMkLst>
        </pc:spChg>
        <pc:picChg chg="add mod">
          <ac:chgData name="CHIMIER Ludovic" userId="f129dce7-2df2-41e5-9e14-394d56d63389" providerId="ADAL" clId="{A4166B9B-E458-4D7E-A1CB-30CB6868D095}" dt="2024-08-27T12:28:38.666" v="14781" actId="1076"/>
          <ac:picMkLst>
            <pc:docMk/>
            <pc:sldMk cId="655360935" sldId="297"/>
            <ac:picMk id="5" creationId="{62A785D3-8DE9-EF32-FD95-C10F2ED3AA28}"/>
          </ac:picMkLst>
        </pc:picChg>
        <pc:picChg chg="del">
          <ac:chgData name="CHIMIER Ludovic" userId="f129dce7-2df2-41e5-9e14-394d56d63389" providerId="ADAL" clId="{A4166B9B-E458-4D7E-A1CB-30CB6868D095}" dt="2024-08-27T12:28:18.296" v="14776" actId="478"/>
          <ac:picMkLst>
            <pc:docMk/>
            <pc:sldMk cId="655360935" sldId="297"/>
            <ac:picMk id="7" creationId="{9D7880BA-7181-DCD3-3E2D-A027ED80C046}"/>
          </ac:picMkLst>
        </pc:picChg>
      </pc:sldChg>
      <pc:sldChg chg="addSp delSp modSp add mod">
        <pc:chgData name="CHIMIER Ludovic" userId="f129dce7-2df2-41e5-9e14-394d56d63389" providerId="ADAL" clId="{A4166B9B-E458-4D7E-A1CB-30CB6868D095}" dt="2024-08-27T12:30:03.026" v="14841" actId="14100"/>
        <pc:sldMkLst>
          <pc:docMk/>
          <pc:sldMk cId="2205138379" sldId="298"/>
        </pc:sldMkLst>
        <pc:spChg chg="mod">
          <ac:chgData name="CHIMIER Ludovic" userId="f129dce7-2df2-41e5-9e14-394d56d63389" providerId="ADAL" clId="{A4166B9B-E458-4D7E-A1CB-30CB6868D095}" dt="2024-08-27T12:29:14.210" v="14813"/>
          <ac:spMkLst>
            <pc:docMk/>
            <pc:sldMk cId="2205138379" sldId="298"/>
            <ac:spMk id="2" creationId="{6D3F0FC7-ECCE-7780-9F5D-20494640C37E}"/>
          </ac:spMkLst>
        </pc:spChg>
        <pc:spChg chg="mod">
          <ac:chgData name="CHIMIER Ludovic" userId="f129dce7-2df2-41e5-9e14-394d56d63389" providerId="ADAL" clId="{A4166B9B-E458-4D7E-A1CB-30CB6868D095}" dt="2024-08-27T12:30:03.026" v="14841" actId="14100"/>
          <ac:spMkLst>
            <pc:docMk/>
            <pc:sldMk cId="2205138379" sldId="298"/>
            <ac:spMk id="3" creationId="{6C2FF10F-ED6A-FC8C-61D1-9F3E9EB49309}"/>
          </ac:spMkLst>
        </pc:spChg>
        <pc:picChg chg="del">
          <ac:chgData name="CHIMIER Ludovic" userId="f129dce7-2df2-41e5-9e14-394d56d63389" providerId="ADAL" clId="{A4166B9B-E458-4D7E-A1CB-30CB6868D095}" dt="2024-08-27T12:29:16.361" v="14814" actId="478"/>
          <ac:picMkLst>
            <pc:docMk/>
            <pc:sldMk cId="2205138379" sldId="298"/>
            <ac:picMk id="5" creationId="{62A785D3-8DE9-EF32-FD95-C10F2ED3AA28}"/>
          </ac:picMkLst>
        </pc:picChg>
        <pc:picChg chg="add mod">
          <ac:chgData name="CHIMIER Ludovic" userId="f129dce7-2df2-41e5-9e14-394d56d63389" providerId="ADAL" clId="{A4166B9B-E458-4D7E-A1CB-30CB6868D095}" dt="2024-08-27T12:29:33.940" v="14818" actId="1076"/>
          <ac:picMkLst>
            <pc:docMk/>
            <pc:sldMk cId="2205138379" sldId="298"/>
            <ac:picMk id="6" creationId="{D256D6AB-FC29-A650-5EB5-690D51DA98AE}"/>
          </ac:picMkLst>
        </pc:picChg>
      </pc:sldChg>
      <pc:sldChg chg="delSp modSp add mod">
        <pc:chgData name="CHIMIER Ludovic" userId="f129dce7-2df2-41e5-9e14-394d56d63389" providerId="ADAL" clId="{A4166B9B-E458-4D7E-A1CB-30CB6868D095}" dt="2024-08-27T12:34:26.917" v="14973"/>
        <pc:sldMkLst>
          <pc:docMk/>
          <pc:sldMk cId="2381253869" sldId="299"/>
        </pc:sldMkLst>
        <pc:spChg chg="mod">
          <ac:chgData name="CHIMIER Ludovic" userId="f129dce7-2df2-41e5-9e14-394d56d63389" providerId="ADAL" clId="{A4166B9B-E458-4D7E-A1CB-30CB6868D095}" dt="2024-08-27T12:31:13.908" v="14863" actId="20577"/>
          <ac:spMkLst>
            <pc:docMk/>
            <pc:sldMk cId="2381253869" sldId="299"/>
            <ac:spMk id="2" creationId="{6D3F0FC7-ECCE-7780-9F5D-20494640C37E}"/>
          </ac:spMkLst>
        </pc:spChg>
        <pc:spChg chg="mod">
          <ac:chgData name="CHIMIER Ludovic" userId="f129dce7-2df2-41e5-9e14-394d56d63389" providerId="ADAL" clId="{A4166B9B-E458-4D7E-A1CB-30CB6868D095}" dt="2024-08-27T12:34:26.917" v="14973"/>
          <ac:spMkLst>
            <pc:docMk/>
            <pc:sldMk cId="2381253869" sldId="299"/>
            <ac:spMk id="3" creationId="{6C2FF10F-ED6A-FC8C-61D1-9F3E9EB49309}"/>
          </ac:spMkLst>
        </pc:spChg>
        <pc:picChg chg="del">
          <ac:chgData name="CHIMIER Ludovic" userId="f129dce7-2df2-41e5-9e14-394d56d63389" providerId="ADAL" clId="{A4166B9B-E458-4D7E-A1CB-30CB6868D095}" dt="2024-08-27T12:31:15.939" v="14864" actId="478"/>
          <ac:picMkLst>
            <pc:docMk/>
            <pc:sldMk cId="2381253869" sldId="299"/>
            <ac:picMk id="6" creationId="{D256D6AB-FC29-A650-5EB5-690D51DA98A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39E8F7-CB14-495E-1377-2D6B598A331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34F9280-4AA2-354F-F953-2EC49D1384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BD9C4B3-B55B-9CAC-1D38-D042D604CB34}"/>
              </a:ext>
            </a:extLst>
          </p:cNvPr>
          <p:cNvSpPr>
            <a:spLocks noGrp="1"/>
          </p:cNvSpPr>
          <p:nvPr>
            <p:ph type="dt" sz="half" idx="10"/>
          </p:nvPr>
        </p:nvSpPr>
        <p:spPr/>
        <p:txBody>
          <a:bodyPr/>
          <a:lstStyle/>
          <a:p>
            <a:fld id="{12730A21-87E6-4511-A5F9-C2914B0CA2BE}" type="datetimeFigureOut">
              <a:rPr lang="fr-FR" smtClean="0"/>
              <a:t>27/08/2024</a:t>
            </a:fld>
            <a:endParaRPr lang="fr-FR"/>
          </a:p>
        </p:txBody>
      </p:sp>
      <p:sp>
        <p:nvSpPr>
          <p:cNvPr id="5" name="Espace réservé du pied de page 4">
            <a:extLst>
              <a:ext uri="{FF2B5EF4-FFF2-40B4-BE49-F238E27FC236}">
                <a16:creationId xmlns:a16="http://schemas.microsoft.com/office/drawing/2014/main" id="{E9647FAE-7EC8-1FC0-EA38-0548E0BBECA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14FCBC4-A2A2-4E27-BE97-4E7B46E7636B}"/>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2133841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9F8E85-94E5-7B76-020C-9CB96502C9F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A48AF42-81FD-C274-2C19-15DC72CC8EB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EC2079A-A97D-7E52-12A2-27ED84A1B692}"/>
              </a:ext>
            </a:extLst>
          </p:cNvPr>
          <p:cNvSpPr>
            <a:spLocks noGrp="1"/>
          </p:cNvSpPr>
          <p:nvPr>
            <p:ph type="dt" sz="half" idx="10"/>
          </p:nvPr>
        </p:nvSpPr>
        <p:spPr/>
        <p:txBody>
          <a:bodyPr/>
          <a:lstStyle/>
          <a:p>
            <a:fld id="{12730A21-87E6-4511-A5F9-C2914B0CA2BE}" type="datetimeFigureOut">
              <a:rPr lang="fr-FR" smtClean="0"/>
              <a:t>27/08/2024</a:t>
            </a:fld>
            <a:endParaRPr lang="fr-FR"/>
          </a:p>
        </p:txBody>
      </p:sp>
      <p:sp>
        <p:nvSpPr>
          <p:cNvPr id="5" name="Espace réservé du pied de page 4">
            <a:extLst>
              <a:ext uri="{FF2B5EF4-FFF2-40B4-BE49-F238E27FC236}">
                <a16:creationId xmlns:a16="http://schemas.microsoft.com/office/drawing/2014/main" id="{7D5AA4B5-994F-D59F-A25A-4E3810C795E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414E599-6B61-AFAB-00AC-B47CF5FCCA40}"/>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1242149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4296A6F-3A56-4C51-0B0C-5F68DE98A50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AE24F40-51F1-9B52-6074-9506E8E29AF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806ADAD-4D46-4EF2-3E5D-E88E5159E780}"/>
              </a:ext>
            </a:extLst>
          </p:cNvPr>
          <p:cNvSpPr>
            <a:spLocks noGrp="1"/>
          </p:cNvSpPr>
          <p:nvPr>
            <p:ph type="dt" sz="half" idx="10"/>
          </p:nvPr>
        </p:nvSpPr>
        <p:spPr/>
        <p:txBody>
          <a:bodyPr/>
          <a:lstStyle/>
          <a:p>
            <a:fld id="{12730A21-87E6-4511-A5F9-C2914B0CA2BE}" type="datetimeFigureOut">
              <a:rPr lang="fr-FR" smtClean="0"/>
              <a:t>27/08/2024</a:t>
            </a:fld>
            <a:endParaRPr lang="fr-FR"/>
          </a:p>
        </p:txBody>
      </p:sp>
      <p:sp>
        <p:nvSpPr>
          <p:cNvPr id="5" name="Espace réservé du pied de page 4">
            <a:extLst>
              <a:ext uri="{FF2B5EF4-FFF2-40B4-BE49-F238E27FC236}">
                <a16:creationId xmlns:a16="http://schemas.microsoft.com/office/drawing/2014/main" id="{FB845399-EC52-3657-C962-64B80AAFB76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4C07CEB-C58E-CADD-8A72-B31F4BE45A27}"/>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2418156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BAFF20-8105-8678-998A-A14D4D9E243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E676CFF-41B1-D06C-2E99-9DA85244900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AE68D79-643E-9F1C-A4C0-6955F326B816}"/>
              </a:ext>
            </a:extLst>
          </p:cNvPr>
          <p:cNvSpPr>
            <a:spLocks noGrp="1"/>
          </p:cNvSpPr>
          <p:nvPr>
            <p:ph type="dt" sz="half" idx="10"/>
          </p:nvPr>
        </p:nvSpPr>
        <p:spPr/>
        <p:txBody>
          <a:bodyPr/>
          <a:lstStyle/>
          <a:p>
            <a:fld id="{12730A21-87E6-4511-A5F9-C2914B0CA2BE}" type="datetimeFigureOut">
              <a:rPr lang="fr-FR" smtClean="0"/>
              <a:t>27/08/2024</a:t>
            </a:fld>
            <a:endParaRPr lang="fr-FR"/>
          </a:p>
        </p:txBody>
      </p:sp>
      <p:sp>
        <p:nvSpPr>
          <p:cNvPr id="5" name="Espace réservé du pied de page 4">
            <a:extLst>
              <a:ext uri="{FF2B5EF4-FFF2-40B4-BE49-F238E27FC236}">
                <a16:creationId xmlns:a16="http://schemas.microsoft.com/office/drawing/2014/main" id="{0663903F-3800-74E6-7B24-60823690D89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5B0216C-3112-E802-6F00-AB45BE7BA248}"/>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1737208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2F8EDB-A796-C74C-8B3D-6A0FDE3631C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456E579-3230-5189-B228-BA539F262A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2E637C3-33C5-07F7-063E-128556F0E3E3}"/>
              </a:ext>
            </a:extLst>
          </p:cNvPr>
          <p:cNvSpPr>
            <a:spLocks noGrp="1"/>
          </p:cNvSpPr>
          <p:nvPr>
            <p:ph type="dt" sz="half" idx="10"/>
          </p:nvPr>
        </p:nvSpPr>
        <p:spPr/>
        <p:txBody>
          <a:bodyPr/>
          <a:lstStyle/>
          <a:p>
            <a:fld id="{12730A21-87E6-4511-A5F9-C2914B0CA2BE}" type="datetimeFigureOut">
              <a:rPr lang="fr-FR" smtClean="0"/>
              <a:t>27/08/2024</a:t>
            </a:fld>
            <a:endParaRPr lang="fr-FR"/>
          </a:p>
        </p:txBody>
      </p:sp>
      <p:sp>
        <p:nvSpPr>
          <p:cNvPr id="5" name="Espace réservé du pied de page 4">
            <a:extLst>
              <a:ext uri="{FF2B5EF4-FFF2-40B4-BE49-F238E27FC236}">
                <a16:creationId xmlns:a16="http://schemas.microsoft.com/office/drawing/2014/main" id="{8E66674F-C636-18F6-7775-17C4690DE68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959E638-D140-432B-7C89-D457DB26FC63}"/>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271106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86FD51-5CB2-0828-B323-CB583A30650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8578AC2-3D95-3A63-5E35-DC605D0E51E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DE9228D-B1D2-3227-9A3F-3C9FCF29C9E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CF1D787-3EE1-E401-FB3E-1AC035E1F7E1}"/>
              </a:ext>
            </a:extLst>
          </p:cNvPr>
          <p:cNvSpPr>
            <a:spLocks noGrp="1"/>
          </p:cNvSpPr>
          <p:nvPr>
            <p:ph type="dt" sz="half" idx="10"/>
          </p:nvPr>
        </p:nvSpPr>
        <p:spPr/>
        <p:txBody>
          <a:bodyPr/>
          <a:lstStyle/>
          <a:p>
            <a:fld id="{12730A21-87E6-4511-A5F9-C2914B0CA2BE}" type="datetimeFigureOut">
              <a:rPr lang="fr-FR" smtClean="0"/>
              <a:t>27/08/2024</a:t>
            </a:fld>
            <a:endParaRPr lang="fr-FR"/>
          </a:p>
        </p:txBody>
      </p:sp>
      <p:sp>
        <p:nvSpPr>
          <p:cNvPr id="6" name="Espace réservé du pied de page 5">
            <a:extLst>
              <a:ext uri="{FF2B5EF4-FFF2-40B4-BE49-F238E27FC236}">
                <a16:creationId xmlns:a16="http://schemas.microsoft.com/office/drawing/2014/main" id="{FA1995A2-504F-E0B1-CEAB-E4D7EEAFB26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1F4B2B9-9982-107C-A669-8A6065CBAB04}"/>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2185690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39CD87-9591-B4C4-6CD5-FB70FF36A98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027F88E-63FB-C6A7-8547-BC80A54358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882B0FA-80D1-6815-E1EC-C22D8C2BD478}"/>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6090B0B-6356-B787-6C5F-9F460E19E6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93057F7-90D1-014C-E326-65E7B61848A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3AE1940-F8AE-F112-8EC8-1680531C80C3}"/>
              </a:ext>
            </a:extLst>
          </p:cNvPr>
          <p:cNvSpPr>
            <a:spLocks noGrp="1"/>
          </p:cNvSpPr>
          <p:nvPr>
            <p:ph type="dt" sz="half" idx="10"/>
          </p:nvPr>
        </p:nvSpPr>
        <p:spPr/>
        <p:txBody>
          <a:bodyPr/>
          <a:lstStyle/>
          <a:p>
            <a:fld id="{12730A21-87E6-4511-A5F9-C2914B0CA2BE}" type="datetimeFigureOut">
              <a:rPr lang="fr-FR" smtClean="0"/>
              <a:t>27/08/2024</a:t>
            </a:fld>
            <a:endParaRPr lang="fr-FR"/>
          </a:p>
        </p:txBody>
      </p:sp>
      <p:sp>
        <p:nvSpPr>
          <p:cNvPr id="8" name="Espace réservé du pied de page 7">
            <a:extLst>
              <a:ext uri="{FF2B5EF4-FFF2-40B4-BE49-F238E27FC236}">
                <a16:creationId xmlns:a16="http://schemas.microsoft.com/office/drawing/2014/main" id="{B7DACE47-4ABA-CC7C-AD97-E8A37501D50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FD6C9EB5-8FAF-A4F8-A6BC-D26044760A64}"/>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230830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2AF3FB-1411-7349-9A0E-D477B631693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E11AECE-CCFE-0A23-0321-05D0C17EB27F}"/>
              </a:ext>
            </a:extLst>
          </p:cNvPr>
          <p:cNvSpPr>
            <a:spLocks noGrp="1"/>
          </p:cNvSpPr>
          <p:nvPr>
            <p:ph type="dt" sz="half" idx="10"/>
          </p:nvPr>
        </p:nvSpPr>
        <p:spPr/>
        <p:txBody>
          <a:bodyPr/>
          <a:lstStyle/>
          <a:p>
            <a:fld id="{12730A21-87E6-4511-A5F9-C2914B0CA2BE}" type="datetimeFigureOut">
              <a:rPr lang="fr-FR" smtClean="0"/>
              <a:t>27/08/2024</a:t>
            </a:fld>
            <a:endParaRPr lang="fr-FR"/>
          </a:p>
        </p:txBody>
      </p:sp>
      <p:sp>
        <p:nvSpPr>
          <p:cNvPr id="4" name="Espace réservé du pied de page 3">
            <a:extLst>
              <a:ext uri="{FF2B5EF4-FFF2-40B4-BE49-F238E27FC236}">
                <a16:creationId xmlns:a16="http://schemas.microsoft.com/office/drawing/2014/main" id="{C06B423E-A9D6-44D5-1538-069E51A6584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23012A1-CC35-0891-69F4-901E2038DE5E}"/>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827777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88B96E3-2022-6D77-F043-4A3CC279F58E}"/>
              </a:ext>
            </a:extLst>
          </p:cNvPr>
          <p:cNvSpPr>
            <a:spLocks noGrp="1"/>
          </p:cNvSpPr>
          <p:nvPr>
            <p:ph type="dt" sz="half" idx="10"/>
          </p:nvPr>
        </p:nvSpPr>
        <p:spPr/>
        <p:txBody>
          <a:bodyPr/>
          <a:lstStyle/>
          <a:p>
            <a:fld id="{12730A21-87E6-4511-A5F9-C2914B0CA2BE}" type="datetimeFigureOut">
              <a:rPr lang="fr-FR" smtClean="0"/>
              <a:t>27/08/2024</a:t>
            </a:fld>
            <a:endParaRPr lang="fr-FR"/>
          </a:p>
        </p:txBody>
      </p:sp>
      <p:sp>
        <p:nvSpPr>
          <p:cNvPr id="3" name="Espace réservé du pied de page 2">
            <a:extLst>
              <a:ext uri="{FF2B5EF4-FFF2-40B4-BE49-F238E27FC236}">
                <a16:creationId xmlns:a16="http://schemas.microsoft.com/office/drawing/2014/main" id="{C76C4D1B-CE20-1A24-77A5-C7D89384022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B970FC0-6FE6-97CF-9D44-2A102FDB4C50}"/>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81442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F20B5D-853E-EA24-675F-0CD0200F83B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A30D619-4E88-DBC5-AEDD-21914DD2EB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94B608A-D1BB-4C81-8A0E-13E6410821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C171EF-3737-781B-995B-6643F6F76B36}"/>
              </a:ext>
            </a:extLst>
          </p:cNvPr>
          <p:cNvSpPr>
            <a:spLocks noGrp="1"/>
          </p:cNvSpPr>
          <p:nvPr>
            <p:ph type="dt" sz="half" idx="10"/>
          </p:nvPr>
        </p:nvSpPr>
        <p:spPr/>
        <p:txBody>
          <a:bodyPr/>
          <a:lstStyle/>
          <a:p>
            <a:fld id="{12730A21-87E6-4511-A5F9-C2914B0CA2BE}" type="datetimeFigureOut">
              <a:rPr lang="fr-FR" smtClean="0"/>
              <a:t>27/08/2024</a:t>
            </a:fld>
            <a:endParaRPr lang="fr-FR"/>
          </a:p>
        </p:txBody>
      </p:sp>
      <p:sp>
        <p:nvSpPr>
          <p:cNvPr id="6" name="Espace réservé du pied de page 5">
            <a:extLst>
              <a:ext uri="{FF2B5EF4-FFF2-40B4-BE49-F238E27FC236}">
                <a16:creationId xmlns:a16="http://schemas.microsoft.com/office/drawing/2014/main" id="{41E6C89B-6292-E444-37D3-91A7301A1E8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E423A73-74B3-180F-B341-10B60205D09F}"/>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4064894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7CF43D-637F-AAF2-F5D2-FCD84B9A7FD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CDBCEC5D-4F31-C107-1A44-9A4FD71369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240C118E-DAF0-8CFD-E741-C1E95B65B0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CC81A1D-575A-4E53-5810-4209CD755501}"/>
              </a:ext>
            </a:extLst>
          </p:cNvPr>
          <p:cNvSpPr>
            <a:spLocks noGrp="1"/>
          </p:cNvSpPr>
          <p:nvPr>
            <p:ph type="dt" sz="half" idx="10"/>
          </p:nvPr>
        </p:nvSpPr>
        <p:spPr/>
        <p:txBody>
          <a:bodyPr/>
          <a:lstStyle/>
          <a:p>
            <a:fld id="{12730A21-87E6-4511-A5F9-C2914B0CA2BE}" type="datetimeFigureOut">
              <a:rPr lang="fr-FR" smtClean="0"/>
              <a:t>27/08/2024</a:t>
            </a:fld>
            <a:endParaRPr lang="fr-FR"/>
          </a:p>
        </p:txBody>
      </p:sp>
      <p:sp>
        <p:nvSpPr>
          <p:cNvPr id="6" name="Espace réservé du pied de page 5">
            <a:extLst>
              <a:ext uri="{FF2B5EF4-FFF2-40B4-BE49-F238E27FC236}">
                <a16:creationId xmlns:a16="http://schemas.microsoft.com/office/drawing/2014/main" id="{5F584A83-2C34-74FC-7B30-56D1194AE2C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E6C22B3-CBF0-CF28-08F8-F5DD446FC83F}"/>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1299534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2C5FD36-D1BB-F61B-2562-556EA1CA62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A570A10-E613-1C67-AA7A-704A0AA43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F4D62AB-4C4E-CBE9-E005-0048E68C4E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730A21-87E6-4511-A5F9-C2914B0CA2BE}" type="datetimeFigureOut">
              <a:rPr lang="fr-FR" smtClean="0"/>
              <a:t>27/08/2024</a:t>
            </a:fld>
            <a:endParaRPr lang="fr-FR"/>
          </a:p>
        </p:txBody>
      </p:sp>
      <p:sp>
        <p:nvSpPr>
          <p:cNvPr id="5" name="Espace réservé du pied de page 4">
            <a:extLst>
              <a:ext uri="{FF2B5EF4-FFF2-40B4-BE49-F238E27FC236}">
                <a16:creationId xmlns:a16="http://schemas.microsoft.com/office/drawing/2014/main" id="{DDEA9977-5336-0D3A-1844-E87671B763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8BB149D-6B71-B5FC-BB2F-56F79014BA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3970C5-D152-4386-9606-072166051D85}" type="slidenum">
              <a:rPr lang="fr-FR" smtClean="0"/>
              <a:t>‹N°›</a:t>
            </a:fld>
            <a:endParaRPr lang="fr-FR"/>
          </a:p>
        </p:txBody>
      </p:sp>
    </p:spTree>
    <p:extLst>
      <p:ext uri="{BB962C8B-B14F-4D97-AF65-F5344CB8AC3E}">
        <p14:creationId xmlns:p14="http://schemas.microsoft.com/office/powerpoint/2010/main" val="4077138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F8A15A-7508-C903-5074-5747ADD05E70}"/>
              </a:ext>
            </a:extLst>
          </p:cNvPr>
          <p:cNvSpPr>
            <a:spLocks noGrp="1"/>
          </p:cNvSpPr>
          <p:nvPr>
            <p:ph type="ctrTitle"/>
          </p:nvPr>
        </p:nvSpPr>
        <p:spPr/>
        <p:txBody>
          <a:bodyPr/>
          <a:lstStyle/>
          <a:p>
            <a:r>
              <a:rPr lang="fr-FR" dirty="0"/>
              <a:t>Analysez des données de systèmes éducatifs</a:t>
            </a:r>
          </a:p>
        </p:txBody>
      </p:sp>
      <p:sp>
        <p:nvSpPr>
          <p:cNvPr id="3" name="Sous-titre 2">
            <a:extLst>
              <a:ext uri="{FF2B5EF4-FFF2-40B4-BE49-F238E27FC236}">
                <a16:creationId xmlns:a16="http://schemas.microsoft.com/office/drawing/2014/main" id="{EEDD5F2B-A72A-5F4D-E6F0-FB013A6C75DF}"/>
              </a:ext>
            </a:extLst>
          </p:cNvPr>
          <p:cNvSpPr>
            <a:spLocks noGrp="1"/>
          </p:cNvSpPr>
          <p:nvPr>
            <p:ph type="subTitle" idx="1"/>
          </p:nvPr>
        </p:nvSpPr>
        <p:spPr/>
        <p:txBody>
          <a:bodyPr/>
          <a:lstStyle/>
          <a:p>
            <a:r>
              <a:rPr lang="fr-FR" dirty="0"/>
              <a:t>Présentation de Ludovic Chimier</a:t>
            </a:r>
          </a:p>
        </p:txBody>
      </p:sp>
    </p:spTree>
    <p:extLst>
      <p:ext uri="{BB962C8B-B14F-4D97-AF65-F5344CB8AC3E}">
        <p14:creationId xmlns:p14="http://schemas.microsoft.com/office/powerpoint/2010/main" val="174926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199" y="365126"/>
            <a:ext cx="10721829" cy="759000"/>
          </a:xfrm>
        </p:spPr>
        <p:txBody>
          <a:bodyPr>
            <a:normAutofit fontScale="90000"/>
          </a:bodyPr>
          <a:lstStyle/>
          <a:p>
            <a:r>
              <a:rPr lang="fr-FR" sz="3200" dirty="0"/>
              <a:t>Créer un </a:t>
            </a:r>
            <a:r>
              <a:rPr lang="fr-FR" sz="3200" dirty="0" err="1"/>
              <a:t>dataframe</a:t>
            </a:r>
            <a:r>
              <a:rPr lang="fr-FR" sz="3200" dirty="0"/>
              <a:t> dans le but de mener une analyse – </a:t>
            </a:r>
            <a:r>
              <a:rPr lang="fr-FR" sz="2000" dirty="0" err="1"/>
              <a:t>echantillon_projection</a:t>
            </a:r>
            <a:endParaRPr lang="fr-FR" sz="20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4717279"/>
          </a:xfrm>
        </p:spPr>
        <p:txBody>
          <a:bodyPr/>
          <a:lstStyle/>
          <a:p>
            <a:r>
              <a:rPr lang="fr-FR" sz="2400" dirty="0"/>
              <a:t>Création d’un </a:t>
            </a:r>
            <a:r>
              <a:rPr lang="fr-FR" sz="2400" dirty="0" err="1"/>
              <a:t>dataframe</a:t>
            </a:r>
            <a:r>
              <a:rPr lang="fr-FR" sz="2400" dirty="0"/>
              <a:t> </a:t>
            </a:r>
            <a:r>
              <a:rPr lang="fr-FR" sz="2400" dirty="0" err="1"/>
              <a:t>echantillon_projection</a:t>
            </a:r>
            <a:r>
              <a:rPr lang="fr-FR" sz="2400" dirty="0"/>
              <a:t> avec l’indicateur retenu pour les années 2030 et 2040 :</a:t>
            </a:r>
          </a:p>
          <a:p>
            <a:endParaRPr lang="fr-FR" sz="2400" dirty="0"/>
          </a:p>
          <a:p>
            <a:endParaRPr lang="fr-FR" sz="2400" dirty="0"/>
          </a:p>
          <a:p>
            <a:endParaRPr lang="fr-FR" sz="2000" dirty="0"/>
          </a:p>
          <a:p>
            <a:endParaRPr lang="fr-FR" sz="2400" dirty="0"/>
          </a:p>
          <a:p>
            <a:r>
              <a:rPr lang="fr-FR" sz="2400" dirty="0"/>
              <a:t>xxx</a:t>
            </a:r>
          </a:p>
          <a:p>
            <a:r>
              <a:rPr lang="fr-FR" sz="1800" dirty="0"/>
              <a:t>Suppression des pays dont les valeurs sont manquantes. Il reste 166 pays valorisés dans ce </a:t>
            </a:r>
            <a:r>
              <a:rPr lang="fr-FR" sz="1800" dirty="0" err="1"/>
              <a:t>dataframe</a:t>
            </a:r>
            <a:r>
              <a:rPr lang="fr-FR" sz="1800" dirty="0"/>
              <a:t> pour les 2 années</a:t>
            </a:r>
          </a:p>
          <a:p>
            <a:pPr>
              <a:buFont typeface="Courier New" panose="02070309020205020404" pitchFamily="49" charset="0"/>
              <a:buChar char="o"/>
            </a:pPr>
            <a:endParaRPr lang="fr-FR" dirty="0"/>
          </a:p>
          <a:p>
            <a:pPr lvl="1"/>
            <a:endParaRPr lang="fr-FR" dirty="0"/>
          </a:p>
        </p:txBody>
      </p:sp>
      <p:pic>
        <p:nvPicPr>
          <p:cNvPr id="5" name="Image 4">
            <a:extLst>
              <a:ext uri="{FF2B5EF4-FFF2-40B4-BE49-F238E27FC236}">
                <a16:creationId xmlns:a16="http://schemas.microsoft.com/office/drawing/2014/main" id="{A467034D-C0E3-29E5-2E43-A70DFD0C42D9}"/>
              </a:ext>
            </a:extLst>
          </p:cNvPr>
          <p:cNvPicPr>
            <a:picLocks noChangeAspect="1"/>
          </p:cNvPicPr>
          <p:nvPr/>
        </p:nvPicPr>
        <p:blipFill>
          <a:blip r:embed="rId2"/>
          <a:stretch>
            <a:fillRect/>
          </a:stretch>
        </p:blipFill>
        <p:spPr>
          <a:xfrm>
            <a:off x="648487" y="2253301"/>
            <a:ext cx="10515600" cy="2067674"/>
          </a:xfrm>
          <a:prstGeom prst="rect">
            <a:avLst/>
          </a:prstGeom>
        </p:spPr>
      </p:pic>
    </p:spTree>
    <p:extLst>
      <p:ext uri="{BB962C8B-B14F-4D97-AF65-F5344CB8AC3E}">
        <p14:creationId xmlns:p14="http://schemas.microsoft.com/office/powerpoint/2010/main" val="1795554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199" y="183975"/>
            <a:ext cx="10515600" cy="759000"/>
          </a:xfrm>
        </p:spPr>
        <p:txBody>
          <a:bodyPr>
            <a:normAutofit/>
          </a:bodyPr>
          <a:lstStyle/>
          <a:p>
            <a:r>
              <a:rPr lang="fr-FR" sz="3200" dirty="0"/>
              <a:t>Analyser le jeu de données – Internet User 1/3</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6501467" y="1048624"/>
            <a:ext cx="5024263" cy="5514231"/>
          </a:xfrm>
        </p:spPr>
        <p:txBody>
          <a:bodyPr>
            <a:normAutofit fontScale="92500" lnSpcReduction="10000"/>
          </a:bodyPr>
          <a:lstStyle/>
          <a:p>
            <a:r>
              <a:rPr lang="fr-FR" sz="2400" dirty="0"/>
              <a:t>Amélioration significative entre 2005 et 2014 de l'utilisation d'internet. </a:t>
            </a:r>
          </a:p>
          <a:p>
            <a:r>
              <a:rPr lang="fr-FR" sz="2400" dirty="0"/>
              <a:t>En 2005, de nombreux </a:t>
            </a:r>
            <a:r>
              <a:rPr lang="fr-FR" sz="2400" dirty="0" err="1"/>
              <a:t>outliers</a:t>
            </a:r>
            <a:r>
              <a:rPr lang="fr-FR" sz="2400" dirty="0"/>
              <a:t> sur la droite, </a:t>
            </a:r>
          </a:p>
          <a:p>
            <a:pPr lvl="1"/>
            <a:r>
              <a:rPr lang="fr-FR" sz="2000" dirty="0"/>
              <a:t>En 2005 les pays avec une bonne utilisation internet étaient peu nombreux, </a:t>
            </a:r>
          </a:p>
          <a:p>
            <a:pPr lvl="1"/>
            <a:r>
              <a:rPr lang="fr-FR" sz="2000" dirty="0"/>
              <a:t>et ceux avec une mauvaise, voir aucune utilisation internet étaient beaucoup plus nombreux. </a:t>
            </a:r>
          </a:p>
          <a:p>
            <a:pPr lvl="1"/>
            <a:r>
              <a:rPr lang="fr-FR" sz="2000" dirty="0"/>
              <a:t>Confirmé par la concentration à gauche de la </a:t>
            </a:r>
            <a:r>
              <a:rPr lang="fr-FR" sz="2000" dirty="0" err="1"/>
              <a:t>boxplot</a:t>
            </a:r>
            <a:r>
              <a:rPr lang="fr-FR" sz="2000" dirty="0"/>
              <a:t>, et la médiane très à gauche dans la </a:t>
            </a:r>
            <a:r>
              <a:rPr lang="fr-FR" sz="2000" dirty="0" err="1"/>
              <a:t>boxplot</a:t>
            </a:r>
            <a:r>
              <a:rPr lang="fr-FR" sz="2000" dirty="0"/>
              <a:t>. </a:t>
            </a:r>
          </a:p>
          <a:p>
            <a:r>
              <a:rPr lang="fr-FR" sz="2400" dirty="0"/>
              <a:t>En 2014, la distribution sur cette variable est beaucoup plus normale (homogène). Confirmé par la médiane qui est centrée dans la </a:t>
            </a:r>
            <a:r>
              <a:rPr lang="fr-FR" sz="2400" dirty="0" err="1"/>
              <a:t>boxplot</a:t>
            </a:r>
            <a:r>
              <a:rPr lang="fr-FR" sz="2400" dirty="0"/>
              <a:t>. Il n'y a plus d'</a:t>
            </a:r>
            <a:r>
              <a:rPr lang="fr-FR" sz="2400" dirty="0" err="1"/>
              <a:t>outliers</a:t>
            </a:r>
            <a:r>
              <a:rPr lang="fr-FR" sz="2400" dirty="0"/>
              <a:t>, mais ces extrêmes s'écartent beaucoup.</a:t>
            </a:r>
            <a:endParaRPr lang="fr-FR" dirty="0"/>
          </a:p>
          <a:p>
            <a:pPr lvl="1"/>
            <a:endParaRPr lang="fr-FR" dirty="0"/>
          </a:p>
        </p:txBody>
      </p:sp>
      <p:pic>
        <p:nvPicPr>
          <p:cNvPr id="5" name="Image 4">
            <a:extLst>
              <a:ext uri="{FF2B5EF4-FFF2-40B4-BE49-F238E27FC236}">
                <a16:creationId xmlns:a16="http://schemas.microsoft.com/office/drawing/2014/main" id="{50173023-6679-D40D-81B0-B3A7D977CA34}"/>
              </a:ext>
            </a:extLst>
          </p:cNvPr>
          <p:cNvPicPr>
            <a:picLocks noChangeAspect="1"/>
          </p:cNvPicPr>
          <p:nvPr/>
        </p:nvPicPr>
        <p:blipFill>
          <a:blip r:embed="rId2"/>
          <a:stretch>
            <a:fillRect/>
          </a:stretch>
        </p:blipFill>
        <p:spPr>
          <a:xfrm>
            <a:off x="666270" y="1958043"/>
            <a:ext cx="5591175" cy="4132364"/>
          </a:xfrm>
          <a:prstGeom prst="rect">
            <a:avLst/>
          </a:prstGeom>
        </p:spPr>
      </p:pic>
    </p:spTree>
    <p:extLst>
      <p:ext uri="{BB962C8B-B14F-4D97-AF65-F5344CB8AC3E}">
        <p14:creationId xmlns:p14="http://schemas.microsoft.com/office/powerpoint/2010/main" val="2856755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199" y="183975"/>
            <a:ext cx="10515600" cy="759000"/>
          </a:xfrm>
        </p:spPr>
        <p:txBody>
          <a:bodyPr>
            <a:normAutofit/>
          </a:bodyPr>
          <a:lstStyle/>
          <a:p>
            <a:r>
              <a:rPr lang="fr-FR" sz="3200" dirty="0"/>
              <a:t>Analyser le jeu de données – Internet User 2/3</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6501467" y="1048624"/>
            <a:ext cx="5024263" cy="5514231"/>
          </a:xfrm>
        </p:spPr>
        <p:txBody>
          <a:bodyPr>
            <a:normAutofit fontScale="92500" lnSpcReduction="20000"/>
          </a:bodyPr>
          <a:lstStyle/>
          <a:p>
            <a:r>
              <a:rPr lang="fr-FR" sz="2400" dirty="0"/>
              <a:t>La concentration des pays en 2005 dans la barre entre 0 et 10 utilisateurs, montrent clairement qu'en 2005 l'accès à internet était limité dans la très grande majorité des pays. </a:t>
            </a:r>
          </a:p>
          <a:p>
            <a:r>
              <a:rPr lang="fr-FR" sz="2400" dirty="0"/>
              <a:t>L'histogramme en 2010 montrent une meilleure répartition des données sur cette variable. </a:t>
            </a:r>
          </a:p>
          <a:p>
            <a:pPr lvl="1"/>
            <a:r>
              <a:rPr lang="fr-FR" sz="2000" dirty="0"/>
              <a:t>Néanmoins les barres entre 0-20 utilisateurs pour 100, indiquent qu'il reste encore de </a:t>
            </a:r>
            <a:r>
              <a:rPr lang="fr-FR" sz="2000" dirty="0" err="1"/>
              <a:t>nombreaux</a:t>
            </a:r>
            <a:r>
              <a:rPr lang="fr-FR" sz="2000" dirty="0"/>
              <a:t> pays avec un accès internet limité. </a:t>
            </a:r>
          </a:p>
          <a:p>
            <a:pPr lvl="1"/>
            <a:r>
              <a:rPr lang="fr-FR" sz="2000" dirty="0"/>
              <a:t>Une autre concentration de pays se situe sur la barre entre 70 et 80. </a:t>
            </a:r>
          </a:p>
          <a:p>
            <a:r>
              <a:rPr lang="fr-FR" sz="2400" dirty="0"/>
              <a:t>On a une distribution bimodale en 2010. </a:t>
            </a:r>
          </a:p>
          <a:p>
            <a:r>
              <a:rPr lang="fr-FR" sz="2400" dirty="0"/>
              <a:t>On voit bien des inégalités entre les pays.</a:t>
            </a:r>
          </a:p>
          <a:p>
            <a:r>
              <a:rPr lang="fr-FR" sz="2400" dirty="0"/>
              <a:t>Le </a:t>
            </a:r>
            <a:r>
              <a:rPr lang="fr-FR" sz="2400" dirty="0" err="1"/>
              <a:t>skewness</a:t>
            </a:r>
            <a:r>
              <a:rPr lang="fr-FR" sz="2400" dirty="0"/>
              <a:t> empirique en 2014 (28,8) confirme une asymétrie plutôt concentrée à gauche (ou étalée à droite)</a:t>
            </a:r>
            <a:endParaRPr lang="fr-FR" dirty="0"/>
          </a:p>
        </p:txBody>
      </p:sp>
      <p:pic>
        <p:nvPicPr>
          <p:cNvPr id="6" name="Image 5">
            <a:extLst>
              <a:ext uri="{FF2B5EF4-FFF2-40B4-BE49-F238E27FC236}">
                <a16:creationId xmlns:a16="http://schemas.microsoft.com/office/drawing/2014/main" id="{E7B52189-4711-9F28-0B15-1178278759BB}"/>
              </a:ext>
            </a:extLst>
          </p:cNvPr>
          <p:cNvPicPr>
            <a:picLocks noChangeAspect="1"/>
          </p:cNvPicPr>
          <p:nvPr/>
        </p:nvPicPr>
        <p:blipFill>
          <a:blip r:embed="rId2"/>
          <a:stretch>
            <a:fillRect/>
          </a:stretch>
        </p:blipFill>
        <p:spPr>
          <a:xfrm>
            <a:off x="1294489" y="942975"/>
            <a:ext cx="4161070" cy="5714627"/>
          </a:xfrm>
          <a:prstGeom prst="rect">
            <a:avLst/>
          </a:prstGeom>
        </p:spPr>
      </p:pic>
    </p:spTree>
    <p:extLst>
      <p:ext uri="{BB962C8B-B14F-4D97-AF65-F5344CB8AC3E}">
        <p14:creationId xmlns:p14="http://schemas.microsoft.com/office/powerpoint/2010/main" val="1735837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199" y="183975"/>
            <a:ext cx="10515600" cy="759000"/>
          </a:xfrm>
        </p:spPr>
        <p:txBody>
          <a:bodyPr>
            <a:normAutofit/>
          </a:bodyPr>
          <a:lstStyle/>
          <a:p>
            <a:r>
              <a:rPr lang="fr-FR" sz="3200" dirty="0"/>
              <a:t>Analyser le jeu de données – Internet User 3/3</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374779" y="1296955"/>
            <a:ext cx="3349690" cy="503853"/>
          </a:xfrm>
        </p:spPr>
        <p:txBody>
          <a:bodyPr>
            <a:normAutofit fontScale="77500" lnSpcReduction="20000"/>
          </a:bodyPr>
          <a:lstStyle/>
          <a:p>
            <a:pPr marL="0" indent="0">
              <a:buNone/>
            </a:pPr>
            <a:r>
              <a:rPr lang="fr-FR" sz="2400" dirty="0"/>
              <a:t>Répartition par région en 2014</a:t>
            </a:r>
          </a:p>
        </p:txBody>
      </p:sp>
      <p:pic>
        <p:nvPicPr>
          <p:cNvPr id="5" name="Image 4">
            <a:extLst>
              <a:ext uri="{FF2B5EF4-FFF2-40B4-BE49-F238E27FC236}">
                <a16:creationId xmlns:a16="http://schemas.microsoft.com/office/drawing/2014/main" id="{DC0FA237-6033-793A-1B41-9695F80ABD32}"/>
              </a:ext>
            </a:extLst>
          </p:cNvPr>
          <p:cNvPicPr>
            <a:picLocks noChangeAspect="1"/>
          </p:cNvPicPr>
          <p:nvPr/>
        </p:nvPicPr>
        <p:blipFill>
          <a:blip r:embed="rId2"/>
          <a:stretch>
            <a:fillRect/>
          </a:stretch>
        </p:blipFill>
        <p:spPr>
          <a:xfrm>
            <a:off x="3563225" y="830511"/>
            <a:ext cx="6880295" cy="4175068"/>
          </a:xfrm>
          <a:prstGeom prst="rect">
            <a:avLst/>
          </a:prstGeom>
        </p:spPr>
      </p:pic>
      <p:sp>
        <p:nvSpPr>
          <p:cNvPr id="7" name="Espace réservé du contenu 2">
            <a:extLst>
              <a:ext uri="{FF2B5EF4-FFF2-40B4-BE49-F238E27FC236}">
                <a16:creationId xmlns:a16="http://schemas.microsoft.com/office/drawing/2014/main" id="{19F78CEB-6B2E-E199-FF84-A86AAF51F4D4}"/>
              </a:ext>
            </a:extLst>
          </p:cNvPr>
          <p:cNvSpPr txBox="1">
            <a:spLocks/>
          </p:cNvSpPr>
          <p:nvPr/>
        </p:nvSpPr>
        <p:spPr>
          <a:xfrm>
            <a:off x="597159" y="5187820"/>
            <a:ext cx="11066106" cy="13840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400" dirty="0"/>
              <a:t>Ces représentations régionales montrent bien la disparité géographique de l'accès à internet.</a:t>
            </a:r>
          </a:p>
          <a:p>
            <a:pPr lvl="1"/>
            <a:r>
              <a:rPr lang="fr-FR" sz="1000" dirty="0"/>
              <a:t>On voit clairement que l'Amérique du Nord dispose d'un bon accès internet pour tous les pays de cette région. Comme il n'y a que 2 pays au niveau de vie très proche, la boîte est concentrée</a:t>
            </a:r>
          </a:p>
          <a:p>
            <a:pPr lvl="1"/>
            <a:r>
              <a:rPr lang="fr-FR" sz="1000" dirty="0"/>
              <a:t>L'Asie du sud et l'Afrique </a:t>
            </a:r>
            <a:r>
              <a:rPr lang="fr-FR" sz="1000" dirty="0" err="1"/>
              <a:t>sub</a:t>
            </a:r>
            <a:r>
              <a:rPr lang="fr-FR" sz="1000" dirty="0"/>
              <a:t> saharienne sont défavorisées</a:t>
            </a:r>
          </a:p>
          <a:p>
            <a:pPr lvl="1"/>
            <a:r>
              <a:rPr lang="fr-FR" sz="1000" dirty="0"/>
              <a:t>La région Europe et Union Européenne sont assez étendues.</a:t>
            </a:r>
          </a:p>
          <a:p>
            <a:pPr lvl="1"/>
            <a:r>
              <a:rPr lang="fr-FR" sz="1000" dirty="0"/>
              <a:t>Les données des autres régions sont très dispersées.</a:t>
            </a:r>
          </a:p>
          <a:p>
            <a:pPr lvl="1"/>
            <a:r>
              <a:rPr lang="fr-FR" sz="1000" dirty="0"/>
              <a:t>On note la présence de 2 </a:t>
            </a:r>
            <a:r>
              <a:rPr lang="fr-FR" sz="1000" dirty="0" err="1"/>
              <a:t>outliers</a:t>
            </a:r>
            <a:r>
              <a:rPr lang="fr-FR" sz="1000" dirty="0"/>
              <a:t> en Afrique (L'île Maurice et l'Afrique du Sud).</a:t>
            </a:r>
          </a:p>
          <a:p>
            <a:pPr lvl="1"/>
            <a:r>
              <a:rPr lang="fr-FR" sz="1000" dirty="0"/>
              <a:t>La région "East Asie et Pacific" est la plus étendue, et avec une médiane qui tend vers la gauche.</a:t>
            </a:r>
          </a:p>
        </p:txBody>
      </p:sp>
    </p:spTree>
    <p:extLst>
      <p:ext uri="{BB962C8B-B14F-4D97-AF65-F5344CB8AC3E}">
        <p14:creationId xmlns:p14="http://schemas.microsoft.com/office/powerpoint/2010/main" val="2298598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199" y="183975"/>
            <a:ext cx="10515600" cy="759000"/>
          </a:xfrm>
        </p:spPr>
        <p:txBody>
          <a:bodyPr>
            <a:normAutofit/>
          </a:bodyPr>
          <a:lstStyle/>
          <a:p>
            <a:r>
              <a:rPr lang="fr-FR" sz="3200" dirty="0"/>
              <a:t>Analyser le jeu de données – GDP per capita 1/2</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486561" y="4664279"/>
            <a:ext cx="11039169" cy="1898576"/>
          </a:xfrm>
        </p:spPr>
        <p:txBody>
          <a:bodyPr>
            <a:normAutofit fontScale="92500" lnSpcReduction="20000"/>
          </a:bodyPr>
          <a:lstStyle/>
          <a:p>
            <a:pPr algn="l">
              <a:buFont typeface="Arial" panose="020B0604020202020204" pitchFamily="34" charset="0"/>
              <a:buChar char="•"/>
            </a:pPr>
            <a:r>
              <a:rPr lang="fr-FR" sz="1600" b="0" i="0" dirty="0">
                <a:effectLst/>
                <a:latin typeface="system-ui"/>
              </a:rPr>
              <a:t>Il y a beaucoup d'</a:t>
            </a:r>
            <a:r>
              <a:rPr lang="fr-FR" sz="1600" b="0" i="0" dirty="0" err="1">
                <a:effectLst/>
                <a:latin typeface="system-ui"/>
              </a:rPr>
              <a:t>outliers</a:t>
            </a:r>
            <a:r>
              <a:rPr lang="fr-FR" sz="1600" b="0" i="0" dirty="0">
                <a:effectLst/>
                <a:latin typeface="system-ui"/>
              </a:rPr>
              <a:t> (13) sur les 3 années. Sûrement à cause d'une forte disparité entre les différents pays. Les pays à faible GDP sont beaucoup plus nombreux que les pays à fort GDP par habitant.</a:t>
            </a:r>
          </a:p>
          <a:p>
            <a:pPr algn="l">
              <a:buFont typeface="Arial" panose="020B0604020202020204" pitchFamily="34" charset="0"/>
              <a:buChar char="•"/>
            </a:pPr>
            <a:r>
              <a:rPr lang="fr-FR" sz="1600" b="0" i="0" dirty="0">
                <a:effectLst/>
                <a:latin typeface="system-ui"/>
              </a:rPr>
              <a:t>Les pays à fort GDP progresse plus vite en valeur absolue que les pays à faible GDP. Les minimums sont toujours proches de 0.</a:t>
            </a:r>
          </a:p>
          <a:p>
            <a:pPr algn="l">
              <a:buFont typeface="Arial" panose="020B0604020202020204" pitchFamily="34" charset="0"/>
              <a:buChar char="•"/>
            </a:pPr>
            <a:r>
              <a:rPr lang="fr-FR" sz="1600" b="0" i="0" dirty="0">
                <a:effectLst/>
                <a:latin typeface="system-ui"/>
              </a:rPr>
              <a:t>La médiane très à gauche dans la </a:t>
            </a:r>
            <a:r>
              <a:rPr lang="fr-FR" sz="1600" b="0" i="0" dirty="0" err="1">
                <a:effectLst/>
                <a:latin typeface="system-ui"/>
              </a:rPr>
              <a:t>boxplot</a:t>
            </a:r>
            <a:r>
              <a:rPr lang="fr-FR" sz="1600" b="0" i="0" dirty="0">
                <a:effectLst/>
                <a:latin typeface="system-ui"/>
              </a:rPr>
              <a:t> montre une forte asymétrie vers la gauche pour les 3 années, confirmé par le diagramme de dispersion.</a:t>
            </a:r>
          </a:p>
          <a:p>
            <a:pPr algn="l">
              <a:buFont typeface="Arial" panose="020B0604020202020204" pitchFamily="34" charset="0"/>
              <a:buChar char="•"/>
            </a:pPr>
            <a:r>
              <a:rPr lang="fr-FR" sz="1600" dirty="0">
                <a:latin typeface="system-ui"/>
              </a:rPr>
              <a:t>En 2014 :</a:t>
            </a:r>
          </a:p>
          <a:p>
            <a:pPr lvl="1">
              <a:buFont typeface="Wingdings" panose="05000000000000000000" pitchFamily="2" charset="2"/>
              <a:buChar char="ü"/>
            </a:pPr>
            <a:r>
              <a:rPr lang="fr-FR" sz="1200" b="0" i="0" dirty="0">
                <a:effectLst/>
                <a:latin typeface="system-ui"/>
              </a:rPr>
              <a:t>La moyenne calculée est : 15,128 dollars</a:t>
            </a:r>
          </a:p>
          <a:p>
            <a:pPr lvl="1">
              <a:buFont typeface="Wingdings" panose="05000000000000000000" pitchFamily="2" charset="2"/>
              <a:buChar char="ü"/>
            </a:pPr>
            <a:r>
              <a:rPr lang="fr-FR" sz="1200" b="0" i="0" dirty="0">
                <a:effectLst/>
                <a:latin typeface="system-ui"/>
              </a:rPr>
              <a:t>La médiane calculée est : 5,540 dollars</a:t>
            </a:r>
          </a:p>
          <a:p>
            <a:pPr algn="l">
              <a:buFont typeface="Arial" panose="020B0604020202020204" pitchFamily="34" charset="0"/>
              <a:buChar char="•"/>
            </a:pPr>
            <a:endParaRPr lang="fr-FR" sz="1600" b="0" i="0" dirty="0">
              <a:effectLst/>
              <a:latin typeface="system-ui"/>
            </a:endParaRPr>
          </a:p>
          <a:p>
            <a:pPr lvl="1"/>
            <a:endParaRPr lang="fr-FR" dirty="0"/>
          </a:p>
        </p:txBody>
      </p:sp>
      <p:pic>
        <p:nvPicPr>
          <p:cNvPr id="6" name="Image 5">
            <a:extLst>
              <a:ext uri="{FF2B5EF4-FFF2-40B4-BE49-F238E27FC236}">
                <a16:creationId xmlns:a16="http://schemas.microsoft.com/office/drawing/2014/main" id="{0348CC0A-DD14-874A-9EFE-498840D03CE8}"/>
              </a:ext>
            </a:extLst>
          </p:cNvPr>
          <p:cNvPicPr>
            <a:picLocks noChangeAspect="1"/>
          </p:cNvPicPr>
          <p:nvPr/>
        </p:nvPicPr>
        <p:blipFill>
          <a:blip r:embed="rId2"/>
          <a:stretch>
            <a:fillRect/>
          </a:stretch>
        </p:blipFill>
        <p:spPr>
          <a:xfrm>
            <a:off x="1095682" y="822121"/>
            <a:ext cx="4092334" cy="3607266"/>
          </a:xfrm>
          <a:prstGeom prst="rect">
            <a:avLst/>
          </a:prstGeom>
        </p:spPr>
      </p:pic>
      <p:pic>
        <p:nvPicPr>
          <p:cNvPr id="8" name="Image 7">
            <a:extLst>
              <a:ext uri="{FF2B5EF4-FFF2-40B4-BE49-F238E27FC236}">
                <a16:creationId xmlns:a16="http://schemas.microsoft.com/office/drawing/2014/main" id="{15FD75B6-4150-8513-DF0E-4EDE91BD875B}"/>
              </a:ext>
            </a:extLst>
          </p:cNvPr>
          <p:cNvPicPr>
            <a:picLocks noChangeAspect="1"/>
          </p:cNvPicPr>
          <p:nvPr/>
        </p:nvPicPr>
        <p:blipFill>
          <a:blip r:embed="rId3"/>
          <a:stretch>
            <a:fillRect/>
          </a:stretch>
        </p:blipFill>
        <p:spPr>
          <a:xfrm>
            <a:off x="6006145" y="822121"/>
            <a:ext cx="4549549" cy="3672083"/>
          </a:xfrm>
          <a:prstGeom prst="rect">
            <a:avLst/>
          </a:prstGeom>
        </p:spPr>
      </p:pic>
    </p:spTree>
    <p:extLst>
      <p:ext uri="{BB962C8B-B14F-4D97-AF65-F5344CB8AC3E}">
        <p14:creationId xmlns:p14="http://schemas.microsoft.com/office/powerpoint/2010/main" val="906476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199" y="183975"/>
            <a:ext cx="10515600" cy="759000"/>
          </a:xfrm>
        </p:spPr>
        <p:txBody>
          <a:bodyPr>
            <a:normAutofit/>
          </a:bodyPr>
          <a:lstStyle/>
          <a:p>
            <a:r>
              <a:rPr lang="fr-FR" sz="3200" dirty="0"/>
              <a:t>Analyser le jeu de données – GDP per capita 2/2</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7196357" y="942975"/>
            <a:ext cx="4481774" cy="2580401"/>
          </a:xfrm>
        </p:spPr>
        <p:txBody>
          <a:bodyPr>
            <a:normAutofit/>
          </a:bodyPr>
          <a:lstStyle/>
          <a:p>
            <a:pPr algn="l">
              <a:buFont typeface="Arial" panose="020B0604020202020204" pitchFamily="34" charset="0"/>
              <a:buChar char="•"/>
            </a:pPr>
            <a:r>
              <a:rPr lang="fr-FR" sz="1400" b="0" i="0" dirty="0">
                <a:effectLst/>
                <a:latin typeface="system-ui"/>
              </a:rPr>
              <a:t>Grande disparité entre les régions, mais aussi à l'intérieur des régions. Plusieurs </a:t>
            </a:r>
            <a:r>
              <a:rPr lang="fr-FR" sz="1400" b="0" i="0" dirty="0" err="1">
                <a:effectLst/>
                <a:latin typeface="system-ui"/>
              </a:rPr>
              <a:t>outliers</a:t>
            </a:r>
            <a:r>
              <a:rPr lang="fr-FR" sz="1400" b="0" i="0" dirty="0">
                <a:effectLst/>
                <a:latin typeface="system-ui"/>
              </a:rPr>
              <a:t> dans certaines régions, dont un dans l'union européenne.</a:t>
            </a:r>
          </a:p>
          <a:p>
            <a:pPr lvl="1">
              <a:buFont typeface="Wingdings" panose="05000000000000000000" pitchFamily="2" charset="2"/>
              <a:buChar char="ü"/>
            </a:pPr>
            <a:r>
              <a:rPr lang="en-US" sz="1400" b="0" i="0" dirty="0">
                <a:effectLst/>
                <a:latin typeface="system-ui"/>
              </a:rPr>
              <a:t>Dans l’ East Asia &amp; Pacific : Macao et </a:t>
            </a:r>
            <a:r>
              <a:rPr lang="en-US" sz="1400" b="0" i="0" dirty="0" err="1">
                <a:effectLst/>
                <a:latin typeface="system-ui"/>
              </a:rPr>
              <a:t>l’Australie</a:t>
            </a:r>
            <a:endParaRPr lang="en-US" sz="1400" b="0" i="0" dirty="0">
              <a:effectLst/>
              <a:latin typeface="system-ui"/>
            </a:endParaRPr>
          </a:p>
          <a:p>
            <a:pPr lvl="1">
              <a:buFont typeface="Wingdings" panose="05000000000000000000" pitchFamily="2" charset="2"/>
              <a:buChar char="ü"/>
            </a:pPr>
            <a:r>
              <a:rPr lang="en-US" sz="1400" dirty="0">
                <a:latin typeface="system-ui"/>
              </a:rPr>
              <a:t>Dans l’ European union : Luxembourg</a:t>
            </a:r>
          </a:p>
          <a:p>
            <a:pPr lvl="1">
              <a:buFont typeface="Wingdings" panose="05000000000000000000" pitchFamily="2" charset="2"/>
              <a:buChar char="ü"/>
            </a:pPr>
            <a:r>
              <a:rPr lang="en-US" sz="1400" b="0" i="0" dirty="0">
                <a:effectLst/>
                <a:latin typeface="system-ui"/>
              </a:rPr>
              <a:t>Dans le Middle East &amp; North Africa : Qatar</a:t>
            </a:r>
          </a:p>
          <a:p>
            <a:pPr lvl="1">
              <a:buFont typeface="Wingdings" panose="05000000000000000000" pitchFamily="2" charset="2"/>
              <a:buChar char="ü"/>
            </a:pPr>
            <a:r>
              <a:rPr lang="en-US" sz="1400" dirty="0">
                <a:latin typeface="system-ui"/>
              </a:rPr>
              <a:t>Dans Latin America &amp; Caribbean : Les Bahamas et Porto Rico.</a:t>
            </a:r>
            <a:endParaRPr lang="fr-FR" sz="1400" b="0" i="0" dirty="0">
              <a:effectLst/>
              <a:latin typeface="system-ui"/>
            </a:endParaRPr>
          </a:p>
        </p:txBody>
      </p:sp>
      <p:pic>
        <p:nvPicPr>
          <p:cNvPr id="5" name="Image 4">
            <a:extLst>
              <a:ext uri="{FF2B5EF4-FFF2-40B4-BE49-F238E27FC236}">
                <a16:creationId xmlns:a16="http://schemas.microsoft.com/office/drawing/2014/main" id="{231DD233-C4A4-EAD8-5B51-F8CBA9333A42}"/>
              </a:ext>
            </a:extLst>
          </p:cNvPr>
          <p:cNvPicPr>
            <a:picLocks noChangeAspect="1"/>
          </p:cNvPicPr>
          <p:nvPr/>
        </p:nvPicPr>
        <p:blipFill>
          <a:blip r:embed="rId2"/>
          <a:stretch>
            <a:fillRect/>
          </a:stretch>
        </p:blipFill>
        <p:spPr>
          <a:xfrm>
            <a:off x="918594" y="885826"/>
            <a:ext cx="5914239" cy="3632921"/>
          </a:xfrm>
          <a:prstGeom prst="rect">
            <a:avLst/>
          </a:prstGeom>
        </p:spPr>
      </p:pic>
      <p:pic>
        <p:nvPicPr>
          <p:cNvPr id="10" name="Image 9">
            <a:extLst>
              <a:ext uri="{FF2B5EF4-FFF2-40B4-BE49-F238E27FC236}">
                <a16:creationId xmlns:a16="http://schemas.microsoft.com/office/drawing/2014/main" id="{E2191F35-5A28-F80D-BA3B-5A994C02DFA2}"/>
              </a:ext>
            </a:extLst>
          </p:cNvPr>
          <p:cNvPicPr>
            <a:picLocks noChangeAspect="1"/>
          </p:cNvPicPr>
          <p:nvPr/>
        </p:nvPicPr>
        <p:blipFill>
          <a:blip r:embed="rId3"/>
          <a:stretch>
            <a:fillRect/>
          </a:stretch>
        </p:blipFill>
        <p:spPr>
          <a:xfrm>
            <a:off x="1343095" y="4587368"/>
            <a:ext cx="4067804" cy="1975487"/>
          </a:xfrm>
          <a:prstGeom prst="rect">
            <a:avLst/>
          </a:prstGeom>
        </p:spPr>
      </p:pic>
      <p:sp>
        <p:nvSpPr>
          <p:cNvPr id="11" name="Espace réservé du contenu 2">
            <a:extLst>
              <a:ext uri="{FF2B5EF4-FFF2-40B4-BE49-F238E27FC236}">
                <a16:creationId xmlns:a16="http://schemas.microsoft.com/office/drawing/2014/main" id="{23CA5AB4-960C-4868-4F71-1C885E695EB3}"/>
              </a:ext>
            </a:extLst>
          </p:cNvPr>
          <p:cNvSpPr txBox="1">
            <a:spLocks/>
          </p:cNvSpPr>
          <p:nvPr/>
        </p:nvSpPr>
        <p:spPr>
          <a:xfrm>
            <a:off x="254779" y="1038226"/>
            <a:ext cx="1541863" cy="50385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600" u="sng" dirty="0"/>
              <a:t>Répartition par région en 2014</a:t>
            </a:r>
          </a:p>
        </p:txBody>
      </p:sp>
      <p:sp>
        <p:nvSpPr>
          <p:cNvPr id="7" name="Espace réservé du contenu 2">
            <a:extLst>
              <a:ext uri="{FF2B5EF4-FFF2-40B4-BE49-F238E27FC236}">
                <a16:creationId xmlns:a16="http://schemas.microsoft.com/office/drawing/2014/main" id="{6D5EECDA-D021-940A-07D2-C4C8F8629933}"/>
              </a:ext>
            </a:extLst>
          </p:cNvPr>
          <p:cNvSpPr txBox="1">
            <a:spLocks/>
          </p:cNvSpPr>
          <p:nvPr/>
        </p:nvSpPr>
        <p:spPr>
          <a:xfrm>
            <a:off x="130812" y="4616386"/>
            <a:ext cx="898007" cy="5038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600" u="sng" dirty="0"/>
              <a:t>En 2014</a:t>
            </a:r>
          </a:p>
        </p:txBody>
      </p:sp>
      <p:sp>
        <p:nvSpPr>
          <p:cNvPr id="12" name="Espace réservé du contenu 2">
            <a:extLst>
              <a:ext uri="{FF2B5EF4-FFF2-40B4-BE49-F238E27FC236}">
                <a16:creationId xmlns:a16="http://schemas.microsoft.com/office/drawing/2014/main" id="{54EC7BFA-CA63-503A-E393-21ACB0721445}"/>
              </a:ext>
            </a:extLst>
          </p:cNvPr>
          <p:cNvSpPr txBox="1">
            <a:spLocks/>
          </p:cNvSpPr>
          <p:nvPr/>
        </p:nvSpPr>
        <p:spPr>
          <a:xfrm>
            <a:off x="7196358" y="4076846"/>
            <a:ext cx="4481774" cy="25804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400" dirty="0">
                <a:latin typeface="system-ui"/>
              </a:rPr>
              <a:t>Voici une discrétisation de la variable « GDP per Capita », basée sur les classifications de la Banque mondiale, et réalisée de la façon suivante :</a:t>
            </a:r>
          </a:p>
          <a:p>
            <a:pPr lvl="1">
              <a:buFont typeface="Wingdings" panose="05000000000000000000" pitchFamily="2" charset="2"/>
              <a:buChar char="ü"/>
            </a:pPr>
            <a:r>
              <a:rPr lang="fr-FR" sz="1400" dirty="0">
                <a:latin typeface="system-ui"/>
              </a:rPr>
              <a:t>Pays à faible revenu : PIB par habitant inférieur à 1 046 USD</a:t>
            </a:r>
          </a:p>
          <a:p>
            <a:pPr lvl="1">
              <a:buFont typeface="Wingdings" panose="05000000000000000000" pitchFamily="2" charset="2"/>
              <a:buChar char="ü"/>
            </a:pPr>
            <a:r>
              <a:rPr lang="fr-FR" sz="1400" dirty="0">
                <a:latin typeface="system-ui"/>
              </a:rPr>
              <a:t>Pays à revenu intermédiaire de faible tranche : PIB par habitant entre 1 046 USD et 4 095 USD</a:t>
            </a:r>
          </a:p>
          <a:p>
            <a:pPr lvl="1">
              <a:buFont typeface="Wingdings" panose="05000000000000000000" pitchFamily="2" charset="2"/>
              <a:buChar char="ü"/>
            </a:pPr>
            <a:r>
              <a:rPr lang="fr-FR" sz="1400" dirty="0">
                <a:latin typeface="system-ui"/>
              </a:rPr>
              <a:t>Pays à revenu intermédiaire de haute tranche : PIB par habitant entre 4 096 USD et 12 695 USD</a:t>
            </a:r>
          </a:p>
          <a:p>
            <a:pPr lvl="1">
              <a:buFont typeface="Wingdings" panose="05000000000000000000" pitchFamily="2" charset="2"/>
              <a:buChar char="ü"/>
            </a:pPr>
            <a:r>
              <a:rPr lang="fr-FR" sz="1400" dirty="0">
                <a:latin typeface="system-ui"/>
              </a:rPr>
              <a:t>Pays à revenu élevé : PIB par habitant supérieur à 12 695 USD</a:t>
            </a:r>
          </a:p>
        </p:txBody>
      </p:sp>
    </p:spTree>
    <p:extLst>
      <p:ext uri="{BB962C8B-B14F-4D97-AF65-F5344CB8AC3E}">
        <p14:creationId xmlns:p14="http://schemas.microsoft.com/office/powerpoint/2010/main" val="3254249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199" y="183975"/>
            <a:ext cx="10515600" cy="759000"/>
          </a:xfrm>
        </p:spPr>
        <p:txBody>
          <a:bodyPr>
            <a:normAutofit/>
          </a:bodyPr>
          <a:lstStyle/>
          <a:p>
            <a:r>
              <a:rPr lang="fr-FR" sz="3200" dirty="0"/>
              <a:t>Analyser le jeu de données – </a:t>
            </a:r>
            <a:r>
              <a:rPr lang="fr-FR" sz="3200" dirty="0" err="1"/>
              <a:t>Unemployment</a:t>
            </a:r>
            <a:r>
              <a:rPr lang="fr-FR" sz="3200" dirty="0"/>
              <a:t>, total</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486561" y="4664279"/>
            <a:ext cx="11039169" cy="1898576"/>
          </a:xfrm>
        </p:spPr>
        <p:txBody>
          <a:bodyPr>
            <a:normAutofit fontScale="92500" lnSpcReduction="20000"/>
          </a:bodyPr>
          <a:lstStyle/>
          <a:p>
            <a:pPr algn="l">
              <a:buFont typeface="Arial" panose="020B0604020202020204" pitchFamily="34" charset="0"/>
              <a:buChar char="•"/>
            </a:pPr>
            <a:r>
              <a:rPr lang="fr-FR" sz="1600" dirty="0">
                <a:latin typeface="system-ui"/>
              </a:rPr>
              <a:t>Le taux de chômage est globalement stable d’une année sur l’autre. L’écart entre les </a:t>
            </a:r>
            <a:r>
              <a:rPr lang="fr-FR" sz="1600" dirty="0" err="1">
                <a:latin typeface="system-ui"/>
              </a:rPr>
              <a:t>boxplots</a:t>
            </a:r>
            <a:r>
              <a:rPr lang="fr-FR" sz="1600" dirty="0">
                <a:latin typeface="system-ui"/>
              </a:rPr>
              <a:t> s’est réduit entre 2005 et 2014.</a:t>
            </a:r>
            <a:endParaRPr lang="fr-FR" sz="1200" b="0" i="0" dirty="0">
              <a:effectLst/>
              <a:latin typeface="system-ui"/>
            </a:endParaRPr>
          </a:p>
          <a:p>
            <a:pPr algn="l">
              <a:buFont typeface="Arial" panose="020B0604020202020204" pitchFamily="34" charset="0"/>
              <a:buChar char="•"/>
            </a:pPr>
            <a:r>
              <a:rPr lang="fr-FR" sz="1600" dirty="0">
                <a:latin typeface="system-ui"/>
              </a:rPr>
              <a:t>En Europe (hors UE), </a:t>
            </a:r>
            <a:r>
              <a:rPr lang="fr-FR" sz="1600" dirty="0" err="1">
                <a:latin typeface="system-ui"/>
              </a:rPr>
              <a:t>Sub</a:t>
            </a:r>
            <a:r>
              <a:rPr lang="fr-FR" sz="1600" dirty="0">
                <a:latin typeface="system-ui"/>
              </a:rPr>
              <a:t>-Sahara, il y a une très forte asymétrie à gauche, au vu du positionnement de la médiane. Cela signifie que ce sont quelques pays qui poussent le taux de chômage à la hausse, notamment les </a:t>
            </a:r>
            <a:r>
              <a:rPr lang="fr-FR" sz="1600" dirty="0" err="1">
                <a:latin typeface="system-ui"/>
              </a:rPr>
              <a:t>outliers</a:t>
            </a:r>
            <a:r>
              <a:rPr lang="fr-FR" sz="1600" dirty="0">
                <a:latin typeface="system-ui"/>
              </a:rPr>
              <a:t> au </a:t>
            </a:r>
            <a:r>
              <a:rPr lang="fr-FR" sz="1600" dirty="0" err="1">
                <a:latin typeface="system-ui"/>
              </a:rPr>
              <a:t>Sub</a:t>
            </a:r>
            <a:r>
              <a:rPr lang="fr-FR" sz="1600" dirty="0">
                <a:latin typeface="system-ui"/>
              </a:rPr>
              <a:t>-Sahara.</a:t>
            </a:r>
          </a:p>
          <a:p>
            <a:r>
              <a:rPr lang="fr-FR" sz="1600" b="0" i="0" dirty="0">
                <a:effectLst/>
                <a:latin typeface="system-ui"/>
              </a:rPr>
              <a:t>C'est dans l'East Asia &amp; Pacific, et le South Asia, que la médiane du taux de chômage est la plus faible.</a:t>
            </a:r>
          </a:p>
          <a:p>
            <a:pPr algn="l">
              <a:buFont typeface="Arial" panose="020B0604020202020204" pitchFamily="34" charset="0"/>
              <a:buChar char="•"/>
            </a:pPr>
            <a:r>
              <a:rPr lang="fr-FR" sz="1600" b="0" i="0" dirty="0">
                <a:effectLst/>
                <a:latin typeface="system-ui"/>
              </a:rPr>
              <a:t>Présence de : </a:t>
            </a:r>
          </a:p>
          <a:p>
            <a:pPr lvl="1">
              <a:buFont typeface="Wingdings" panose="05000000000000000000" pitchFamily="2" charset="2"/>
              <a:buChar char="ü"/>
            </a:pPr>
            <a:r>
              <a:rPr lang="fr-FR" sz="1200" b="0" i="0" dirty="0">
                <a:effectLst/>
                <a:latin typeface="system-ui"/>
              </a:rPr>
              <a:t>2 </a:t>
            </a:r>
            <a:r>
              <a:rPr lang="fr-FR" sz="1200" b="0" i="0" dirty="0" err="1">
                <a:effectLst/>
                <a:latin typeface="system-ui"/>
              </a:rPr>
              <a:t>outliers</a:t>
            </a:r>
            <a:r>
              <a:rPr lang="fr-FR" sz="1200" b="0" i="0" dirty="0">
                <a:effectLst/>
                <a:latin typeface="system-ui"/>
              </a:rPr>
              <a:t> dans l’Union Eu</a:t>
            </a:r>
            <a:r>
              <a:rPr lang="fr-FR" sz="1200" dirty="0">
                <a:latin typeface="system-ui"/>
              </a:rPr>
              <a:t>ropéenne : la Grèce et l’Espagne. Ce sont d’ailleurs les 2 pays qui seront le plus touchés par la crise de la dette dans la zone Euro à partir de 2010.</a:t>
            </a:r>
          </a:p>
          <a:p>
            <a:pPr lvl="1">
              <a:buFont typeface="Wingdings" panose="05000000000000000000" pitchFamily="2" charset="2"/>
              <a:buChar char="ü"/>
            </a:pPr>
            <a:r>
              <a:rPr lang="fr-FR" sz="1200" b="0" i="0" dirty="0">
                <a:effectLst/>
                <a:latin typeface="system-ui"/>
              </a:rPr>
              <a:t>1 </a:t>
            </a:r>
            <a:r>
              <a:rPr lang="fr-FR" sz="1200" b="0" i="0" dirty="0" err="1">
                <a:effectLst/>
                <a:latin typeface="system-ui"/>
              </a:rPr>
              <a:t>outlier</a:t>
            </a:r>
            <a:r>
              <a:rPr lang="fr-FR" sz="1200" b="0" i="0" dirty="0">
                <a:effectLst/>
                <a:latin typeface="system-ui"/>
              </a:rPr>
              <a:t> dans l’ East Asia &amp; Pacific : Solomon </a:t>
            </a:r>
            <a:r>
              <a:rPr lang="fr-FR" sz="1200" b="0" i="0" dirty="0" err="1">
                <a:effectLst/>
                <a:latin typeface="system-ui"/>
              </a:rPr>
              <a:t>Islands</a:t>
            </a:r>
            <a:endParaRPr lang="fr-FR" sz="1200" b="0" i="0" dirty="0">
              <a:effectLst/>
              <a:latin typeface="system-ui"/>
            </a:endParaRPr>
          </a:p>
          <a:p>
            <a:pPr lvl="1">
              <a:buFont typeface="Wingdings" panose="05000000000000000000" pitchFamily="2" charset="2"/>
              <a:buChar char="ü"/>
            </a:pPr>
            <a:r>
              <a:rPr lang="fr-FR" sz="1200" dirty="0">
                <a:latin typeface="system-ui"/>
              </a:rPr>
              <a:t>1 </a:t>
            </a:r>
            <a:r>
              <a:rPr lang="fr-FR" sz="1200" dirty="0" err="1">
                <a:latin typeface="system-ui"/>
              </a:rPr>
              <a:t>outlier</a:t>
            </a:r>
            <a:r>
              <a:rPr lang="fr-FR" sz="1200" dirty="0">
                <a:latin typeface="system-ui"/>
              </a:rPr>
              <a:t> dans South Asia : Afghanistan</a:t>
            </a:r>
            <a:endParaRPr lang="fr-FR" sz="1200" b="0" i="0" dirty="0">
              <a:effectLst/>
              <a:latin typeface="system-ui"/>
            </a:endParaRPr>
          </a:p>
          <a:p>
            <a:pPr lvl="1"/>
            <a:endParaRPr lang="fr-FR" dirty="0"/>
          </a:p>
        </p:txBody>
      </p:sp>
      <p:pic>
        <p:nvPicPr>
          <p:cNvPr id="5" name="Image 4">
            <a:extLst>
              <a:ext uri="{FF2B5EF4-FFF2-40B4-BE49-F238E27FC236}">
                <a16:creationId xmlns:a16="http://schemas.microsoft.com/office/drawing/2014/main" id="{B7862EA5-D801-FF69-BC11-6624816FFC9D}"/>
              </a:ext>
            </a:extLst>
          </p:cNvPr>
          <p:cNvPicPr>
            <a:picLocks noChangeAspect="1"/>
          </p:cNvPicPr>
          <p:nvPr/>
        </p:nvPicPr>
        <p:blipFill>
          <a:blip r:embed="rId2"/>
          <a:stretch>
            <a:fillRect/>
          </a:stretch>
        </p:blipFill>
        <p:spPr>
          <a:xfrm>
            <a:off x="666270" y="933451"/>
            <a:ext cx="4198075" cy="3302990"/>
          </a:xfrm>
          <a:prstGeom prst="rect">
            <a:avLst/>
          </a:prstGeom>
        </p:spPr>
      </p:pic>
      <p:pic>
        <p:nvPicPr>
          <p:cNvPr id="9" name="Image 8">
            <a:extLst>
              <a:ext uri="{FF2B5EF4-FFF2-40B4-BE49-F238E27FC236}">
                <a16:creationId xmlns:a16="http://schemas.microsoft.com/office/drawing/2014/main" id="{81E045D4-4ED8-7A17-2DC7-EF34DFE2759A}"/>
              </a:ext>
            </a:extLst>
          </p:cNvPr>
          <p:cNvPicPr>
            <a:picLocks noChangeAspect="1"/>
          </p:cNvPicPr>
          <p:nvPr/>
        </p:nvPicPr>
        <p:blipFill>
          <a:blip r:embed="rId3"/>
          <a:stretch>
            <a:fillRect/>
          </a:stretch>
        </p:blipFill>
        <p:spPr>
          <a:xfrm>
            <a:off x="5476464" y="862406"/>
            <a:ext cx="6049264" cy="3454604"/>
          </a:xfrm>
          <a:prstGeom prst="rect">
            <a:avLst/>
          </a:prstGeom>
        </p:spPr>
      </p:pic>
    </p:spTree>
    <p:extLst>
      <p:ext uri="{BB962C8B-B14F-4D97-AF65-F5344CB8AC3E}">
        <p14:creationId xmlns:p14="http://schemas.microsoft.com/office/powerpoint/2010/main" val="2571958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199" y="183975"/>
            <a:ext cx="10515600" cy="759000"/>
          </a:xfrm>
        </p:spPr>
        <p:txBody>
          <a:bodyPr>
            <a:normAutofit/>
          </a:bodyPr>
          <a:lstStyle/>
          <a:p>
            <a:r>
              <a:rPr lang="fr-FR" sz="3200" dirty="0"/>
              <a:t>Analyser le jeu de données – Population totale</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486561" y="4664279"/>
            <a:ext cx="4288739" cy="1898576"/>
          </a:xfrm>
        </p:spPr>
        <p:txBody>
          <a:bodyPr>
            <a:normAutofit fontScale="92500" lnSpcReduction="10000"/>
          </a:bodyPr>
          <a:lstStyle/>
          <a:p>
            <a:pPr algn="l">
              <a:buFont typeface="Arial" panose="020B0604020202020204" pitchFamily="34" charset="0"/>
              <a:buChar char="•"/>
            </a:pPr>
            <a:r>
              <a:rPr lang="fr-FR" sz="1400" dirty="0">
                <a:latin typeface="system-ui"/>
              </a:rPr>
              <a:t>P</a:t>
            </a:r>
            <a:r>
              <a:rPr lang="fr-FR" sz="1400" b="0" i="0" dirty="0">
                <a:effectLst/>
                <a:latin typeface="system-ui"/>
              </a:rPr>
              <a:t>résence de nombreux </a:t>
            </a:r>
            <a:r>
              <a:rPr lang="fr-FR" sz="1400" b="0" i="0" dirty="0" err="1">
                <a:effectLst/>
                <a:latin typeface="system-ui"/>
              </a:rPr>
              <a:t>outliers</a:t>
            </a:r>
            <a:r>
              <a:rPr lang="fr-FR" sz="1400" b="0" i="0" dirty="0">
                <a:effectLst/>
                <a:latin typeface="system-ui"/>
              </a:rPr>
              <a:t> au-delà de 70 millions d'habitants. Dont 2 pays de plus d'1 milliards : l'Inde et la Chine. C'est pour cette raison qu'une échelle logarithmique a été utilisée pour l'axe des abscisses.</a:t>
            </a:r>
          </a:p>
          <a:p>
            <a:pPr algn="l">
              <a:buFont typeface="Arial" panose="020B0604020202020204" pitchFamily="34" charset="0"/>
              <a:buChar char="•"/>
            </a:pPr>
            <a:r>
              <a:rPr lang="fr-FR" sz="1400" b="0" i="0" dirty="0">
                <a:effectLst/>
                <a:latin typeface="system-ui"/>
              </a:rPr>
              <a:t>L'évolution globale reste assez faible d'une année sur l'autre.</a:t>
            </a:r>
          </a:p>
          <a:p>
            <a:pPr algn="l">
              <a:buFont typeface="Arial" panose="020B0604020202020204" pitchFamily="34" charset="0"/>
              <a:buChar char="•"/>
            </a:pPr>
            <a:r>
              <a:rPr lang="fr-FR" sz="1400" dirty="0">
                <a:latin typeface="system-ui"/>
              </a:rPr>
              <a:t>L’histogramme (non présenté ici) montre une asymétrie avec une concentration sur la gauche. Le calcul du </a:t>
            </a:r>
            <a:r>
              <a:rPr lang="fr-FR" sz="1400" dirty="0" err="1">
                <a:latin typeface="system-ui"/>
              </a:rPr>
              <a:t>skewness</a:t>
            </a:r>
            <a:r>
              <a:rPr lang="fr-FR" sz="1400" dirty="0">
                <a:latin typeface="system-ui"/>
              </a:rPr>
              <a:t> confirme cette asymétrie (7,88)</a:t>
            </a:r>
          </a:p>
          <a:p>
            <a:pPr algn="l">
              <a:buFont typeface="Arial" panose="020B0604020202020204" pitchFamily="34" charset="0"/>
              <a:buChar char="•"/>
            </a:pPr>
            <a:endParaRPr lang="fr-FR" dirty="0"/>
          </a:p>
        </p:txBody>
      </p:sp>
      <p:pic>
        <p:nvPicPr>
          <p:cNvPr id="5" name="Image 4">
            <a:extLst>
              <a:ext uri="{FF2B5EF4-FFF2-40B4-BE49-F238E27FC236}">
                <a16:creationId xmlns:a16="http://schemas.microsoft.com/office/drawing/2014/main" id="{908BA9D1-2626-C799-E9C6-D0A5EC11B479}"/>
              </a:ext>
            </a:extLst>
          </p:cNvPr>
          <p:cNvPicPr>
            <a:picLocks noChangeAspect="1"/>
          </p:cNvPicPr>
          <p:nvPr/>
        </p:nvPicPr>
        <p:blipFill>
          <a:blip r:embed="rId2"/>
          <a:stretch>
            <a:fillRect/>
          </a:stretch>
        </p:blipFill>
        <p:spPr>
          <a:xfrm>
            <a:off x="253373" y="784371"/>
            <a:ext cx="4288739" cy="3764166"/>
          </a:xfrm>
          <a:prstGeom prst="rect">
            <a:avLst/>
          </a:prstGeom>
        </p:spPr>
      </p:pic>
      <p:pic>
        <p:nvPicPr>
          <p:cNvPr id="9" name="Image 8">
            <a:extLst>
              <a:ext uri="{FF2B5EF4-FFF2-40B4-BE49-F238E27FC236}">
                <a16:creationId xmlns:a16="http://schemas.microsoft.com/office/drawing/2014/main" id="{643D7D3B-A37F-C51E-D743-2EB53BB7A77B}"/>
              </a:ext>
            </a:extLst>
          </p:cNvPr>
          <p:cNvPicPr>
            <a:picLocks noChangeAspect="1"/>
          </p:cNvPicPr>
          <p:nvPr/>
        </p:nvPicPr>
        <p:blipFill>
          <a:blip r:embed="rId3"/>
          <a:stretch>
            <a:fillRect/>
          </a:stretch>
        </p:blipFill>
        <p:spPr>
          <a:xfrm>
            <a:off x="5126938" y="942975"/>
            <a:ext cx="6777211" cy="3164029"/>
          </a:xfrm>
          <a:prstGeom prst="rect">
            <a:avLst/>
          </a:prstGeom>
        </p:spPr>
      </p:pic>
      <p:sp>
        <p:nvSpPr>
          <p:cNvPr id="10" name="Espace réservé du contenu 2">
            <a:extLst>
              <a:ext uri="{FF2B5EF4-FFF2-40B4-BE49-F238E27FC236}">
                <a16:creationId xmlns:a16="http://schemas.microsoft.com/office/drawing/2014/main" id="{F2589920-C8AF-C9F7-31FA-44BD63E697F5}"/>
              </a:ext>
            </a:extLst>
          </p:cNvPr>
          <p:cNvSpPr txBox="1">
            <a:spLocks/>
          </p:cNvSpPr>
          <p:nvPr/>
        </p:nvSpPr>
        <p:spPr>
          <a:xfrm>
            <a:off x="10349612" y="788566"/>
            <a:ext cx="1589013" cy="50385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600" u="sng" dirty="0"/>
              <a:t>En 2014 (sans la Chine et l’Inde)</a:t>
            </a:r>
          </a:p>
        </p:txBody>
      </p:sp>
      <p:cxnSp>
        <p:nvCxnSpPr>
          <p:cNvPr id="12" name="Connecteur droit 11">
            <a:extLst>
              <a:ext uri="{FF2B5EF4-FFF2-40B4-BE49-F238E27FC236}">
                <a16:creationId xmlns:a16="http://schemas.microsoft.com/office/drawing/2014/main" id="{46C65A74-F233-D4B6-3E3E-6FF3FB4A2AF8}"/>
              </a:ext>
            </a:extLst>
          </p:cNvPr>
          <p:cNvCxnSpPr/>
          <p:nvPr/>
        </p:nvCxnSpPr>
        <p:spPr>
          <a:xfrm>
            <a:off x="4949505" y="864066"/>
            <a:ext cx="0" cy="569878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Espace réservé du contenu 2">
            <a:extLst>
              <a:ext uri="{FF2B5EF4-FFF2-40B4-BE49-F238E27FC236}">
                <a16:creationId xmlns:a16="http://schemas.microsoft.com/office/drawing/2014/main" id="{8326BB43-5D4A-1451-51F8-6AFECA160D37}"/>
              </a:ext>
            </a:extLst>
          </p:cNvPr>
          <p:cNvSpPr txBox="1">
            <a:spLocks/>
          </p:cNvSpPr>
          <p:nvPr/>
        </p:nvSpPr>
        <p:spPr>
          <a:xfrm>
            <a:off x="5514976" y="4261413"/>
            <a:ext cx="6120553" cy="23014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400" dirty="0">
                <a:latin typeface="system-ui"/>
              </a:rPr>
              <a:t>Chaque région possède des </a:t>
            </a:r>
            <a:r>
              <a:rPr lang="fr-FR" sz="1400" dirty="0" err="1">
                <a:latin typeface="system-ui"/>
              </a:rPr>
              <a:t>outliers</a:t>
            </a:r>
            <a:r>
              <a:rPr lang="fr-FR" sz="1400" dirty="0">
                <a:latin typeface="system-ui"/>
              </a:rPr>
              <a:t> :</a:t>
            </a:r>
          </a:p>
          <a:p>
            <a:pPr lvl="1">
              <a:buFont typeface="Wingdings" panose="05000000000000000000" pitchFamily="2" charset="2"/>
              <a:buChar char="ü"/>
            </a:pPr>
            <a:r>
              <a:rPr lang="fr-FR" sz="1200" dirty="0" err="1">
                <a:latin typeface="system-ui"/>
              </a:rPr>
              <a:t>European</a:t>
            </a:r>
            <a:r>
              <a:rPr lang="fr-FR" sz="1200" dirty="0">
                <a:latin typeface="system-ui"/>
              </a:rPr>
              <a:t> union : </a:t>
            </a:r>
            <a:r>
              <a:rPr lang="en-US" sz="1200" dirty="0">
                <a:latin typeface="system-ui"/>
              </a:rPr>
              <a:t>Germany, France, Italy, Spain, Poland</a:t>
            </a:r>
            <a:endParaRPr lang="fr-FR" sz="1200" dirty="0">
              <a:latin typeface="system-ui"/>
            </a:endParaRPr>
          </a:p>
          <a:p>
            <a:r>
              <a:rPr lang="fr-FR" sz="1400" dirty="0">
                <a:latin typeface="system-ui"/>
              </a:rPr>
              <a:t>Hormis South Asia et North America, les régions sont très concentrées vers la gauche.</a:t>
            </a:r>
          </a:p>
          <a:p>
            <a:r>
              <a:rPr lang="fr-FR" sz="1400" dirty="0">
                <a:latin typeface="system-ui"/>
              </a:rPr>
              <a:t>L'Amérique du Nord ne contient que 2 pays : le Canada (valeur minimale) et les Etats-Unis (valeur maximale). C'est pour cette raison que la médiane est bien centrée</a:t>
            </a:r>
          </a:p>
          <a:p>
            <a:r>
              <a:rPr lang="fr-FR" sz="1400" dirty="0">
                <a:latin typeface="system-ui"/>
              </a:rPr>
              <a:t>La médiane en South Asia montre asymétrie vers la gauche. La médiane est très à gauche</a:t>
            </a:r>
            <a:endParaRPr lang="fr-FR" dirty="0"/>
          </a:p>
        </p:txBody>
      </p:sp>
    </p:spTree>
    <p:extLst>
      <p:ext uri="{BB962C8B-B14F-4D97-AF65-F5344CB8AC3E}">
        <p14:creationId xmlns:p14="http://schemas.microsoft.com/office/powerpoint/2010/main" val="320873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199" y="183975"/>
            <a:ext cx="10515600" cy="759000"/>
          </a:xfrm>
        </p:spPr>
        <p:txBody>
          <a:bodyPr>
            <a:normAutofit/>
          </a:bodyPr>
          <a:lstStyle/>
          <a:p>
            <a:r>
              <a:rPr lang="fr-FR" sz="3200" dirty="0"/>
              <a:t>Analyser le jeu de données – Population </a:t>
            </a:r>
            <a:r>
              <a:rPr lang="fr-FR" sz="3200" dirty="0" err="1"/>
              <a:t>growth</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396205" y="5081788"/>
            <a:ext cx="5556726" cy="1592236"/>
          </a:xfrm>
        </p:spPr>
        <p:txBody>
          <a:bodyPr>
            <a:normAutofit/>
          </a:bodyPr>
          <a:lstStyle/>
          <a:p>
            <a:pPr algn="l">
              <a:buFont typeface="Arial" panose="020B0604020202020204" pitchFamily="34" charset="0"/>
              <a:buChar char="•"/>
            </a:pPr>
            <a:r>
              <a:rPr lang="fr-FR" sz="1400" b="0" i="0" dirty="0">
                <a:effectLst/>
                <a:latin typeface="system-ui"/>
              </a:rPr>
              <a:t>L’écart entre les </a:t>
            </a:r>
            <a:r>
              <a:rPr lang="fr-FR" sz="1400" b="0" i="0" dirty="0" err="1">
                <a:effectLst/>
                <a:latin typeface="system-ui"/>
              </a:rPr>
              <a:t>outliers</a:t>
            </a:r>
            <a:r>
              <a:rPr lang="fr-FR" sz="1400" b="0" i="0" dirty="0">
                <a:effectLst/>
                <a:latin typeface="system-ui"/>
              </a:rPr>
              <a:t> et les </a:t>
            </a:r>
            <a:r>
              <a:rPr lang="fr-FR" sz="1400" b="0" i="0" dirty="0" err="1">
                <a:effectLst/>
                <a:latin typeface="system-ui"/>
              </a:rPr>
              <a:t>boxplots</a:t>
            </a:r>
            <a:r>
              <a:rPr lang="fr-FR" sz="1400" b="0" i="0" dirty="0">
                <a:effectLst/>
                <a:latin typeface="system-ui"/>
              </a:rPr>
              <a:t> s’est réduit entre 2005 et 2014</a:t>
            </a:r>
          </a:p>
          <a:p>
            <a:pPr algn="l">
              <a:buFont typeface="Arial" panose="020B0604020202020204" pitchFamily="34" charset="0"/>
              <a:buChar char="•"/>
            </a:pPr>
            <a:r>
              <a:rPr lang="fr-FR" sz="1400" dirty="0">
                <a:latin typeface="system-ui"/>
              </a:rPr>
              <a:t>Les </a:t>
            </a:r>
            <a:r>
              <a:rPr lang="fr-FR" sz="1400" dirty="0" err="1">
                <a:latin typeface="system-ui"/>
              </a:rPr>
              <a:t>outliers</a:t>
            </a:r>
            <a:r>
              <a:rPr lang="fr-FR" sz="1400" dirty="0">
                <a:latin typeface="system-ui"/>
              </a:rPr>
              <a:t> en 2010 sont : Qatar, United Arab Emirates, </a:t>
            </a:r>
            <a:r>
              <a:rPr lang="fr-FR" sz="1400" dirty="0" err="1">
                <a:latin typeface="system-ui"/>
              </a:rPr>
              <a:t>Koweit</a:t>
            </a:r>
            <a:r>
              <a:rPr lang="fr-FR" sz="1400" dirty="0">
                <a:latin typeface="system-ui"/>
              </a:rPr>
              <a:t>, Oman</a:t>
            </a:r>
          </a:p>
          <a:p>
            <a:pPr algn="l">
              <a:buFont typeface="Arial" panose="020B0604020202020204" pitchFamily="34" charset="0"/>
              <a:buChar char="•"/>
            </a:pPr>
            <a:r>
              <a:rPr lang="fr-FR" sz="1400" dirty="0">
                <a:latin typeface="system-ui"/>
              </a:rPr>
              <a:t>Les </a:t>
            </a:r>
            <a:r>
              <a:rPr lang="fr-FR" sz="1400" dirty="0" err="1">
                <a:latin typeface="system-ui"/>
              </a:rPr>
              <a:t>outliers</a:t>
            </a:r>
            <a:r>
              <a:rPr lang="fr-FR" sz="1400" dirty="0">
                <a:latin typeface="system-ui"/>
              </a:rPr>
              <a:t> en 2014 sont : Oman, Lebanon, Qatar</a:t>
            </a:r>
          </a:p>
          <a:p>
            <a:pPr algn="l">
              <a:buFont typeface="Arial" panose="020B0604020202020204" pitchFamily="34" charset="0"/>
              <a:buChar char="•"/>
            </a:pPr>
            <a:r>
              <a:rPr lang="fr-FR" sz="1400" i="0" dirty="0">
                <a:effectLst/>
                <a:latin typeface="system-ui"/>
              </a:rPr>
              <a:t>La population totale est en décroissance dans certains pays. Notamment en 2014 Porto Rico, Géorgie, Lettonie, Lituanie,  Grèce. </a:t>
            </a:r>
            <a:endParaRPr lang="fr-FR" sz="1000" i="0" dirty="0">
              <a:effectLst/>
              <a:latin typeface="system-ui"/>
            </a:endParaRPr>
          </a:p>
        </p:txBody>
      </p:sp>
      <p:pic>
        <p:nvPicPr>
          <p:cNvPr id="6" name="Image 5">
            <a:extLst>
              <a:ext uri="{FF2B5EF4-FFF2-40B4-BE49-F238E27FC236}">
                <a16:creationId xmlns:a16="http://schemas.microsoft.com/office/drawing/2014/main" id="{F686D2B5-A488-6895-60F7-C1977556A811}"/>
              </a:ext>
            </a:extLst>
          </p:cNvPr>
          <p:cNvPicPr>
            <a:picLocks noChangeAspect="1"/>
          </p:cNvPicPr>
          <p:nvPr/>
        </p:nvPicPr>
        <p:blipFill>
          <a:blip r:embed="rId2"/>
          <a:stretch>
            <a:fillRect/>
          </a:stretch>
        </p:blipFill>
        <p:spPr>
          <a:xfrm>
            <a:off x="396205" y="942975"/>
            <a:ext cx="4788192" cy="4138813"/>
          </a:xfrm>
          <a:prstGeom prst="rect">
            <a:avLst/>
          </a:prstGeom>
        </p:spPr>
      </p:pic>
      <p:pic>
        <p:nvPicPr>
          <p:cNvPr id="5" name="Image 4">
            <a:extLst>
              <a:ext uri="{FF2B5EF4-FFF2-40B4-BE49-F238E27FC236}">
                <a16:creationId xmlns:a16="http://schemas.microsoft.com/office/drawing/2014/main" id="{70D105BB-FC7E-7732-E0B1-E241BE3255A5}"/>
              </a:ext>
            </a:extLst>
          </p:cNvPr>
          <p:cNvPicPr>
            <a:picLocks noChangeAspect="1"/>
          </p:cNvPicPr>
          <p:nvPr/>
        </p:nvPicPr>
        <p:blipFill>
          <a:blip r:embed="rId3"/>
          <a:stretch>
            <a:fillRect/>
          </a:stretch>
        </p:blipFill>
        <p:spPr>
          <a:xfrm>
            <a:off x="6335518" y="773745"/>
            <a:ext cx="5131805" cy="4000645"/>
          </a:xfrm>
          <a:prstGeom prst="rect">
            <a:avLst/>
          </a:prstGeom>
        </p:spPr>
      </p:pic>
      <p:sp>
        <p:nvSpPr>
          <p:cNvPr id="7" name="Espace réservé du contenu 2">
            <a:extLst>
              <a:ext uri="{FF2B5EF4-FFF2-40B4-BE49-F238E27FC236}">
                <a16:creationId xmlns:a16="http://schemas.microsoft.com/office/drawing/2014/main" id="{408DD604-6E5A-CD21-2312-337DEC3FE0E2}"/>
              </a:ext>
            </a:extLst>
          </p:cNvPr>
          <p:cNvSpPr txBox="1">
            <a:spLocks/>
          </p:cNvSpPr>
          <p:nvPr/>
        </p:nvSpPr>
        <p:spPr>
          <a:xfrm>
            <a:off x="6830007" y="5081788"/>
            <a:ext cx="4965787" cy="15922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400" dirty="0">
                <a:latin typeface="system-ui"/>
              </a:rPr>
              <a:t>L’histogramme de 2014 montre une dispersion unimodale</a:t>
            </a:r>
          </a:p>
          <a:p>
            <a:r>
              <a:rPr lang="fr-FR" sz="1400" dirty="0">
                <a:latin typeface="system-ui"/>
              </a:rPr>
              <a:t>En 2014 :</a:t>
            </a:r>
          </a:p>
          <a:p>
            <a:pPr lvl="1">
              <a:buFont typeface="Wingdings" panose="05000000000000000000" pitchFamily="2" charset="2"/>
              <a:buChar char="ü"/>
            </a:pPr>
            <a:r>
              <a:rPr lang="fr-FR" sz="1000" dirty="0">
                <a:latin typeface="system-ui"/>
              </a:rPr>
              <a:t> - Moyenne    : 1.52 %</a:t>
            </a:r>
          </a:p>
          <a:p>
            <a:pPr lvl="1">
              <a:buFont typeface="Wingdings" panose="05000000000000000000" pitchFamily="2" charset="2"/>
              <a:buChar char="ü"/>
            </a:pPr>
            <a:r>
              <a:rPr lang="fr-FR" sz="1000" dirty="0">
                <a:latin typeface="system-ui"/>
              </a:rPr>
              <a:t>  - Ecart-type : 1.33 %</a:t>
            </a:r>
          </a:p>
          <a:p>
            <a:pPr lvl="1">
              <a:buFont typeface="Wingdings" panose="05000000000000000000" pitchFamily="2" charset="2"/>
              <a:buChar char="ü"/>
            </a:pPr>
            <a:r>
              <a:rPr lang="fr-FR" sz="1000" dirty="0">
                <a:latin typeface="system-ui"/>
              </a:rPr>
              <a:t>  - Médiane    : 1.37 %</a:t>
            </a:r>
          </a:p>
          <a:p>
            <a:pPr lvl="1">
              <a:buFont typeface="Wingdings" panose="05000000000000000000" pitchFamily="2" charset="2"/>
              <a:buChar char="ü"/>
            </a:pPr>
            <a:r>
              <a:rPr lang="fr-FR" sz="1000" dirty="0">
                <a:latin typeface="system-ui"/>
              </a:rPr>
              <a:t>  - Valeur max : 6.5 % </a:t>
            </a:r>
          </a:p>
          <a:p>
            <a:pPr lvl="1">
              <a:buFont typeface="Wingdings" panose="05000000000000000000" pitchFamily="2" charset="2"/>
              <a:buChar char="ü"/>
            </a:pPr>
            <a:r>
              <a:rPr lang="fr-FR" sz="1000" dirty="0">
                <a:latin typeface="system-ui"/>
              </a:rPr>
              <a:t>  - Valeur min : -1.63 %</a:t>
            </a:r>
          </a:p>
        </p:txBody>
      </p:sp>
    </p:spTree>
    <p:extLst>
      <p:ext uri="{BB962C8B-B14F-4D97-AF65-F5344CB8AC3E}">
        <p14:creationId xmlns:p14="http://schemas.microsoft.com/office/powerpoint/2010/main" val="2272164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21" y="183975"/>
            <a:ext cx="10839932" cy="759000"/>
          </a:xfrm>
        </p:spPr>
        <p:txBody>
          <a:bodyPr>
            <a:normAutofit fontScale="90000"/>
          </a:bodyPr>
          <a:lstStyle/>
          <a:p>
            <a:r>
              <a:rPr lang="fr-FR" sz="3200" dirty="0"/>
              <a:t>Analyser le jeu de données – </a:t>
            </a:r>
            <a:r>
              <a:rPr lang="en-US" sz="2700" dirty="0"/>
              <a:t>Population of the official age for education 1/3</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6274965" y="4077050"/>
            <a:ext cx="5755503" cy="2596975"/>
          </a:xfrm>
        </p:spPr>
        <p:txBody>
          <a:bodyPr>
            <a:normAutofit/>
          </a:bodyPr>
          <a:lstStyle/>
          <a:p>
            <a:pPr algn="l">
              <a:buFont typeface="Arial" panose="020B0604020202020204" pitchFamily="34" charset="0"/>
              <a:buChar char="•"/>
            </a:pPr>
            <a:r>
              <a:rPr lang="fr-FR" sz="1400" b="0" i="0" dirty="0">
                <a:effectLst/>
                <a:latin typeface="system-ui"/>
              </a:rPr>
              <a:t>Présence fortes d’</a:t>
            </a:r>
            <a:r>
              <a:rPr lang="fr-FR" sz="1400" b="0" i="0" dirty="0" err="1">
                <a:effectLst/>
                <a:latin typeface="system-ui"/>
              </a:rPr>
              <a:t>outliers</a:t>
            </a:r>
            <a:r>
              <a:rPr lang="fr-FR" sz="1400" b="0" i="0" dirty="0">
                <a:effectLst/>
                <a:latin typeface="system-ui"/>
              </a:rPr>
              <a:t> d’une année sur l’autre (notamment la Chine et l’Inde)</a:t>
            </a:r>
          </a:p>
          <a:p>
            <a:pPr algn="l">
              <a:buFont typeface="Arial" panose="020B0604020202020204" pitchFamily="34" charset="0"/>
              <a:buChar char="•"/>
            </a:pPr>
            <a:r>
              <a:rPr lang="fr-FR" sz="1400" dirty="0">
                <a:latin typeface="system-ui"/>
              </a:rPr>
              <a:t>Finalement peu d’évolution d’une année sur l’autre</a:t>
            </a:r>
          </a:p>
          <a:p>
            <a:pPr algn="l">
              <a:buFont typeface="Arial" panose="020B0604020202020204" pitchFamily="34" charset="0"/>
              <a:buChar char="•"/>
            </a:pPr>
            <a:r>
              <a:rPr lang="fr-FR" sz="1400" dirty="0">
                <a:latin typeface="system-ui"/>
              </a:rPr>
              <a:t>La population en France en âge pour l’éducation universitaire est en baisse entre 2005 et 2014, contrairement à celles pour l’éducation primaire et secondaire</a:t>
            </a:r>
          </a:p>
          <a:p>
            <a:pPr algn="l">
              <a:buFont typeface="Arial" panose="020B0604020202020204" pitchFamily="34" charset="0"/>
              <a:buChar char="•"/>
            </a:pPr>
            <a:r>
              <a:rPr lang="fr-FR" sz="1400" i="0" dirty="0">
                <a:effectLst/>
                <a:latin typeface="system-ui"/>
              </a:rPr>
              <a:t>Une recherche de corré</a:t>
            </a:r>
            <a:r>
              <a:rPr lang="fr-FR" sz="1400" dirty="0">
                <a:latin typeface="system-ui"/>
              </a:rPr>
              <a:t>lation sera intéressante à réaliser entre ces 3 indicateurs et l’indicateur de la population totale. Nous pourrons ainsi en conserver peut-être un seul sur les 4 pour le </a:t>
            </a:r>
            <a:r>
              <a:rPr lang="fr-FR" sz="1400" dirty="0" err="1">
                <a:latin typeface="system-ui"/>
              </a:rPr>
              <a:t>scoring</a:t>
            </a:r>
            <a:r>
              <a:rPr lang="fr-FR" sz="1400" dirty="0">
                <a:latin typeface="system-ui"/>
              </a:rPr>
              <a:t> final.</a:t>
            </a:r>
            <a:endParaRPr lang="fr-FR" sz="1000" i="0" dirty="0">
              <a:effectLst/>
              <a:latin typeface="system-ui"/>
            </a:endParaRPr>
          </a:p>
        </p:txBody>
      </p:sp>
      <p:pic>
        <p:nvPicPr>
          <p:cNvPr id="5" name="Image 4">
            <a:extLst>
              <a:ext uri="{FF2B5EF4-FFF2-40B4-BE49-F238E27FC236}">
                <a16:creationId xmlns:a16="http://schemas.microsoft.com/office/drawing/2014/main" id="{6080211D-76C8-B45F-7252-3751B4028324}"/>
              </a:ext>
            </a:extLst>
          </p:cNvPr>
          <p:cNvPicPr>
            <a:picLocks noChangeAspect="1"/>
          </p:cNvPicPr>
          <p:nvPr/>
        </p:nvPicPr>
        <p:blipFill>
          <a:blip r:embed="rId2"/>
          <a:stretch>
            <a:fillRect/>
          </a:stretch>
        </p:blipFill>
        <p:spPr>
          <a:xfrm>
            <a:off x="386331" y="847288"/>
            <a:ext cx="5083292" cy="2899153"/>
          </a:xfrm>
          <a:prstGeom prst="rect">
            <a:avLst/>
          </a:prstGeom>
        </p:spPr>
      </p:pic>
      <p:pic>
        <p:nvPicPr>
          <p:cNvPr id="8" name="Image 7">
            <a:extLst>
              <a:ext uri="{FF2B5EF4-FFF2-40B4-BE49-F238E27FC236}">
                <a16:creationId xmlns:a16="http://schemas.microsoft.com/office/drawing/2014/main" id="{49B63434-5449-11DA-F8FB-AC8D0F0DCAB2}"/>
              </a:ext>
            </a:extLst>
          </p:cNvPr>
          <p:cNvPicPr>
            <a:picLocks noChangeAspect="1"/>
          </p:cNvPicPr>
          <p:nvPr/>
        </p:nvPicPr>
        <p:blipFill>
          <a:blip r:embed="rId3"/>
          <a:stretch>
            <a:fillRect/>
          </a:stretch>
        </p:blipFill>
        <p:spPr>
          <a:xfrm>
            <a:off x="5889682" y="847288"/>
            <a:ext cx="5489601" cy="2986481"/>
          </a:xfrm>
          <a:prstGeom prst="rect">
            <a:avLst/>
          </a:prstGeom>
        </p:spPr>
      </p:pic>
      <p:pic>
        <p:nvPicPr>
          <p:cNvPr id="10" name="Image 9">
            <a:extLst>
              <a:ext uri="{FF2B5EF4-FFF2-40B4-BE49-F238E27FC236}">
                <a16:creationId xmlns:a16="http://schemas.microsoft.com/office/drawing/2014/main" id="{EA6A024C-515A-D9C0-AC42-8953866266A8}"/>
              </a:ext>
            </a:extLst>
          </p:cNvPr>
          <p:cNvPicPr>
            <a:picLocks noChangeAspect="1"/>
          </p:cNvPicPr>
          <p:nvPr/>
        </p:nvPicPr>
        <p:blipFill>
          <a:blip r:embed="rId4"/>
          <a:stretch>
            <a:fillRect/>
          </a:stretch>
        </p:blipFill>
        <p:spPr>
          <a:xfrm>
            <a:off x="428956" y="3819643"/>
            <a:ext cx="5236257" cy="2986480"/>
          </a:xfrm>
          <a:prstGeom prst="rect">
            <a:avLst/>
          </a:prstGeom>
        </p:spPr>
      </p:pic>
    </p:spTree>
    <p:extLst>
      <p:ext uri="{BB962C8B-B14F-4D97-AF65-F5344CB8AC3E}">
        <p14:creationId xmlns:p14="http://schemas.microsoft.com/office/powerpoint/2010/main" val="876718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Contexte</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4717279"/>
          </a:xfrm>
        </p:spPr>
        <p:txBody>
          <a:bodyPr>
            <a:normAutofit/>
          </a:bodyPr>
          <a:lstStyle/>
          <a:p>
            <a:pPr marL="0" indent="0">
              <a:buNone/>
            </a:pPr>
            <a:r>
              <a:rPr lang="fr-FR" sz="1800" dirty="0"/>
              <a:t>Je suis Data </a:t>
            </a:r>
            <a:r>
              <a:rPr lang="fr-FR" sz="1800" dirty="0" err="1"/>
              <a:t>Scientist</a:t>
            </a:r>
            <a:r>
              <a:rPr lang="fr-FR" sz="1800" dirty="0"/>
              <a:t> dans une start-up de la </a:t>
            </a:r>
            <a:r>
              <a:rPr lang="fr-FR" sz="1800" dirty="0" err="1"/>
              <a:t>EdTech</a:t>
            </a:r>
            <a:r>
              <a:rPr lang="fr-FR" sz="1800" dirty="0"/>
              <a:t>, nommée </a:t>
            </a:r>
            <a:r>
              <a:rPr lang="fr-FR" sz="1800" dirty="0" err="1"/>
              <a:t>academy</a:t>
            </a:r>
            <a:r>
              <a:rPr lang="fr-FR" sz="1800" dirty="0"/>
              <a:t>, qui propose des contenus de formation en ligne pour un public de niveau lycée et université. </a:t>
            </a:r>
          </a:p>
          <a:p>
            <a:pPr marL="0" indent="0">
              <a:buNone/>
            </a:pPr>
            <a:endParaRPr lang="fr-FR" sz="1800" dirty="0"/>
          </a:p>
          <a:p>
            <a:pPr marL="0" indent="0">
              <a:buNone/>
            </a:pPr>
            <a:r>
              <a:rPr lang="fr-FR" sz="1800" dirty="0"/>
              <a:t>Mon manager me confie une première mission d’analyse exploratoire, pour déterminer si les données sur l’éducation de la banque mondiale permettent d’informer le projet d’expansion.</a:t>
            </a:r>
          </a:p>
          <a:p>
            <a:pPr marL="0" indent="0">
              <a:buNone/>
            </a:pPr>
            <a:endParaRPr lang="fr-FR" sz="1800" dirty="0"/>
          </a:p>
          <a:p>
            <a:pPr marL="0" indent="0">
              <a:buNone/>
            </a:pPr>
            <a:r>
              <a:rPr lang="fr-FR" sz="1800" dirty="0"/>
              <a:t>Je dois explorer les pays avec un fort potentiel de clients pour les services de </a:t>
            </a:r>
            <a:r>
              <a:rPr lang="fr-FR" sz="1800" dirty="0" err="1"/>
              <a:t>academy</a:t>
            </a:r>
            <a:r>
              <a:rPr lang="fr-FR" sz="1800" dirty="0"/>
              <a:t>, et comment ce potentiel pourrait évoluer. </a:t>
            </a:r>
          </a:p>
        </p:txBody>
      </p:sp>
    </p:spTree>
    <p:extLst>
      <p:ext uri="{BB962C8B-B14F-4D97-AF65-F5344CB8AC3E}">
        <p14:creationId xmlns:p14="http://schemas.microsoft.com/office/powerpoint/2010/main" val="832882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21" y="183975"/>
            <a:ext cx="10839932" cy="759000"/>
          </a:xfrm>
        </p:spPr>
        <p:txBody>
          <a:bodyPr>
            <a:normAutofit fontScale="90000"/>
          </a:bodyPr>
          <a:lstStyle/>
          <a:p>
            <a:r>
              <a:rPr lang="fr-FR" sz="3200" dirty="0"/>
              <a:t>Analyser le jeu de données – </a:t>
            </a:r>
            <a:r>
              <a:rPr lang="en-US" sz="2700" dirty="0"/>
              <a:t>Population of the official age for education 2/3</a:t>
            </a:r>
            <a:endParaRPr lang="fr-FR" sz="2700" dirty="0"/>
          </a:p>
        </p:txBody>
      </p:sp>
      <p:pic>
        <p:nvPicPr>
          <p:cNvPr id="6" name="Image 5">
            <a:extLst>
              <a:ext uri="{FF2B5EF4-FFF2-40B4-BE49-F238E27FC236}">
                <a16:creationId xmlns:a16="http://schemas.microsoft.com/office/drawing/2014/main" id="{531E21E7-2CFA-0B28-C161-13CE8EDFC5C2}"/>
              </a:ext>
            </a:extLst>
          </p:cNvPr>
          <p:cNvPicPr>
            <a:picLocks noChangeAspect="1"/>
          </p:cNvPicPr>
          <p:nvPr/>
        </p:nvPicPr>
        <p:blipFill>
          <a:blip r:embed="rId2"/>
          <a:stretch>
            <a:fillRect/>
          </a:stretch>
        </p:blipFill>
        <p:spPr>
          <a:xfrm>
            <a:off x="162187" y="3979370"/>
            <a:ext cx="6096000" cy="2792333"/>
          </a:xfrm>
          <a:prstGeom prst="rect">
            <a:avLst/>
          </a:prstGeom>
        </p:spPr>
      </p:pic>
      <p:pic>
        <p:nvPicPr>
          <p:cNvPr id="9" name="Image 8">
            <a:extLst>
              <a:ext uri="{FF2B5EF4-FFF2-40B4-BE49-F238E27FC236}">
                <a16:creationId xmlns:a16="http://schemas.microsoft.com/office/drawing/2014/main" id="{A589047E-E014-E877-4B35-587AA40F7544}"/>
              </a:ext>
            </a:extLst>
          </p:cNvPr>
          <p:cNvPicPr>
            <a:picLocks noChangeAspect="1"/>
          </p:cNvPicPr>
          <p:nvPr/>
        </p:nvPicPr>
        <p:blipFill>
          <a:blip r:embed="rId3"/>
          <a:stretch>
            <a:fillRect/>
          </a:stretch>
        </p:blipFill>
        <p:spPr>
          <a:xfrm>
            <a:off x="6042868" y="942975"/>
            <a:ext cx="5942202" cy="2711156"/>
          </a:xfrm>
          <a:prstGeom prst="rect">
            <a:avLst/>
          </a:prstGeom>
        </p:spPr>
      </p:pic>
      <p:pic>
        <p:nvPicPr>
          <p:cNvPr id="12" name="Image 11">
            <a:extLst>
              <a:ext uri="{FF2B5EF4-FFF2-40B4-BE49-F238E27FC236}">
                <a16:creationId xmlns:a16="http://schemas.microsoft.com/office/drawing/2014/main" id="{26FDEBF8-74FE-DC76-FADD-9E39D9ACA509}"/>
              </a:ext>
            </a:extLst>
          </p:cNvPr>
          <p:cNvPicPr>
            <a:picLocks noChangeAspect="1"/>
          </p:cNvPicPr>
          <p:nvPr/>
        </p:nvPicPr>
        <p:blipFill>
          <a:blip r:embed="rId4"/>
          <a:stretch>
            <a:fillRect/>
          </a:stretch>
        </p:blipFill>
        <p:spPr>
          <a:xfrm>
            <a:off x="162187" y="879331"/>
            <a:ext cx="5851292" cy="2711156"/>
          </a:xfrm>
          <a:prstGeom prst="rect">
            <a:avLst/>
          </a:prstGeom>
        </p:spPr>
      </p:pic>
      <p:pic>
        <p:nvPicPr>
          <p:cNvPr id="15" name="Image 14">
            <a:extLst>
              <a:ext uri="{FF2B5EF4-FFF2-40B4-BE49-F238E27FC236}">
                <a16:creationId xmlns:a16="http://schemas.microsoft.com/office/drawing/2014/main" id="{853D323A-F25C-61FB-C897-C7BD4A3BCC6E}"/>
              </a:ext>
            </a:extLst>
          </p:cNvPr>
          <p:cNvPicPr>
            <a:picLocks noChangeAspect="1"/>
          </p:cNvPicPr>
          <p:nvPr/>
        </p:nvPicPr>
        <p:blipFill>
          <a:blip r:embed="rId5"/>
          <a:stretch>
            <a:fillRect/>
          </a:stretch>
        </p:blipFill>
        <p:spPr>
          <a:xfrm>
            <a:off x="6096000" y="3846945"/>
            <a:ext cx="5807177" cy="2711156"/>
          </a:xfrm>
          <a:prstGeom prst="rect">
            <a:avLst/>
          </a:prstGeom>
        </p:spPr>
      </p:pic>
      <p:sp>
        <p:nvSpPr>
          <p:cNvPr id="16" name="Espace réservé du contenu 2">
            <a:extLst>
              <a:ext uri="{FF2B5EF4-FFF2-40B4-BE49-F238E27FC236}">
                <a16:creationId xmlns:a16="http://schemas.microsoft.com/office/drawing/2014/main" id="{FDCFB2BA-3C12-8E31-6CE4-1E94122EE00A}"/>
              </a:ext>
            </a:extLst>
          </p:cNvPr>
          <p:cNvSpPr txBox="1">
            <a:spLocks/>
          </p:cNvSpPr>
          <p:nvPr/>
        </p:nvSpPr>
        <p:spPr>
          <a:xfrm>
            <a:off x="5559499" y="729373"/>
            <a:ext cx="1589013" cy="50385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600" u="sng" dirty="0"/>
              <a:t>En 2014 (sans la Chine et l’Inde)</a:t>
            </a:r>
          </a:p>
        </p:txBody>
      </p:sp>
    </p:spTree>
    <p:extLst>
      <p:ext uri="{BB962C8B-B14F-4D97-AF65-F5344CB8AC3E}">
        <p14:creationId xmlns:p14="http://schemas.microsoft.com/office/powerpoint/2010/main" val="1291097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21" y="183975"/>
            <a:ext cx="10839932" cy="759000"/>
          </a:xfrm>
        </p:spPr>
        <p:txBody>
          <a:bodyPr>
            <a:normAutofit fontScale="90000"/>
          </a:bodyPr>
          <a:lstStyle/>
          <a:p>
            <a:r>
              <a:rPr lang="fr-FR" sz="3200" dirty="0"/>
              <a:t>Analyser le jeu de données – </a:t>
            </a:r>
            <a:r>
              <a:rPr lang="en-US" sz="2700" dirty="0"/>
              <a:t>Population of the official age for education 3/3</a:t>
            </a:r>
            <a:endParaRPr lang="fr-FR" sz="2700" dirty="0"/>
          </a:p>
        </p:txBody>
      </p:sp>
      <p:sp>
        <p:nvSpPr>
          <p:cNvPr id="3" name="Espace réservé du contenu 2">
            <a:extLst>
              <a:ext uri="{FF2B5EF4-FFF2-40B4-BE49-F238E27FC236}">
                <a16:creationId xmlns:a16="http://schemas.microsoft.com/office/drawing/2014/main" id="{A944920A-E33E-A510-EDE0-59A8D95FD6C8}"/>
              </a:ext>
            </a:extLst>
          </p:cNvPr>
          <p:cNvSpPr>
            <a:spLocks noGrp="1"/>
          </p:cNvSpPr>
          <p:nvPr>
            <p:ph idx="1"/>
          </p:nvPr>
        </p:nvSpPr>
        <p:spPr>
          <a:xfrm>
            <a:off x="989901" y="1317072"/>
            <a:ext cx="10326848" cy="2596975"/>
          </a:xfrm>
        </p:spPr>
        <p:txBody>
          <a:bodyPr>
            <a:normAutofit/>
          </a:bodyPr>
          <a:lstStyle/>
          <a:p>
            <a:pPr algn="l">
              <a:buFont typeface="Arial" panose="020B0604020202020204" pitchFamily="34" charset="0"/>
              <a:buChar char="•"/>
            </a:pPr>
            <a:r>
              <a:rPr lang="fr-FR" sz="1400" b="0" i="0" dirty="0">
                <a:effectLst/>
                <a:latin typeface="system-ui"/>
              </a:rPr>
              <a:t>On visualise une corrélation entre ces 4 indicateurs, à confirmer.</a:t>
            </a:r>
          </a:p>
          <a:p>
            <a:pPr algn="l">
              <a:buFont typeface="Arial" panose="020B0604020202020204" pitchFamily="34" charset="0"/>
              <a:buChar char="•"/>
            </a:pPr>
            <a:r>
              <a:rPr lang="fr-FR" sz="1400" dirty="0">
                <a:latin typeface="system-ui"/>
              </a:rPr>
              <a:t>Il y a un pic de natalité en Asie du Sud, qui correspond à la population en âge d’être au secondaire.</a:t>
            </a:r>
            <a:endParaRPr lang="fr-FR" sz="1400" b="0" i="0" dirty="0">
              <a:effectLst/>
              <a:latin typeface="system-ui"/>
            </a:endParaRPr>
          </a:p>
          <a:p>
            <a:pPr algn="l">
              <a:buFont typeface="Arial" panose="020B0604020202020204" pitchFamily="34" charset="0"/>
              <a:buChar char="•"/>
            </a:pPr>
            <a:r>
              <a:rPr lang="fr-FR" sz="1400" dirty="0">
                <a:latin typeface="system-ui"/>
              </a:rPr>
              <a:t>Les </a:t>
            </a:r>
            <a:r>
              <a:rPr lang="fr-FR" sz="1400" dirty="0" err="1">
                <a:latin typeface="system-ui"/>
              </a:rPr>
              <a:t>outliers</a:t>
            </a:r>
            <a:r>
              <a:rPr lang="fr-FR" sz="1400" dirty="0">
                <a:latin typeface="system-ui"/>
              </a:rPr>
              <a:t> en Afrique sub-saharienne s’éloignent de plus de la </a:t>
            </a:r>
            <a:r>
              <a:rPr lang="fr-FR" sz="1400" dirty="0" err="1">
                <a:latin typeface="system-ui"/>
              </a:rPr>
              <a:t>boxplot</a:t>
            </a:r>
            <a:r>
              <a:rPr lang="fr-FR" sz="1400" dirty="0">
                <a:latin typeface="system-ui"/>
              </a:rPr>
              <a:t> entre </a:t>
            </a:r>
            <a:r>
              <a:rPr lang="fr-FR" sz="1400" dirty="0" err="1">
                <a:latin typeface="system-ui"/>
              </a:rPr>
              <a:t>Tertiary</a:t>
            </a:r>
            <a:r>
              <a:rPr lang="fr-FR" sz="1400" dirty="0">
                <a:latin typeface="system-ui"/>
              </a:rPr>
              <a:t> et </a:t>
            </a:r>
            <a:r>
              <a:rPr lang="fr-FR" sz="1400" dirty="0" err="1">
                <a:latin typeface="system-ui"/>
              </a:rPr>
              <a:t>Primary</a:t>
            </a:r>
            <a:r>
              <a:rPr lang="fr-FR" sz="1400" dirty="0">
                <a:latin typeface="system-ui"/>
              </a:rPr>
              <a:t>. Le taux de natalité doit être en hausse dans ces pays. Il s’agit du </a:t>
            </a:r>
            <a:r>
              <a:rPr lang="it-IT" sz="1400" dirty="0">
                <a:latin typeface="system-ui"/>
              </a:rPr>
              <a:t>Nigeria, Ethiopia, Congo, Dem. Rep., Tanzania</a:t>
            </a:r>
            <a:r>
              <a:rPr lang="fr-FR" sz="1400" dirty="0">
                <a:latin typeface="system-ui"/>
              </a:rPr>
              <a:t>.</a:t>
            </a:r>
            <a:endParaRPr lang="fr-FR" sz="1400" b="0" i="0" dirty="0">
              <a:effectLst/>
              <a:latin typeface="system-ui"/>
            </a:endParaRPr>
          </a:p>
          <a:p>
            <a:pPr algn="l">
              <a:buFont typeface="Arial" panose="020B0604020202020204" pitchFamily="34" charset="0"/>
              <a:buChar char="•"/>
            </a:pPr>
            <a:endParaRPr lang="fr-FR" sz="1000" i="0" dirty="0">
              <a:effectLst/>
              <a:latin typeface="system-ui"/>
            </a:endParaRPr>
          </a:p>
        </p:txBody>
      </p:sp>
    </p:spTree>
    <p:extLst>
      <p:ext uri="{BB962C8B-B14F-4D97-AF65-F5344CB8AC3E}">
        <p14:creationId xmlns:p14="http://schemas.microsoft.com/office/powerpoint/2010/main" val="707517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199" y="183975"/>
            <a:ext cx="10515600" cy="759000"/>
          </a:xfrm>
        </p:spPr>
        <p:txBody>
          <a:bodyPr>
            <a:normAutofit/>
          </a:bodyPr>
          <a:lstStyle/>
          <a:p>
            <a:r>
              <a:rPr lang="fr-FR" sz="3200" dirty="0"/>
              <a:t>Analyser le jeu de données – Projections en 2030/2040</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6644080" y="1044493"/>
            <a:ext cx="5205798" cy="1530755"/>
          </a:xfrm>
        </p:spPr>
        <p:txBody>
          <a:bodyPr>
            <a:normAutofit/>
          </a:bodyPr>
          <a:lstStyle/>
          <a:p>
            <a:pPr algn="l">
              <a:buFont typeface="Arial" panose="020B0604020202020204" pitchFamily="34" charset="0"/>
              <a:buChar char="•"/>
            </a:pPr>
            <a:r>
              <a:rPr lang="fr-FR" sz="1400" b="0" i="0" dirty="0">
                <a:effectLst/>
                <a:latin typeface="system-ui"/>
              </a:rPr>
              <a:t>La projection est similaire pour 2030 et 2040</a:t>
            </a:r>
          </a:p>
          <a:p>
            <a:pPr algn="l">
              <a:buFont typeface="Arial" panose="020B0604020202020204" pitchFamily="34" charset="0"/>
              <a:buChar char="•"/>
            </a:pPr>
            <a:r>
              <a:rPr lang="fr-FR" sz="1400" dirty="0">
                <a:latin typeface="system-ui"/>
              </a:rPr>
              <a:t>La répartition 2030/2040 de la population âgée de 20-24 ans ayant été au Lycée, est similaire à celles de 2005, 2010, et 2040 de la population totale</a:t>
            </a:r>
            <a:endParaRPr lang="fr-FR" sz="1400" b="0" i="0" dirty="0">
              <a:effectLst/>
              <a:latin typeface="system-ui"/>
            </a:endParaRPr>
          </a:p>
        </p:txBody>
      </p:sp>
      <p:pic>
        <p:nvPicPr>
          <p:cNvPr id="8" name="Image 7">
            <a:extLst>
              <a:ext uri="{FF2B5EF4-FFF2-40B4-BE49-F238E27FC236}">
                <a16:creationId xmlns:a16="http://schemas.microsoft.com/office/drawing/2014/main" id="{B72A0918-72F0-B9A1-4491-5B8EBB1BF88E}"/>
              </a:ext>
            </a:extLst>
          </p:cNvPr>
          <p:cNvPicPr>
            <a:picLocks noChangeAspect="1"/>
          </p:cNvPicPr>
          <p:nvPr/>
        </p:nvPicPr>
        <p:blipFill>
          <a:blip r:embed="rId2"/>
          <a:stretch>
            <a:fillRect/>
          </a:stretch>
        </p:blipFill>
        <p:spPr>
          <a:xfrm>
            <a:off x="419294" y="985837"/>
            <a:ext cx="5972175" cy="4886325"/>
          </a:xfrm>
          <a:prstGeom prst="rect">
            <a:avLst/>
          </a:prstGeom>
        </p:spPr>
      </p:pic>
      <p:pic>
        <p:nvPicPr>
          <p:cNvPr id="9" name="Image 8">
            <a:extLst>
              <a:ext uri="{FF2B5EF4-FFF2-40B4-BE49-F238E27FC236}">
                <a16:creationId xmlns:a16="http://schemas.microsoft.com/office/drawing/2014/main" id="{32C02C5E-EE81-9EF4-F801-771E6465CE38}"/>
              </a:ext>
            </a:extLst>
          </p:cNvPr>
          <p:cNvPicPr>
            <a:picLocks noChangeAspect="1"/>
          </p:cNvPicPr>
          <p:nvPr/>
        </p:nvPicPr>
        <p:blipFill>
          <a:blip r:embed="rId3"/>
          <a:stretch>
            <a:fillRect/>
          </a:stretch>
        </p:blipFill>
        <p:spPr>
          <a:xfrm>
            <a:off x="7375626" y="2909859"/>
            <a:ext cx="4288739" cy="3764166"/>
          </a:xfrm>
          <a:prstGeom prst="rect">
            <a:avLst/>
          </a:prstGeom>
        </p:spPr>
      </p:pic>
    </p:spTree>
    <p:extLst>
      <p:ext uri="{BB962C8B-B14F-4D97-AF65-F5344CB8AC3E}">
        <p14:creationId xmlns:p14="http://schemas.microsoft.com/office/powerpoint/2010/main" val="3105041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Analyser le jeu de données – corrélations</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343251" y="1124126"/>
            <a:ext cx="10515600" cy="402670"/>
          </a:xfrm>
        </p:spPr>
        <p:txBody>
          <a:bodyPr>
            <a:normAutofit/>
          </a:bodyPr>
          <a:lstStyle/>
          <a:p>
            <a:pPr marL="0" indent="0">
              <a:buNone/>
            </a:pPr>
            <a:r>
              <a:rPr lang="en-US" sz="1800" u="sng" dirty="0"/>
              <a:t>Entre "Population of the official age for primary education" et "Population </a:t>
            </a:r>
            <a:r>
              <a:rPr lang="en-US" sz="1800" u="sng" dirty="0" err="1"/>
              <a:t>totale</a:t>
            </a:r>
            <a:r>
              <a:rPr lang="en-US" sz="1800" u="sng" dirty="0"/>
              <a:t>"</a:t>
            </a:r>
            <a:endParaRPr lang="fr-FR" sz="1800" u="sng" dirty="0"/>
          </a:p>
          <a:p>
            <a:pPr lvl="1"/>
            <a:endParaRPr lang="fr-FR" sz="1800" u="sng" dirty="0"/>
          </a:p>
        </p:txBody>
      </p:sp>
      <p:sp>
        <p:nvSpPr>
          <p:cNvPr id="4" name="Espace réservé du contenu 2">
            <a:extLst>
              <a:ext uri="{FF2B5EF4-FFF2-40B4-BE49-F238E27FC236}">
                <a16:creationId xmlns:a16="http://schemas.microsoft.com/office/drawing/2014/main" id="{B34FC569-D2D3-C071-AB11-A6304F3A2E40}"/>
              </a:ext>
            </a:extLst>
          </p:cNvPr>
          <p:cNvSpPr txBox="1">
            <a:spLocks/>
          </p:cNvSpPr>
          <p:nvPr/>
        </p:nvSpPr>
        <p:spPr>
          <a:xfrm>
            <a:off x="587929" y="6027489"/>
            <a:ext cx="10515600" cy="58723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800" dirty="0"/>
              <a:t>On observe une forte corrélation positive entre ces 2 variables. Le calcul du coefficient de corrélation Pearson le confirme (0,92) qui est proche de 1</a:t>
            </a:r>
          </a:p>
          <a:p>
            <a:r>
              <a:rPr lang="fr-FR" sz="1800" dirty="0"/>
              <a:t>Les points sont bien répartis de part et d’autre de la droite de régression linéaire.</a:t>
            </a:r>
          </a:p>
        </p:txBody>
      </p:sp>
      <p:pic>
        <p:nvPicPr>
          <p:cNvPr id="6" name="Image 5">
            <a:extLst>
              <a:ext uri="{FF2B5EF4-FFF2-40B4-BE49-F238E27FC236}">
                <a16:creationId xmlns:a16="http://schemas.microsoft.com/office/drawing/2014/main" id="{7DC2D15A-7040-381B-3552-D816460E2585}"/>
              </a:ext>
            </a:extLst>
          </p:cNvPr>
          <p:cNvPicPr>
            <a:picLocks noChangeAspect="1"/>
          </p:cNvPicPr>
          <p:nvPr/>
        </p:nvPicPr>
        <p:blipFill>
          <a:blip r:embed="rId2"/>
          <a:stretch>
            <a:fillRect/>
          </a:stretch>
        </p:blipFill>
        <p:spPr>
          <a:xfrm>
            <a:off x="587929" y="1604747"/>
            <a:ext cx="10201710" cy="4270622"/>
          </a:xfrm>
          <a:prstGeom prst="rect">
            <a:avLst/>
          </a:prstGeom>
        </p:spPr>
      </p:pic>
    </p:spTree>
    <p:extLst>
      <p:ext uri="{BB962C8B-B14F-4D97-AF65-F5344CB8AC3E}">
        <p14:creationId xmlns:p14="http://schemas.microsoft.com/office/powerpoint/2010/main" val="3729923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Analyser le jeu de données – corrélations</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343251" y="1124126"/>
            <a:ext cx="10515600" cy="402670"/>
          </a:xfrm>
        </p:spPr>
        <p:txBody>
          <a:bodyPr>
            <a:normAutofit fontScale="77500" lnSpcReduction="20000"/>
          </a:bodyPr>
          <a:lstStyle/>
          <a:p>
            <a:pPr marL="0" indent="0">
              <a:buNone/>
            </a:pPr>
            <a:r>
              <a:rPr lang="en-US" sz="1800" u="sng" dirty="0"/>
              <a:t>Entre "Population of the official age for primary education" et "Population of the official age for secondary education, both sexes (number)"</a:t>
            </a:r>
            <a:endParaRPr lang="fr-FR" sz="1800" u="sng" dirty="0"/>
          </a:p>
        </p:txBody>
      </p:sp>
      <p:sp>
        <p:nvSpPr>
          <p:cNvPr id="4" name="Espace réservé du contenu 2">
            <a:extLst>
              <a:ext uri="{FF2B5EF4-FFF2-40B4-BE49-F238E27FC236}">
                <a16:creationId xmlns:a16="http://schemas.microsoft.com/office/drawing/2014/main" id="{B34FC569-D2D3-C071-AB11-A6304F3A2E40}"/>
              </a:ext>
            </a:extLst>
          </p:cNvPr>
          <p:cNvSpPr txBox="1">
            <a:spLocks/>
          </p:cNvSpPr>
          <p:nvPr/>
        </p:nvSpPr>
        <p:spPr>
          <a:xfrm>
            <a:off x="587929" y="6027489"/>
            <a:ext cx="10515600" cy="5872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800" dirty="0"/>
              <a:t>On observe une corrélation positive entre ces 2 variables. Le calcul du coefficient de corrélation Pearson le confirme (0,96) qui est proche de 1.</a:t>
            </a:r>
          </a:p>
          <a:p>
            <a:pPr lvl="1"/>
            <a:endParaRPr lang="fr-FR" sz="1800" dirty="0"/>
          </a:p>
        </p:txBody>
      </p:sp>
      <p:pic>
        <p:nvPicPr>
          <p:cNvPr id="7" name="Image 6">
            <a:extLst>
              <a:ext uri="{FF2B5EF4-FFF2-40B4-BE49-F238E27FC236}">
                <a16:creationId xmlns:a16="http://schemas.microsoft.com/office/drawing/2014/main" id="{4372B3F5-98D4-06A8-AC87-9CDE778E7779}"/>
              </a:ext>
            </a:extLst>
          </p:cNvPr>
          <p:cNvPicPr>
            <a:picLocks noChangeAspect="1"/>
          </p:cNvPicPr>
          <p:nvPr/>
        </p:nvPicPr>
        <p:blipFill>
          <a:blip r:embed="rId2"/>
          <a:stretch>
            <a:fillRect/>
          </a:stretch>
        </p:blipFill>
        <p:spPr>
          <a:xfrm>
            <a:off x="478172" y="1422959"/>
            <a:ext cx="10515600" cy="4305696"/>
          </a:xfrm>
          <a:prstGeom prst="rect">
            <a:avLst/>
          </a:prstGeom>
        </p:spPr>
      </p:pic>
    </p:spTree>
    <p:extLst>
      <p:ext uri="{BB962C8B-B14F-4D97-AF65-F5344CB8AC3E}">
        <p14:creationId xmlns:p14="http://schemas.microsoft.com/office/powerpoint/2010/main" val="1100984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Analyser le jeu de données – corrélations</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343251" y="1124126"/>
            <a:ext cx="10515600" cy="402670"/>
          </a:xfrm>
        </p:spPr>
        <p:txBody>
          <a:bodyPr>
            <a:normAutofit/>
          </a:bodyPr>
          <a:lstStyle/>
          <a:p>
            <a:pPr marL="0" indent="0">
              <a:buNone/>
            </a:pPr>
            <a:r>
              <a:rPr lang="fr-FR" sz="1800" u="sng" dirty="0"/>
              <a:t>Entre "Internet </a:t>
            </a:r>
            <a:r>
              <a:rPr lang="fr-FR" sz="1800" u="sng" dirty="0" err="1"/>
              <a:t>Users</a:t>
            </a:r>
            <a:r>
              <a:rPr lang="fr-FR" sz="1800" u="sng" dirty="0"/>
              <a:t>" et "GDP per capita"</a:t>
            </a:r>
          </a:p>
        </p:txBody>
      </p:sp>
      <p:sp>
        <p:nvSpPr>
          <p:cNvPr id="4" name="Espace réservé du contenu 2">
            <a:extLst>
              <a:ext uri="{FF2B5EF4-FFF2-40B4-BE49-F238E27FC236}">
                <a16:creationId xmlns:a16="http://schemas.microsoft.com/office/drawing/2014/main" id="{B34FC569-D2D3-C071-AB11-A6304F3A2E40}"/>
              </a:ext>
            </a:extLst>
          </p:cNvPr>
          <p:cNvSpPr txBox="1">
            <a:spLocks/>
          </p:cNvSpPr>
          <p:nvPr/>
        </p:nvSpPr>
        <p:spPr>
          <a:xfrm>
            <a:off x="587929" y="6027489"/>
            <a:ext cx="10515600" cy="5872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800" dirty="0"/>
              <a:t>On observe une corrélation positive entre ces 2 variables. Le calcul du coefficient de corrélation Pearson le confirme (0,75) qui est proche de 1, sans être excessif.</a:t>
            </a:r>
          </a:p>
          <a:p>
            <a:pPr lvl="1"/>
            <a:endParaRPr lang="fr-FR" sz="1800" dirty="0"/>
          </a:p>
        </p:txBody>
      </p:sp>
      <p:pic>
        <p:nvPicPr>
          <p:cNvPr id="6" name="Image 5">
            <a:extLst>
              <a:ext uri="{FF2B5EF4-FFF2-40B4-BE49-F238E27FC236}">
                <a16:creationId xmlns:a16="http://schemas.microsoft.com/office/drawing/2014/main" id="{65E8D4A0-A629-52BD-7AB2-D9BF1EA3F35A}"/>
              </a:ext>
            </a:extLst>
          </p:cNvPr>
          <p:cNvPicPr>
            <a:picLocks noChangeAspect="1"/>
          </p:cNvPicPr>
          <p:nvPr/>
        </p:nvPicPr>
        <p:blipFill>
          <a:blip r:embed="rId2"/>
          <a:stretch>
            <a:fillRect/>
          </a:stretch>
        </p:blipFill>
        <p:spPr>
          <a:xfrm>
            <a:off x="343251" y="1605053"/>
            <a:ext cx="10326848" cy="4370005"/>
          </a:xfrm>
          <a:prstGeom prst="rect">
            <a:avLst/>
          </a:prstGeom>
        </p:spPr>
      </p:pic>
    </p:spTree>
    <p:extLst>
      <p:ext uri="{BB962C8B-B14F-4D97-AF65-F5344CB8AC3E}">
        <p14:creationId xmlns:p14="http://schemas.microsoft.com/office/powerpoint/2010/main" val="2538813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Analyser le jeu de données – corrélations</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343251" y="1124126"/>
            <a:ext cx="10515600" cy="402670"/>
          </a:xfrm>
        </p:spPr>
        <p:txBody>
          <a:bodyPr>
            <a:normAutofit/>
          </a:bodyPr>
          <a:lstStyle/>
          <a:p>
            <a:pPr marL="0" indent="0">
              <a:buNone/>
            </a:pPr>
            <a:r>
              <a:rPr lang="fr-FR" sz="1800" u="sng" dirty="0"/>
              <a:t>Entre "GDP per Capita" et "</a:t>
            </a:r>
            <a:r>
              <a:rPr lang="fr-FR" sz="1800" u="sng" dirty="0" err="1"/>
              <a:t>Unemployment</a:t>
            </a:r>
            <a:r>
              <a:rPr lang="fr-FR" sz="1800" u="sng" dirty="0"/>
              <a:t>, total"</a:t>
            </a:r>
          </a:p>
        </p:txBody>
      </p:sp>
      <p:sp>
        <p:nvSpPr>
          <p:cNvPr id="4" name="Espace réservé du contenu 2">
            <a:extLst>
              <a:ext uri="{FF2B5EF4-FFF2-40B4-BE49-F238E27FC236}">
                <a16:creationId xmlns:a16="http://schemas.microsoft.com/office/drawing/2014/main" id="{B34FC569-D2D3-C071-AB11-A6304F3A2E40}"/>
              </a:ext>
            </a:extLst>
          </p:cNvPr>
          <p:cNvSpPr txBox="1">
            <a:spLocks/>
          </p:cNvSpPr>
          <p:nvPr/>
        </p:nvSpPr>
        <p:spPr>
          <a:xfrm>
            <a:off x="587929" y="6027489"/>
            <a:ext cx="10515600" cy="5872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800" dirty="0"/>
              <a:t>On n’observe aucune corrélation entre ces 2 variables. Le calcul du coefficient de corrélation Pearson le confirme (-0,14) qui est proche de 0.</a:t>
            </a:r>
          </a:p>
          <a:p>
            <a:pPr lvl="1"/>
            <a:endParaRPr lang="fr-FR" sz="1800" dirty="0"/>
          </a:p>
        </p:txBody>
      </p:sp>
      <p:pic>
        <p:nvPicPr>
          <p:cNvPr id="7" name="Image 6">
            <a:extLst>
              <a:ext uri="{FF2B5EF4-FFF2-40B4-BE49-F238E27FC236}">
                <a16:creationId xmlns:a16="http://schemas.microsoft.com/office/drawing/2014/main" id="{9A8024E7-AEC8-4106-743F-5BCBD782CF95}"/>
              </a:ext>
            </a:extLst>
          </p:cNvPr>
          <p:cNvPicPr>
            <a:picLocks noChangeAspect="1"/>
          </p:cNvPicPr>
          <p:nvPr/>
        </p:nvPicPr>
        <p:blipFill>
          <a:blip r:embed="rId2"/>
          <a:stretch>
            <a:fillRect/>
          </a:stretch>
        </p:blipFill>
        <p:spPr>
          <a:xfrm>
            <a:off x="587929" y="1399734"/>
            <a:ext cx="10377182" cy="4552734"/>
          </a:xfrm>
          <a:prstGeom prst="rect">
            <a:avLst/>
          </a:prstGeom>
        </p:spPr>
      </p:pic>
    </p:spTree>
    <p:extLst>
      <p:ext uri="{BB962C8B-B14F-4D97-AF65-F5344CB8AC3E}">
        <p14:creationId xmlns:p14="http://schemas.microsoft.com/office/powerpoint/2010/main" val="2740067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Analyser le jeu de données – évaluation finale - explications</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4717279"/>
          </a:xfrm>
        </p:spPr>
        <p:txBody>
          <a:bodyPr>
            <a:normAutofit fontScale="85000" lnSpcReduction="20000"/>
          </a:bodyPr>
          <a:lstStyle/>
          <a:p>
            <a:r>
              <a:rPr lang="fr-FR" sz="2400" dirty="0"/>
              <a:t>Des corrélations très fortes entre plusieurs variables ont été observées. Pour ne pas fausser l’évaluation finale, on pourra regrouper ces 4 variables sous la variable « Population totale »</a:t>
            </a:r>
          </a:p>
          <a:p>
            <a:pPr lvl="1">
              <a:buFont typeface="Wingdings" panose="05000000000000000000" pitchFamily="2" charset="2"/>
              <a:buChar char="ü"/>
            </a:pPr>
            <a:r>
              <a:rPr lang="en-US" sz="1500" dirty="0"/>
              <a:t>Population, total,</a:t>
            </a:r>
          </a:p>
          <a:p>
            <a:pPr lvl="1">
              <a:buFont typeface="Wingdings" panose="05000000000000000000" pitchFamily="2" charset="2"/>
              <a:buChar char="ü"/>
            </a:pPr>
            <a:r>
              <a:rPr lang="en-US" sz="1500" dirty="0"/>
              <a:t>Population of the official age for primary education, both sexes (number),</a:t>
            </a:r>
          </a:p>
          <a:p>
            <a:pPr lvl="1">
              <a:buFont typeface="Wingdings" panose="05000000000000000000" pitchFamily="2" charset="2"/>
              <a:buChar char="ü"/>
            </a:pPr>
            <a:r>
              <a:rPr lang="en-US" sz="1500" dirty="0"/>
              <a:t>Population of the official age for secondary education, both sexes (number),</a:t>
            </a:r>
          </a:p>
          <a:p>
            <a:pPr lvl="1">
              <a:buFont typeface="Wingdings" panose="05000000000000000000" pitchFamily="2" charset="2"/>
              <a:buChar char="ü"/>
            </a:pPr>
            <a:r>
              <a:rPr lang="en-US" sz="1500" dirty="0"/>
              <a:t>Population of the official age for tertiary education, both sexes (number)</a:t>
            </a:r>
          </a:p>
          <a:p>
            <a:pPr lvl="1"/>
            <a:endParaRPr lang="fr-FR" sz="2000" dirty="0"/>
          </a:p>
          <a:p>
            <a:r>
              <a:rPr lang="fr-FR" sz="2400" dirty="0"/>
              <a:t>Liste des variables retenues pour l’évaluation finale</a:t>
            </a:r>
          </a:p>
          <a:p>
            <a:pPr lvl="1">
              <a:buFont typeface="Wingdings" panose="05000000000000000000" pitchFamily="2" charset="2"/>
              <a:buChar char="ü"/>
            </a:pPr>
            <a:r>
              <a:rPr lang="en-US" sz="1500" dirty="0"/>
              <a:t>GDP per capita (current US$),</a:t>
            </a:r>
          </a:p>
          <a:p>
            <a:pPr lvl="1">
              <a:buFont typeface="Wingdings" panose="05000000000000000000" pitchFamily="2" charset="2"/>
              <a:buChar char="ü"/>
            </a:pPr>
            <a:r>
              <a:rPr lang="en-US" sz="1500" dirty="0"/>
              <a:t>Internet users (per 100 people),</a:t>
            </a:r>
          </a:p>
          <a:p>
            <a:pPr lvl="1">
              <a:buFont typeface="Wingdings" panose="05000000000000000000" pitchFamily="2" charset="2"/>
              <a:buChar char="ü"/>
            </a:pPr>
            <a:r>
              <a:rPr lang="en-US" sz="1500" dirty="0"/>
              <a:t>Population, total, </a:t>
            </a:r>
          </a:p>
          <a:p>
            <a:pPr lvl="1">
              <a:buFont typeface="Wingdings" panose="05000000000000000000" pitchFamily="2" charset="2"/>
              <a:buChar char="ü"/>
            </a:pPr>
            <a:r>
              <a:rPr lang="en-US" sz="1500" dirty="0"/>
              <a:t>Population growth (annual %),</a:t>
            </a:r>
          </a:p>
          <a:p>
            <a:pPr lvl="1">
              <a:buFont typeface="Wingdings" panose="05000000000000000000" pitchFamily="2" charset="2"/>
              <a:buChar char="ü"/>
            </a:pPr>
            <a:r>
              <a:rPr lang="en-US" sz="1500" dirty="0"/>
              <a:t>Unemployment, total (% of total </a:t>
            </a:r>
            <a:r>
              <a:rPr lang="en-US" sz="1500"/>
              <a:t>labor force)</a:t>
            </a:r>
            <a:endParaRPr lang="en-US" sz="1500" dirty="0"/>
          </a:p>
          <a:p>
            <a:pPr lvl="2">
              <a:buFont typeface="Wingdings" panose="05000000000000000000" pitchFamily="2" charset="2"/>
              <a:buChar char="ü"/>
            </a:pPr>
            <a:endParaRPr lang="en-US" sz="1100" dirty="0"/>
          </a:p>
          <a:p>
            <a:r>
              <a:rPr lang="en-US" sz="1900" dirty="0"/>
              <a:t>Pour </a:t>
            </a:r>
            <a:r>
              <a:rPr lang="en-US" sz="1900" dirty="0" err="1"/>
              <a:t>l’évaluation</a:t>
            </a:r>
            <a:r>
              <a:rPr lang="en-US" sz="1900" dirty="0"/>
              <a:t> des pays, on </a:t>
            </a:r>
            <a:r>
              <a:rPr lang="en-US" sz="1900" dirty="0" err="1"/>
              <a:t>discrétisera</a:t>
            </a:r>
            <a:r>
              <a:rPr lang="en-US" sz="1900" dirty="0"/>
              <a:t> </a:t>
            </a:r>
            <a:r>
              <a:rPr lang="en-US" sz="1900" dirty="0" err="1"/>
              <a:t>ces</a:t>
            </a:r>
            <a:r>
              <a:rPr lang="en-US" sz="1900" dirty="0"/>
              <a:t> 5 variables </a:t>
            </a:r>
            <a:r>
              <a:rPr lang="en-US" sz="1900" dirty="0" err="1"/>
              <a:t>en</a:t>
            </a:r>
            <a:r>
              <a:rPr lang="en-US" sz="1900" dirty="0"/>
              <a:t> 10 </a:t>
            </a:r>
            <a:r>
              <a:rPr lang="en-US" sz="1900" dirty="0" err="1"/>
              <a:t>valeurs</a:t>
            </a:r>
            <a:r>
              <a:rPr lang="en-US" sz="1900" dirty="0"/>
              <a:t> de 1 à 10.</a:t>
            </a:r>
          </a:p>
          <a:p>
            <a:pPr lvl="1">
              <a:buFont typeface="Wingdings" panose="05000000000000000000" pitchFamily="2" charset="2"/>
              <a:buChar char="ü"/>
            </a:pPr>
            <a:r>
              <a:rPr lang="en-US" sz="1500" dirty="0"/>
              <a:t>10 sera la </a:t>
            </a:r>
            <a:r>
              <a:rPr lang="en-US" sz="1500" dirty="0" err="1"/>
              <a:t>meilleure</a:t>
            </a:r>
            <a:r>
              <a:rPr lang="en-US" sz="1500" dirty="0"/>
              <a:t> note</a:t>
            </a:r>
          </a:p>
          <a:p>
            <a:pPr lvl="1">
              <a:buFont typeface="Wingdings" panose="05000000000000000000" pitchFamily="2" charset="2"/>
              <a:buChar char="ü"/>
            </a:pPr>
            <a:r>
              <a:rPr lang="en-US" sz="1500" dirty="0"/>
              <a:t>1 sera la plus </a:t>
            </a:r>
            <a:r>
              <a:rPr lang="en-US" sz="1500" dirty="0" err="1"/>
              <a:t>mauvaise</a:t>
            </a:r>
            <a:r>
              <a:rPr lang="en-US" sz="1500" dirty="0"/>
              <a:t> note</a:t>
            </a:r>
          </a:p>
          <a:p>
            <a:pPr>
              <a:buFont typeface="Wingdings" panose="05000000000000000000" pitchFamily="2" charset="2"/>
              <a:buChar char="ü"/>
            </a:pPr>
            <a:endParaRPr lang="en-US" sz="1900" dirty="0"/>
          </a:p>
          <a:p>
            <a:r>
              <a:rPr lang="en-US" sz="1900" dirty="0"/>
              <a:t>On </a:t>
            </a:r>
            <a:r>
              <a:rPr lang="en-US" sz="1900" dirty="0" err="1"/>
              <a:t>ajoutera</a:t>
            </a:r>
            <a:r>
              <a:rPr lang="en-US" sz="1900" dirty="0"/>
              <a:t> un coefficient de 2 pour </a:t>
            </a:r>
            <a:r>
              <a:rPr lang="en-US" sz="1900" dirty="0" err="1"/>
              <a:t>l’Internet</a:t>
            </a:r>
            <a:r>
              <a:rPr lang="en-US" sz="1900" dirty="0"/>
              <a:t> Users car il </a:t>
            </a:r>
            <a:r>
              <a:rPr lang="en-US" sz="1900" dirty="0" err="1"/>
              <a:t>s’agit</a:t>
            </a:r>
            <a:r>
              <a:rPr lang="en-US" sz="1900" dirty="0"/>
              <a:t> d’un </a:t>
            </a:r>
            <a:r>
              <a:rPr lang="en-US" sz="1900" dirty="0" err="1"/>
              <a:t>critère</a:t>
            </a:r>
            <a:r>
              <a:rPr lang="en-US" sz="1900" dirty="0"/>
              <a:t> indispensable pour </a:t>
            </a:r>
            <a:r>
              <a:rPr lang="en-US" sz="1900" dirty="0" err="1"/>
              <a:t>avoir</a:t>
            </a:r>
            <a:r>
              <a:rPr lang="en-US" sz="1900" dirty="0"/>
              <a:t> la </a:t>
            </a:r>
            <a:r>
              <a:rPr lang="en-US" sz="1900" dirty="0" err="1"/>
              <a:t>meilleure</a:t>
            </a:r>
            <a:r>
              <a:rPr lang="en-US" sz="1900" dirty="0"/>
              <a:t> couverture. La Valeur 2 </a:t>
            </a:r>
            <a:r>
              <a:rPr lang="en-US" sz="1900" dirty="0" err="1"/>
              <a:t>permet</a:t>
            </a:r>
            <a:r>
              <a:rPr lang="en-US" sz="1900" dirty="0"/>
              <a:t> de </a:t>
            </a:r>
            <a:r>
              <a:rPr lang="en-US" sz="1900" dirty="0" err="1"/>
              <a:t>compenser</a:t>
            </a:r>
            <a:r>
              <a:rPr lang="en-US" sz="1900" dirty="0"/>
              <a:t> les 2 variables </a:t>
            </a:r>
            <a:r>
              <a:rPr lang="en-US" sz="1900" dirty="0" err="1"/>
              <a:t>démographiques</a:t>
            </a:r>
            <a:r>
              <a:rPr lang="en-US" sz="1900" dirty="0"/>
              <a:t> et les 2 variables </a:t>
            </a:r>
            <a:r>
              <a:rPr lang="en-US" sz="1900" dirty="0" err="1"/>
              <a:t>économiques</a:t>
            </a:r>
            <a:r>
              <a:rPr lang="en-US" sz="1900" dirty="0"/>
              <a:t>.</a:t>
            </a:r>
          </a:p>
          <a:p>
            <a:pPr marL="914400" lvl="2" indent="0">
              <a:buNone/>
            </a:pPr>
            <a:endParaRPr lang="fr-FR" sz="1400" dirty="0"/>
          </a:p>
          <a:p>
            <a:pPr>
              <a:buFont typeface="Courier New" panose="02070309020205020404" pitchFamily="49" charset="0"/>
              <a:buChar char="o"/>
            </a:pPr>
            <a:endParaRPr lang="fr-FR" dirty="0"/>
          </a:p>
          <a:p>
            <a:pPr lvl="1"/>
            <a:endParaRPr lang="fr-FR" dirty="0"/>
          </a:p>
        </p:txBody>
      </p:sp>
    </p:spTree>
    <p:extLst>
      <p:ext uri="{BB962C8B-B14F-4D97-AF65-F5344CB8AC3E}">
        <p14:creationId xmlns:p14="http://schemas.microsoft.com/office/powerpoint/2010/main" val="2143571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Analyser le jeu de données – évaluation finale - explications</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124126"/>
            <a:ext cx="10515600" cy="5052837"/>
          </a:xfrm>
        </p:spPr>
        <p:txBody>
          <a:bodyPr>
            <a:normAutofit/>
          </a:bodyPr>
          <a:lstStyle/>
          <a:p>
            <a:pPr lvl="1">
              <a:buFont typeface="Wingdings" panose="05000000000000000000" pitchFamily="2" charset="2"/>
              <a:buChar char="ü"/>
            </a:pPr>
            <a:r>
              <a:rPr lang="en-US" sz="1500" dirty="0"/>
              <a:t>GDP per capita (current US$),</a:t>
            </a:r>
          </a:p>
          <a:p>
            <a:pPr lvl="2">
              <a:buFont typeface="Wingdings" panose="05000000000000000000" pitchFamily="2" charset="2"/>
              <a:buChar char="ü"/>
            </a:pPr>
            <a:endParaRPr lang="en-US" sz="1100" dirty="0"/>
          </a:p>
          <a:p>
            <a:pPr lvl="2">
              <a:buFont typeface="Wingdings" panose="05000000000000000000" pitchFamily="2" charset="2"/>
              <a:buChar char="ü"/>
            </a:pPr>
            <a:endParaRPr lang="en-US" sz="1100" dirty="0"/>
          </a:p>
          <a:p>
            <a:pPr lvl="2">
              <a:buFont typeface="Wingdings" panose="05000000000000000000" pitchFamily="2" charset="2"/>
              <a:buChar char="ü"/>
            </a:pPr>
            <a:endParaRPr lang="en-US" sz="1100" dirty="0"/>
          </a:p>
          <a:p>
            <a:pPr lvl="2">
              <a:buFont typeface="Wingdings" panose="05000000000000000000" pitchFamily="2" charset="2"/>
              <a:buChar char="ü"/>
            </a:pPr>
            <a:endParaRPr lang="en-US" sz="1100" dirty="0"/>
          </a:p>
          <a:p>
            <a:pPr lvl="1">
              <a:buFont typeface="Wingdings" panose="05000000000000000000" pitchFamily="2" charset="2"/>
              <a:buChar char="ü"/>
            </a:pPr>
            <a:r>
              <a:rPr lang="en-US" sz="1500" dirty="0"/>
              <a:t>Internet users (per 100 people),</a:t>
            </a:r>
          </a:p>
          <a:p>
            <a:pPr lvl="1">
              <a:buFont typeface="Wingdings" panose="05000000000000000000" pitchFamily="2" charset="2"/>
              <a:buChar char="ü"/>
            </a:pPr>
            <a:endParaRPr lang="en-US" sz="1500" dirty="0"/>
          </a:p>
          <a:p>
            <a:pPr lvl="1">
              <a:buFont typeface="Wingdings" panose="05000000000000000000" pitchFamily="2" charset="2"/>
              <a:buChar char="ü"/>
            </a:pPr>
            <a:endParaRPr lang="en-US" sz="1500" dirty="0"/>
          </a:p>
          <a:p>
            <a:pPr lvl="1">
              <a:buFont typeface="Wingdings" panose="05000000000000000000" pitchFamily="2" charset="2"/>
              <a:buChar char="ü"/>
            </a:pPr>
            <a:r>
              <a:rPr lang="en-US" sz="1500" dirty="0"/>
              <a:t>Population, total, Population growth (annual %),</a:t>
            </a:r>
          </a:p>
          <a:p>
            <a:pPr lvl="2">
              <a:buFont typeface="Wingdings" panose="05000000000000000000" pitchFamily="2" charset="2"/>
              <a:buChar char="ü"/>
            </a:pPr>
            <a:r>
              <a:rPr lang="en-US" sz="1100" dirty="0"/>
              <a:t>10 &gt; 1 milliard</a:t>
            </a:r>
          </a:p>
          <a:p>
            <a:pPr lvl="2">
              <a:buFont typeface="Wingdings" panose="05000000000000000000" pitchFamily="2" charset="2"/>
              <a:buChar char="ü"/>
            </a:pPr>
            <a:r>
              <a:rPr lang="en-US" sz="1100" dirty="0"/>
              <a:t>400 millions &lt; 9 &lt; 1 milliard</a:t>
            </a:r>
          </a:p>
          <a:p>
            <a:pPr lvl="2">
              <a:buFont typeface="Wingdings" panose="05000000000000000000" pitchFamily="2" charset="2"/>
              <a:buChar char="ü"/>
            </a:pPr>
            <a:r>
              <a:rPr lang="en-US" sz="1100" dirty="0"/>
              <a:t>100 000 000 &lt; 8 &lt; 400 000 000</a:t>
            </a:r>
          </a:p>
          <a:p>
            <a:pPr lvl="2">
              <a:buFont typeface="Wingdings" panose="05000000000000000000" pitchFamily="2" charset="2"/>
              <a:buChar char="ü"/>
            </a:pPr>
            <a:r>
              <a:rPr lang="en-US" sz="1100" dirty="0"/>
              <a:t>50 000 000 &lt; 7 &lt; 100 000 000</a:t>
            </a:r>
          </a:p>
          <a:p>
            <a:pPr lvl="2">
              <a:buFont typeface="Wingdings" panose="05000000000000000000" pitchFamily="2" charset="2"/>
              <a:buChar char="ü"/>
            </a:pPr>
            <a:r>
              <a:rPr lang="en-US" sz="1100" dirty="0"/>
              <a:t>10 000 000 &lt; 6 &lt; 50 000 000</a:t>
            </a:r>
          </a:p>
          <a:p>
            <a:pPr lvl="2">
              <a:buFont typeface="Wingdings" panose="05000000000000000000" pitchFamily="2" charset="2"/>
              <a:buChar char="ü"/>
            </a:pPr>
            <a:r>
              <a:rPr lang="en-US" sz="1100" dirty="0"/>
              <a:t>5 000 000 &lt; 5 &lt; 10 000 000</a:t>
            </a:r>
          </a:p>
          <a:p>
            <a:pPr lvl="2">
              <a:buFont typeface="Wingdings" panose="05000000000000000000" pitchFamily="2" charset="2"/>
              <a:buChar char="ü"/>
            </a:pPr>
            <a:r>
              <a:rPr lang="en-US" sz="1100" dirty="0"/>
              <a:t>1 000 000  &lt; 4 &lt; 5  000 000</a:t>
            </a:r>
          </a:p>
          <a:p>
            <a:pPr lvl="2">
              <a:buFont typeface="Wingdings" panose="05000000000000000000" pitchFamily="2" charset="2"/>
              <a:buChar char="ü"/>
            </a:pPr>
            <a:r>
              <a:rPr lang="en-US" sz="1100" dirty="0"/>
              <a:t>500 000 &lt; 3 &lt; 1 000 000</a:t>
            </a:r>
          </a:p>
          <a:p>
            <a:pPr lvl="2">
              <a:buFont typeface="Wingdings" panose="05000000000000000000" pitchFamily="2" charset="2"/>
              <a:buChar char="ü"/>
            </a:pPr>
            <a:r>
              <a:rPr lang="en-US" sz="1100" dirty="0"/>
              <a:t>200 000 &lt; 2 &lt; 500 000</a:t>
            </a:r>
          </a:p>
          <a:p>
            <a:pPr lvl="2">
              <a:buFont typeface="Wingdings" panose="05000000000000000000" pitchFamily="2" charset="2"/>
              <a:buChar char="ü"/>
            </a:pPr>
            <a:r>
              <a:rPr lang="en-US" sz="1100" dirty="0"/>
              <a:t>1 &lt; 200 000</a:t>
            </a:r>
          </a:p>
          <a:p>
            <a:pPr lvl="1">
              <a:buFont typeface="Wingdings" panose="05000000000000000000" pitchFamily="2" charset="2"/>
              <a:buChar char="ü"/>
            </a:pPr>
            <a:endParaRPr lang="en-US" sz="1500" dirty="0"/>
          </a:p>
          <a:p>
            <a:pPr lvl="1">
              <a:buFont typeface="Wingdings" panose="05000000000000000000" pitchFamily="2" charset="2"/>
              <a:buChar char="ü"/>
            </a:pPr>
            <a:r>
              <a:rPr lang="en-US" sz="1500" dirty="0"/>
              <a:t>Gross outbound enrolment ratio, all regions, both sexes (%) </a:t>
            </a:r>
          </a:p>
          <a:p>
            <a:pPr lvl="2">
              <a:buFont typeface="Wingdings" panose="05000000000000000000" pitchFamily="2" charset="2"/>
              <a:buChar char="ü"/>
            </a:pPr>
            <a:endParaRPr lang="en-US" sz="1100" dirty="0"/>
          </a:p>
          <a:p>
            <a:pPr marL="914400" lvl="2" indent="0">
              <a:buNone/>
            </a:pPr>
            <a:endParaRPr lang="fr-FR" sz="1400" dirty="0"/>
          </a:p>
          <a:p>
            <a:pPr>
              <a:buFont typeface="Courier New" panose="02070309020205020404" pitchFamily="49" charset="0"/>
              <a:buChar char="o"/>
            </a:pPr>
            <a:endParaRPr lang="fr-FR" dirty="0"/>
          </a:p>
          <a:p>
            <a:pPr lvl="1"/>
            <a:endParaRPr lang="fr-FR" dirty="0"/>
          </a:p>
        </p:txBody>
      </p:sp>
      <p:pic>
        <p:nvPicPr>
          <p:cNvPr id="5" name="Image 4">
            <a:extLst>
              <a:ext uri="{FF2B5EF4-FFF2-40B4-BE49-F238E27FC236}">
                <a16:creationId xmlns:a16="http://schemas.microsoft.com/office/drawing/2014/main" id="{DC3DB716-2329-5502-D96B-11A1AC28C620}"/>
              </a:ext>
            </a:extLst>
          </p:cNvPr>
          <p:cNvPicPr>
            <a:picLocks noChangeAspect="1"/>
          </p:cNvPicPr>
          <p:nvPr/>
        </p:nvPicPr>
        <p:blipFill>
          <a:blip r:embed="rId2"/>
          <a:stretch>
            <a:fillRect/>
          </a:stretch>
        </p:blipFill>
        <p:spPr>
          <a:xfrm>
            <a:off x="4241001" y="1219880"/>
            <a:ext cx="3709995" cy="832856"/>
          </a:xfrm>
          <a:prstGeom prst="rect">
            <a:avLst/>
          </a:prstGeom>
        </p:spPr>
      </p:pic>
      <p:pic>
        <p:nvPicPr>
          <p:cNvPr id="7" name="Image 6">
            <a:extLst>
              <a:ext uri="{FF2B5EF4-FFF2-40B4-BE49-F238E27FC236}">
                <a16:creationId xmlns:a16="http://schemas.microsoft.com/office/drawing/2014/main" id="{B519273A-F481-1AD8-55FC-99BF0590BC65}"/>
              </a:ext>
            </a:extLst>
          </p:cNvPr>
          <p:cNvPicPr>
            <a:picLocks noChangeAspect="1"/>
          </p:cNvPicPr>
          <p:nvPr/>
        </p:nvPicPr>
        <p:blipFill>
          <a:blip r:embed="rId3"/>
          <a:stretch>
            <a:fillRect/>
          </a:stretch>
        </p:blipFill>
        <p:spPr>
          <a:xfrm>
            <a:off x="4241001" y="2299163"/>
            <a:ext cx="3484109" cy="512573"/>
          </a:xfrm>
          <a:prstGeom prst="rect">
            <a:avLst/>
          </a:prstGeom>
        </p:spPr>
      </p:pic>
      <p:pic>
        <p:nvPicPr>
          <p:cNvPr id="10" name="Image 9">
            <a:extLst>
              <a:ext uri="{FF2B5EF4-FFF2-40B4-BE49-F238E27FC236}">
                <a16:creationId xmlns:a16="http://schemas.microsoft.com/office/drawing/2014/main" id="{CE896078-5FA0-5375-C6AC-2D60BD9817AA}"/>
              </a:ext>
            </a:extLst>
          </p:cNvPr>
          <p:cNvPicPr>
            <a:picLocks noChangeAspect="1"/>
          </p:cNvPicPr>
          <p:nvPr/>
        </p:nvPicPr>
        <p:blipFill>
          <a:blip r:embed="rId4"/>
          <a:stretch>
            <a:fillRect/>
          </a:stretch>
        </p:blipFill>
        <p:spPr>
          <a:xfrm>
            <a:off x="6330890" y="5775020"/>
            <a:ext cx="4540900" cy="840586"/>
          </a:xfrm>
          <a:prstGeom prst="rect">
            <a:avLst/>
          </a:prstGeom>
        </p:spPr>
      </p:pic>
      <p:sp>
        <p:nvSpPr>
          <p:cNvPr id="11" name="ZoneTexte 10">
            <a:extLst>
              <a:ext uri="{FF2B5EF4-FFF2-40B4-BE49-F238E27FC236}">
                <a16:creationId xmlns:a16="http://schemas.microsoft.com/office/drawing/2014/main" id="{4D3E9813-6D4C-6DF2-458E-576F2529C16F}"/>
              </a:ext>
            </a:extLst>
          </p:cNvPr>
          <p:cNvSpPr txBox="1"/>
          <p:nvPr/>
        </p:nvSpPr>
        <p:spPr>
          <a:xfrm>
            <a:off x="8236490" y="1124126"/>
            <a:ext cx="3955510" cy="3970318"/>
          </a:xfrm>
          <a:prstGeom prst="rect">
            <a:avLst/>
          </a:prstGeom>
          <a:noFill/>
        </p:spPr>
        <p:txBody>
          <a:bodyPr wrap="square" rtlCol="0">
            <a:spAutoFit/>
          </a:bodyPr>
          <a:lstStyle/>
          <a:p>
            <a:r>
              <a:rPr lang="en-US" sz="1800" dirty="0"/>
              <a:t>Unemployment, total (% of total labor force)</a:t>
            </a:r>
          </a:p>
          <a:p>
            <a:pPr lvl="2">
              <a:buFont typeface="Wingdings" panose="05000000000000000000" pitchFamily="2" charset="2"/>
              <a:buChar char="ü"/>
            </a:pPr>
            <a:r>
              <a:rPr lang="en-US" sz="1800" dirty="0"/>
              <a:t>0% &lt; 10 &lt; 4%</a:t>
            </a:r>
          </a:p>
          <a:p>
            <a:pPr lvl="2">
              <a:buFont typeface="Wingdings" panose="05000000000000000000" pitchFamily="2" charset="2"/>
              <a:buChar char="ü"/>
            </a:pPr>
            <a:r>
              <a:rPr lang="en-US" sz="1800" dirty="0"/>
              <a:t>4% &lt; 9 &lt; 6%</a:t>
            </a:r>
          </a:p>
          <a:p>
            <a:pPr lvl="2">
              <a:buFont typeface="Wingdings" panose="05000000000000000000" pitchFamily="2" charset="2"/>
              <a:buChar char="ü"/>
            </a:pPr>
            <a:r>
              <a:rPr lang="en-US" dirty="0"/>
              <a:t>6%</a:t>
            </a:r>
            <a:r>
              <a:rPr lang="en-US" sz="1800" dirty="0"/>
              <a:t> &lt; 8 &lt; 8%</a:t>
            </a:r>
          </a:p>
          <a:p>
            <a:pPr lvl="2">
              <a:buFont typeface="Wingdings" panose="05000000000000000000" pitchFamily="2" charset="2"/>
              <a:buChar char="ü"/>
            </a:pPr>
            <a:r>
              <a:rPr lang="en-US" dirty="0"/>
              <a:t>8%</a:t>
            </a:r>
            <a:r>
              <a:rPr lang="en-US" sz="1800" dirty="0"/>
              <a:t> &lt; 7 &lt; 10 %</a:t>
            </a:r>
          </a:p>
          <a:p>
            <a:pPr lvl="2">
              <a:buFont typeface="Wingdings" panose="05000000000000000000" pitchFamily="2" charset="2"/>
              <a:buChar char="ü"/>
            </a:pPr>
            <a:r>
              <a:rPr lang="en-US" sz="1800" dirty="0"/>
              <a:t>10% &lt; 6 &lt; 12 %</a:t>
            </a:r>
          </a:p>
          <a:p>
            <a:pPr lvl="2">
              <a:buFont typeface="Wingdings" panose="05000000000000000000" pitchFamily="2" charset="2"/>
              <a:buChar char="ü"/>
            </a:pPr>
            <a:r>
              <a:rPr lang="en-US" sz="1800" dirty="0"/>
              <a:t> 12% &lt; 5 &lt; 14 %</a:t>
            </a:r>
          </a:p>
          <a:p>
            <a:pPr lvl="2">
              <a:buFont typeface="Wingdings" panose="05000000000000000000" pitchFamily="2" charset="2"/>
              <a:buChar char="ü"/>
            </a:pPr>
            <a:r>
              <a:rPr lang="en-US" sz="1800" dirty="0"/>
              <a:t>14%  &lt; 4 &lt; 16%</a:t>
            </a:r>
          </a:p>
          <a:p>
            <a:pPr lvl="2">
              <a:buFont typeface="Wingdings" panose="05000000000000000000" pitchFamily="2" charset="2"/>
              <a:buChar char="ü"/>
            </a:pPr>
            <a:r>
              <a:rPr lang="en-US" dirty="0"/>
              <a:t>16%</a:t>
            </a:r>
            <a:r>
              <a:rPr lang="en-US" sz="1800" dirty="0"/>
              <a:t> &lt; 3 &lt; 25 %</a:t>
            </a:r>
          </a:p>
          <a:p>
            <a:pPr lvl="2">
              <a:buFont typeface="Wingdings" panose="05000000000000000000" pitchFamily="2" charset="2"/>
              <a:buChar char="ü"/>
            </a:pPr>
            <a:r>
              <a:rPr lang="en-US" sz="1800" dirty="0"/>
              <a:t>25% &lt; 2 &lt; 35%</a:t>
            </a:r>
          </a:p>
          <a:p>
            <a:pPr lvl="2">
              <a:buFont typeface="Wingdings" panose="05000000000000000000" pitchFamily="2" charset="2"/>
              <a:buChar char="ü"/>
            </a:pPr>
            <a:r>
              <a:rPr lang="en-US" dirty="0"/>
              <a:t>1 &gt;</a:t>
            </a:r>
            <a:r>
              <a:rPr lang="en-US" sz="1800" dirty="0"/>
              <a:t> 35%</a:t>
            </a:r>
          </a:p>
          <a:p>
            <a:endParaRPr lang="en-US" sz="1800" dirty="0"/>
          </a:p>
          <a:p>
            <a:endParaRPr lang="fr-FR" dirty="0"/>
          </a:p>
        </p:txBody>
      </p:sp>
    </p:spTree>
    <p:extLst>
      <p:ext uri="{BB962C8B-B14F-4D97-AF65-F5344CB8AC3E}">
        <p14:creationId xmlns:p14="http://schemas.microsoft.com/office/powerpoint/2010/main" val="1006958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fontScale="90000"/>
          </a:bodyPr>
          <a:lstStyle/>
          <a:p>
            <a:r>
              <a:rPr lang="fr-FR" sz="3200" dirty="0"/>
              <a:t>Analyser le jeu de données – évaluation finale – </a:t>
            </a:r>
            <a:r>
              <a:rPr lang="fr-FR" sz="3200" dirty="0" err="1"/>
              <a:t>European</a:t>
            </a:r>
            <a:r>
              <a:rPr lang="fr-FR" sz="3200" dirty="0"/>
              <a:t> Union</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6969967" y="1124126"/>
            <a:ext cx="4383833" cy="5052837"/>
          </a:xfrm>
        </p:spPr>
        <p:txBody>
          <a:bodyPr>
            <a:normAutofit lnSpcReduction="10000"/>
          </a:bodyPr>
          <a:lstStyle/>
          <a:p>
            <a:r>
              <a:rPr lang="fr-FR" sz="2400" dirty="0"/>
              <a:t>Le score total de la France est de 38.</a:t>
            </a:r>
          </a:p>
          <a:p>
            <a:r>
              <a:rPr lang="fr-FR" sz="2400" dirty="0"/>
              <a:t>Si l’Academy fonctionne bien en France, on peut supposer que tous les pays ayant un score &gt;= 38 sont éligibles au déploiement international</a:t>
            </a:r>
          </a:p>
          <a:p>
            <a:r>
              <a:rPr lang="fr-FR" sz="2400" dirty="0"/>
              <a:t>Le fait qu’il y ait 8 pays, dans la même zone géographique, avec un score &gt;= à la France, est un point fort.</a:t>
            </a:r>
          </a:p>
          <a:p>
            <a:r>
              <a:rPr lang="fr-FR" sz="2400" dirty="0"/>
              <a:t>La Belgique et la France parle français, ce qui est très positif</a:t>
            </a:r>
          </a:p>
          <a:p>
            <a:r>
              <a:rPr lang="fr-FR" sz="2400" dirty="0"/>
              <a:t>8 pays sélectionnés</a:t>
            </a:r>
          </a:p>
          <a:p>
            <a:endParaRPr lang="en-US" sz="1500" dirty="0"/>
          </a:p>
          <a:p>
            <a:pPr marL="914400" lvl="2" indent="0">
              <a:buNone/>
            </a:pPr>
            <a:endParaRPr lang="fr-FR" sz="1400" dirty="0"/>
          </a:p>
          <a:p>
            <a:pPr>
              <a:buFont typeface="Courier New" panose="02070309020205020404" pitchFamily="49" charset="0"/>
              <a:buChar char="o"/>
            </a:pPr>
            <a:endParaRPr lang="fr-FR" dirty="0"/>
          </a:p>
          <a:p>
            <a:pPr lvl="1"/>
            <a:endParaRPr lang="fr-FR" dirty="0"/>
          </a:p>
        </p:txBody>
      </p:sp>
      <p:pic>
        <p:nvPicPr>
          <p:cNvPr id="5" name="Image 4">
            <a:extLst>
              <a:ext uri="{FF2B5EF4-FFF2-40B4-BE49-F238E27FC236}">
                <a16:creationId xmlns:a16="http://schemas.microsoft.com/office/drawing/2014/main" id="{FB1A5B2A-FC45-E4F1-62B1-60F0C25EF188}"/>
              </a:ext>
            </a:extLst>
          </p:cNvPr>
          <p:cNvPicPr>
            <a:picLocks noChangeAspect="1"/>
          </p:cNvPicPr>
          <p:nvPr/>
        </p:nvPicPr>
        <p:blipFill>
          <a:blip r:embed="rId2"/>
          <a:stretch>
            <a:fillRect/>
          </a:stretch>
        </p:blipFill>
        <p:spPr>
          <a:xfrm>
            <a:off x="1152586" y="1035699"/>
            <a:ext cx="4943414" cy="5645019"/>
          </a:xfrm>
          <a:prstGeom prst="rect">
            <a:avLst/>
          </a:prstGeom>
        </p:spPr>
      </p:pic>
      <p:sp>
        <p:nvSpPr>
          <p:cNvPr id="6" name="Rectangle 5">
            <a:extLst>
              <a:ext uri="{FF2B5EF4-FFF2-40B4-BE49-F238E27FC236}">
                <a16:creationId xmlns:a16="http://schemas.microsoft.com/office/drawing/2014/main" id="{B6A5884E-9144-C3FA-52D1-FBB6CC92B205}"/>
              </a:ext>
            </a:extLst>
          </p:cNvPr>
          <p:cNvSpPr/>
          <p:nvPr/>
        </p:nvSpPr>
        <p:spPr>
          <a:xfrm>
            <a:off x="1359016" y="1213408"/>
            <a:ext cx="3741490" cy="139556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44765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fontScale="90000"/>
          </a:bodyPr>
          <a:lstStyle/>
          <a:p>
            <a:r>
              <a:rPr lang="fr-FR" sz="3200" dirty="0"/>
              <a:t>Mener une analyse générale des données – </a:t>
            </a:r>
            <a:r>
              <a:rPr lang="fr-FR" sz="2700" dirty="0"/>
              <a:t>découverte du jeu de données</a:t>
            </a:r>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4717279"/>
          </a:xfrm>
        </p:spPr>
        <p:txBody>
          <a:bodyPr>
            <a:normAutofit lnSpcReduction="10000"/>
          </a:bodyPr>
          <a:lstStyle/>
          <a:p>
            <a:pPr algn="l"/>
            <a:r>
              <a:rPr lang="fr-FR" b="0" i="0" dirty="0">
                <a:effectLst/>
                <a:latin typeface="system-ui"/>
              </a:rPr>
              <a:t>Le jeu de données à analyser contient 5 fichiers :</a:t>
            </a:r>
          </a:p>
          <a:p>
            <a:pPr lvl="1">
              <a:buFont typeface="Wingdings" panose="05000000000000000000" pitchFamily="2" charset="2"/>
              <a:buChar char="§"/>
            </a:pPr>
            <a:r>
              <a:rPr lang="fr-FR" b="0" i="0" dirty="0" err="1">
                <a:effectLst/>
                <a:latin typeface="system-ui"/>
              </a:rPr>
              <a:t>EdStatsCountry</a:t>
            </a:r>
            <a:r>
              <a:rPr lang="fr-FR" b="0" i="0" dirty="0">
                <a:effectLst/>
                <a:latin typeface="system-ui"/>
              </a:rPr>
              <a:t> : ce fichier contient la liste des pays, leur zone géographique, le groupe de revenus.</a:t>
            </a:r>
          </a:p>
          <a:p>
            <a:pPr lvl="1">
              <a:buFont typeface="Wingdings" panose="05000000000000000000" pitchFamily="2" charset="2"/>
              <a:buChar char="§"/>
            </a:pPr>
            <a:r>
              <a:rPr lang="fr-FR" b="0" i="0" dirty="0" err="1">
                <a:effectLst/>
                <a:latin typeface="system-ui"/>
              </a:rPr>
              <a:t>EdStatsCountry-Series</a:t>
            </a:r>
            <a:r>
              <a:rPr lang="fr-FR" b="0" i="0" dirty="0">
                <a:effectLst/>
                <a:latin typeface="system-ui"/>
              </a:rPr>
              <a:t> : ce fichier donne des indications par pays sur la source des indicateurs, et le périmètre (exemple pour la France, les chiffres inclus la Guyane, la Guadeloupe,..). Il ne sera pas détaillé dans cette présentation.</a:t>
            </a:r>
          </a:p>
          <a:p>
            <a:pPr lvl="1">
              <a:buFont typeface="Wingdings" panose="05000000000000000000" pitchFamily="2" charset="2"/>
              <a:buChar char="§"/>
            </a:pPr>
            <a:r>
              <a:rPr lang="fr-FR" b="0" i="0" dirty="0" err="1">
                <a:effectLst/>
                <a:latin typeface="system-ui"/>
              </a:rPr>
              <a:t>EdStatsData</a:t>
            </a:r>
            <a:r>
              <a:rPr lang="fr-FR" b="0" i="0" dirty="0">
                <a:effectLst/>
                <a:latin typeface="system-ui"/>
              </a:rPr>
              <a:t> : il s'agit du fichier principal où se trouve les valorisations des indicateurs par pays et par année.</a:t>
            </a:r>
          </a:p>
          <a:p>
            <a:pPr lvl="1">
              <a:buFont typeface="Wingdings" panose="05000000000000000000" pitchFamily="2" charset="2"/>
              <a:buChar char="§"/>
            </a:pPr>
            <a:r>
              <a:rPr lang="fr-FR" b="0" i="0" dirty="0" err="1">
                <a:effectLst/>
                <a:latin typeface="system-ui"/>
              </a:rPr>
              <a:t>EdStatsFootNote</a:t>
            </a:r>
            <a:r>
              <a:rPr lang="fr-FR" b="0" i="0" dirty="0">
                <a:effectLst/>
                <a:latin typeface="system-ui"/>
              </a:rPr>
              <a:t> : ce fichier indique la source des données de chaque indicateur valorisé par pays. A ce stade de l'analyse, son contenu n'est pas utile pour répondre à la problématique. Il ne sera donc pas détaillé dans cette présentation.</a:t>
            </a:r>
          </a:p>
          <a:p>
            <a:pPr lvl="1">
              <a:buFont typeface="Wingdings" panose="05000000000000000000" pitchFamily="2" charset="2"/>
              <a:buChar char="§"/>
            </a:pPr>
            <a:r>
              <a:rPr lang="fr-FR" b="0" i="0" dirty="0" err="1">
                <a:effectLst/>
                <a:latin typeface="system-ui"/>
              </a:rPr>
              <a:t>EdStatsSeries</a:t>
            </a:r>
            <a:r>
              <a:rPr lang="fr-FR" b="0" i="0" dirty="0">
                <a:effectLst/>
                <a:latin typeface="system-ui"/>
              </a:rPr>
              <a:t> : ce fichier contient la liste exhaustive de tous les indicateurs avec leur description.</a:t>
            </a:r>
          </a:p>
          <a:p>
            <a:endParaRPr lang="fr-FR" dirty="0"/>
          </a:p>
        </p:txBody>
      </p:sp>
    </p:spTree>
    <p:extLst>
      <p:ext uri="{BB962C8B-B14F-4D97-AF65-F5344CB8AC3E}">
        <p14:creationId xmlns:p14="http://schemas.microsoft.com/office/powerpoint/2010/main" val="2793578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fontScale="90000"/>
          </a:bodyPr>
          <a:lstStyle/>
          <a:p>
            <a:r>
              <a:rPr lang="fr-FR" sz="3200" dirty="0"/>
              <a:t>Analyser le jeu de données – évaluation finale – Europe (hors UE)</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7506862" y="1124126"/>
            <a:ext cx="4383833" cy="5052837"/>
          </a:xfrm>
        </p:spPr>
        <p:txBody>
          <a:bodyPr>
            <a:normAutofit/>
          </a:bodyPr>
          <a:lstStyle/>
          <a:p>
            <a:r>
              <a:rPr lang="fr-FR" sz="2400" dirty="0"/>
              <a:t>Le score total de la France est de 38.</a:t>
            </a:r>
          </a:p>
          <a:p>
            <a:r>
              <a:rPr lang="fr-FR" sz="2400" dirty="0"/>
              <a:t>La Russie à un score de 38, mais le pays est sous-embargo, donc investissement impossible.</a:t>
            </a:r>
          </a:p>
          <a:p>
            <a:r>
              <a:rPr lang="fr-FR" sz="2400" dirty="0" err="1"/>
              <a:t>L’islande</a:t>
            </a:r>
            <a:r>
              <a:rPr lang="fr-FR" sz="2400" dirty="0"/>
              <a:t> est écartée car le nombre d’habitants est trop faible, ce qui donne une base de clientèle trop faible</a:t>
            </a:r>
          </a:p>
          <a:p>
            <a:r>
              <a:rPr lang="fr-FR" sz="2400" dirty="0"/>
              <a:t>La zone géographique des 3 pays sélectionnés est proche de la France </a:t>
            </a:r>
            <a:r>
              <a:rPr lang="fr-FR" sz="2400" dirty="0">
                <a:sym typeface="Wingdings" panose="05000000000000000000" pitchFamily="2" charset="2"/>
              </a:rPr>
              <a:t> c’est un avantage</a:t>
            </a:r>
          </a:p>
          <a:p>
            <a:r>
              <a:rPr lang="fr-FR" sz="2400" dirty="0">
                <a:sym typeface="Wingdings" panose="05000000000000000000" pitchFamily="2" charset="2"/>
              </a:rPr>
              <a:t>3 pays sélectionnés</a:t>
            </a:r>
            <a:endParaRPr lang="fr-FR" sz="2400" dirty="0"/>
          </a:p>
          <a:p>
            <a:endParaRPr lang="en-US" sz="1500" dirty="0"/>
          </a:p>
          <a:p>
            <a:pPr marL="914400" lvl="2" indent="0">
              <a:buNone/>
            </a:pPr>
            <a:endParaRPr lang="fr-FR" sz="1400" dirty="0"/>
          </a:p>
          <a:p>
            <a:pPr>
              <a:buFont typeface="Courier New" panose="02070309020205020404" pitchFamily="49" charset="0"/>
              <a:buChar char="o"/>
            </a:pPr>
            <a:endParaRPr lang="fr-FR" dirty="0"/>
          </a:p>
          <a:p>
            <a:pPr lvl="1"/>
            <a:endParaRPr lang="fr-FR" dirty="0"/>
          </a:p>
        </p:txBody>
      </p:sp>
      <p:pic>
        <p:nvPicPr>
          <p:cNvPr id="7" name="Image 6">
            <a:extLst>
              <a:ext uri="{FF2B5EF4-FFF2-40B4-BE49-F238E27FC236}">
                <a16:creationId xmlns:a16="http://schemas.microsoft.com/office/drawing/2014/main" id="{C3E8ED26-992A-0012-CD71-C43E19220DBC}"/>
              </a:ext>
            </a:extLst>
          </p:cNvPr>
          <p:cNvPicPr>
            <a:picLocks noChangeAspect="1"/>
          </p:cNvPicPr>
          <p:nvPr/>
        </p:nvPicPr>
        <p:blipFill>
          <a:blip r:embed="rId2"/>
          <a:stretch>
            <a:fillRect/>
          </a:stretch>
        </p:blipFill>
        <p:spPr>
          <a:xfrm>
            <a:off x="209026" y="1353498"/>
            <a:ext cx="7103802" cy="4823465"/>
          </a:xfrm>
          <a:prstGeom prst="rect">
            <a:avLst/>
          </a:prstGeom>
        </p:spPr>
      </p:pic>
      <p:sp>
        <p:nvSpPr>
          <p:cNvPr id="6" name="Rectangle 5">
            <a:extLst>
              <a:ext uri="{FF2B5EF4-FFF2-40B4-BE49-F238E27FC236}">
                <a16:creationId xmlns:a16="http://schemas.microsoft.com/office/drawing/2014/main" id="{B6A5884E-9144-C3FA-52D1-FBB6CC92B205}"/>
              </a:ext>
            </a:extLst>
          </p:cNvPr>
          <p:cNvSpPr/>
          <p:nvPr/>
        </p:nvSpPr>
        <p:spPr>
          <a:xfrm>
            <a:off x="419451" y="1619075"/>
            <a:ext cx="5676550" cy="72145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05556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9EAF3AB5-6DF1-ECB2-AB07-8C124C27FDAF}"/>
              </a:ext>
            </a:extLst>
          </p:cNvPr>
          <p:cNvPicPr>
            <a:picLocks noChangeAspect="1"/>
          </p:cNvPicPr>
          <p:nvPr/>
        </p:nvPicPr>
        <p:blipFill>
          <a:blip r:embed="rId2"/>
          <a:stretch>
            <a:fillRect/>
          </a:stretch>
        </p:blipFill>
        <p:spPr>
          <a:xfrm>
            <a:off x="160205" y="1276525"/>
            <a:ext cx="7391400" cy="3962400"/>
          </a:xfrm>
          <a:prstGeom prst="rect">
            <a:avLst/>
          </a:prstGeom>
        </p:spPr>
      </p:pic>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Analyser le jeu de données – évaluation finale – Asie du Sud</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7506862" y="1124126"/>
            <a:ext cx="4383833" cy="5052837"/>
          </a:xfrm>
        </p:spPr>
        <p:txBody>
          <a:bodyPr>
            <a:normAutofit/>
          </a:bodyPr>
          <a:lstStyle/>
          <a:p>
            <a:r>
              <a:rPr lang="fr-FR" sz="2400" dirty="0"/>
              <a:t>Tous ces pays sont nettement en-dessous de la note de la France (38)</a:t>
            </a:r>
          </a:p>
          <a:p>
            <a:r>
              <a:rPr lang="fr-FR" sz="2400" dirty="0"/>
              <a:t>L’accès internet est beaucoup trop faible</a:t>
            </a:r>
          </a:p>
          <a:p>
            <a:r>
              <a:rPr lang="fr-FR" sz="2400" dirty="0"/>
              <a:t>Aucun pays sélectionné dans cette région</a:t>
            </a:r>
          </a:p>
          <a:p>
            <a:endParaRPr lang="en-US" sz="1500" dirty="0"/>
          </a:p>
          <a:p>
            <a:pPr marL="914400" lvl="2" indent="0">
              <a:buNone/>
            </a:pPr>
            <a:endParaRPr lang="fr-FR" sz="1400" dirty="0"/>
          </a:p>
          <a:p>
            <a:pPr>
              <a:buFont typeface="Courier New" panose="02070309020205020404" pitchFamily="49" charset="0"/>
              <a:buChar char="o"/>
            </a:pPr>
            <a:endParaRPr lang="fr-FR" dirty="0"/>
          </a:p>
          <a:p>
            <a:pPr lvl="1"/>
            <a:endParaRPr lang="fr-FR" dirty="0"/>
          </a:p>
        </p:txBody>
      </p:sp>
    </p:spTree>
    <p:extLst>
      <p:ext uri="{BB962C8B-B14F-4D97-AF65-F5344CB8AC3E}">
        <p14:creationId xmlns:p14="http://schemas.microsoft.com/office/powerpoint/2010/main" val="17485388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7727B533-92B9-94B1-EB16-0466CC4F0570}"/>
              </a:ext>
            </a:extLst>
          </p:cNvPr>
          <p:cNvPicPr>
            <a:picLocks noChangeAspect="1"/>
          </p:cNvPicPr>
          <p:nvPr/>
        </p:nvPicPr>
        <p:blipFill>
          <a:blip r:embed="rId2"/>
          <a:stretch>
            <a:fillRect/>
          </a:stretch>
        </p:blipFill>
        <p:spPr>
          <a:xfrm>
            <a:off x="528283" y="1124126"/>
            <a:ext cx="6978579" cy="5293248"/>
          </a:xfrm>
          <a:prstGeom prst="rect">
            <a:avLst/>
          </a:prstGeom>
        </p:spPr>
      </p:pic>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fontScale="90000"/>
          </a:bodyPr>
          <a:lstStyle/>
          <a:p>
            <a:r>
              <a:rPr lang="fr-FR" sz="3200" dirty="0"/>
              <a:t>Analyser le jeu de données – évaluation finale – Middle East &amp; North </a:t>
            </a:r>
            <a:r>
              <a:rPr lang="fr-FR" sz="3200" dirty="0" err="1"/>
              <a:t>Africa</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7506862" y="1124126"/>
            <a:ext cx="4383833" cy="5052837"/>
          </a:xfrm>
        </p:spPr>
        <p:txBody>
          <a:bodyPr>
            <a:normAutofit/>
          </a:bodyPr>
          <a:lstStyle/>
          <a:p>
            <a:r>
              <a:rPr lang="fr-FR" sz="2400" dirty="0"/>
              <a:t>Le score total de la France est de 38.</a:t>
            </a:r>
          </a:p>
          <a:p>
            <a:r>
              <a:rPr lang="fr-FR" sz="2400" dirty="0"/>
              <a:t>Lebanon a un score supérieur à la France, mais le PIB par habitant est beaucoup trop faible</a:t>
            </a:r>
          </a:p>
          <a:p>
            <a:r>
              <a:rPr lang="fr-FR" sz="2400" dirty="0"/>
              <a:t>Le Qatar, le </a:t>
            </a:r>
            <a:r>
              <a:rPr lang="fr-FR" sz="2400" dirty="0" err="1"/>
              <a:t>Koweit</a:t>
            </a:r>
            <a:r>
              <a:rPr lang="fr-FR" sz="2400" dirty="0"/>
              <a:t>, UAE, et </a:t>
            </a:r>
            <a:r>
              <a:rPr lang="fr-FR" sz="2400" dirty="0" err="1"/>
              <a:t>Bahrain</a:t>
            </a:r>
            <a:r>
              <a:rPr lang="fr-FR" sz="2400" dirty="0"/>
              <a:t> sont dans la même zone géographique </a:t>
            </a:r>
            <a:r>
              <a:rPr lang="fr-FR" sz="2400" dirty="0">
                <a:sym typeface="Wingdings" panose="05000000000000000000" pitchFamily="2" charset="2"/>
              </a:rPr>
              <a:t> avantage</a:t>
            </a:r>
          </a:p>
          <a:p>
            <a:r>
              <a:rPr lang="fr-FR" sz="2400" dirty="0">
                <a:sym typeface="Wingdings" panose="05000000000000000000" pitchFamily="2" charset="2"/>
              </a:rPr>
              <a:t>4 pays sélectionnés</a:t>
            </a:r>
            <a:endParaRPr lang="fr-FR" sz="2400" dirty="0"/>
          </a:p>
          <a:p>
            <a:endParaRPr lang="en-US" sz="1500" dirty="0"/>
          </a:p>
          <a:p>
            <a:pPr marL="914400" lvl="2" indent="0">
              <a:buNone/>
            </a:pPr>
            <a:endParaRPr lang="fr-FR" sz="1400" dirty="0"/>
          </a:p>
          <a:p>
            <a:pPr>
              <a:buFont typeface="Courier New" panose="02070309020205020404" pitchFamily="49" charset="0"/>
              <a:buChar char="o"/>
            </a:pPr>
            <a:endParaRPr lang="fr-FR" dirty="0"/>
          </a:p>
          <a:p>
            <a:pPr lvl="1"/>
            <a:endParaRPr lang="fr-FR" dirty="0"/>
          </a:p>
        </p:txBody>
      </p:sp>
      <p:sp>
        <p:nvSpPr>
          <p:cNvPr id="6" name="Rectangle 5">
            <a:extLst>
              <a:ext uri="{FF2B5EF4-FFF2-40B4-BE49-F238E27FC236}">
                <a16:creationId xmlns:a16="http://schemas.microsoft.com/office/drawing/2014/main" id="{B6A5884E-9144-C3FA-52D1-FBB6CC92B205}"/>
              </a:ext>
            </a:extLst>
          </p:cNvPr>
          <p:cNvSpPr/>
          <p:nvPr/>
        </p:nvSpPr>
        <p:spPr>
          <a:xfrm>
            <a:off x="419451" y="1392573"/>
            <a:ext cx="5905848" cy="67950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93607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65E866F8-0D42-114A-5709-07588BCB8761}"/>
              </a:ext>
            </a:extLst>
          </p:cNvPr>
          <p:cNvPicPr>
            <a:picLocks noChangeAspect="1"/>
          </p:cNvPicPr>
          <p:nvPr/>
        </p:nvPicPr>
        <p:blipFill>
          <a:blip r:embed="rId2"/>
          <a:stretch>
            <a:fillRect/>
          </a:stretch>
        </p:blipFill>
        <p:spPr>
          <a:xfrm>
            <a:off x="1017776" y="1063959"/>
            <a:ext cx="5735361" cy="5550760"/>
          </a:xfrm>
          <a:prstGeom prst="rect">
            <a:avLst/>
          </a:prstGeom>
        </p:spPr>
      </p:pic>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fontScale="90000"/>
          </a:bodyPr>
          <a:lstStyle/>
          <a:p>
            <a:r>
              <a:rPr lang="fr-FR" sz="3200" dirty="0"/>
              <a:t>Analyser le jeu de données – évaluation finale – </a:t>
            </a:r>
            <a:r>
              <a:rPr lang="fr-FR" sz="3200" dirty="0" err="1"/>
              <a:t>Sub-Saharan</a:t>
            </a:r>
            <a:r>
              <a:rPr lang="fr-FR" sz="3200" dirty="0"/>
              <a:t> </a:t>
            </a:r>
            <a:r>
              <a:rPr lang="fr-FR" sz="3200" dirty="0" err="1"/>
              <a:t>Africa</a:t>
            </a:r>
            <a:endParaRPr lang="fr-FR" sz="2700" dirty="0"/>
          </a:p>
        </p:txBody>
      </p:sp>
      <p:sp>
        <p:nvSpPr>
          <p:cNvPr id="10" name="Espace réservé du contenu 2">
            <a:extLst>
              <a:ext uri="{FF2B5EF4-FFF2-40B4-BE49-F238E27FC236}">
                <a16:creationId xmlns:a16="http://schemas.microsoft.com/office/drawing/2014/main" id="{8AF6C5E4-85F8-A864-4A76-B7A8B5239502}"/>
              </a:ext>
            </a:extLst>
          </p:cNvPr>
          <p:cNvSpPr txBox="1">
            <a:spLocks/>
          </p:cNvSpPr>
          <p:nvPr/>
        </p:nvSpPr>
        <p:spPr>
          <a:xfrm>
            <a:off x="7506862" y="1124126"/>
            <a:ext cx="4383833" cy="50528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dirty="0"/>
              <a:t>Tous ces pays sont nettement en-dessous de la note de la France (38)</a:t>
            </a:r>
          </a:p>
          <a:p>
            <a:r>
              <a:rPr lang="fr-FR" sz="2400" dirty="0"/>
              <a:t>L’accès internet est beaucoup trop faible</a:t>
            </a:r>
          </a:p>
          <a:p>
            <a:r>
              <a:rPr lang="fr-FR" sz="2400" dirty="0"/>
              <a:t>Aucun pays sélectionné dans cette région</a:t>
            </a:r>
          </a:p>
          <a:p>
            <a:endParaRPr lang="en-US" sz="1500" dirty="0"/>
          </a:p>
          <a:p>
            <a:pPr marL="914400" lvl="2" indent="0">
              <a:buFont typeface="Arial" panose="020B0604020202020204" pitchFamily="34" charset="0"/>
              <a:buNone/>
            </a:pPr>
            <a:endParaRPr lang="fr-FR" sz="1400" dirty="0"/>
          </a:p>
          <a:p>
            <a:pPr>
              <a:buFont typeface="Courier New" panose="02070309020205020404" pitchFamily="49" charset="0"/>
              <a:buChar char="o"/>
            </a:pPr>
            <a:endParaRPr lang="fr-FR" dirty="0"/>
          </a:p>
          <a:p>
            <a:pPr lvl="1"/>
            <a:endParaRPr lang="fr-FR" dirty="0"/>
          </a:p>
        </p:txBody>
      </p:sp>
    </p:spTree>
    <p:extLst>
      <p:ext uri="{BB962C8B-B14F-4D97-AF65-F5344CB8AC3E}">
        <p14:creationId xmlns:p14="http://schemas.microsoft.com/office/powerpoint/2010/main" val="31578719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4B571F15-D5CD-F0F6-19A8-9ED8ED695E7A}"/>
              </a:ext>
            </a:extLst>
          </p:cNvPr>
          <p:cNvPicPr>
            <a:picLocks noChangeAspect="1"/>
          </p:cNvPicPr>
          <p:nvPr/>
        </p:nvPicPr>
        <p:blipFill>
          <a:blip r:embed="rId2"/>
          <a:stretch>
            <a:fillRect/>
          </a:stretch>
        </p:blipFill>
        <p:spPr>
          <a:xfrm>
            <a:off x="585914" y="1035835"/>
            <a:ext cx="6690691" cy="5700525"/>
          </a:xfrm>
          <a:prstGeom prst="rect">
            <a:avLst/>
          </a:prstGeom>
        </p:spPr>
      </p:pic>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fontScale="90000"/>
          </a:bodyPr>
          <a:lstStyle/>
          <a:p>
            <a:r>
              <a:rPr lang="fr-FR" sz="3200" dirty="0"/>
              <a:t>Analyser le jeu de données – évaluation finale – </a:t>
            </a:r>
            <a:r>
              <a:rPr lang="fr-FR" sz="2200" dirty="0"/>
              <a:t>Latin America &amp; Caribbean</a:t>
            </a:r>
          </a:p>
        </p:txBody>
      </p:sp>
      <p:sp>
        <p:nvSpPr>
          <p:cNvPr id="10" name="Espace réservé du contenu 2">
            <a:extLst>
              <a:ext uri="{FF2B5EF4-FFF2-40B4-BE49-F238E27FC236}">
                <a16:creationId xmlns:a16="http://schemas.microsoft.com/office/drawing/2014/main" id="{129A46B4-F170-66AA-8BFE-55B48730FE07}"/>
              </a:ext>
            </a:extLst>
          </p:cNvPr>
          <p:cNvSpPr txBox="1">
            <a:spLocks/>
          </p:cNvSpPr>
          <p:nvPr/>
        </p:nvSpPr>
        <p:spPr>
          <a:xfrm>
            <a:off x="7506862" y="1124126"/>
            <a:ext cx="4383833" cy="50528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dirty="0"/>
              <a:t>Tous ces pays sont nettement en-dessous de la note de la France (38)</a:t>
            </a:r>
          </a:p>
          <a:p>
            <a:r>
              <a:rPr lang="fr-FR" sz="2400" dirty="0"/>
              <a:t>Aucun pays sélectionné dans cette région</a:t>
            </a:r>
          </a:p>
          <a:p>
            <a:endParaRPr lang="en-US" sz="1500" dirty="0"/>
          </a:p>
          <a:p>
            <a:pPr marL="914400" lvl="2" indent="0">
              <a:buFont typeface="Arial" panose="020B0604020202020204" pitchFamily="34" charset="0"/>
              <a:buNone/>
            </a:pPr>
            <a:endParaRPr lang="fr-FR" sz="1400" dirty="0"/>
          </a:p>
          <a:p>
            <a:pPr>
              <a:buFont typeface="Courier New" panose="02070309020205020404" pitchFamily="49" charset="0"/>
              <a:buChar char="o"/>
            </a:pPr>
            <a:endParaRPr lang="fr-FR" dirty="0"/>
          </a:p>
          <a:p>
            <a:pPr lvl="1"/>
            <a:endParaRPr lang="fr-FR" dirty="0"/>
          </a:p>
        </p:txBody>
      </p:sp>
    </p:spTree>
    <p:extLst>
      <p:ext uri="{BB962C8B-B14F-4D97-AF65-F5344CB8AC3E}">
        <p14:creationId xmlns:p14="http://schemas.microsoft.com/office/powerpoint/2010/main" val="27112870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9D7880BA-7181-DCD3-3E2D-A027ED80C046}"/>
              </a:ext>
            </a:extLst>
          </p:cNvPr>
          <p:cNvPicPr>
            <a:picLocks noChangeAspect="1"/>
          </p:cNvPicPr>
          <p:nvPr/>
        </p:nvPicPr>
        <p:blipFill>
          <a:blip r:embed="rId2"/>
          <a:stretch>
            <a:fillRect/>
          </a:stretch>
        </p:blipFill>
        <p:spPr>
          <a:xfrm>
            <a:off x="729143" y="998290"/>
            <a:ext cx="6657313" cy="5779250"/>
          </a:xfrm>
          <a:prstGeom prst="rect">
            <a:avLst/>
          </a:prstGeom>
        </p:spPr>
      </p:pic>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fontScale="90000"/>
          </a:bodyPr>
          <a:lstStyle/>
          <a:p>
            <a:r>
              <a:rPr lang="fr-FR" sz="3200" dirty="0"/>
              <a:t>Analyser le jeu de données – évaluation finale – East Asia &amp; Pacific</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7506862" y="1124126"/>
            <a:ext cx="4383833" cy="5052837"/>
          </a:xfrm>
        </p:spPr>
        <p:txBody>
          <a:bodyPr>
            <a:normAutofit fontScale="92500" lnSpcReduction="20000"/>
          </a:bodyPr>
          <a:lstStyle/>
          <a:p>
            <a:r>
              <a:rPr lang="fr-FR" sz="2400" dirty="0"/>
              <a:t>Le score total de la France est de 38.</a:t>
            </a:r>
          </a:p>
          <a:p>
            <a:r>
              <a:rPr lang="fr-FR" sz="2400" dirty="0"/>
              <a:t>Le Japon et la Corée du Sud sont dans la même zone géographique </a:t>
            </a:r>
            <a:r>
              <a:rPr lang="fr-FR" sz="2400" dirty="0">
                <a:sym typeface="Wingdings" panose="05000000000000000000" pitchFamily="2" charset="2"/>
              </a:rPr>
              <a:t> avantage</a:t>
            </a:r>
          </a:p>
          <a:p>
            <a:r>
              <a:rPr lang="fr-FR" sz="2400" dirty="0"/>
              <a:t>L’Australie et la Nouvelle Zélande sont dans la même zone géographique </a:t>
            </a:r>
            <a:r>
              <a:rPr lang="fr-FR" sz="2400" dirty="0">
                <a:sym typeface="Wingdings" panose="05000000000000000000" pitchFamily="2" charset="2"/>
              </a:rPr>
              <a:t> avantage</a:t>
            </a:r>
          </a:p>
          <a:p>
            <a:r>
              <a:rPr lang="fr-FR" sz="2400" dirty="0"/>
              <a:t>Macao est écartée car le nombre d’habitants est trop faible, ce qui donne une base de clientèle trop faible. Et ce pays est isolé des autres pays sélectionnés dans cette région.</a:t>
            </a:r>
            <a:endParaRPr lang="fr-FR" sz="2400" dirty="0">
              <a:sym typeface="Wingdings" panose="05000000000000000000" pitchFamily="2" charset="2"/>
            </a:endParaRPr>
          </a:p>
          <a:p>
            <a:r>
              <a:rPr lang="fr-FR" sz="2400" dirty="0">
                <a:sym typeface="Wingdings" panose="05000000000000000000" pitchFamily="2" charset="2"/>
              </a:rPr>
              <a:t>4 pays sélectionnés : Japon, Australie, Corée du Sud, Nouvelle Zélande</a:t>
            </a:r>
            <a:endParaRPr lang="fr-FR" sz="2400" dirty="0"/>
          </a:p>
          <a:p>
            <a:endParaRPr lang="en-US" sz="1500" dirty="0"/>
          </a:p>
          <a:p>
            <a:pPr marL="914400" lvl="2" indent="0">
              <a:buNone/>
            </a:pPr>
            <a:endParaRPr lang="fr-FR" sz="1400" dirty="0"/>
          </a:p>
          <a:p>
            <a:pPr>
              <a:buFont typeface="Courier New" panose="02070309020205020404" pitchFamily="49" charset="0"/>
              <a:buChar char="o"/>
            </a:pPr>
            <a:endParaRPr lang="fr-FR" dirty="0"/>
          </a:p>
          <a:p>
            <a:pPr lvl="1"/>
            <a:endParaRPr lang="fr-FR" dirty="0"/>
          </a:p>
        </p:txBody>
      </p:sp>
      <p:sp>
        <p:nvSpPr>
          <p:cNvPr id="6" name="Rectangle 5">
            <a:extLst>
              <a:ext uri="{FF2B5EF4-FFF2-40B4-BE49-F238E27FC236}">
                <a16:creationId xmlns:a16="http://schemas.microsoft.com/office/drawing/2014/main" id="{B6A5884E-9144-C3FA-52D1-FBB6CC92B205}"/>
              </a:ext>
            </a:extLst>
          </p:cNvPr>
          <p:cNvSpPr/>
          <p:nvPr/>
        </p:nvSpPr>
        <p:spPr>
          <a:xfrm>
            <a:off x="419451" y="1233182"/>
            <a:ext cx="5905848" cy="8388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341228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Analyser le jeu de données – évaluation finale – North America</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7506862" y="1124126"/>
            <a:ext cx="4383833" cy="5052837"/>
          </a:xfrm>
        </p:spPr>
        <p:txBody>
          <a:bodyPr>
            <a:normAutofit/>
          </a:bodyPr>
          <a:lstStyle/>
          <a:p>
            <a:r>
              <a:rPr lang="fr-FR" sz="2400" dirty="0"/>
              <a:t>Le score total de la France est de 38.</a:t>
            </a:r>
          </a:p>
          <a:p>
            <a:r>
              <a:rPr lang="fr-FR" sz="2400" dirty="0"/>
              <a:t>Les 2 pays sont </a:t>
            </a:r>
            <a:r>
              <a:rPr lang="fr-FR" sz="2400" dirty="0" err="1"/>
              <a:t>séelctionnés</a:t>
            </a:r>
            <a:endParaRPr lang="fr-FR" sz="2400" dirty="0"/>
          </a:p>
          <a:p>
            <a:endParaRPr lang="en-US" sz="1500" dirty="0"/>
          </a:p>
          <a:p>
            <a:pPr marL="914400" lvl="2" indent="0">
              <a:buNone/>
            </a:pPr>
            <a:endParaRPr lang="fr-FR" sz="1400" dirty="0"/>
          </a:p>
          <a:p>
            <a:pPr>
              <a:buFont typeface="Courier New" panose="02070309020205020404" pitchFamily="49" charset="0"/>
              <a:buChar char="o"/>
            </a:pPr>
            <a:endParaRPr lang="fr-FR" dirty="0"/>
          </a:p>
          <a:p>
            <a:pPr lvl="1"/>
            <a:endParaRPr lang="fr-FR" dirty="0"/>
          </a:p>
        </p:txBody>
      </p:sp>
      <p:pic>
        <p:nvPicPr>
          <p:cNvPr id="5" name="Image 4">
            <a:extLst>
              <a:ext uri="{FF2B5EF4-FFF2-40B4-BE49-F238E27FC236}">
                <a16:creationId xmlns:a16="http://schemas.microsoft.com/office/drawing/2014/main" id="{62A785D3-8DE9-EF32-FD95-C10F2ED3AA28}"/>
              </a:ext>
            </a:extLst>
          </p:cNvPr>
          <p:cNvPicPr>
            <a:picLocks noChangeAspect="1"/>
          </p:cNvPicPr>
          <p:nvPr/>
        </p:nvPicPr>
        <p:blipFill>
          <a:blip r:embed="rId2"/>
          <a:stretch>
            <a:fillRect/>
          </a:stretch>
        </p:blipFill>
        <p:spPr>
          <a:xfrm>
            <a:off x="526366" y="1568741"/>
            <a:ext cx="6667018" cy="2906786"/>
          </a:xfrm>
          <a:prstGeom prst="rect">
            <a:avLst/>
          </a:prstGeom>
        </p:spPr>
      </p:pic>
    </p:spTree>
    <p:extLst>
      <p:ext uri="{BB962C8B-B14F-4D97-AF65-F5344CB8AC3E}">
        <p14:creationId xmlns:p14="http://schemas.microsoft.com/office/powerpoint/2010/main" val="6553609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Analyser le jeu de données – évaluation finale – Central Asia</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7506862" y="1518407"/>
            <a:ext cx="4383833" cy="4658556"/>
          </a:xfrm>
        </p:spPr>
        <p:txBody>
          <a:bodyPr>
            <a:normAutofit/>
          </a:bodyPr>
          <a:lstStyle/>
          <a:p>
            <a:r>
              <a:rPr lang="fr-FR" sz="2400" dirty="0"/>
              <a:t>Tous ces pays sont nettement en-dessous de la note de la France (38)</a:t>
            </a:r>
          </a:p>
          <a:p>
            <a:endParaRPr lang="en-US" sz="1500" dirty="0"/>
          </a:p>
          <a:p>
            <a:pPr marL="914400" lvl="2" indent="0">
              <a:buNone/>
            </a:pPr>
            <a:endParaRPr lang="fr-FR" sz="1400" dirty="0"/>
          </a:p>
          <a:p>
            <a:pPr>
              <a:buFont typeface="Courier New" panose="02070309020205020404" pitchFamily="49" charset="0"/>
              <a:buChar char="o"/>
            </a:pPr>
            <a:endParaRPr lang="fr-FR" dirty="0"/>
          </a:p>
          <a:p>
            <a:pPr lvl="1"/>
            <a:endParaRPr lang="fr-FR" dirty="0"/>
          </a:p>
        </p:txBody>
      </p:sp>
      <p:pic>
        <p:nvPicPr>
          <p:cNvPr id="6" name="Image 5">
            <a:extLst>
              <a:ext uri="{FF2B5EF4-FFF2-40B4-BE49-F238E27FC236}">
                <a16:creationId xmlns:a16="http://schemas.microsoft.com/office/drawing/2014/main" id="{D256D6AB-FC29-A650-5EB5-690D51DA98AE}"/>
              </a:ext>
            </a:extLst>
          </p:cNvPr>
          <p:cNvPicPr>
            <a:picLocks noChangeAspect="1"/>
          </p:cNvPicPr>
          <p:nvPr/>
        </p:nvPicPr>
        <p:blipFill>
          <a:blip r:embed="rId2"/>
          <a:stretch>
            <a:fillRect/>
          </a:stretch>
        </p:blipFill>
        <p:spPr>
          <a:xfrm>
            <a:off x="461840" y="1623527"/>
            <a:ext cx="7045022" cy="4273070"/>
          </a:xfrm>
          <a:prstGeom prst="rect">
            <a:avLst/>
          </a:prstGeom>
        </p:spPr>
      </p:pic>
    </p:spTree>
    <p:extLst>
      <p:ext uri="{BB962C8B-B14F-4D97-AF65-F5344CB8AC3E}">
        <p14:creationId xmlns:p14="http://schemas.microsoft.com/office/powerpoint/2010/main" val="22051383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fontScale="90000"/>
          </a:bodyPr>
          <a:lstStyle/>
          <a:p>
            <a:r>
              <a:rPr lang="fr-FR" sz="3200" dirty="0"/>
              <a:t>Analyser le jeu de données – évaluation finale – Pays sélectionnés</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486562" y="1518407"/>
            <a:ext cx="11404134" cy="4658556"/>
          </a:xfrm>
        </p:spPr>
        <p:txBody>
          <a:bodyPr>
            <a:normAutofit/>
          </a:bodyPr>
          <a:lstStyle/>
          <a:p>
            <a:r>
              <a:rPr lang="fr-FR" sz="2400" dirty="0" err="1"/>
              <a:t>European</a:t>
            </a:r>
            <a:r>
              <a:rPr lang="fr-FR" sz="2400" dirty="0"/>
              <a:t> Union : Luxembourg, Danemark, Pays-Bas, Allemagne, Autriche, Suède, Belgique, </a:t>
            </a:r>
            <a:r>
              <a:rPr lang="fr-FR" sz="2400" dirty="0" err="1"/>
              <a:t>Finalande</a:t>
            </a:r>
            <a:endParaRPr lang="fr-FR" sz="2400" dirty="0"/>
          </a:p>
          <a:p>
            <a:r>
              <a:rPr lang="fr-FR" sz="2400" dirty="0" err="1"/>
              <a:t>European</a:t>
            </a:r>
            <a:r>
              <a:rPr lang="fr-FR" sz="2400" dirty="0"/>
              <a:t> (hors UE) : Norvège, Suisse, Royaume-Uni</a:t>
            </a:r>
          </a:p>
          <a:p>
            <a:r>
              <a:rPr lang="fr-FR" sz="2400" dirty="0"/>
              <a:t>North America : USA, Canada</a:t>
            </a:r>
          </a:p>
          <a:p>
            <a:r>
              <a:rPr lang="fr-FR" sz="2400" dirty="0"/>
              <a:t>East Asia &amp; Pacific : Japon, Australie, Corée du Sud, Nouvelle Zélande</a:t>
            </a:r>
          </a:p>
          <a:p>
            <a:r>
              <a:rPr lang="fr-FR" sz="2400" dirty="0"/>
              <a:t>Middle East &amp; North : Le Qatar, le </a:t>
            </a:r>
            <a:r>
              <a:rPr lang="fr-FR" sz="2400" dirty="0" err="1"/>
              <a:t>Koweit</a:t>
            </a:r>
            <a:r>
              <a:rPr lang="fr-FR" sz="2400" dirty="0"/>
              <a:t>, UAE, et </a:t>
            </a:r>
            <a:r>
              <a:rPr lang="fr-FR" sz="2400" dirty="0" err="1"/>
              <a:t>Bahrain</a:t>
            </a:r>
            <a:endParaRPr lang="fr-FR" sz="2400" dirty="0"/>
          </a:p>
          <a:p>
            <a:endParaRPr lang="fr-FR" sz="2400" dirty="0"/>
          </a:p>
          <a:p>
            <a:endParaRPr lang="fr-FR" sz="2400" dirty="0"/>
          </a:p>
          <a:p>
            <a:endParaRPr lang="en-US" sz="1500" dirty="0"/>
          </a:p>
          <a:p>
            <a:pPr marL="914400" lvl="2" indent="0">
              <a:buNone/>
            </a:pPr>
            <a:endParaRPr lang="fr-FR" sz="1400" dirty="0"/>
          </a:p>
          <a:p>
            <a:pPr>
              <a:buFont typeface="Courier New" panose="02070309020205020404" pitchFamily="49" charset="0"/>
              <a:buChar char="o"/>
            </a:pPr>
            <a:endParaRPr lang="fr-FR" dirty="0"/>
          </a:p>
          <a:p>
            <a:pPr lvl="1"/>
            <a:endParaRPr lang="fr-FR" dirty="0"/>
          </a:p>
        </p:txBody>
      </p:sp>
    </p:spTree>
    <p:extLst>
      <p:ext uri="{BB962C8B-B14F-4D97-AF65-F5344CB8AC3E}">
        <p14:creationId xmlns:p14="http://schemas.microsoft.com/office/powerpoint/2010/main" val="23812538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FFD568-1351-A7FC-B4DA-A030EB9EBC77}"/>
              </a:ext>
            </a:extLst>
          </p:cNvPr>
          <p:cNvSpPr>
            <a:spLocks noGrp="1"/>
          </p:cNvSpPr>
          <p:nvPr>
            <p:ph type="title"/>
          </p:nvPr>
        </p:nvSpPr>
        <p:spPr>
          <a:xfrm>
            <a:off x="655682" y="1535185"/>
            <a:ext cx="10515600" cy="1718607"/>
          </a:xfrm>
        </p:spPr>
        <p:txBody>
          <a:bodyPr/>
          <a:lstStyle/>
          <a:p>
            <a:pPr algn="ctr"/>
            <a:r>
              <a:rPr lang="fr-FR" dirty="0"/>
              <a:t>Annexe</a:t>
            </a:r>
          </a:p>
        </p:txBody>
      </p:sp>
    </p:spTree>
    <p:extLst>
      <p:ext uri="{BB962C8B-B14F-4D97-AF65-F5344CB8AC3E}">
        <p14:creationId xmlns:p14="http://schemas.microsoft.com/office/powerpoint/2010/main" val="253105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Mener une analyse générale des données – </a:t>
            </a:r>
            <a:r>
              <a:rPr lang="fr-FR" sz="2700" dirty="0"/>
              <a:t>fichier « countries »</a:t>
            </a:r>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5100507"/>
          </a:xfrm>
        </p:spPr>
        <p:txBody>
          <a:bodyPr>
            <a:normAutofit lnSpcReduction="10000"/>
          </a:bodyPr>
          <a:lstStyle/>
          <a:p>
            <a:r>
              <a:rPr lang="fr-FR" sz="2400" dirty="0"/>
              <a:t>Description</a:t>
            </a:r>
          </a:p>
          <a:p>
            <a:pPr lvl="1"/>
            <a:r>
              <a:rPr lang="fr-FR" sz="1400" dirty="0"/>
              <a:t>Nombre de lignes : 241 – chaque ligne correspond à un pays</a:t>
            </a:r>
          </a:p>
          <a:p>
            <a:pPr lvl="1"/>
            <a:r>
              <a:rPr lang="fr-FR" sz="1400" dirty="0"/>
              <a:t>Nombre de colonnes : 32</a:t>
            </a:r>
            <a:endParaRPr lang="fr-FR" sz="2000" dirty="0"/>
          </a:p>
          <a:p>
            <a:endParaRPr lang="fr-FR" sz="2400" dirty="0"/>
          </a:p>
          <a:p>
            <a:r>
              <a:rPr lang="fr-FR" sz="2400" dirty="0"/>
              <a:t>Qualité du jeu de données</a:t>
            </a:r>
          </a:p>
          <a:p>
            <a:pPr lvl="1"/>
            <a:r>
              <a:rPr lang="fr-FR" sz="1400" dirty="0"/>
              <a:t>Données manquantes</a:t>
            </a:r>
          </a:p>
          <a:p>
            <a:pPr lvl="2">
              <a:buFont typeface="Wingdings" panose="05000000000000000000" pitchFamily="2" charset="2"/>
              <a:buChar char="ü"/>
            </a:pPr>
            <a:r>
              <a:rPr lang="fr-FR" sz="1200" dirty="0"/>
              <a:t>Seulement 4 colonnes ne contiennent aucune valeur manquante : </a:t>
            </a:r>
            <a:r>
              <a:rPr lang="en-US" sz="1200" dirty="0"/>
              <a:t>Country Code, Short Name, Table Name, Long Name</a:t>
            </a:r>
          </a:p>
          <a:p>
            <a:pPr lvl="2">
              <a:buFont typeface="Wingdings" panose="05000000000000000000" pitchFamily="2" charset="2"/>
              <a:buChar char="ü"/>
            </a:pPr>
            <a:r>
              <a:rPr lang="en-US" sz="1200" dirty="0"/>
              <a:t>Beaucoup de </a:t>
            </a:r>
            <a:r>
              <a:rPr lang="en-US" sz="1200" dirty="0" err="1"/>
              <a:t>colonnes</a:t>
            </a:r>
            <a:r>
              <a:rPr lang="en-US" sz="1200" dirty="0"/>
              <a:t> </a:t>
            </a:r>
            <a:r>
              <a:rPr lang="en-US" sz="1200" dirty="0" err="1"/>
              <a:t>ont</a:t>
            </a:r>
            <a:r>
              <a:rPr lang="en-US" sz="1200" dirty="0"/>
              <a:t> beaucoup de </a:t>
            </a:r>
            <a:r>
              <a:rPr lang="en-US" sz="1200" dirty="0" err="1"/>
              <a:t>valeurs</a:t>
            </a:r>
            <a:r>
              <a:rPr lang="en-US" sz="1200" dirty="0"/>
              <a:t> </a:t>
            </a:r>
            <a:r>
              <a:rPr lang="en-US" sz="1200" dirty="0" err="1"/>
              <a:t>manquantes</a:t>
            </a:r>
            <a:r>
              <a:rPr lang="en-US" sz="1200" dirty="0"/>
              <a:t> (</a:t>
            </a:r>
            <a:r>
              <a:rPr lang="en-US" sz="1200" dirty="0" err="1"/>
              <a:t>exemple</a:t>
            </a:r>
            <a:r>
              <a:rPr lang="en-US" sz="1200" dirty="0"/>
              <a:t> : National accounts reference year (209), Alternative conversion factor (194))</a:t>
            </a:r>
            <a:endParaRPr lang="fr-FR" sz="1200" dirty="0"/>
          </a:p>
          <a:p>
            <a:pPr lvl="2">
              <a:buFont typeface="Wingdings" panose="05000000000000000000" pitchFamily="2" charset="2"/>
              <a:buChar char="ü"/>
            </a:pPr>
            <a:r>
              <a:rPr lang="fr-FR" sz="1200" dirty="0"/>
              <a:t>Il y a 27 pays sans région et sans groupe de revenus. Après recherche ces 27 pays ne sont pas des pays, mais des zones géographiques (exemple Arab World), hormis Nauru, une île isolée du Pacifique de 10 000 habitants. Lors du nettoyage des données nous pourrons supprimer ces 27 pays de notre </a:t>
            </a:r>
            <a:r>
              <a:rPr lang="fr-FR" sz="1200" dirty="0" err="1"/>
              <a:t>dataframe</a:t>
            </a:r>
            <a:r>
              <a:rPr lang="fr-FR" sz="1200" dirty="0"/>
              <a:t>.</a:t>
            </a:r>
          </a:p>
          <a:p>
            <a:pPr lvl="2">
              <a:buFont typeface="Wingdings" panose="05000000000000000000" pitchFamily="2" charset="2"/>
              <a:buChar char="ü"/>
            </a:pPr>
            <a:r>
              <a:rPr lang="fr-FR" sz="1200" dirty="0"/>
              <a:t>Il y a 9 pays sans région. Lors du nettoyage des données, il faudra affecter les régions à ces pays.</a:t>
            </a:r>
          </a:p>
          <a:p>
            <a:pPr lvl="2">
              <a:buFont typeface="Wingdings" panose="05000000000000000000" pitchFamily="2" charset="2"/>
              <a:buChar char="ü"/>
            </a:pPr>
            <a:r>
              <a:rPr lang="fr-FR" sz="1200" dirty="0"/>
              <a:t>L’analyse exhaustive figure dans l’annexe 1</a:t>
            </a:r>
          </a:p>
          <a:p>
            <a:pPr lvl="1"/>
            <a:r>
              <a:rPr lang="fr-FR" sz="1400" dirty="0"/>
              <a:t>Données dupliquées</a:t>
            </a:r>
          </a:p>
          <a:p>
            <a:pPr lvl="2">
              <a:buFont typeface="Wingdings" panose="05000000000000000000" pitchFamily="2" charset="2"/>
              <a:buChar char="ü"/>
            </a:pPr>
            <a:r>
              <a:rPr lang="fr-FR" sz="1200" dirty="0"/>
              <a:t>Il n’y a pas de doublons sur les pays</a:t>
            </a:r>
          </a:p>
          <a:p>
            <a:pPr lvl="2">
              <a:buFont typeface="Wingdings" panose="05000000000000000000" pitchFamily="2" charset="2"/>
              <a:buChar char="ü"/>
            </a:pPr>
            <a:r>
              <a:rPr lang="fr-FR" sz="1200" dirty="0"/>
              <a:t>On retrouve plusieurs fois les mêmes valeurs dans plusieurs colonnes, mais c’est normal. Elles sont des données qualitatives comme la monnaie, la région, le groupe de revenus…</a:t>
            </a:r>
          </a:p>
          <a:p>
            <a:pPr lvl="1"/>
            <a:r>
              <a:rPr lang="fr-FR" sz="1400" dirty="0"/>
              <a:t>Autres</a:t>
            </a:r>
          </a:p>
          <a:p>
            <a:pPr lvl="2">
              <a:buFont typeface="Wingdings" panose="05000000000000000000" pitchFamily="2" charset="2"/>
              <a:buChar char="ü"/>
            </a:pPr>
            <a:r>
              <a:rPr lang="fr-FR" sz="1200" dirty="0"/>
              <a:t>Il y a7 régions :  </a:t>
            </a:r>
            <a:r>
              <a:rPr lang="en-US" sz="1200" dirty="0"/>
              <a:t>Latin America &amp; Caribbean, South Asia, Sub-Saharan Africa,  Europe &amp; Central Asia, Middle East &amp; North Africa,  East Asia &amp; Pacific, North America</a:t>
            </a:r>
          </a:p>
          <a:p>
            <a:pPr lvl="2">
              <a:buFont typeface="Wingdings" panose="05000000000000000000" pitchFamily="2" charset="2"/>
              <a:buChar char="ü"/>
            </a:pPr>
            <a:r>
              <a:rPr lang="en-US" sz="1200" dirty="0" err="1"/>
              <a:t>Lors</a:t>
            </a:r>
            <a:r>
              <a:rPr lang="en-US" sz="1200" dirty="0"/>
              <a:t> de la preparation du </a:t>
            </a:r>
            <a:r>
              <a:rPr lang="en-US" sz="1200" dirty="0" err="1"/>
              <a:t>dataframe</a:t>
            </a:r>
            <a:r>
              <a:rPr lang="en-US" sz="1200" dirty="0"/>
              <a:t> pour </a:t>
            </a:r>
            <a:r>
              <a:rPr lang="en-US" sz="1200" dirty="0" err="1"/>
              <a:t>l’analyse</a:t>
            </a:r>
            <a:r>
              <a:rPr lang="en-US" sz="1200" dirty="0"/>
              <a:t>, la region “Europe &amp; Central Asia” sera </a:t>
            </a:r>
            <a:r>
              <a:rPr lang="en-US" sz="1200" dirty="0" err="1"/>
              <a:t>séparée</a:t>
            </a:r>
            <a:r>
              <a:rPr lang="en-US" sz="1200" dirty="0"/>
              <a:t> </a:t>
            </a:r>
            <a:r>
              <a:rPr lang="en-US" sz="1200" dirty="0" err="1"/>
              <a:t>en</a:t>
            </a:r>
            <a:r>
              <a:rPr lang="en-US" sz="1200" dirty="0"/>
              <a:t> 3 regions : “European Union”, “Europe (hors UE)”, “Central Asia”</a:t>
            </a:r>
            <a:endParaRPr lang="fr-FR" sz="1200" dirty="0"/>
          </a:p>
          <a:p>
            <a:pPr>
              <a:buFont typeface="Courier New" panose="02070309020205020404" pitchFamily="49" charset="0"/>
              <a:buChar char="o"/>
            </a:pPr>
            <a:endParaRPr lang="fr-FR" dirty="0"/>
          </a:p>
          <a:p>
            <a:pPr lvl="1"/>
            <a:endParaRPr lang="fr-FR" dirty="0"/>
          </a:p>
        </p:txBody>
      </p:sp>
    </p:spTree>
    <p:extLst>
      <p:ext uri="{BB962C8B-B14F-4D97-AF65-F5344CB8AC3E}">
        <p14:creationId xmlns:p14="http://schemas.microsoft.com/office/powerpoint/2010/main" val="10563484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fontScale="90000"/>
          </a:bodyPr>
          <a:lstStyle/>
          <a:p>
            <a:r>
              <a:rPr lang="fr-FR" sz="3200" dirty="0"/>
              <a:t>Annexe 1 – comptage des valeurs manquantes (fichier countries)</a:t>
            </a:r>
            <a:endParaRPr lang="fr-FR" sz="2700" dirty="0"/>
          </a:p>
        </p:txBody>
      </p:sp>
      <p:pic>
        <p:nvPicPr>
          <p:cNvPr id="9" name="Image 8">
            <a:extLst>
              <a:ext uri="{FF2B5EF4-FFF2-40B4-BE49-F238E27FC236}">
                <a16:creationId xmlns:a16="http://schemas.microsoft.com/office/drawing/2014/main" id="{F58B2E92-FAFA-0E79-5C77-9EB4202ACF53}"/>
              </a:ext>
            </a:extLst>
          </p:cNvPr>
          <p:cNvPicPr>
            <a:picLocks noChangeAspect="1"/>
          </p:cNvPicPr>
          <p:nvPr/>
        </p:nvPicPr>
        <p:blipFill>
          <a:blip r:embed="rId2"/>
          <a:stretch>
            <a:fillRect/>
          </a:stretch>
        </p:blipFill>
        <p:spPr>
          <a:xfrm>
            <a:off x="3888297" y="1254124"/>
            <a:ext cx="3962400" cy="5238750"/>
          </a:xfrm>
          <a:prstGeom prst="rect">
            <a:avLst/>
          </a:prstGeom>
        </p:spPr>
      </p:pic>
    </p:spTree>
    <p:extLst>
      <p:ext uri="{BB962C8B-B14F-4D97-AF65-F5344CB8AC3E}">
        <p14:creationId xmlns:p14="http://schemas.microsoft.com/office/powerpoint/2010/main" val="11479853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Annexe 2 – comptage des valeurs manquantes (fichier </a:t>
            </a:r>
            <a:r>
              <a:rPr lang="fr-FR" sz="3200" dirty="0" err="1"/>
              <a:t>series</a:t>
            </a:r>
            <a:r>
              <a:rPr lang="fr-FR" sz="3200" dirty="0"/>
              <a:t>)</a:t>
            </a:r>
            <a:endParaRPr lang="fr-FR" sz="2700" dirty="0"/>
          </a:p>
        </p:txBody>
      </p:sp>
      <p:pic>
        <p:nvPicPr>
          <p:cNvPr id="4" name="Image 3">
            <a:extLst>
              <a:ext uri="{FF2B5EF4-FFF2-40B4-BE49-F238E27FC236}">
                <a16:creationId xmlns:a16="http://schemas.microsoft.com/office/drawing/2014/main" id="{FB36C2B5-AA5A-2935-7F25-7D04036667F8}"/>
              </a:ext>
            </a:extLst>
          </p:cNvPr>
          <p:cNvPicPr>
            <a:picLocks noChangeAspect="1"/>
          </p:cNvPicPr>
          <p:nvPr/>
        </p:nvPicPr>
        <p:blipFill>
          <a:blip r:embed="rId2"/>
          <a:stretch>
            <a:fillRect/>
          </a:stretch>
        </p:blipFill>
        <p:spPr>
          <a:xfrm>
            <a:off x="3592286" y="1190984"/>
            <a:ext cx="4525347" cy="5009711"/>
          </a:xfrm>
          <a:prstGeom prst="rect">
            <a:avLst/>
          </a:prstGeom>
        </p:spPr>
      </p:pic>
    </p:spTree>
    <p:extLst>
      <p:ext uri="{BB962C8B-B14F-4D97-AF65-F5344CB8AC3E}">
        <p14:creationId xmlns:p14="http://schemas.microsoft.com/office/powerpoint/2010/main" val="39905719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fontScale="90000"/>
          </a:bodyPr>
          <a:lstStyle/>
          <a:p>
            <a:r>
              <a:rPr lang="fr-FR" sz="3200" dirty="0"/>
              <a:t>Annexe 2 – comptage des valeurs manquantes des indicateurs pertinents</a:t>
            </a:r>
            <a:endParaRPr lang="fr-FR" sz="2700" dirty="0"/>
          </a:p>
        </p:txBody>
      </p:sp>
      <p:pic>
        <p:nvPicPr>
          <p:cNvPr id="5" name="Image 4">
            <a:extLst>
              <a:ext uri="{FF2B5EF4-FFF2-40B4-BE49-F238E27FC236}">
                <a16:creationId xmlns:a16="http://schemas.microsoft.com/office/drawing/2014/main" id="{1D610A56-B188-EEE2-E52E-F2891535BFF4}"/>
              </a:ext>
            </a:extLst>
          </p:cNvPr>
          <p:cNvPicPr>
            <a:picLocks noChangeAspect="1"/>
          </p:cNvPicPr>
          <p:nvPr/>
        </p:nvPicPr>
        <p:blipFill>
          <a:blip r:embed="rId2"/>
          <a:stretch>
            <a:fillRect/>
          </a:stretch>
        </p:blipFill>
        <p:spPr>
          <a:xfrm>
            <a:off x="1148433" y="1622764"/>
            <a:ext cx="9895133" cy="3928950"/>
          </a:xfrm>
          <a:prstGeom prst="rect">
            <a:avLst/>
          </a:prstGeom>
        </p:spPr>
      </p:pic>
    </p:spTree>
    <p:extLst>
      <p:ext uri="{BB962C8B-B14F-4D97-AF65-F5344CB8AC3E}">
        <p14:creationId xmlns:p14="http://schemas.microsoft.com/office/powerpoint/2010/main" val="826616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Mener une analyse générale des données – </a:t>
            </a:r>
            <a:r>
              <a:rPr lang="fr-FR" sz="2700" dirty="0"/>
              <a:t>fichier « </a:t>
            </a:r>
            <a:r>
              <a:rPr lang="fr-FR" sz="2700" dirty="0" err="1"/>
              <a:t>series</a:t>
            </a:r>
            <a:r>
              <a:rPr lang="fr-FR" sz="2700" dirty="0"/>
              <a:t> »</a:t>
            </a:r>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5033190"/>
          </a:xfrm>
        </p:spPr>
        <p:txBody>
          <a:bodyPr/>
          <a:lstStyle/>
          <a:p>
            <a:r>
              <a:rPr lang="fr-FR" sz="2400" dirty="0"/>
              <a:t>Description</a:t>
            </a:r>
          </a:p>
          <a:p>
            <a:pPr lvl="1"/>
            <a:r>
              <a:rPr lang="fr-FR" sz="1400" dirty="0"/>
              <a:t>Nombre de lignes : 3665 – une ligne correspond à un indicateur</a:t>
            </a:r>
          </a:p>
          <a:p>
            <a:pPr lvl="1"/>
            <a:r>
              <a:rPr lang="fr-FR" sz="1400" dirty="0"/>
              <a:t>Nombre de colonnes : 21</a:t>
            </a:r>
            <a:endParaRPr lang="fr-FR" sz="2000" dirty="0"/>
          </a:p>
          <a:p>
            <a:endParaRPr lang="fr-FR" sz="2400" dirty="0"/>
          </a:p>
          <a:p>
            <a:r>
              <a:rPr lang="fr-FR" sz="2400" dirty="0"/>
              <a:t>Qualité du jeu de données</a:t>
            </a:r>
          </a:p>
          <a:p>
            <a:pPr lvl="1"/>
            <a:r>
              <a:rPr lang="fr-FR" sz="1400" dirty="0"/>
              <a:t>Données manquantes</a:t>
            </a:r>
          </a:p>
          <a:p>
            <a:pPr lvl="2">
              <a:buFont typeface="Wingdings" panose="05000000000000000000" pitchFamily="2" charset="2"/>
              <a:buChar char="ü"/>
            </a:pPr>
            <a:r>
              <a:rPr lang="fr-FR" sz="1200" dirty="0"/>
              <a:t>Tous les indicateurs sont rattachés à un Topic. Le Topic semble être un regroupement d'indicateurs, comme une thématique. Il y en 37 unique (exemples : Learning </a:t>
            </a:r>
            <a:r>
              <a:rPr lang="fr-FR" sz="1200" dirty="0" err="1"/>
              <a:t>Outcomes</a:t>
            </a:r>
            <a:r>
              <a:rPr lang="fr-FR" sz="1200" dirty="0"/>
              <a:t>, Education </a:t>
            </a:r>
            <a:r>
              <a:rPr lang="fr-FR" sz="1200" dirty="0" err="1"/>
              <a:t>Equality</a:t>
            </a:r>
            <a:r>
              <a:rPr lang="fr-FR" sz="1200" dirty="0"/>
              <a:t>, </a:t>
            </a:r>
            <a:r>
              <a:rPr lang="fr-FR" sz="1200" dirty="0" err="1"/>
              <a:t>Primary</a:t>
            </a:r>
            <a:r>
              <a:rPr lang="fr-FR" sz="1200" dirty="0"/>
              <a:t>)</a:t>
            </a:r>
          </a:p>
          <a:p>
            <a:pPr lvl="2">
              <a:buFont typeface="Wingdings" panose="05000000000000000000" pitchFamily="2" charset="2"/>
              <a:buChar char="ü"/>
            </a:pPr>
            <a:r>
              <a:rPr lang="fr-FR" sz="1200" dirty="0"/>
              <a:t>Hormis 5 données, toutes les autres ne sont pratiquement pas renseignés (voir annexe 2 pour le détail)</a:t>
            </a:r>
          </a:p>
          <a:p>
            <a:pPr lvl="1"/>
            <a:r>
              <a:rPr lang="fr-FR" sz="1400" dirty="0"/>
              <a:t>Données dupliquées</a:t>
            </a:r>
          </a:p>
          <a:p>
            <a:pPr lvl="2">
              <a:buFont typeface="Wingdings" panose="05000000000000000000" pitchFamily="2" charset="2"/>
              <a:buChar char="ü"/>
            </a:pPr>
            <a:r>
              <a:rPr lang="fr-FR" sz="1200" dirty="0"/>
              <a:t>Il n'y a pas d'indicateurs en double (count = 3665 et unique = 3665)</a:t>
            </a:r>
          </a:p>
          <a:p>
            <a:pPr lvl="1"/>
            <a:r>
              <a:rPr lang="fr-FR" sz="1400" dirty="0"/>
              <a:t>Autres</a:t>
            </a:r>
          </a:p>
          <a:p>
            <a:pPr lvl="1"/>
            <a:endParaRPr lang="fr-FR" sz="1400" dirty="0"/>
          </a:p>
          <a:p>
            <a:r>
              <a:rPr lang="fr-FR" sz="1800" dirty="0"/>
              <a:t>Ce fichier permet simplement de connaître la liste exhaustive des indicateurs, et leur définition pour avoir plus de précisions. Etant donné qu'il y a très peu d'indicateurs à retenir dans notre contexte, on n'utilisera pas le Topic (regroupement par thème des indicateurs).</a:t>
            </a:r>
            <a:endParaRPr lang="fr-FR" dirty="0"/>
          </a:p>
          <a:p>
            <a:pPr lvl="1"/>
            <a:endParaRPr lang="fr-FR" dirty="0"/>
          </a:p>
        </p:txBody>
      </p:sp>
    </p:spTree>
    <p:extLst>
      <p:ext uri="{BB962C8B-B14F-4D97-AF65-F5344CB8AC3E}">
        <p14:creationId xmlns:p14="http://schemas.microsoft.com/office/powerpoint/2010/main" val="1600494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Mener une analyse générale des données – </a:t>
            </a:r>
            <a:r>
              <a:rPr lang="fr-FR" sz="2700" dirty="0"/>
              <a:t>fichier « data » 1/2</a:t>
            </a:r>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4717279"/>
          </a:xfrm>
        </p:spPr>
        <p:txBody>
          <a:bodyPr/>
          <a:lstStyle/>
          <a:p>
            <a:r>
              <a:rPr lang="fr-FR" sz="2400" dirty="0"/>
              <a:t>Description</a:t>
            </a:r>
          </a:p>
          <a:p>
            <a:pPr lvl="1"/>
            <a:r>
              <a:rPr lang="fr-FR" sz="1400" dirty="0"/>
              <a:t>Nombre de lignes : 886 930 – une ligne par couple pays/indicateur</a:t>
            </a:r>
          </a:p>
          <a:p>
            <a:pPr lvl="1"/>
            <a:r>
              <a:rPr lang="fr-FR" sz="1400" dirty="0"/>
              <a:t>Nombre de colonnes : 70 (principalement les années)</a:t>
            </a:r>
            <a:endParaRPr lang="fr-FR" sz="2000" dirty="0"/>
          </a:p>
          <a:p>
            <a:endParaRPr lang="fr-FR" sz="1200" dirty="0"/>
          </a:p>
          <a:p>
            <a:r>
              <a:rPr lang="fr-FR" sz="2400" dirty="0"/>
              <a:t>Qualité du jeu de données</a:t>
            </a:r>
          </a:p>
          <a:p>
            <a:pPr lvl="1"/>
            <a:r>
              <a:rPr lang="fr-FR" sz="1400" dirty="0"/>
              <a:t>Données manquantes</a:t>
            </a:r>
          </a:p>
          <a:p>
            <a:pPr lvl="2">
              <a:buFont typeface="Wingdings" panose="05000000000000000000" pitchFamily="2" charset="2"/>
              <a:buChar char="ü"/>
            </a:pPr>
            <a:r>
              <a:rPr lang="fr-FR" sz="1200" dirty="0"/>
              <a:t>Il y a des pays dans le fichier data qui ne sont pas dans le fichier countries, par exemples : la Cote d'Ivoire, le Congo ou l'Iran</a:t>
            </a:r>
          </a:p>
          <a:p>
            <a:pPr lvl="2">
              <a:buFont typeface="Wingdings" panose="05000000000000000000" pitchFamily="2" charset="2"/>
              <a:buChar char="ü"/>
            </a:pPr>
            <a:r>
              <a:rPr lang="fr-FR" sz="1200" dirty="0"/>
              <a:t>Il y a beaucoup de valeurs manquantes pour les variables « année ». Les années les mieux valorisées sont 2010 et 2005  (72% et 79 % de valeurs manquantes) . Voici un extrait par ordre décroissants du pourcentage de données absentes par année :</a:t>
            </a:r>
          </a:p>
          <a:p>
            <a:pPr marL="0" indent="0">
              <a:buNone/>
            </a:pPr>
            <a:endParaRPr lang="fr-FR" dirty="0"/>
          </a:p>
          <a:p>
            <a:pPr lvl="1"/>
            <a:endParaRPr lang="fr-FR" dirty="0"/>
          </a:p>
        </p:txBody>
      </p:sp>
      <p:pic>
        <p:nvPicPr>
          <p:cNvPr id="5" name="Image 4">
            <a:extLst>
              <a:ext uri="{FF2B5EF4-FFF2-40B4-BE49-F238E27FC236}">
                <a16:creationId xmlns:a16="http://schemas.microsoft.com/office/drawing/2014/main" id="{04C16012-FEFE-EB72-3CCE-162F6CF0D04C}"/>
              </a:ext>
            </a:extLst>
          </p:cNvPr>
          <p:cNvPicPr>
            <a:picLocks noChangeAspect="1"/>
          </p:cNvPicPr>
          <p:nvPr/>
        </p:nvPicPr>
        <p:blipFill>
          <a:blip r:embed="rId2"/>
          <a:stretch>
            <a:fillRect/>
          </a:stretch>
        </p:blipFill>
        <p:spPr>
          <a:xfrm>
            <a:off x="1610685" y="4026070"/>
            <a:ext cx="8397380" cy="2596559"/>
          </a:xfrm>
          <a:prstGeom prst="rect">
            <a:avLst/>
          </a:prstGeom>
        </p:spPr>
      </p:pic>
    </p:spTree>
    <p:extLst>
      <p:ext uri="{BB962C8B-B14F-4D97-AF65-F5344CB8AC3E}">
        <p14:creationId xmlns:p14="http://schemas.microsoft.com/office/powerpoint/2010/main" val="3494969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Mener une analyse générale des données – </a:t>
            </a:r>
            <a:r>
              <a:rPr lang="fr-FR" sz="2700" dirty="0"/>
              <a:t>fichier « data » 2/2</a:t>
            </a:r>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4717279"/>
          </a:xfrm>
        </p:spPr>
        <p:txBody>
          <a:bodyPr/>
          <a:lstStyle/>
          <a:p>
            <a:r>
              <a:rPr lang="fr-FR" sz="2400" dirty="0"/>
              <a:t>Qualité du jeu de données</a:t>
            </a:r>
          </a:p>
          <a:p>
            <a:pPr lvl="1"/>
            <a:r>
              <a:rPr lang="fr-FR" sz="1400" dirty="0"/>
              <a:t>Données manquantes</a:t>
            </a:r>
          </a:p>
          <a:p>
            <a:pPr lvl="2">
              <a:buFont typeface="Wingdings" panose="05000000000000000000" pitchFamily="2" charset="2"/>
              <a:buChar char="ü"/>
            </a:pPr>
            <a:r>
              <a:rPr lang="fr-FR" sz="1200" dirty="0"/>
              <a:t>Les années dîtes de « projection » sont faiblement valorisées. En filtrant sur ces années, on peut tout de même quelques indicateurs pertinents pour les années 2030 et 2040 par exemple. </a:t>
            </a:r>
          </a:p>
          <a:p>
            <a:pPr lvl="1"/>
            <a:r>
              <a:rPr lang="fr-FR" sz="1400" dirty="0"/>
              <a:t>Données dupliquées</a:t>
            </a:r>
          </a:p>
          <a:p>
            <a:pPr lvl="2">
              <a:buFont typeface="Wingdings" panose="05000000000000000000" pitchFamily="2" charset="2"/>
              <a:buChar char="ü"/>
            </a:pPr>
            <a:r>
              <a:rPr lang="fr-FR" sz="1200" dirty="0"/>
              <a:t>Il n’y a pas de doublons pays/indicateur</a:t>
            </a:r>
          </a:p>
          <a:p>
            <a:pPr lvl="1"/>
            <a:r>
              <a:rPr lang="fr-FR" sz="1400" dirty="0"/>
              <a:t>Autres</a:t>
            </a:r>
          </a:p>
          <a:p>
            <a:pPr lvl="2">
              <a:buFont typeface="Wingdings" panose="05000000000000000000" pitchFamily="2" charset="2"/>
              <a:buChar char="ü"/>
            </a:pPr>
            <a:r>
              <a:rPr lang="fr-FR" sz="1200" dirty="0"/>
              <a:t>On remarque qu’il y a beaucoup d’indicateurs qui distinguent le comptage des hommes et des femmes. Ces indicateurs sont toujours suivis d’un comptage total. Pour réduire le nombre d’indicateurs à regarder pour trouver les indicateurs pertinents, on peut filtrer la liste des indicateurs, en retirant les « </a:t>
            </a:r>
            <a:r>
              <a:rPr lang="fr-FR" sz="1200" dirty="0" err="1"/>
              <a:t>female</a:t>
            </a:r>
            <a:r>
              <a:rPr lang="fr-FR" sz="1200" dirty="0"/>
              <a:t> » et « male » de la liste. </a:t>
            </a:r>
          </a:p>
          <a:p>
            <a:pPr lvl="2">
              <a:buFont typeface="Wingdings" panose="05000000000000000000" pitchFamily="2" charset="2"/>
              <a:buChar char="ü"/>
            </a:pPr>
            <a:r>
              <a:rPr lang="fr-FR" sz="1200" dirty="0"/>
              <a:t>On passe ainsi de 3665 indicateurs à 2458.</a:t>
            </a:r>
          </a:p>
          <a:p>
            <a:pPr lvl="2">
              <a:buFont typeface="Wingdings" panose="05000000000000000000" pitchFamily="2" charset="2"/>
              <a:buChar char="ü"/>
            </a:pPr>
            <a:endParaRPr lang="fr-FR" sz="1000" dirty="0"/>
          </a:p>
          <a:p>
            <a:pPr>
              <a:buFont typeface="Courier New" panose="02070309020205020404" pitchFamily="49" charset="0"/>
              <a:buChar char="o"/>
            </a:pPr>
            <a:endParaRPr lang="fr-FR" dirty="0"/>
          </a:p>
          <a:p>
            <a:pPr lvl="1"/>
            <a:endParaRPr lang="fr-FR" dirty="0"/>
          </a:p>
        </p:txBody>
      </p:sp>
    </p:spTree>
    <p:extLst>
      <p:ext uri="{BB962C8B-B14F-4D97-AF65-F5344CB8AC3E}">
        <p14:creationId xmlns:p14="http://schemas.microsoft.com/office/powerpoint/2010/main" val="2523244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Sélectionner les données pertinentes</a:t>
            </a:r>
            <a:endParaRPr lang="fr-FR" sz="2700" dirty="0"/>
          </a:p>
        </p:txBody>
      </p:sp>
      <p:sp>
        <p:nvSpPr>
          <p:cNvPr id="6" name="Espace réservé du contenu 2">
            <a:extLst>
              <a:ext uri="{FF2B5EF4-FFF2-40B4-BE49-F238E27FC236}">
                <a16:creationId xmlns:a16="http://schemas.microsoft.com/office/drawing/2014/main" id="{59DB4C32-ED24-5CEF-F074-3FB6892DCBF2}"/>
              </a:ext>
            </a:extLst>
          </p:cNvPr>
          <p:cNvSpPr>
            <a:spLocks noGrp="1"/>
          </p:cNvSpPr>
          <p:nvPr>
            <p:ph idx="1"/>
          </p:nvPr>
        </p:nvSpPr>
        <p:spPr>
          <a:xfrm>
            <a:off x="838200" y="1459684"/>
            <a:ext cx="10515600" cy="4717279"/>
          </a:xfrm>
        </p:spPr>
        <p:txBody>
          <a:bodyPr>
            <a:normAutofit lnSpcReduction="10000"/>
          </a:bodyPr>
          <a:lstStyle/>
          <a:p>
            <a:r>
              <a:rPr lang="fr-FR" sz="2400" dirty="0"/>
              <a:t>Les années retenues : 2005, 2010, et 2014</a:t>
            </a:r>
          </a:p>
          <a:p>
            <a:pPr lvl="1"/>
            <a:r>
              <a:rPr lang="fr-FR" sz="1400" dirty="0"/>
              <a:t>2005 et 2010 sont les 2 années les mieux valorisées dans le jeu de données. Elles permettront de mesure l’évolution des indicateurs dans le temps</a:t>
            </a:r>
          </a:p>
          <a:p>
            <a:pPr lvl="1"/>
            <a:r>
              <a:rPr lang="fr-FR" sz="1400" dirty="0"/>
              <a:t>2014 : est l’année la plus récente assez bien valorisée. Après 2014, il y a beaucoup trop de données absentes pour fournir une analyse précise</a:t>
            </a:r>
          </a:p>
          <a:p>
            <a:pPr lvl="1"/>
            <a:r>
              <a:rPr lang="fr-FR" sz="1400" dirty="0"/>
              <a:t>2030 et 2040 : pour un indicateur uniquement</a:t>
            </a:r>
          </a:p>
          <a:p>
            <a:pPr marL="0" indent="0">
              <a:buNone/>
            </a:pPr>
            <a:endParaRPr lang="fr-FR" sz="2400" dirty="0"/>
          </a:p>
          <a:p>
            <a:r>
              <a:rPr lang="fr-FR" sz="2400" dirty="0"/>
              <a:t>Les indicateurs retenus</a:t>
            </a:r>
          </a:p>
          <a:p>
            <a:pPr lvl="1"/>
            <a:r>
              <a:rPr lang="fr-FR" sz="1400" dirty="0"/>
              <a:t>Ces indicateurs font partis des indicateurs les mieux valorisés </a:t>
            </a:r>
          </a:p>
          <a:p>
            <a:pPr lvl="2">
              <a:buFont typeface="Wingdings" panose="05000000000000000000" pitchFamily="2" charset="2"/>
              <a:buChar char="ü"/>
            </a:pPr>
            <a:r>
              <a:rPr lang="en-US" sz="1100" dirty="0"/>
              <a:t>GDP per capita (current US$),</a:t>
            </a:r>
          </a:p>
          <a:p>
            <a:pPr lvl="2">
              <a:buFont typeface="Wingdings" panose="05000000000000000000" pitchFamily="2" charset="2"/>
              <a:buChar char="ü"/>
            </a:pPr>
            <a:r>
              <a:rPr lang="en-US" sz="1100" dirty="0"/>
              <a:t>Internet users (per 100 people),</a:t>
            </a:r>
          </a:p>
          <a:p>
            <a:pPr lvl="2">
              <a:buFont typeface="Wingdings" panose="05000000000000000000" pitchFamily="2" charset="2"/>
              <a:buChar char="ü"/>
            </a:pPr>
            <a:r>
              <a:rPr lang="en-US" sz="1100" dirty="0"/>
              <a:t>Population, total,</a:t>
            </a:r>
          </a:p>
          <a:p>
            <a:pPr lvl="2">
              <a:buFont typeface="Wingdings" panose="05000000000000000000" pitchFamily="2" charset="2"/>
              <a:buChar char="ü"/>
            </a:pPr>
            <a:r>
              <a:rPr lang="en-US" sz="1100" dirty="0"/>
              <a:t>Population of the official age for primary education, both sexes (number),</a:t>
            </a:r>
          </a:p>
          <a:p>
            <a:pPr lvl="2">
              <a:buFont typeface="Wingdings" panose="05000000000000000000" pitchFamily="2" charset="2"/>
              <a:buChar char="ü"/>
            </a:pPr>
            <a:r>
              <a:rPr lang="en-US" sz="1100" dirty="0"/>
              <a:t>Population of the official age for secondary education, both sexes (number),</a:t>
            </a:r>
          </a:p>
          <a:p>
            <a:pPr lvl="2">
              <a:buFont typeface="Wingdings" panose="05000000000000000000" pitchFamily="2" charset="2"/>
              <a:buChar char="ü"/>
            </a:pPr>
            <a:r>
              <a:rPr lang="en-US" sz="1100" dirty="0"/>
              <a:t>Population of the official age for tertiary education, both sexes (number),</a:t>
            </a:r>
          </a:p>
          <a:p>
            <a:pPr lvl="2">
              <a:buFont typeface="Wingdings" panose="05000000000000000000" pitchFamily="2" charset="2"/>
              <a:buChar char="ü"/>
            </a:pPr>
            <a:r>
              <a:rPr lang="en-US" sz="1100" dirty="0"/>
              <a:t>Population growth (annual %),</a:t>
            </a:r>
          </a:p>
          <a:p>
            <a:pPr lvl="2">
              <a:buFont typeface="Wingdings" panose="05000000000000000000" pitchFamily="2" charset="2"/>
              <a:buChar char="ü"/>
            </a:pPr>
            <a:r>
              <a:rPr lang="en-US" sz="1100" dirty="0"/>
              <a:t>Unemployment, total (% of total labor force),</a:t>
            </a:r>
          </a:p>
          <a:p>
            <a:pPr lvl="2">
              <a:buFont typeface="Wingdings" panose="05000000000000000000" pitchFamily="2" charset="2"/>
              <a:buChar char="ü"/>
            </a:pPr>
            <a:r>
              <a:rPr lang="en-US" sz="1100" dirty="0"/>
              <a:t>Gross outbound enrolment ratio, all regions, both sexes (%)</a:t>
            </a:r>
            <a:endParaRPr lang="fr-FR" sz="1100" dirty="0"/>
          </a:p>
          <a:p>
            <a:pPr lvl="1"/>
            <a:r>
              <a:rPr lang="fr-FR" sz="1400" dirty="0"/>
              <a:t>Cet indicateur fait parti des indicateurs les mieux valorisés pour 2030 et 2040</a:t>
            </a:r>
          </a:p>
          <a:p>
            <a:pPr lvl="2">
              <a:buFont typeface="Wingdings" panose="05000000000000000000" pitchFamily="2" charset="2"/>
              <a:buChar char="ü"/>
            </a:pPr>
            <a:r>
              <a:rPr lang="en-US" sz="1100" dirty="0"/>
              <a:t>Wittgenstein Projection: Population age 20-24 in thousands by highest level of educational attainment. Post Secondary. Total</a:t>
            </a:r>
            <a:endParaRPr lang="fr-FR" sz="1100" dirty="0"/>
          </a:p>
          <a:p>
            <a:pPr>
              <a:buFont typeface="Courier New" panose="02070309020205020404" pitchFamily="49" charset="0"/>
              <a:buChar char="o"/>
            </a:pPr>
            <a:endParaRPr lang="fr-FR" dirty="0"/>
          </a:p>
          <a:p>
            <a:pPr lvl="1"/>
            <a:endParaRPr lang="fr-FR" dirty="0"/>
          </a:p>
        </p:txBody>
      </p:sp>
    </p:spTree>
    <p:extLst>
      <p:ext uri="{BB962C8B-B14F-4D97-AF65-F5344CB8AC3E}">
        <p14:creationId xmlns:p14="http://schemas.microsoft.com/office/powerpoint/2010/main" val="3643518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637564" y="365126"/>
            <a:ext cx="10821798" cy="759000"/>
          </a:xfrm>
        </p:spPr>
        <p:txBody>
          <a:bodyPr>
            <a:normAutofit fontScale="90000"/>
          </a:bodyPr>
          <a:lstStyle/>
          <a:p>
            <a:r>
              <a:rPr lang="fr-FR" sz="3200" dirty="0"/>
              <a:t>Créer un </a:t>
            </a:r>
            <a:r>
              <a:rPr lang="fr-FR" sz="3200" dirty="0" err="1"/>
              <a:t>dataframe</a:t>
            </a:r>
            <a:r>
              <a:rPr lang="fr-FR" sz="3200" dirty="0"/>
              <a:t> dans le but de mener une analyse – </a:t>
            </a:r>
            <a:r>
              <a:rPr lang="fr-FR" sz="2200" dirty="0" err="1"/>
              <a:t>echantillon_pivoted</a:t>
            </a:r>
            <a:r>
              <a:rPr lang="fr-FR" sz="2200" dirty="0"/>
              <a:t> </a:t>
            </a:r>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4717279"/>
          </a:xfrm>
        </p:spPr>
        <p:txBody>
          <a:bodyPr>
            <a:normAutofit fontScale="92500" lnSpcReduction="20000"/>
          </a:bodyPr>
          <a:lstStyle/>
          <a:p>
            <a:r>
              <a:rPr lang="fr-FR" sz="2400" dirty="0"/>
              <a:t>Création d’un </a:t>
            </a:r>
            <a:r>
              <a:rPr lang="fr-FR" sz="2400" dirty="0" err="1"/>
              <a:t>dataframe</a:t>
            </a:r>
            <a:r>
              <a:rPr lang="fr-FR" sz="2400" dirty="0"/>
              <a:t> pluriannuel (2005, 2010, 2014) nommé « </a:t>
            </a:r>
            <a:r>
              <a:rPr lang="fr-FR" sz="2400" dirty="0" err="1"/>
              <a:t>echantillon_pivoted</a:t>
            </a:r>
            <a:r>
              <a:rPr lang="fr-FR" sz="2400" dirty="0"/>
              <a:t> »</a:t>
            </a:r>
          </a:p>
          <a:p>
            <a:pPr lvl="1"/>
            <a:r>
              <a:rPr lang="fr-FR" sz="1400" dirty="0"/>
              <a:t>Ce </a:t>
            </a:r>
            <a:r>
              <a:rPr lang="fr-FR" sz="1400" dirty="0" err="1"/>
              <a:t>dataframe</a:t>
            </a:r>
            <a:r>
              <a:rPr lang="fr-FR" sz="1400" dirty="0"/>
              <a:t> contient les 9 indicateurs vus dans le slide précédent</a:t>
            </a:r>
          </a:p>
          <a:p>
            <a:pPr lvl="1"/>
            <a:r>
              <a:rPr lang="fr-FR" sz="1400" dirty="0"/>
              <a:t>Création d’une colonne « </a:t>
            </a:r>
            <a:r>
              <a:rPr lang="fr-FR" sz="1400" dirty="0" err="1"/>
              <a:t>Year</a:t>
            </a:r>
            <a:r>
              <a:rPr lang="fr-FR" sz="1400" dirty="0"/>
              <a:t> » et passage des indicateurs de lignes vers colonnes (pivot table) :</a:t>
            </a:r>
          </a:p>
          <a:p>
            <a:pPr lvl="1"/>
            <a:endParaRPr lang="fr-FR" sz="1400" dirty="0"/>
          </a:p>
          <a:p>
            <a:pPr lvl="1"/>
            <a:endParaRPr lang="fr-FR" sz="1400" dirty="0"/>
          </a:p>
          <a:p>
            <a:endParaRPr lang="fr-FR" sz="1800" dirty="0"/>
          </a:p>
          <a:p>
            <a:pPr lvl="1"/>
            <a:endParaRPr lang="fr-FR" sz="1400" dirty="0"/>
          </a:p>
          <a:p>
            <a:endParaRPr lang="fr-FR" sz="1800" dirty="0"/>
          </a:p>
          <a:p>
            <a:endParaRPr lang="fr-FR" sz="1800" dirty="0"/>
          </a:p>
          <a:p>
            <a:r>
              <a:rPr lang="fr-FR" sz="1800" dirty="0"/>
              <a:t>Nettoyage de ce </a:t>
            </a:r>
            <a:r>
              <a:rPr lang="fr-FR" sz="1800" dirty="0" err="1"/>
              <a:t>dataframe</a:t>
            </a:r>
            <a:r>
              <a:rPr lang="fr-FR" sz="1800" dirty="0"/>
              <a:t> :</a:t>
            </a:r>
          </a:p>
          <a:p>
            <a:pPr lvl="1"/>
            <a:r>
              <a:rPr lang="fr-FR" sz="1400" dirty="0"/>
              <a:t>Après identification des valeurs manquantes par indicateurs (voir Annexe 3)</a:t>
            </a:r>
          </a:p>
          <a:p>
            <a:pPr lvl="2">
              <a:buFont typeface="Wingdings" panose="05000000000000000000" pitchFamily="2" charset="2"/>
              <a:buChar char="ü"/>
            </a:pPr>
            <a:r>
              <a:rPr lang="fr-FR" sz="1300" dirty="0"/>
              <a:t>Suppression des pays pour lesquels l’indicateur « Internet </a:t>
            </a:r>
            <a:r>
              <a:rPr lang="fr-FR" sz="1300" dirty="0" err="1"/>
              <a:t>Users</a:t>
            </a:r>
            <a:r>
              <a:rPr lang="fr-FR" sz="1300" dirty="0"/>
              <a:t> » n’est pas valorisé, car c’est un pré requis pour déployer une </a:t>
            </a:r>
            <a:r>
              <a:rPr lang="fr-FR" sz="1300" dirty="0" err="1"/>
              <a:t>academy</a:t>
            </a:r>
            <a:r>
              <a:rPr lang="fr-FR" sz="1300" dirty="0"/>
              <a:t> en ligne</a:t>
            </a:r>
          </a:p>
          <a:p>
            <a:pPr lvl="2">
              <a:buFont typeface="Wingdings" panose="05000000000000000000" pitchFamily="2" charset="2"/>
              <a:buChar char="ü"/>
            </a:pPr>
            <a:r>
              <a:rPr lang="fr-FR" sz="1300" dirty="0"/>
              <a:t>Ajout des valeurs manuellement pour Monaco et Porto Rico de l’</a:t>
            </a:r>
            <a:r>
              <a:rPr lang="fr-FR" sz="1300" dirty="0" err="1"/>
              <a:t>indciateur</a:t>
            </a:r>
            <a:r>
              <a:rPr lang="fr-FR" sz="1300" dirty="0"/>
              <a:t> « GDP per capita », et suppression des autres pays qui sont de petites tailles.</a:t>
            </a:r>
          </a:p>
          <a:p>
            <a:pPr lvl="2">
              <a:buFont typeface="Wingdings" panose="05000000000000000000" pitchFamily="2" charset="2"/>
              <a:buChar char="ü"/>
            </a:pPr>
            <a:r>
              <a:rPr lang="fr-FR" sz="1300" dirty="0"/>
              <a:t>Suppression des pays, qui sont de petites tailles, et dont les données manquantes ne sont pas disponibles sur Internet, pour les indicateur « </a:t>
            </a:r>
            <a:r>
              <a:rPr lang="fr-FR" sz="1300" dirty="0" err="1"/>
              <a:t>Unemployment</a:t>
            </a:r>
            <a:r>
              <a:rPr lang="fr-FR" sz="1300" dirty="0"/>
              <a:t>, total », « </a:t>
            </a:r>
            <a:r>
              <a:rPr lang="en-US" sz="1300" dirty="0"/>
              <a:t>Population of the official age for primary education, both sexes</a:t>
            </a:r>
            <a:r>
              <a:rPr lang="fr-FR" sz="1300" dirty="0"/>
              <a:t> » non renseignés.</a:t>
            </a:r>
          </a:p>
          <a:p>
            <a:pPr lvl="2">
              <a:buFont typeface="Wingdings" panose="05000000000000000000" pitchFamily="2" charset="2"/>
              <a:buChar char="ü"/>
            </a:pPr>
            <a:r>
              <a:rPr lang="fr-FR" sz="1300" dirty="0"/>
              <a:t>Il reste beaucoup de valeurs manquantes pour l’indicateur « </a:t>
            </a:r>
            <a:r>
              <a:rPr lang="en-US" sz="1300" dirty="0"/>
              <a:t>Gross outbound enrolment ratio, all regions, both sexes (%)</a:t>
            </a:r>
            <a:r>
              <a:rPr lang="fr-FR" sz="1300" dirty="0"/>
              <a:t> », que j’ai prévu d’utiliser uniquement à la fin pour éventuellement départager les pays sélectionnés pour le déploiement à l’international.</a:t>
            </a:r>
          </a:p>
          <a:p>
            <a:pPr lvl="2">
              <a:buFont typeface="Wingdings" panose="05000000000000000000" pitchFamily="2" charset="2"/>
              <a:buChar char="ü"/>
            </a:pPr>
            <a:endParaRPr lang="fr-FR" sz="1400" dirty="0"/>
          </a:p>
          <a:p>
            <a:pPr lvl="2">
              <a:buFont typeface="Wingdings" panose="05000000000000000000" pitchFamily="2" charset="2"/>
              <a:buChar char="ü"/>
            </a:pPr>
            <a:endParaRPr lang="fr-FR" sz="1400" dirty="0"/>
          </a:p>
          <a:p>
            <a:r>
              <a:rPr lang="fr-FR" sz="1800" dirty="0"/>
              <a:t>Recherche des </a:t>
            </a:r>
            <a:r>
              <a:rPr lang="fr-FR" sz="1800" dirty="0" err="1"/>
              <a:t>outliers</a:t>
            </a:r>
            <a:r>
              <a:rPr lang="fr-FR" sz="1800" dirty="0"/>
              <a:t>, valeurs aberrantes, erreurs de formatage, sur le </a:t>
            </a:r>
            <a:r>
              <a:rPr lang="fr-FR" sz="1800" dirty="0" err="1"/>
              <a:t>dataframe</a:t>
            </a:r>
            <a:r>
              <a:rPr lang="fr-FR" sz="1800" dirty="0"/>
              <a:t> principal</a:t>
            </a:r>
            <a:endParaRPr lang="fr-FR" sz="1400" dirty="0"/>
          </a:p>
          <a:p>
            <a:pPr lvl="1"/>
            <a:endParaRPr lang="fr-FR" sz="2000" dirty="0"/>
          </a:p>
          <a:p>
            <a:endParaRPr lang="fr-FR" sz="2400" dirty="0"/>
          </a:p>
          <a:p>
            <a:pPr marL="0" indent="0">
              <a:buNone/>
            </a:pPr>
            <a:endParaRPr lang="fr-FR" dirty="0"/>
          </a:p>
          <a:p>
            <a:pPr lvl="1"/>
            <a:endParaRPr lang="fr-FR" dirty="0"/>
          </a:p>
        </p:txBody>
      </p:sp>
      <p:pic>
        <p:nvPicPr>
          <p:cNvPr id="8" name="Image 7">
            <a:extLst>
              <a:ext uri="{FF2B5EF4-FFF2-40B4-BE49-F238E27FC236}">
                <a16:creationId xmlns:a16="http://schemas.microsoft.com/office/drawing/2014/main" id="{520A64FB-3CD1-C96F-012A-00833662DC77}"/>
              </a:ext>
            </a:extLst>
          </p:cNvPr>
          <p:cNvPicPr>
            <a:picLocks noChangeAspect="1"/>
          </p:cNvPicPr>
          <p:nvPr/>
        </p:nvPicPr>
        <p:blipFill>
          <a:blip r:embed="rId2"/>
          <a:stretch>
            <a:fillRect/>
          </a:stretch>
        </p:blipFill>
        <p:spPr>
          <a:xfrm>
            <a:off x="201334" y="2230011"/>
            <a:ext cx="11844197" cy="1335310"/>
          </a:xfrm>
          <a:prstGeom prst="rect">
            <a:avLst/>
          </a:prstGeom>
        </p:spPr>
      </p:pic>
    </p:spTree>
    <p:extLst>
      <p:ext uri="{BB962C8B-B14F-4D97-AF65-F5344CB8AC3E}">
        <p14:creationId xmlns:p14="http://schemas.microsoft.com/office/powerpoint/2010/main" val="374656804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508</TotalTime>
  <Words>4038</Words>
  <Application>Microsoft Office PowerPoint</Application>
  <PresentationFormat>Grand écran</PresentationFormat>
  <Paragraphs>341</Paragraphs>
  <Slides>42</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42</vt:i4>
      </vt:variant>
    </vt:vector>
  </HeadingPairs>
  <TitlesOfParts>
    <vt:vector size="49" baseType="lpstr">
      <vt:lpstr>Arial</vt:lpstr>
      <vt:lpstr>Calibri</vt:lpstr>
      <vt:lpstr>Calibri Light</vt:lpstr>
      <vt:lpstr>Courier New</vt:lpstr>
      <vt:lpstr>system-ui</vt:lpstr>
      <vt:lpstr>Wingdings</vt:lpstr>
      <vt:lpstr>Thème Office</vt:lpstr>
      <vt:lpstr>Analysez des données de systèmes éducatifs</vt:lpstr>
      <vt:lpstr>Contexte</vt:lpstr>
      <vt:lpstr>Mener une analyse générale des données – découverte du jeu de données</vt:lpstr>
      <vt:lpstr>Mener une analyse générale des données – fichier « countries »</vt:lpstr>
      <vt:lpstr>Mener une analyse générale des données – fichier « series »</vt:lpstr>
      <vt:lpstr>Mener une analyse générale des données – fichier « data » 1/2</vt:lpstr>
      <vt:lpstr>Mener une analyse générale des données – fichier « data » 2/2</vt:lpstr>
      <vt:lpstr>Sélectionner les données pertinentes</vt:lpstr>
      <vt:lpstr>Créer un dataframe dans le but de mener une analyse – echantillon_pivoted </vt:lpstr>
      <vt:lpstr>Créer un dataframe dans le but de mener une analyse – echantillon_projection</vt:lpstr>
      <vt:lpstr>Analyser le jeu de données – Internet User 1/3</vt:lpstr>
      <vt:lpstr>Analyser le jeu de données – Internet User 2/3</vt:lpstr>
      <vt:lpstr>Analyser le jeu de données – Internet User 3/3</vt:lpstr>
      <vt:lpstr>Analyser le jeu de données – GDP per capita 1/2</vt:lpstr>
      <vt:lpstr>Analyser le jeu de données – GDP per capita 2/2</vt:lpstr>
      <vt:lpstr>Analyser le jeu de données – Unemployment, total</vt:lpstr>
      <vt:lpstr>Analyser le jeu de données – Population totale</vt:lpstr>
      <vt:lpstr>Analyser le jeu de données – Population growth</vt:lpstr>
      <vt:lpstr>Analyser le jeu de données – Population of the official age for education 1/3</vt:lpstr>
      <vt:lpstr>Analyser le jeu de données – Population of the official age for education 2/3</vt:lpstr>
      <vt:lpstr>Analyser le jeu de données – Population of the official age for education 3/3</vt:lpstr>
      <vt:lpstr>Analyser le jeu de données – Projections en 2030/2040</vt:lpstr>
      <vt:lpstr>Analyser le jeu de données – corrélations</vt:lpstr>
      <vt:lpstr>Analyser le jeu de données – corrélations</vt:lpstr>
      <vt:lpstr>Analyser le jeu de données – corrélations</vt:lpstr>
      <vt:lpstr>Analyser le jeu de données – corrélations</vt:lpstr>
      <vt:lpstr>Analyser le jeu de données – évaluation finale - explications</vt:lpstr>
      <vt:lpstr>Analyser le jeu de données – évaluation finale - explications</vt:lpstr>
      <vt:lpstr>Analyser le jeu de données – évaluation finale – European Union</vt:lpstr>
      <vt:lpstr>Analyser le jeu de données – évaluation finale – Europe (hors UE)</vt:lpstr>
      <vt:lpstr>Analyser le jeu de données – évaluation finale – Asie du Sud</vt:lpstr>
      <vt:lpstr>Analyser le jeu de données – évaluation finale – Middle East &amp; North Africa</vt:lpstr>
      <vt:lpstr>Analyser le jeu de données – évaluation finale – Sub-Saharan Africa</vt:lpstr>
      <vt:lpstr>Analyser le jeu de données – évaluation finale – Latin America &amp; Caribbean</vt:lpstr>
      <vt:lpstr>Analyser le jeu de données – évaluation finale – East Asia &amp; Pacific</vt:lpstr>
      <vt:lpstr>Analyser le jeu de données – évaluation finale – North America</vt:lpstr>
      <vt:lpstr>Analyser le jeu de données – évaluation finale – Central Asia</vt:lpstr>
      <vt:lpstr>Analyser le jeu de données – évaluation finale – Pays sélectionnés</vt:lpstr>
      <vt:lpstr>Annexe</vt:lpstr>
      <vt:lpstr>Annexe 1 – comptage des valeurs manquantes (fichier countries)</vt:lpstr>
      <vt:lpstr>Annexe 2 – comptage des valeurs manquantes (fichier series)</vt:lpstr>
      <vt:lpstr>Annexe 2 – comptage des valeurs manquantes des indicateurs pertinents</vt:lpstr>
    </vt:vector>
  </TitlesOfParts>
  <Company>BNP Paribas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179231</dc:creator>
  <cp:lastModifiedBy>179231</cp:lastModifiedBy>
  <cp:revision>1</cp:revision>
  <dcterms:created xsi:type="dcterms:W3CDTF">2024-08-09T08:01:14Z</dcterms:created>
  <dcterms:modified xsi:type="dcterms:W3CDTF">2024-08-27T12:34:30Z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6a12554-321c-45c3-b2fd-7e3f55c509d9_Enabled">
    <vt:lpwstr>true</vt:lpwstr>
  </property>
  <property fmtid="{D5CDD505-2E9C-101B-9397-08002B2CF9AE}" pid="3" name="MSIP_Label_56a12554-321c-45c3-b2fd-7e3f55c509d9_SetDate">
    <vt:lpwstr>2024-08-09T08:02:16Z</vt:lpwstr>
  </property>
  <property fmtid="{D5CDD505-2E9C-101B-9397-08002B2CF9AE}" pid="4" name="MSIP_Label_56a12554-321c-45c3-b2fd-7e3f55c509d9_Method">
    <vt:lpwstr>Privileged</vt:lpwstr>
  </property>
  <property fmtid="{D5CDD505-2E9C-101B-9397-08002B2CF9AE}" pid="5" name="MSIP_Label_56a12554-321c-45c3-b2fd-7e3f55c509d9_Name">
    <vt:lpwstr>56a12554-321c-45c3-b2fd-7e3f55c509d9</vt:lpwstr>
  </property>
  <property fmtid="{D5CDD505-2E9C-101B-9397-08002B2CF9AE}" pid="6" name="MSIP_Label_56a12554-321c-45c3-b2fd-7e3f55c509d9_SiteId">
    <vt:lpwstr>614f9c25-bffa-42c7-86d8-964101f55fa2</vt:lpwstr>
  </property>
  <property fmtid="{D5CDD505-2E9C-101B-9397-08002B2CF9AE}" pid="7" name="MSIP_Label_56a12554-321c-45c3-b2fd-7e3f55c509d9_ActionId">
    <vt:lpwstr>b4d0ddef-a9a3-4d56-83f2-2a2ba29c7aa7</vt:lpwstr>
  </property>
  <property fmtid="{D5CDD505-2E9C-101B-9397-08002B2CF9AE}" pid="8" name="MSIP_Label_56a12554-321c-45c3-b2fd-7e3f55c509d9_ContentBits">
    <vt:lpwstr>0</vt:lpwstr>
  </property>
</Properties>
</file>