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705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40" y="-652551"/>
            <a:ext cx="6664607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4" y="-441831"/>
            <a:ext cx="3126511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9" y="2001565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5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6" y="5027231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6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3" y="1528630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9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7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9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1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4" y="4760431"/>
            <a:ext cx="5004753" cy="1299542"/>
          </a:xfrm>
        </p:spPr>
        <p:txBody>
          <a:bodyPr anchor="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5" y="984582"/>
            <a:ext cx="6581279" cy="360475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3"/>
            <a:ext cx="1524000" cy="365125"/>
          </a:xfrm>
        </p:spPr>
        <p:txBody>
          <a:bodyPr/>
          <a:lstStyle/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5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1" y="3246938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6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6" y="6274265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5" y="5459725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7" y="-490730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3" y="1075674"/>
            <a:ext cx="5398955" cy="508826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7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5"/>
            <a:ext cx="2380307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9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39" y="850600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5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2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3" y="2921989"/>
            <a:ext cx="5064953" cy="169563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30" y="959717"/>
            <a:ext cx="4658735" cy="5077623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5"/>
            <a:ext cx="1789355" cy="365125"/>
          </a:xfrm>
        </p:spPr>
        <p:txBody>
          <a:bodyPr/>
          <a:lstStyle/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7"/>
            <a:ext cx="239223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1" y="300798"/>
            <a:ext cx="2287319" cy="365125"/>
          </a:xfrm>
        </p:spPr>
        <p:txBody>
          <a:bodyPr/>
          <a:lstStyle/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1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8" y="3775813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80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7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2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6" y="3170796"/>
            <a:ext cx="19263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4" y="2661158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4" y="-625989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9" y="5462350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4" y="2231025"/>
            <a:ext cx="4820301" cy="143615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2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1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3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9" y="5494375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1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4" y="-625989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9" y="5462350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2" y="1406871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7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10" y="687504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9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7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5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9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39" y="850600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5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2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9"/>
            <a:ext cx="1792224" cy="365125"/>
          </a:xfrm>
        </p:spPr>
        <p:txBody>
          <a:bodyPr/>
          <a:lstStyle/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2" y="6101034"/>
            <a:ext cx="30521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3"/>
            <a:ext cx="2286000" cy="365125"/>
          </a:xfrm>
        </p:spPr>
        <p:txBody>
          <a:bodyPr/>
          <a:lstStyle/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7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90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09" y="6483327"/>
            <a:ext cx="1932835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6" y="92393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9" y="5927117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7" y="5987297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1"/>
            <a:ext cx="716207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7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7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5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1" y="-489835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9" y="997934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4" y="5144590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7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7" y="6099105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9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1"/>
            <a:ext cx="6672871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3"/>
            <a:ext cx="5300495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3" y="-242629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3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4" y="2744936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2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2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1" y="391055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7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2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3F0C50E-CC4F-45B9-AD98-554C620AC0F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2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F331-1A3E-44D2-BD79-88BAFE105294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Blender</a:t>
            </a:r>
            <a:r>
              <a:rPr lang="fr-FR" dirty="0" smtClean="0"/>
              <a:t> pour l’impatient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Lab3D </a:t>
            </a:r>
            <a:r>
              <a:rPr lang="fr-FR" dirty="0" smtClean="0"/>
              <a:t>Lille</a:t>
            </a:r>
          </a:p>
          <a:p>
            <a:fld id="{AC47F450-C9A0-4E36-A8BA-3C321F428B1A}" type="datetime2">
              <a:rPr lang="fr-FR" smtClean="0"/>
              <a:t>jeudi 6 novembre 2014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777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vous de jouer!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Tp</a:t>
            </a:r>
            <a:r>
              <a:rPr lang="fr-FR" dirty="0" smtClean="0"/>
              <a:t> n°1</a:t>
            </a:r>
          </a:p>
          <a:p>
            <a:pPr lvl="1"/>
            <a:r>
              <a:rPr lang="fr-FR" dirty="0" smtClean="0"/>
              <a:t>Modélisation d’une table, chaises, pièce, couverts, etc...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775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Séances</a:t>
            </a:r>
          </a:p>
          <a:p>
            <a:r>
              <a:rPr lang="fr-FR" dirty="0" smtClean="0"/>
              <a:t>Au sujet de Blender</a:t>
            </a:r>
          </a:p>
          <a:p>
            <a:r>
              <a:rPr lang="fr-FR" dirty="0" smtClean="0"/>
              <a:t>Organisation</a:t>
            </a:r>
          </a:p>
          <a:p>
            <a:r>
              <a:rPr lang="fr-FR" dirty="0" smtClean="0"/>
              <a:t>Modélisation</a:t>
            </a:r>
          </a:p>
          <a:p>
            <a:r>
              <a:rPr lang="fr-FR" dirty="0" smtClean="0"/>
              <a:t>Matériaux/Texture</a:t>
            </a:r>
          </a:p>
          <a:p>
            <a:r>
              <a:rPr lang="fr-FR" dirty="0" smtClean="0"/>
              <a:t>Rendus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314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</a:p>
          <a:p>
            <a:r>
              <a:rPr lang="fr-FR" dirty="0" smtClean="0"/>
              <a:t>TP</a:t>
            </a:r>
          </a:p>
          <a:p>
            <a:r>
              <a:rPr lang="fr-FR" dirty="0" smtClean="0"/>
              <a:t>Projets</a:t>
            </a:r>
          </a:p>
        </p:txBody>
      </p:sp>
    </p:spTree>
    <p:extLst>
      <p:ext uri="{BB962C8B-B14F-4D97-AF65-F5344CB8AC3E}">
        <p14:creationId xmlns:p14="http://schemas.microsoft.com/office/powerpoint/2010/main" val="42075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 sujet de </a:t>
            </a:r>
            <a:r>
              <a:rPr lang="fr-FR" dirty="0" err="1" smtClean="0"/>
              <a:t>Blender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Nan (1989)</a:t>
            </a:r>
          </a:p>
          <a:p>
            <a:pPr lvl="1"/>
            <a:r>
              <a:rPr lang="fr-FR" dirty="0" smtClean="0"/>
              <a:t>propriétaire</a:t>
            </a:r>
          </a:p>
          <a:p>
            <a:r>
              <a:rPr lang="fr-FR" dirty="0"/>
              <a:t>Ton Roosendaal</a:t>
            </a:r>
            <a:endParaRPr lang="fr-FR" dirty="0" smtClean="0"/>
          </a:p>
          <a:p>
            <a:r>
              <a:rPr lang="fr-FR" dirty="0" smtClean="0"/>
              <a:t>Libre (2002)</a:t>
            </a:r>
          </a:p>
          <a:p>
            <a:r>
              <a:rPr lang="fr-FR" dirty="0" smtClean="0"/>
              <a:t>Portabilité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957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</a:p>
          <a:p>
            <a:r>
              <a:rPr lang="fr-FR" dirty="0" smtClean="0"/>
              <a:t>Modélisation</a:t>
            </a:r>
          </a:p>
          <a:p>
            <a:r>
              <a:rPr lang="fr-FR" dirty="0" smtClean="0"/>
              <a:t>Matériaux/Texture</a:t>
            </a:r>
          </a:p>
          <a:p>
            <a:r>
              <a:rPr lang="fr-FR" dirty="0" smtClean="0"/>
              <a:t>Rendu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3551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Quoi?</a:t>
            </a:r>
          </a:p>
          <a:p>
            <a:r>
              <a:rPr lang="fr-FR" dirty="0" smtClean="0"/>
              <a:t>Où?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7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R/G/S</a:t>
            </a:r>
          </a:p>
          <a:p>
            <a:r>
              <a:rPr lang="fr-FR" dirty="0" smtClean="0"/>
              <a:t>Mode Objet</a:t>
            </a:r>
          </a:p>
          <a:p>
            <a:r>
              <a:rPr lang="fr-FR" dirty="0" smtClean="0"/>
              <a:t>Mode Edit</a:t>
            </a:r>
          </a:p>
          <a:p>
            <a:pPr lvl="1"/>
            <a:r>
              <a:rPr lang="fr-FR" dirty="0" smtClean="0"/>
              <a:t>Extrude(E)</a:t>
            </a:r>
          </a:p>
          <a:p>
            <a:r>
              <a:rPr lang="fr-FR" dirty="0" smtClean="0"/>
              <a:t>Formes primaires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17689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Matériaux/Texture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Matériaux</a:t>
            </a:r>
          </a:p>
          <a:p>
            <a:pPr lvl="1"/>
            <a:r>
              <a:rPr lang="fr-FR" dirty="0" smtClean="0"/>
              <a:t>Ex: Mirror, alpha</a:t>
            </a:r>
          </a:p>
          <a:p>
            <a:r>
              <a:rPr lang="fr-FR" dirty="0" smtClean="0"/>
              <a:t>Texture</a:t>
            </a:r>
          </a:p>
          <a:p>
            <a:pPr lvl="1"/>
            <a:r>
              <a:rPr lang="fr-FR" dirty="0" smtClean="0"/>
              <a:t>Procédural ou non</a:t>
            </a:r>
          </a:p>
          <a:p>
            <a:pPr lvl="1"/>
            <a:r>
              <a:rPr lang="fr-FR" dirty="0" err="1" smtClean="0"/>
              <a:t>Modif</a:t>
            </a:r>
            <a:r>
              <a:rPr lang="fr-FR" dirty="0"/>
              <a:t> </a:t>
            </a:r>
            <a:r>
              <a:rPr lang="fr-FR" dirty="0" smtClean="0"/>
              <a:t>effets matériaux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30327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Camera</a:t>
            </a:r>
          </a:p>
          <a:p>
            <a:r>
              <a:rPr lang="fr-FR" dirty="0" smtClean="0"/>
              <a:t>Lumière</a:t>
            </a:r>
          </a:p>
          <a:p>
            <a:r>
              <a:rPr lang="fr-FR" dirty="0" smtClean="0"/>
              <a:t>Faire un rendu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3329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TC101859865[[fn=Ordonné]]</Template>
  <TotalTime>212</TotalTime>
  <Words>95</Words>
  <Application>Microsoft Office PowerPoint</Application>
  <PresentationFormat>Affichage à l'écran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Rockwell</vt:lpstr>
      <vt:lpstr>Wingdings</vt:lpstr>
      <vt:lpstr>Kilter</vt:lpstr>
      <vt:lpstr>Blender pour l’impatient</vt:lpstr>
      <vt:lpstr>Sommaire</vt:lpstr>
      <vt:lpstr>Séances </vt:lpstr>
      <vt:lpstr>Au sujet de Blender</vt:lpstr>
      <vt:lpstr>Organisation</vt:lpstr>
      <vt:lpstr>Idée</vt:lpstr>
      <vt:lpstr>Modélisation</vt:lpstr>
      <vt:lpstr>Matériaux/Texture</vt:lpstr>
      <vt:lpstr>Rendu</vt:lpstr>
      <vt:lpstr>A vous de jouer!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pour l’impatient</dc:title>
  <dc:creator>Mantovani Ludovic</dc:creator>
  <cp:lastModifiedBy>Ludovic Mantovani</cp:lastModifiedBy>
  <cp:revision>13</cp:revision>
  <dcterms:created xsi:type="dcterms:W3CDTF">2012-10-04T21:21:00Z</dcterms:created>
  <dcterms:modified xsi:type="dcterms:W3CDTF">2014-11-06T13:58:10Z</dcterms:modified>
</cp:coreProperties>
</file>