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FF1A-064F-45E7-8C2E-481DD4F4EFD6}" type="datetimeFigureOut">
              <a:rPr lang="fr-FR" smtClean="0"/>
              <a:t>17/10/2014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15FA-A8CF-45CD-93DA-EE015B294C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49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FF1A-064F-45E7-8C2E-481DD4F4EFD6}" type="datetimeFigureOut">
              <a:rPr lang="fr-FR" smtClean="0"/>
              <a:t>17/10/2014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15FA-A8CF-45CD-93DA-EE015B294C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78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FF1A-064F-45E7-8C2E-481DD4F4EFD6}" type="datetimeFigureOut">
              <a:rPr lang="fr-FR" smtClean="0"/>
              <a:t>17/10/2014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15FA-A8CF-45CD-93DA-EE015B294C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36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FF1A-064F-45E7-8C2E-481DD4F4EFD6}" type="datetimeFigureOut">
              <a:rPr lang="fr-FR" smtClean="0"/>
              <a:t>17/10/2014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15FA-A8CF-45CD-93DA-EE015B294C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37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FF1A-064F-45E7-8C2E-481DD4F4EFD6}" type="datetimeFigureOut">
              <a:rPr lang="fr-FR" smtClean="0"/>
              <a:t>17/10/2014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15FA-A8CF-45CD-93DA-EE015B294C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34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FF1A-064F-45E7-8C2E-481DD4F4EFD6}" type="datetimeFigureOut">
              <a:rPr lang="fr-FR" smtClean="0"/>
              <a:t>17/10/2014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15FA-A8CF-45CD-93DA-EE015B294C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36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FF1A-064F-45E7-8C2E-481DD4F4EFD6}" type="datetimeFigureOut">
              <a:rPr lang="fr-FR" smtClean="0"/>
              <a:t>17/10/2014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15FA-A8CF-45CD-93DA-EE015B294C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18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FF1A-064F-45E7-8C2E-481DD4F4EFD6}" type="datetimeFigureOut">
              <a:rPr lang="fr-FR" smtClean="0"/>
              <a:t>17/10/2014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15FA-A8CF-45CD-93DA-EE015B294C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87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FF1A-064F-45E7-8C2E-481DD4F4EFD6}" type="datetimeFigureOut">
              <a:rPr lang="fr-FR" smtClean="0"/>
              <a:t>17/10/2014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15FA-A8CF-45CD-93DA-EE015B294C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26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FF1A-064F-45E7-8C2E-481DD4F4EFD6}" type="datetimeFigureOut">
              <a:rPr lang="fr-FR" smtClean="0"/>
              <a:t>17/10/2014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15FA-A8CF-45CD-93DA-EE015B294C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19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FF1A-064F-45E7-8C2E-481DD4F4EFD6}" type="datetimeFigureOut">
              <a:rPr lang="fr-FR" smtClean="0"/>
              <a:t>17/10/2014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615FA-A8CF-45CD-93DA-EE015B294C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74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9FF1A-064F-45E7-8C2E-481DD4F4EFD6}" type="datetimeFigureOut">
              <a:rPr lang="fr-FR" smtClean="0"/>
              <a:t>17/10/2014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615FA-A8CF-45CD-93DA-EE015B294C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394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Réalisation </a:t>
            </a:r>
            <a:r>
              <a:rPr lang="fr-FR" dirty="0"/>
              <a:t>B</a:t>
            </a:r>
            <a:r>
              <a:rPr lang="fr-FR" dirty="0" smtClean="0"/>
              <a:t>lender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4641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00"/>
    </mc:Choice>
    <mc:Fallback>
      <p:transition spd="slow" advTm="67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8321ab086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675" y="0"/>
            <a:ext cx="418306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4656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40"/>
    </mc:Choice>
    <mc:Fallback>
      <p:transition spd="slow" advTm="644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raffehd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7013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92"/>
    </mc:Choice>
    <mc:Fallback>
      <p:transition spd="slow" advTm="629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cene_clair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3176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94"/>
    </mc:Choice>
    <mc:Fallback>
      <p:transition spd="slow" advTm="599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plasma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7443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06"/>
    </mc:Choice>
    <mc:Fallback>
      <p:transition spd="slow" advTm="570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10ddf43aca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9373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75"/>
    </mc:Choice>
    <mc:Fallback>
      <p:transition spd="slow" advTm="587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34a1baa2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2062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72"/>
    </mc:Choice>
    <mc:Fallback>
      <p:transition spd="slow" advTm="627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52f7747db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388" y="0"/>
            <a:ext cx="47212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5024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41"/>
    </mc:Choice>
    <mc:Fallback>
      <p:transition spd="slow" advTm="604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96ffc332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3963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05"/>
    </mc:Choice>
    <mc:Fallback>
      <p:transition spd="slow" advTm="590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7880a62ef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4999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57"/>
    </mc:Choice>
    <mc:Fallback>
      <p:transition spd="slow" advTm="6457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Grand écran</PresentationFormat>
  <Paragraphs>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Réalisation Blender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Réalisation Blender</dc:title>
  <dc:creator>Ludovic Mantovani</dc:creator>
  <cp:lastModifiedBy>Ludovic Mantovani</cp:lastModifiedBy>
  <cp:revision>2</cp:revision>
  <dcterms:created xsi:type="dcterms:W3CDTF">2014-10-17T11:18:07Z</dcterms:created>
  <dcterms:modified xsi:type="dcterms:W3CDTF">2014-10-17T11:20:39Z</dcterms:modified>
</cp:coreProperties>
</file>