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17"/>
  </p:notesMasterIdLst>
  <p:sldIdLst>
    <p:sldId id="256" r:id="rId5"/>
    <p:sldId id="272" r:id="rId6"/>
    <p:sldId id="274" r:id="rId7"/>
    <p:sldId id="275" r:id="rId8"/>
    <p:sldId id="260" r:id="rId9"/>
    <p:sldId id="276" r:id="rId10"/>
    <p:sldId id="277" r:id="rId11"/>
    <p:sldId id="280" r:id="rId12"/>
    <p:sldId id="279" r:id="rId13"/>
    <p:sldId id="264" r:id="rId14"/>
    <p:sldId id="28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E"/>
    <a:srgbClr val="D7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660"/>
  </p:normalViewPr>
  <p:slideViewPr>
    <p:cSldViewPr snapToGrid="0">
      <p:cViewPr>
        <p:scale>
          <a:sx n="100" d="100"/>
          <a:sy n="100" d="100"/>
        </p:scale>
        <p:origin x="16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84C20-C73A-40CE-AFFB-E5A6E9A09CD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A49A4-F2B3-4A9E-B2D8-2B3CE17CD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717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A49A4-F2B3-4A9E-B2D8-2B3CE17CD6A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08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63A5-5042-4400-A102-0AEF26D25570}" type="datetime1">
              <a:rPr lang="it-IT" smtClean="0"/>
              <a:t>06/06/2024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80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278F-A204-4C6B-AD88-BEE8450D5FF4}" type="datetime1">
              <a:rPr lang="it-IT" smtClean="0"/>
              <a:t>06/06/2024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92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C1E0-4099-402C-A241-4ACC21A2C681}" type="datetime1">
              <a:rPr lang="it-IT" smtClean="0"/>
              <a:t>06/06/2024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08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4CBB-81FE-4E15-82FE-06D74E229BD7}" type="datetime1">
              <a:rPr lang="it-IT" smtClean="0"/>
              <a:t>06/06/2024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4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8DC-BF36-475B-8BAA-EB1B96426DAA}" type="datetime1">
              <a:rPr lang="it-IT" smtClean="0"/>
              <a:t>06/06/2024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24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E9AF-D275-4EDC-8E5B-91202E2D6359}" type="datetime1">
              <a:rPr lang="it-IT" smtClean="0"/>
              <a:t>06/06/2024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46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06FC-37E7-42C2-9937-A1FF63807AEA}" type="datetime1">
              <a:rPr lang="it-IT" smtClean="0"/>
              <a:t>06/06/2024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73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B948-3B89-449F-B83C-73E528B0FB59}" type="datetime1">
              <a:rPr lang="it-IT" smtClean="0"/>
              <a:t>06/06/2024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27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494-F64A-421F-BA23-E98B1E94489C}" type="datetime1">
              <a:rPr lang="it-IT" smtClean="0"/>
              <a:t>06/06/2024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23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1072-EE9A-41DC-B488-93901E8A09E9}" type="datetime1">
              <a:rPr lang="it-IT" smtClean="0"/>
              <a:t>06/06/2024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40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101-077A-4389-B764-789DA6B3543D}" type="datetime1">
              <a:rPr lang="it-IT" smtClean="0"/>
              <a:t>06/06/2024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419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577B0-449C-451E-9F44-FD3474700A58}" type="datetime1">
              <a:rPr lang="it-IT" smtClean="0"/>
              <a:t>06/06/2024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04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C5DBB6-458C-92DA-230D-F5437EF62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1685C26-468B-AF11-66B2-AE6BADC38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049167"/>
            <a:ext cx="9144000" cy="165576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  <a:cs typeface="Helvetica" panose="020B0604020202020204" pitchFamily="34" charset="0"/>
              </a:rPr>
              <a:t>A project by </a:t>
            </a:r>
          </a:p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  <a:cs typeface="Helvetica" panose="020B0604020202020204" pitchFamily="34" charset="0"/>
              </a:rPr>
              <a:t>Di Martino Ludovico, Galli Filippo, Leonardi Alessandro, Rigobello Manuel, Scapinello Michele</a:t>
            </a:r>
          </a:p>
        </p:txBody>
      </p:sp>
      <p:pic>
        <p:nvPicPr>
          <p:cNvPr id="7" name="Picture 6" descr="A white and red letters on a black background&#10;&#10;Description automatically generated">
            <a:extLst>
              <a:ext uri="{FF2B5EF4-FFF2-40B4-BE49-F238E27FC236}">
                <a16:creationId xmlns:a16="http://schemas.microsoft.com/office/drawing/2014/main" id="{724521AA-E26E-13B0-129B-16B301AB4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56" y="1448048"/>
            <a:ext cx="6514285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7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5A53-4F98-FB9E-D5BC-2C646A49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D76464"/>
                </a:solidFill>
                <a:latin typeface="Audiowide" panose="02000503000000020004" pitchFamily="2" charset="0"/>
              </a:rPr>
              <a:t>Admin Features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2991E4-4D2E-7081-1D01-156116AE7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2266" y="2767608"/>
            <a:ext cx="3255708" cy="26195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61AD3D-C245-BDC4-F8AA-5D827AB78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9939" y="2767608"/>
            <a:ext cx="3255709" cy="2619535"/>
          </a:xfrm>
          <a:prstGeom prst="rect">
            <a:avLst/>
          </a:prstGeom>
        </p:spPr>
      </p:pic>
      <p:sp>
        <p:nvSpPr>
          <p:cNvPr id="19" name="Footer Placeholder 13">
            <a:extLst>
              <a:ext uri="{FF2B5EF4-FFF2-40B4-BE49-F238E27FC236}">
                <a16:creationId xmlns:a16="http://schemas.microsoft.com/office/drawing/2014/main" id="{3D9FC9D4-F555-25FF-F63A-3C79123C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2000" cy="155542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Slide Number Placeholder 14">
            <a:extLst>
              <a:ext uri="{FF2B5EF4-FFF2-40B4-BE49-F238E27FC236}">
                <a16:creationId xmlns:a16="http://schemas.microsoft.com/office/drawing/2014/main" id="{F8371D68-7728-A314-3D4E-A8FC8219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</a:rPr>
              <a:pPr algn="ctr"/>
              <a:t>10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2" name="Picture 21" descr="A screenshot of a car list&#10;&#10;Description automatically generated">
            <a:extLst>
              <a:ext uri="{FF2B5EF4-FFF2-40B4-BE49-F238E27FC236}">
                <a16:creationId xmlns:a16="http://schemas.microsoft.com/office/drawing/2014/main" id="{5792CD30-7C34-9E71-2742-EE3624547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26" y="2767608"/>
            <a:ext cx="3255708" cy="2619535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4261342-C179-AAD2-366F-0CB02F6EE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Cars/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Circuits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management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677CA2-E843-B66E-157C-4CB7C7A3D99D}"/>
              </a:ext>
            </a:extLst>
          </p:cNvPr>
          <p:cNvSpPr txBox="1"/>
          <p:nvPr/>
        </p:nvSpPr>
        <p:spPr>
          <a:xfrm>
            <a:off x="894026" y="5593517"/>
            <a:ext cx="3243218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1. Edit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EA4EC8-6670-5507-CB16-1DD5E70C22A8}"/>
              </a:ext>
            </a:extLst>
          </p:cNvPr>
          <p:cNvSpPr txBox="1"/>
          <p:nvPr/>
        </p:nvSpPr>
        <p:spPr>
          <a:xfrm>
            <a:off x="7931870" y="5593517"/>
            <a:ext cx="3255708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3.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Map</a:t>
            </a:r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E931CB-51B8-1BF8-1FC1-23D109F4C7EB}"/>
              </a:ext>
            </a:extLst>
          </p:cNvPr>
          <p:cNvSpPr txBox="1"/>
          <p:nvPr/>
        </p:nvSpPr>
        <p:spPr>
          <a:xfrm>
            <a:off x="4509939" y="5593517"/>
            <a:ext cx="3255709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2.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Insert</a:t>
            </a:r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0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2000" cy="155542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</a:rPr>
              <a:pPr algn="ctr"/>
              <a:t>11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16943-7EE2-EFFF-630F-52F731D9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D76464"/>
                </a:solidFill>
                <a:latin typeface="Audiowide" panose="02000503000000020004" pitchFamily="2" charset="0"/>
              </a:rPr>
              <a:t>Responsive Design</a:t>
            </a:r>
          </a:p>
        </p:txBody>
      </p:sp>
      <p:pic>
        <p:nvPicPr>
          <p:cNvPr id="12" name="Picture 11" descr="A computer with a screen on&#10;&#10;Description automatically generated">
            <a:extLst>
              <a:ext uri="{FF2B5EF4-FFF2-40B4-BE49-F238E27FC236}">
                <a16:creationId xmlns:a16="http://schemas.microsoft.com/office/drawing/2014/main" id="{D7E90F36-5910-F03B-9BD1-ACA8BECDD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0" t="20858" r="16717" b="17534"/>
          <a:stretch/>
        </p:blipFill>
        <p:spPr>
          <a:xfrm>
            <a:off x="838200" y="1690688"/>
            <a:ext cx="7067551" cy="4541732"/>
          </a:xfrm>
          <a:prstGeom prst="rect">
            <a:avLst/>
          </a:prstGeom>
        </p:spPr>
      </p:pic>
      <p:pic>
        <p:nvPicPr>
          <p:cNvPr id="17" name="Picture 16" descr="A white cell phone with a screen on it&#10;&#10;Description automatically generated">
            <a:extLst>
              <a:ext uri="{FF2B5EF4-FFF2-40B4-BE49-F238E27FC236}">
                <a16:creationId xmlns:a16="http://schemas.microsoft.com/office/drawing/2014/main" id="{46819313-9F8C-E5E0-5F0B-C0FCE9717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06" y="1566510"/>
            <a:ext cx="5037851" cy="47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6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80E6-08BE-E85C-0594-55C5DF7E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D76464"/>
                </a:solidFill>
                <a:latin typeface="Audiowide" panose="02000503000000020004" pitchFamily="2" charset="0"/>
              </a:rPr>
              <a:t>Conclusions</a:t>
            </a:r>
            <a:endParaRPr lang="it-IT" dirty="0">
              <a:solidFill>
                <a:srgbClr val="D76464"/>
              </a:solidFill>
              <a:latin typeface="Audiowid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09E9-ED7C-77C6-E102-E717C57B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WaCar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satistifies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needs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of customers and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owners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with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its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simple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interface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and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usage</a:t>
            </a:r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  <a:p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The goal of the project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has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been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achieved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by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providing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solution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that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facilitates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the book of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such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experiences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and the management of the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offered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products</a:t>
            </a:r>
          </a:p>
        </p:txBody>
      </p:sp>
      <p:sp>
        <p:nvSpPr>
          <p:cNvPr id="6" name="Slide Number Placeholder 14">
            <a:extLst>
              <a:ext uri="{FF2B5EF4-FFF2-40B4-BE49-F238E27FC236}">
                <a16:creationId xmlns:a16="http://schemas.microsoft.com/office/drawing/2014/main" id="{EBDE457B-96A4-526C-68D9-F8425C3F680B}"/>
              </a:ext>
            </a:extLst>
          </p:cNvPr>
          <p:cNvSpPr txBox="1">
            <a:spLocks/>
          </p:cNvSpPr>
          <p:nvPr/>
        </p:nvSpPr>
        <p:spPr>
          <a:xfrm>
            <a:off x="11802358" y="6346760"/>
            <a:ext cx="389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</a:rPr>
              <a:pPr algn="ctr"/>
              <a:t>12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FA48AF46-64C5-1BCC-074E-5CD46E33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2000" cy="155542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601A-5BDD-3012-8EEA-D8582AE6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D76464"/>
                </a:solidFill>
                <a:latin typeface="Audiowide" panose="02000503000000020004" pitchFamily="2" charset="0"/>
              </a:rPr>
              <a:t>WaCar</a:t>
            </a:r>
            <a:endParaRPr lang="it-IT" dirty="0">
              <a:solidFill>
                <a:srgbClr val="D76464"/>
              </a:solidFill>
              <a:latin typeface="Audiowide" panose="02000503000000020004" pitchFamily="2" charset="0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2000" cy="155542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  <a:latin typeface="Audiowide" panose="02000503000000020004" pitchFamily="2" charset="0"/>
              </a:rPr>
              <a:pPr algn="ctr"/>
              <a:t>2</a:t>
            </a:fld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6AC525-0BA5-52D7-6B25-04910D489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CAR EXPERIENCE 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MANAGEMENT SYSTEM</a:t>
            </a:r>
          </a:p>
        </p:txBody>
      </p:sp>
      <p:pic>
        <p:nvPicPr>
          <p:cNvPr id="20" name="Picture 19" descr="A white person with a black background&#10;&#10;Description automatically generated">
            <a:extLst>
              <a:ext uri="{FF2B5EF4-FFF2-40B4-BE49-F238E27FC236}">
                <a16:creationId xmlns:a16="http://schemas.microsoft.com/office/drawing/2014/main" id="{D1F199DC-991D-E97E-5FE7-CCC715574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12" y="3250315"/>
            <a:ext cx="678960" cy="678960"/>
          </a:xfrm>
          <a:prstGeom prst="rect">
            <a:avLst/>
          </a:prstGeom>
        </p:spPr>
      </p:pic>
      <p:pic>
        <p:nvPicPr>
          <p:cNvPr id="22" name="Picture 21" descr="A black and white flag&#10;&#10;Description automatically generated">
            <a:extLst>
              <a:ext uri="{FF2B5EF4-FFF2-40B4-BE49-F238E27FC236}">
                <a16:creationId xmlns:a16="http://schemas.microsoft.com/office/drawing/2014/main" id="{3229A964-22C4-AF18-C11A-0B4E639ED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588" y="5192812"/>
            <a:ext cx="678961" cy="678961"/>
          </a:xfrm>
          <a:prstGeom prst="rect">
            <a:avLst/>
          </a:prstGeom>
        </p:spPr>
      </p:pic>
      <p:pic>
        <p:nvPicPr>
          <p:cNvPr id="24" name="Picture 23" descr="A white and black logo&#10;&#10;Description automatically generated">
            <a:extLst>
              <a:ext uri="{FF2B5EF4-FFF2-40B4-BE49-F238E27FC236}">
                <a16:creationId xmlns:a16="http://schemas.microsoft.com/office/drawing/2014/main" id="{8B5AD6D5-CE7F-917A-55C7-9F37EE913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78" y="4268755"/>
            <a:ext cx="678960" cy="678960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8029EC7-2EF9-9339-9A61-179F064795B9}"/>
              </a:ext>
            </a:extLst>
          </p:cNvPr>
          <p:cNvCxnSpPr>
            <a:cxnSpLocks/>
            <a:stCxn id="20" idx="2"/>
            <a:endCxn id="24" idx="1"/>
          </p:cNvCxnSpPr>
          <p:nvPr/>
        </p:nvCxnSpPr>
        <p:spPr>
          <a:xfrm rot="16200000" flipH="1">
            <a:off x="1979705" y="3866562"/>
            <a:ext cx="678960" cy="804386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3F79F3E-38B1-1521-B3B8-7D4FD2586141}"/>
              </a:ext>
            </a:extLst>
          </p:cNvPr>
          <p:cNvCxnSpPr>
            <a:cxnSpLocks/>
            <a:stCxn id="24" idx="2"/>
            <a:endCxn id="22" idx="1"/>
          </p:cNvCxnSpPr>
          <p:nvPr/>
        </p:nvCxnSpPr>
        <p:spPr>
          <a:xfrm rot="16200000" flipH="1">
            <a:off x="3180934" y="4827639"/>
            <a:ext cx="584578" cy="82473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screenshot of a website&#10;&#10;Description automatically generated">
            <a:extLst>
              <a:ext uri="{FF2B5EF4-FFF2-40B4-BE49-F238E27FC236}">
                <a16:creationId xmlns:a16="http://schemas.microsoft.com/office/drawing/2014/main" id="{6ADA0C86-7A3A-18CD-07F3-81D8372B4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97" y="365124"/>
            <a:ext cx="4683891" cy="3810949"/>
          </a:xfrm>
          <a:prstGeom prst="rect">
            <a:avLst/>
          </a:prstGeom>
        </p:spPr>
      </p:pic>
      <p:pic>
        <p:nvPicPr>
          <p:cNvPr id="39" name="Picture 38" descr="A screenshot of a car&#10;&#10;Description automatically generated">
            <a:extLst>
              <a:ext uri="{FF2B5EF4-FFF2-40B4-BE49-F238E27FC236}">
                <a16:creationId xmlns:a16="http://schemas.microsoft.com/office/drawing/2014/main" id="{7A7E178E-3341-5D89-A49D-E95EA14D3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06" y="2488676"/>
            <a:ext cx="4586183" cy="373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601A-5BDD-3012-8EEA-D8582AE6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D76464"/>
                </a:solidFill>
                <a:latin typeface="Audiowide" panose="02000503000000020004" pitchFamily="2" charset="0"/>
              </a:rPr>
              <a:t>Goals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2000" cy="155542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  <a:latin typeface="Audiowide" panose="02000503000000020004" pitchFamily="2" charset="0"/>
              </a:rPr>
              <a:pPr algn="ctr"/>
              <a:t>3</a:t>
            </a:fld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D79A97-A955-F558-B18A-1727468AD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89192"/>
              </p:ext>
            </p:extLst>
          </p:nvPr>
        </p:nvGraphicFramePr>
        <p:xfrm>
          <a:off x="838200" y="1690688"/>
          <a:ext cx="10515600" cy="465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980106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143964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61706136"/>
                    </a:ext>
                  </a:extLst>
                </a:gridCol>
              </a:tblGrid>
              <a:tr h="1610974"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 err="1">
                          <a:latin typeface="Audiowide" panose="02000503000000020004" pitchFamily="2" charset="0"/>
                        </a:rPr>
                        <a:t>Easier</a:t>
                      </a:r>
                      <a:r>
                        <a:rPr lang="it-IT" sz="2400" b="0" dirty="0">
                          <a:latin typeface="Audiowide" panose="02000503000000020004" pitchFamily="2" charset="0"/>
                        </a:rPr>
                        <a:t> way to </a:t>
                      </a:r>
                      <a:r>
                        <a:rPr lang="it-IT" sz="2400" b="0" dirty="0" err="1">
                          <a:latin typeface="Audiowide" panose="02000503000000020004" pitchFamily="2" charset="0"/>
                        </a:rPr>
                        <a:t>order</a:t>
                      </a:r>
                      <a:endParaRPr lang="it-IT" sz="2400" b="0" dirty="0">
                        <a:latin typeface="Audiowid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 err="1">
                          <a:latin typeface="Audiowide" panose="02000503000000020004" pitchFamily="2" charset="0"/>
                        </a:rPr>
                        <a:t>Easier</a:t>
                      </a:r>
                      <a:r>
                        <a:rPr lang="it-IT" sz="2400" b="0" dirty="0">
                          <a:latin typeface="Audiowide" panose="02000503000000020004" pitchFamily="2" charset="0"/>
                        </a:rPr>
                        <a:t> management of the 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latin typeface="Audiowide" panose="02000503000000020004" pitchFamily="2" charset="0"/>
                        </a:rPr>
                        <a:t>User-friendly &amp; responsive design</a:t>
                      </a:r>
                    </a:p>
                    <a:p>
                      <a:pPr algn="ctr"/>
                      <a:endParaRPr lang="it-IT" sz="2400" b="0" dirty="0">
                        <a:latin typeface="Audiowide" panose="0200050300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240052"/>
                  </a:ext>
                </a:extLst>
              </a:tr>
              <a:tr h="304509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414489"/>
                  </a:ext>
                </a:extLst>
              </a:tr>
            </a:tbl>
          </a:graphicData>
        </a:graphic>
      </p:graphicFrame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462912B9-F797-F0EC-36A3-49F1A4D8C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91" y="2789041"/>
            <a:ext cx="3255709" cy="2648939"/>
          </a:xfrm>
          <a:prstGeom prst="rect">
            <a:avLst/>
          </a:prstGeom>
        </p:spPr>
      </p:pic>
      <p:pic>
        <p:nvPicPr>
          <p:cNvPr id="10" name="Picture 9" descr="A screenshot of a website&#10;&#10;Description automatically generated">
            <a:extLst>
              <a:ext uri="{FF2B5EF4-FFF2-40B4-BE49-F238E27FC236}">
                <a16:creationId xmlns:a16="http://schemas.microsoft.com/office/drawing/2014/main" id="{EF983346-3357-44A9-467D-23B85DA33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87" y="2789040"/>
            <a:ext cx="3255709" cy="2648939"/>
          </a:xfrm>
          <a:prstGeom prst="rect">
            <a:avLst/>
          </a:prstGeom>
        </p:spPr>
      </p:pic>
      <p:pic>
        <p:nvPicPr>
          <p:cNvPr id="12" name="Picture 11" descr="A screenshot of a car&#10;&#10;Description automatically generated">
            <a:extLst>
              <a:ext uri="{FF2B5EF4-FFF2-40B4-BE49-F238E27FC236}">
                <a16:creationId xmlns:a16="http://schemas.microsoft.com/office/drawing/2014/main" id="{EBD49701-2E50-DC21-FA86-4695A83A6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939" y="2789042"/>
            <a:ext cx="3255709" cy="264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0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7EA15-952F-7241-8D9C-1A3AD973C760}"/>
              </a:ext>
            </a:extLst>
          </p:cNvPr>
          <p:cNvSpPr/>
          <p:nvPr/>
        </p:nvSpPr>
        <p:spPr>
          <a:xfrm>
            <a:off x="6599644" y="2177107"/>
            <a:ext cx="4601901" cy="4048359"/>
          </a:xfrm>
          <a:prstGeom prst="roundRect">
            <a:avLst/>
          </a:prstGeom>
          <a:solidFill>
            <a:srgbClr val="D7646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EADBCD-0895-8229-4CDD-48342FF03815}"/>
              </a:ext>
            </a:extLst>
          </p:cNvPr>
          <p:cNvSpPr/>
          <p:nvPr/>
        </p:nvSpPr>
        <p:spPr>
          <a:xfrm>
            <a:off x="838200" y="2177107"/>
            <a:ext cx="4601901" cy="4048359"/>
          </a:xfrm>
          <a:prstGeom prst="roundRect">
            <a:avLst/>
          </a:prstGeom>
          <a:solidFill>
            <a:srgbClr val="D7646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1999" cy="146115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  <a:latin typeface="Audiowide" panose="02000503000000020004" pitchFamily="2" charset="0"/>
              </a:rPr>
              <a:pPr algn="ctr"/>
              <a:t>4</a:t>
            </a:fld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FE4EB7-902E-F4E9-D735-24F5845A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rgbClr val="D76464"/>
                </a:solidFill>
                <a:latin typeface="Audiowide" panose="02000503000000020004" pitchFamily="2" charset="0"/>
              </a:rPr>
              <a:t>Types</a:t>
            </a:r>
            <a:r>
              <a:rPr lang="it-IT" dirty="0">
                <a:solidFill>
                  <a:srgbClr val="D76464"/>
                </a:solidFill>
                <a:latin typeface="Audiowide" panose="02000503000000020004" pitchFamily="2" charset="0"/>
              </a:rPr>
              <a:t> of User	</a:t>
            </a:r>
          </a:p>
        </p:txBody>
      </p:sp>
      <p:pic>
        <p:nvPicPr>
          <p:cNvPr id="8" name="Picture 2" descr="Man User Circle icon PNG and SVG Vector Free Download">
            <a:extLst>
              <a:ext uri="{FF2B5EF4-FFF2-40B4-BE49-F238E27FC236}">
                <a16:creationId xmlns:a16="http://schemas.microsoft.com/office/drawing/2014/main" id="{4E8624C7-7A48-39D2-E08C-963082BE2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19" y="2360304"/>
            <a:ext cx="2014861" cy="201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lat-faces-icons-circle-16 - Online Wholesaler and Manufacturer of Wedding  Invitations">
            <a:extLst>
              <a:ext uri="{FF2B5EF4-FFF2-40B4-BE49-F238E27FC236}">
                <a16:creationId xmlns:a16="http://schemas.microsoft.com/office/drawing/2014/main" id="{5F2B2578-C0F8-3EDF-5384-E84121B91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164" y="2328325"/>
            <a:ext cx="2014861" cy="201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290276-D50A-540B-1A02-702C53941F18}"/>
              </a:ext>
            </a:extLst>
          </p:cNvPr>
          <p:cNvSpPr txBox="1"/>
          <p:nvPr/>
        </p:nvSpPr>
        <p:spPr>
          <a:xfrm>
            <a:off x="7030729" y="4468111"/>
            <a:ext cx="37038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Audiowide" panose="02000503000000020004" pitchFamily="2" charset="0"/>
              </a:rPr>
              <a:t>Administrator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udiowide" panose="02000503000000020004" pitchFamily="2" charset="0"/>
              </a:rPr>
              <a:t>Administrator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udiowide" panose="02000503000000020004" pitchFamily="2" charset="0"/>
              </a:rPr>
              <a:t>Cars and </a:t>
            </a:r>
            <a:r>
              <a:rPr lang="it-IT" sz="2000" dirty="0" err="1">
                <a:solidFill>
                  <a:schemeClr val="bg1"/>
                </a:solidFill>
                <a:latin typeface="Audiowide" panose="02000503000000020004" pitchFamily="2" charset="0"/>
              </a:rPr>
              <a:t>Circuits</a:t>
            </a:r>
            <a:r>
              <a:rPr lang="it-IT" sz="2000" dirty="0">
                <a:solidFill>
                  <a:schemeClr val="bg1"/>
                </a:solidFill>
                <a:latin typeface="Audiowide" panose="02000503000000020004" pitchFamily="2" charset="0"/>
              </a:rPr>
              <a:t> 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0DAD1C-9AC6-46BB-A231-3539716B1E1F}"/>
              </a:ext>
            </a:extLst>
          </p:cNvPr>
          <p:cNvSpPr txBox="1"/>
          <p:nvPr/>
        </p:nvSpPr>
        <p:spPr>
          <a:xfrm>
            <a:off x="1229326" y="4468111"/>
            <a:ext cx="37874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Audiowide" panose="02000503000000020004" pitchFamily="2" charset="0"/>
              </a:rPr>
              <a:t>Basic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udiowide" panose="02000503000000020004" pitchFamily="2" charset="0"/>
              </a:rPr>
              <a:t>Create and </a:t>
            </a:r>
            <a:r>
              <a:rPr lang="it-IT" sz="2000" dirty="0" err="1">
                <a:solidFill>
                  <a:schemeClr val="bg1"/>
                </a:solidFill>
                <a:latin typeface="Audiowide" panose="02000503000000020004" pitchFamily="2" charset="0"/>
              </a:rPr>
              <a:t>Manage</a:t>
            </a:r>
            <a:r>
              <a:rPr lang="it-IT" sz="2000" dirty="0">
                <a:solidFill>
                  <a:schemeClr val="bg1"/>
                </a:solidFill>
                <a:latin typeface="Audiowide" panose="02000503000000020004" pitchFamily="2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Audiowide" panose="02000503000000020004" pitchFamily="2" charset="0"/>
              </a:rPr>
              <a:t>her</a:t>
            </a:r>
            <a:r>
              <a:rPr lang="it-IT" sz="2000" dirty="0">
                <a:solidFill>
                  <a:schemeClr val="bg1"/>
                </a:solidFill>
                <a:latin typeface="Audiowide" panose="02000503000000020004" pitchFamily="2" charset="0"/>
              </a:rPr>
              <a:t>/</a:t>
            </a:r>
            <a:r>
              <a:rPr lang="it-IT" sz="2000" dirty="0" err="1">
                <a:solidFill>
                  <a:schemeClr val="bg1"/>
                </a:solidFill>
                <a:latin typeface="Audiowide" panose="02000503000000020004" pitchFamily="2" charset="0"/>
              </a:rPr>
              <a:t>his</a:t>
            </a:r>
            <a:r>
              <a:rPr lang="it-IT" sz="2000" dirty="0">
                <a:solidFill>
                  <a:schemeClr val="bg1"/>
                </a:solidFill>
                <a:latin typeface="Audiowide" panose="02000503000000020004" pitchFamily="2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Audiowide" panose="02000503000000020004" pitchFamily="2" charset="0"/>
              </a:rPr>
              <a:t>own</a:t>
            </a:r>
            <a:r>
              <a:rPr lang="it-IT" sz="2000" dirty="0">
                <a:solidFill>
                  <a:schemeClr val="bg1"/>
                </a:solidFill>
                <a:latin typeface="Audiowide" panose="02000503000000020004" pitchFamily="2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Audiowide" panose="02000503000000020004" pitchFamily="2" charset="0"/>
              </a:rPr>
              <a:t>orders</a:t>
            </a:r>
            <a:endParaRPr lang="it-IT" sz="2000" dirty="0">
              <a:solidFill>
                <a:schemeClr val="bg1"/>
              </a:solidFill>
              <a:latin typeface="Audiowide" panose="02000503000000020004" pitchFamily="2" charset="0"/>
            </a:endParaRPr>
          </a:p>
          <a:p>
            <a:endParaRPr lang="it-IT" dirty="0"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0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427E-A358-EBEC-A9BE-936E8B08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D76464"/>
                </a:solidFill>
                <a:latin typeface="Audiowide" panose="02000503000000020004" pitchFamily="2" charset="0"/>
              </a:rPr>
              <a:t>REST </a:t>
            </a:r>
            <a:r>
              <a:rPr lang="it-IT" dirty="0" err="1">
                <a:solidFill>
                  <a:srgbClr val="D76464"/>
                </a:solidFill>
                <a:latin typeface="Audiowide" panose="02000503000000020004" pitchFamily="2" charset="0"/>
              </a:rPr>
              <a:t>Resources</a:t>
            </a:r>
            <a:endParaRPr lang="it-IT" dirty="0">
              <a:solidFill>
                <a:srgbClr val="D76464"/>
              </a:solidFill>
              <a:latin typeface="Audiowide" panose="02000503000000020004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D821AF-F257-A98D-CEBD-9DB7360E5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334369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604171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671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URI</a:t>
                      </a:r>
                    </a:p>
                  </a:txBody>
                  <a:tcPr>
                    <a:solidFill>
                      <a:srgbClr val="D7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DESCRIPTION</a:t>
                      </a:r>
                    </a:p>
                  </a:txBody>
                  <a:tcPr>
                    <a:solidFill>
                      <a:srgbClr val="D764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06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rest</a:t>
                      </a:r>
                      <a:r>
                        <a:rPr lang="it-IT" dirty="0"/>
                        <a:t>/{</a:t>
                      </a:r>
                      <a:r>
                        <a:rPr lang="it-IT" dirty="0" err="1"/>
                        <a:t>car|circuit</a:t>
                      </a:r>
                      <a:r>
                        <a:rPr lang="it-IT" dirty="0"/>
                        <a:t>}/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LIST </a:t>
                      </a:r>
                      <a:r>
                        <a:rPr lang="it-IT" dirty="0" err="1"/>
                        <a:t>all</a:t>
                      </a:r>
                      <a:r>
                        <a:rPr lang="it-IT" dirty="0"/>
                        <a:t> CARS/CIRCUITS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5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rest</a:t>
                      </a:r>
                      <a:r>
                        <a:rPr lang="it-IT" dirty="0"/>
                        <a:t>/user/</a:t>
                      </a:r>
                      <a:r>
                        <a:rPr lang="it-IT" dirty="0" err="1"/>
                        <a:t>order</a:t>
                      </a:r>
                      <a:r>
                        <a:rPr lang="it-IT" dirty="0"/>
                        <a:t>/create/{</a:t>
                      </a:r>
                      <a:r>
                        <a:rPr lang="it-IT" dirty="0" err="1"/>
                        <a:t>complete|carType</a:t>
                      </a:r>
                      <a:r>
                        <a:rPr lang="it-IT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5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/</a:t>
                      </a:r>
                      <a:r>
                        <a:rPr lang="it-IT" dirty="0" err="1"/>
                        <a:t>rest</a:t>
                      </a:r>
                      <a:r>
                        <a:rPr lang="it-IT" dirty="0"/>
                        <a:t>/user/</a:t>
                      </a:r>
                      <a:r>
                        <a:rPr lang="it-IT" dirty="0" err="1"/>
                        <a:t>order</a:t>
                      </a:r>
                      <a:r>
                        <a:rPr lang="it-IT" dirty="0"/>
                        <a:t>/{</a:t>
                      </a:r>
                      <a:r>
                        <a:rPr lang="it-IT" dirty="0" err="1"/>
                        <a:t>orderId</a:t>
                      </a:r>
                      <a:r>
                        <a:rPr lang="it-IT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LIST ORDER </a:t>
                      </a:r>
                      <a:r>
                        <a:rPr lang="it-IT" dirty="0" err="1"/>
                        <a:t>based</a:t>
                      </a:r>
                      <a:r>
                        <a:rPr lang="it-IT" dirty="0"/>
                        <a:t> on the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8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/</a:t>
                      </a:r>
                      <a:r>
                        <a:rPr lang="it-IT" dirty="0" err="1"/>
                        <a:t>rest</a:t>
                      </a:r>
                      <a:r>
                        <a:rPr lang="it-IT" dirty="0"/>
                        <a:t>/user/</a:t>
                      </a:r>
                      <a:r>
                        <a:rPr lang="it-IT" dirty="0" err="1"/>
                        <a:t>favourite</a:t>
                      </a:r>
                      <a:r>
                        <a:rPr lang="it-IT" dirty="0"/>
                        <a:t>/{</a:t>
                      </a:r>
                      <a:r>
                        <a:rPr lang="it-IT" dirty="0" err="1"/>
                        <a:t>add|delete|search</a:t>
                      </a:r>
                      <a:r>
                        <a:rPr lang="it-IT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CREATE/DELETE/SEARCH </a:t>
                      </a:r>
                      <a:r>
                        <a:rPr lang="it-IT" dirty="0" err="1"/>
                        <a:t>favourites</a:t>
                      </a:r>
                      <a:r>
                        <a:rPr lang="it-IT" dirty="0"/>
                        <a:t>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7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49104"/>
                  </a:ext>
                </a:extLst>
              </a:tr>
            </a:tbl>
          </a:graphicData>
        </a:graphic>
      </p:graphicFrame>
      <p:sp>
        <p:nvSpPr>
          <p:cNvPr id="6" name="Footer Placeholder 13">
            <a:extLst>
              <a:ext uri="{FF2B5EF4-FFF2-40B4-BE49-F238E27FC236}">
                <a16:creationId xmlns:a16="http://schemas.microsoft.com/office/drawing/2014/main" id="{D64507D3-FCBB-F7B2-7056-AD1107AB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1999" cy="146115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14">
            <a:extLst>
              <a:ext uri="{FF2B5EF4-FFF2-40B4-BE49-F238E27FC236}">
                <a16:creationId xmlns:a16="http://schemas.microsoft.com/office/drawing/2014/main" id="{CB86D1F8-0E50-C719-3397-8225D04A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  <a:latin typeface="Audiowide" panose="02000503000000020004" pitchFamily="2" charset="0"/>
              </a:rPr>
              <a:pPr algn="ctr"/>
              <a:t>5</a:t>
            </a:fld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9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2000" cy="155542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</a:rPr>
              <a:pPr algn="ctr"/>
              <a:t>6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16943-7EE2-EFFF-630F-52F731D9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D76464"/>
                </a:solidFill>
                <a:latin typeface="Audiowide" panose="02000503000000020004" pitchFamily="2" charset="0"/>
              </a:rPr>
              <a:t>REST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40B3E-50A3-66F9-30F1-797EB754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940" y="2408443"/>
            <a:ext cx="6228804" cy="3664003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F1544-72EC-C30B-5BA5-09F217C4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810"/>
            <a:ext cx="4848371" cy="4122983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9925B1-EE54-CB30-0162-B12942CE4717}"/>
              </a:ext>
            </a:extLst>
          </p:cNvPr>
          <p:cNvSpPr txBox="1"/>
          <p:nvPr/>
        </p:nvSpPr>
        <p:spPr>
          <a:xfrm>
            <a:off x="875269" y="1686481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1A1F6-C2DE-4892-D76F-E472A1EA474A}"/>
              </a:ext>
            </a:extLst>
          </p:cNvPr>
          <p:cNvSpPr txBox="1"/>
          <p:nvPr/>
        </p:nvSpPr>
        <p:spPr>
          <a:xfrm>
            <a:off x="3117997" y="1676228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RESTDispatcherServlet</a:t>
            </a:r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B28D0-E621-60CF-EC75-041AC1252946}"/>
              </a:ext>
            </a:extLst>
          </p:cNvPr>
          <p:cNvSpPr txBox="1"/>
          <p:nvPr/>
        </p:nvSpPr>
        <p:spPr>
          <a:xfrm>
            <a:off x="7058089" y="1676228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Rest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Resource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6CF82-7D5E-507F-D5C5-AA3E6189D657}"/>
              </a:ext>
            </a:extLst>
          </p:cNvPr>
          <p:cNvSpPr txBox="1"/>
          <p:nvPr/>
        </p:nvSpPr>
        <p:spPr>
          <a:xfrm>
            <a:off x="9813561" y="167398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DAO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7EAF71-011D-0F44-AB8A-5F1081231018}"/>
              </a:ext>
            </a:extLst>
          </p:cNvPr>
          <p:cNvCxnSpPr>
            <a:cxnSpLocks/>
          </p:cNvCxnSpPr>
          <p:nvPr/>
        </p:nvCxnSpPr>
        <p:spPr>
          <a:xfrm>
            <a:off x="2445760" y="1858652"/>
            <a:ext cx="56560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97814A-67CF-FF27-F115-12C5698FDDF3}"/>
              </a:ext>
            </a:extLst>
          </p:cNvPr>
          <p:cNvCxnSpPr>
            <a:cxnSpLocks/>
          </p:cNvCxnSpPr>
          <p:nvPr/>
        </p:nvCxnSpPr>
        <p:spPr>
          <a:xfrm>
            <a:off x="6388444" y="1858652"/>
            <a:ext cx="56560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38AF7-4A34-9120-9F97-844FC9808CBF}"/>
              </a:ext>
            </a:extLst>
          </p:cNvPr>
          <p:cNvCxnSpPr>
            <a:cxnSpLocks/>
          </p:cNvCxnSpPr>
          <p:nvPr/>
        </p:nvCxnSpPr>
        <p:spPr>
          <a:xfrm>
            <a:off x="9143916" y="1858652"/>
            <a:ext cx="56560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2000" cy="155542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</a:rPr>
              <a:pPr algn="ctr"/>
              <a:t>7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16943-7EE2-EFFF-630F-52F731D9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775" y="365125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rgbClr val="D76464"/>
                </a:solidFill>
                <a:latin typeface="Audiowide" panose="02000503000000020004" pitchFamily="2" charset="0"/>
              </a:rPr>
              <a:t>Generic</a:t>
            </a:r>
            <a:r>
              <a:rPr lang="it-IT" dirty="0">
                <a:solidFill>
                  <a:srgbClr val="D76464"/>
                </a:solidFill>
                <a:latin typeface="Audiowide" panose="02000503000000020004" pitchFamily="2" charset="0"/>
              </a:rPr>
              <a:t>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A4985-84D1-D31D-0995-7247F255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071" y="1385037"/>
            <a:ext cx="4196979" cy="24389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A1F06B-357A-7CCB-6ADD-D271FB5C2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32" y="2414728"/>
            <a:ext cx="4562026" cy="20285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CCCEC8-640C-9DCF-9164-F2DBDB627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065" y="4024705"/>
            <a:ext cx="4486126" cy="24864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444202-3863-7163-71DD-E180C788EDFB}"/>
              </a:ext>
            </a:extLst>
          </p:cNvPr>
          <p:cNvSpPr txBox="1"/>
          <p:nvPr/>
        </p:nvSpPr>
        <p:spPr>
          <a:xfrm>
            <a:off x="939536" y="181937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Post/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Get</a:t>
            </a:r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DB6D03-101B-0A99-3630-147C57623069}"/>
              </a:ext>
            </a:extLst>
          </p:cNvPr>
          <p:cNvCxnSpPr>
            <a:cxnSpLocks/>
          </p:cNvCxnSpPr>
          <p:nvPr/>
        </p:nvCxnSpPr>
        <p:spPr>
          <a:xfrm>
            <a:off x="1242060" y="2271860"/>
            <a:ext cx="92038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30FAE0-7159-AA90-D214-8CF64BE0AEDE}"/>
              </a:ext>
            </a:extLst>
          </p:cNvPr>
          <p:cNvCxnSpPr>
            <a:cxnSpLocks/>
          </p:cNvCxnSpPr>
          <p:nvPr/>
        </p:nvCxnSpPr>
        <p:spPr>
          <a:xfrm>
            <a:off x="6684680" y="1946788"/>
            <a:ext cx="630520" cy="3250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800D4D4-DFDF-FE58-E93B-C754A3767DA0}"/>
              </a:ext>
            </a:extLst>
          </p:cNvPr>
          <p:cNvSpPr txBox="1"/>
          <p:nvPr/>
        </p:nvSpPr>
        <p:spPr>
          <a:xfrm>
            <a:off x="6902746" y="164808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Servlet</a:t>
            </a:r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E01DA0-4AB5-2484-033E-8CC399A09116}"/>
              </a:ext>
            </a:extLst>
          </p:cNvPr>
          <p:cNvSpPr txBox="1"/>
          <p:nvPr/>
        </p:nvSpPr>
        <p:spPr>
          <a:xfrm>
            <a:off x="9170569" y="443906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DAO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632862-FA7C-475F-C675-E298CBC0A266}"/>
              </a:ext>
            </a:extLst>
          </p:cNvPr>
          <p:cNvCxnSpPr>
            <a:cxnSpLocks/>
          </p:cNvCxnSpPr>
          <p:nvPr/>
        </p:nvCxnSpPr>
        <p:spPr>
          <a:xfrm flipH="1">
            <a:off x="6981942" y="4612125"/>
            <a:ext cx="781878" cy="39254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4634ABE-8596-A741-2BCC-7880BF6323DD}"/>
              </a:ext>
            </a:extLst>
          </p:cNvPr>
          <p:cNvSpPr txBox="1"/>
          <p:nvPr/>
        </p:nvSpPr>
        <p:spPr>
          <a:xfrm>
            <a:off x="7255663" y="4841017"/>
            <a:ext cx="79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JSP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C4B180-BDDD-8AC9-3FC0-B21945FF669B}"/>
              </a:ext>
            </a:extLst>
          </p:cNvPr>
          <p:cNvSpPr txBox="1"/>
          <p:nvPr/>
        </p:nvSpPr>
        <p:spPr>
          <a:xfrm>
            <a:off x="780849" y="4944788"/>
            <a:ext cx="177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Return and </a:t>
            </a:r>
          </a:p>
          <a:p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visualization</a:t>
            </a:r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6B36FF-C7A0-6223-2CBE-CF14DA2E19BB}"/>
              </a:ext>
            </a:extLst>
          </p:cNvPr>
          <p:cNvSpPr/>
          <p:nvPr/>
        </p:nvSpPr>
        <p:spPr>
          <a:xfrm>
            <a:off x="2771775" y="1366838"/>
            <a:ext cx="195263" cy="109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09845-941E-1577-3A91-785F29CCC872}"/>
              </a:ext>
            </a:extLst>
          </p:cNvPr>
          <p:cNvCxnSpPr/>
          <p:nvPr/>
        </p:nvCxnSpPr>
        <p:spPr>
          <a:xfrm>
            <a:off x="2900204" y="3183593"/>
            <a:ext cx="31181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B87150-FC98-487D-98AE-112A433FC3F6}"/>
              </a:ext>
            </a:extLst>
          </p:cNvPr>
          <p:cNvCxnSpPr/>
          <p:nvPr/>
        </p:nvCxnSpPr>
        <p:spPr>
          <a:xfrm>
            <a:off x="8832850" y="2708636"/>
            <a:ext cx="9640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25AF87-7766-C171-B49D-E13AE255774A}"/>
              </a:ext>
            </a:extLst>
          </p:cNvPr>
          <p:cNvSpPr/>
          <p:nvPr/>
        </p:nvSpPr>
        <p:spPr>
          <a:xfrm>
            <a:off x="7670800" y="2382546"/>
            <a:ext cx="419100" cy="1415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8E335E-CC96-BDD9-D586-84DEC1A932B2}"/>
              </a:ext>
            </a:extLst>
          </p:cNvPr>
          <p:cNvSpPr/>
          <p:nvPr/>
        </p:nvSpPr>
        <p:spPr>
          <a:xfrm>
            <a:off x="2506980" y="4264819"/>
            <a:ext cx="1082040" cy="1742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7EB8E2-11F3-ABFD-99D5-F6F9B095C4B5}"/>
              </a:ext>
            </a:extLst>
          </p:cNvPr>
          <p:cNvSpPr/>
          <p:nvPr/>
        </p:nvSpPr>
        <p:spPr>
          <a:xfrm>
            <a:off x="2940844" y="4657725"/>
            <a:ext cx="1928812" cy="1464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070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2000" cy="155542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</a:rPr>
              <a:pPr algn="ctr"/>
              <a:t>8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16943-7EE2-EFFF-630F-52F731D9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D76464"/>
                </a:solidFill>
                <a:latin typeface="Audiowide" panose="02000503000000020004" pitchFamily="2" charset="0"/>
              </a:rPr>
              <a:t>User features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E89E1A-9D54-8473-9B83-E5AEECD31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Create and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manage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Orders</a:t>
            </a:r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EFF09-A189-301F-7865-0AAB681F0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2266" y="2767607"/>
            <a:ext cx="3255708" cy="26195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A7299C-E2C0-997A-7FDC-2AC6C3333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323" y="2767608"/>
            <a:ext cx="3223114" cy="26195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33C34A-16AA-EDE5-8AE5-AC42898C5C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0"/>
          <a:stretch/>
        </p:blipFill>
        <p:spPr>
          <a:xfrm>
            <a:off x="4458309" y="2780452"/>
            <a:ext cx="3255708" cy="24766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7B370AF-639F-8928-8D3A-FE4E021B4568}"/>
              </a:ext>
            </a:extLst>
          </p:cNvPr>
          <p:cNvSpPr txBox="1"/>
          <p:nvPr/>
        </p:nvSpPr>
        <p:spPr>
          <a:xfrm>
            <a:off x="910323" y="5522079"/>
            <a:ext cx="3223114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1. Create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4E1613-4AF9-2D25-4827-8EA81844B85C}"/>
              </a:ext>
            </a:extLst>
          </p:cNvPr>
          <p:cNvSpPr txBox="1"/>
          <p:nvPr/>
        </p:nvSpPr>
        <p:spPr>
          <a:xfrm>
            <a:off x="8038889" y="5522079"/>
            <a:ext cx="3235527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3.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Favourites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feature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31DA1F-9069-95BC-E328-0D592BBE2685}"/>
              </a:ext>
            </a:extLst>
          </p:cNvPr>
          <p:cNvSpPr txBox="1"/>
          <p:nvPr/>
        </p:nvSpPr>
        <p:spPr>
          <a:xfrm>
            <a:off x="4478489" y="5522079"/>
            <a:ext cx="3235528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2.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Modify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/Delete</a:t>
            </a:r>
          </a:p>
        </p:txBody>
      </p:sp>
    </p:spTree>
    <p:extLst>
      <p:ext uri="{BB962C8B-B14F-4D97-AF65-F5344CB8AC3E}">
        <p14:creationId xmlns:p14="http://schemas.microsoft.com/office/powerpoint/2010/main" val="17923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2000" cy="155542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</a:rPr>
              <a:pPr algn="ctr"/>
              <a:t>9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16943-7EE2-EFFF-630F-52F731D9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D76464"/>
                </a:solidFill>
                <a:latin typeface="Audiowide" panose="02000503000000020004" pitchFamily="2" charset="0"/>
              </a:rPr>
              <a:t>Order procedure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62F13-0406-ABD2-AA69-0D4B2E0970B0}"/>
              </a:ext>
            </a:extLst>
          </p:cNvPr>
          <p:cNvSpPr txBox="1"/>
          <p:nvPr/>
        </p:nvSpPr>
        <p:spPr>
          <a:xfrm>
            <a:off x="486702" y="1995430"/>
            <a:ext cx="210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1. Select a Car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830D3-57A3-52AB-3BD0-76916E4074F4}"/>
              </a:ext>
            </a:extLst>
          </p:cNvPr>
          <p:cNvSpPr txBox="1"/>
          <p:nvPr/>
        </p:nvSpPr>
        <p:spPr>
          <a:xfrm>
            <a:off x="3373333" y="1995348"/>
            <a:ext cx="251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2. Select a Circuit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A8F05-6E0E-7189-746B-3243F214D0F5}"/>
              </a:ext>
            </a:extLst>
          </p:cNvPr>
          <p:cNvSpPr txBox="1"/>
          <p:nvPr/>
        </p:nvSpPr>
        <p:spPr>
          <a:xfrm>
            <a:off x="6600730" y="1995348"/>
            <a:ext cx="223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3. Select a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CB382-5BEA-D0A6-A0E8-1296D6456038}"/>
              </a:ext>
            </a:extLst>
          </p:cNvPr>
          <p:cNvSpPr txBox="1"/>
          <p:nvPr/>
        </p:nvSpPr>
        <p:spPr>
          <a:xfrm>
            <a:off x="9465845" y="1623785"/>
            <a:ext cx="223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4. Select the</a:t>
            </a:r>
          </a:p>
          <a:p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Number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of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Laps</a:t>
            </a:r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A8494-2DD4-FC1D-A9AB-1D5FDC83E90E}"/>
              </a:ext>
            </a:extLst>
          </p:cNvPr>
          <p:cNvSpPr txBox="1"/>
          <p:nvPr/>
        </p:nvSpPr>
        <p:spPr>
          <a:xfrm>
            <a:off x="2950713" y="4380622"/>
            <a:ext cx="317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5(b).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Add</a:t>
            </a:r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 to </a:t>
            </a:r>
            <a:r>
              <a:rPr lang="it-IT" dirty="0" err="1">
                <a:solidFill>
                  <a:schemeClr val="bg1"/>
                </a:solidFill>
                <a:latin typeface="Audiowide" panose="02000503000000020004" pitchFamily="2" charset="0"/>
              </a:rPr>
              <a:t>Favourites</a:t>
            </a:r>
            <a:endParaRPr lang="it-IT" dirty="0">
              <a:solidFill>
                <a:schemeClr val="bg1"/>
              </a:solidFill>
              <a:latin typeface="Audiowid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9A618-BBA1-48CA-613B-8E35EBA3FF44}"/>
              </a:ext>
            </a:extLst>
          </p:cNvPr>
          <p:cNvSpPr txBox="1"/>
          <p:nvPr/>
        </p:nvSpPr>
        <p:spPr>
          <a:xfrm>
            <a:off x="9084471" y="4343596"/>
            <a:ext cx="300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udiowide" panose="02000503000000020004" pitchFamily="2" charset="0"/>
              </a:rPr>
              <a:t>5(a). Complete Order</a:t>
            </a:r>
          </a:p>
        </p:txBody>
      </p:sp>
      <p:pic>
        <p:nvPicPr>
          <p:cNvPr id="11" name="Picture 10" descr="A white car with a black background&#10;&#10;Description automatically generated">
            <a:extLst>
              <a:ext uri="{FF2B5EF4-FFF2-40B4-BE49-F238E27FC236}">
                <a16:creationId xmlns:a16="http://schemas.microsoft.com/office/drawing/2014/main" id="{0919866B-2B47-95F6-6BD0-8D03D05B8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18" y="2270116"/>
            <a:ext cx="914400" cy="914400"/>
          </a:xfrm>
          <a:prstGeom prst="rect">
            <a:avLst/>
          </a:prstGeom>
        </p:spPr>
      </p:pic>
      <p:pic>
        <p:nvPicPr>
          <p:cNvPr id="16" name="Picture 15" descr="A black and white logo&#10;&#10;Description automatically generated">
            <a:extLst>
              <a:ext uri="{FF2B5EF4-FFF2-40B4-BE49-F238E27FC236}">
                <a16:creationId xmlns:a16="http://schemas.microsoft.com/office/drawing/2014/main" id="{3AA9A51B-6C08-B227-A847-CB7AE80FD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276" y="2303174"/>
            <a:ext cx="914400" cy="914400"/>
          </a:xfrm>
          <a:prstGeom prst="rect">
            <a:avLst/>
          </a:prstGeom>
        </p:spPr>
      </p:pic>
      <p:pic>
        <p:nvPicPr>
          <p:cNvPr id="18" name="Picture 17" descr="A white and black calendar&#10;&#10;Description automatically generated">
            <a:extLst>
              <a:ext uri="{FF2B5EF4-FFF2-40B4-BE49-F238E27FC236}">
                <a16:creationId xmlns:a16="http://schemas.microsoft.com/office/drawing/2014/main" id="{3010D86C-B82F-0BD2-663E-3496A056D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256" y="2273152"/>
            <a:ext cx="914400" cy="914400"/>
          </a:xfrm>
          <a:prstGeom prst="rect">
            <a:avLst/>
          </a:prstGeom>
        </p:spPr>
      </p:pic>
      <p:pic>
        <p:nvPicPr>
          <p:cNvPr id="27" name="Picture 26" descr="A white arrow in a circle&#10;&#10;Description automatically generated">
            <a:extLst>
              <a:ext uri="{FF2B5EF4-FFF2-40B4-BE49-F238E27FC236}">
                <a16:creationId xmlns:a16="http://schemas.microsoft.com/office/drawing/2014/main" id="{4FE10EF9-209B-2585-8CA8-199AE5C303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372" y="2296346"/>
            <a:ext cx="914400" cy="914400"/>
          </a:xfrm>
          <a:prstGeom prst="rect">
            <a:avLst/>
          </a:prstGeom>
        </p:spPr>
      </p:pic>
      <p:pic>
        <p:nvPicPr>
          <p:cNvPr id="30" name="Picture 29" descr="A white star on a black background&#10;&#10;Description automatically generated">
            <a:extLst>
              <a:ext uri="{FF2B5EF4-FFF2-40B4-BE49-F238E27FC236}">
                <a16:creationId xmlns:a16="http://schemas.microsoft.com/office/drawing/2014/main" id="{958D101E-824F-FB79-1495-5CB8869768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276" y="4713356"/>
            <a:ext cx="914400" cy="914400"/>
          </a:xfrm>
          <a:prstGeom prst="rect">
            <a:avLst/>
          </a:prstGeom>
        </p:spPr>
      </p:pic>
      <p:pic>
        <p:nvPicPr>
          <p:cNvPr id="34" name="Picture 33" descr="A white check mark in a circle&#10;&#10;Description automatically generated">
            <a:extLst>
              <a:ext uri="{FF2B5EF4-FFF2-40B4-BE49-F238E27FC236}">
                <a16:creationId xmlns:a16="http://schemas.microsoft.com/office/drawing/2014/main" id="{CA3BC837-5D3A-6B84-8C85-1B48F67F0A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372" y="4712928"/>
            <a:ext cx="914400" cy="914400"/>
          </a:xfrm>
          <a:prstGeom prst="rect">
            <a:avLst/>
          </a:prstGeom>
        </p:spPr>
      </p:pic>
      <p:pic>
        <p:nvPicPr>
          <p:cNvPr id="38" name="Picture 37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134ADE54-A0A5-A162-5B9F-38F36AFD79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28" y="2308880"/>
            <a:ext cx="914400" cy="914400"/>
          </a:xfrm>
          <a:prstGeom prst="rect">
            <a:avLst/>
          </a:prstGeom>
        </p:spPr>
      </p:pic>
      <p:pic>
        <p:nvPicPr>
          <p:cNvPr id="40" name="Picture 39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6AE66E56-3D25-3D4F-B401-8C32DDF6D0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708" y="2308880"/>
            <a:ext cx="914400" cy="914400"/>
          </a:xfrm>
          <a:prstGeom prst="rect">
            <a:avLst/>
          </a:prstGeom>
        </p:spPr>
      </p:pic>
      <p:pic>
        <p:nvPicPr>
          <p:cNvPr id="43" name="Picture 42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6AE86E5C-DB36-530F-FD3F-6995473DA6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276" y="2303331"/>
            <a:ext cx="914400" cy="914400"/>
          </a:xfrm>
          <a:prstGeom prst="rect">
            <a:avLst/>
          </a:prstGeom>
        </p:spPr>
      </p:pic>
      <p:pic>
        <p:nvPicPr>
          <p:cNvPr id="5" name="Picture 4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F98DB7D3-26FB-3E27-99CC-B37966196F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28372" y="3341461"/>
            <a:ext cx="914400" cy="914400"/>
          </a:xfrm>
          <a:prstGeom prst="rect">
            <a:avLst/>
          </a:prstGeom>
        </p:spPr>
      </p:pic>
      <p:pic>
        <p:nvPicPr>
          <p:cNvPr id="10" name="Picture 9" descr="A white arrow pointing to the right&#10;&#10;Description automatically generated">
            <a:extLst>
              <a:ext uri="{FF2B5EF4-FFF2-40B4-BE49-F238E27FC236}">
                <a16:creationId xmlns:a16="http://schemas.microsoft.com/office/drawing/2014/main" id="{DEE1636D-A85E-5E40-7024-A17CD55282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83276" y="33418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6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534966C3A1194B904DA8ABF2BCE99D" ma:contentTypeVersion="14" ma:contentTypeDescription="Creare un nuovo documento." ma:contentTypeScope="" ma:versionID="2c215e7b8c705f17b458c052c091c32f">
  <xsd:schema xmlns:xsd="http://www.w3.org/2001/XMLSchema" xmlns:xs="http://www.w3.org/2001/XMLSchema" xmlns:p="http://schemas.microsoft.com/office/2006/metadata/properties" xmlns:ns3="aa815ce1-f09d-44ce-9b53-a1c5bdff19c2" targetNamespace="http://schemas.microsoft.com/office/2006/metadata/properties" ma:root="true" ma:fieldsID="263251a6e06b0b6a6232f0a9b9c6cba6" ns3:_="">
    <xsd:import namespace="aa815ce1-f09d-44ce-9b53-a1c5bdff19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15ce1-f09d-44ce-9b53-a1c5bdff19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815ce1-f09d-44ce-9b53-a1c5bdff19c2" xsi:nil="true"/>
  </documentManagement>
</p:properties>
</file>

<file path=customXml/itemProps1.xml><?xml version="1.0" encoding="utf-8"?>
<ds:datastoreItem xmlns:ds="http://schemas.openxmlformats.org/officeDocument/2006/customXml" ds:itemID="{C3608691-813B-4BA6-A7F9-FF976B2983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815ce1-f09d-44ce-9b53-a1c5bdff19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30C931-C2C9-4027-8E3C-8BF3CFFB5A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F7F047-525A-4DFD-AFD0-1236460CC9D1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aa815ce1-f09d-44ce-9b53-a1c5bdff19c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265</Words>
  <Application>Microsoft Office PowerPoint</Application>
  <PresentationFormat>Widescreen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Abadi Extra Light</vt:lpstr>
      <vt:lpstr>Aptos</vt:lpstr>
      <vt:lpstr>Aptos Display</vt:lpstr>
      <vt:lpstr>Arial</vt:lpstr>
      <vt:lpstr>Audiowide</vt:lpstr>
      <vt:lpstr>Office Theme</vt:lpstr>
      <vt:lpstr>PowerPoint Presentation</vt:lpstr>
      <vt:lpstr>WaCar</vt:lpstr>
      <vt:lpstr>Goals</vt:lpstr>
      <vt:lpstr>Types of User </vt:lpstr>
      <vt:lpstr>REST Resources</vt:lpstr>
      <vt:lpstr>REST Flow</vt:lpstr>
      <vt:lpstr>Generic Flow</vt:lpstr>
      <vt:lpstr>User features</vt:lpstr>
      <vt:lpstr>Order procedure</vt:lpstr>
      <vt:lpstr>Admin Features</vt:lpstr>
      <vt:lpstr>Responsive Design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WaCar</dc:title>
  <dc:creator>Michele Scapinello</dc:creator>
  <cp:lastModifiedBy>Michele Scapinello</cp:lastModifiedBy>
  <cp:revision>5</cp:revision>
  <dcterms:created xsi:type="dcterms:W3CDTF">2024-05-28T13:17:02Z</dcterms:created>
  <dcterms:modified xsi:type="dcterms:W3CDTF">2024-06-06T14:30:18Z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0x0101002A534966C3A1194B904DA8ABF2BCE99D</vt:lpwstr>
  </property>
</Properties>
</file>