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8"/>
  </p:notesMasterIdLst>
  <p:sldIdLst>
    <p:sldId id="256" r:id="rId5"/>
    <p:sldId id="272" r:id="rId6"/>
    <p:sldId id="274" r:id="rId7"/>
    <p:sldId id="275" r:id="rId8"/>
    <p:sldId id="260" r:id="rId9"/>
    <p:sldId id="276" r:id="rId10"/>
    <p:sldId id="277" r:id="rId11"/>
    <p:sldId id="280" r:id="rId12"/>
    <p:sldId id="279" r:id="rId13"/>
    <p:sldId id="264" r:id="rId14"/>
    <p:sldId id="281" r:id="rId15"/>
    <p:sldId id="265"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6464"/>
    <a:srgbClr val="1C1C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A4F43-A9F8-442F-9341-874958BDA8FB}" v="1" dt="2024-06-07T14:28:21.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4660"/>
  </p:normalViewPr>
  <p:slideViewPr>
    <p:cSldViewPr snapToGrid="0">
      <p:cViewPr varScale="1">
        <p:scale>
          <a:sx n="153" d="100"/>
          <a:sy n="153" d="100"/>
        </p:scale>
        <p:origin x="27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84C20-C73A-40CE-AFFB-E5A6E9A09CDA}" type="datetimeFigureOut">
              <a:rPr lang="it-IT" smtClean="0"/>
              <a:t>07/06/2024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A49A4-F2B3-4A9E-B2D8-2B3CE17CD6AA}" type="slidenum">
              <a:rPr lang="it-IT" smtClean="0"/>
              <a:t>‹N›</a:t>
            </a:fld>
            <a:endParaRPr lang="it-IT"/>
          </a:p>
        </p:txBody>
      </p:sp>
    </p:spTree>
    <p:extLst>
      <p:ext uri="{BB962C8B-B14F-4D97-AF65-F5344CB8AC3E}">
        <p14:creationId xmlns:p14="http://schemas.microsoft.com/office/powerpoint/2010/main" val="71717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C6EA49A4-F2B3-4A9E-B2D8-2B3CE17CD6AA}" type="slidenum">
              <a:rPr lang="it-IT" smtClean="0"/>
              <a:t>1</a:t>
            </a:fld>
            <a:endParaRPr lang="it-IT"/>
          </a:p>
        </p:txBody>
      </p:sp>
    </p:spTree>
    <p:extLst>
      <p:ext uri="{BB962C8B-B14F-4D97-AF65-F5344CB8AC3E}">
        <p14:creationId xmlns:p14="http://schemas.microsoft.com/office/powerpoint/2010/main" val="148408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16563A5-5042-4400-A102-0AEF26D25570}"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‹N›</a:t>
            </a:fld>
            <a:endParaRPr lang="it-IT"/>
          </a:p>
        </p:txBody>
      </p:sp>
    </p:spTree>
    <p:extLst>
      <p:ext uri="{BB962C8B-B14F-4D97-AF65-F5344CB8AC3E}">
        <p14:creationId xmlns:p14="http://schemas.microsoft.com/office/powerpoint/2010/main" val="81380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960278F-A204-4C6B-AD88-BEE8450D5FF4}"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‹N›</a:t>
            </a:fld>
            <a:endParaRPr lang="it-IT"/>
          </a:p>
        </p:txBody>
      </p:sp>
    </p:spTree>
    <p:extLst>
      <p:ext uri="{BB962C8B-B14F-4D97-AF65-F5344CB8AC3E}">
        <p14:creationId xmlns:p14="http://schemas.microsoft.com/office/powerpoint/2010/main" val="171592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626C1E0-4099-402C-A241-4ACC21A2C681}"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‹N›</a:t>
            </a:fld>
            <a:endParaRPr lang="it-IT"/>
          </a:p>
        </p:txBody>
      </p:sp>
    </p:spTree>
    <p:extLst>
      <p:ext uri="{BB962C8B-B14F-4D97-AF65-F5344CB8AC3E}">
        <p14:creationId xmlns:p14="http://schemas.microsoft.com/office/powerpoint/2010/main" val="400308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9E24CBB-81FE-4E15-82FE-06D74E229BD7}"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‹N›</a:t>
            </a:fld>
            <a:endParaRPr lang="it-IT"/>
          </a:p>
        </p:txBody>
      </p:sp>
    </p:spTree>
    <p:extLst>
      <p:ext uri="{BB962C8B-B14F-4D97-AF65-F5344CB8AC3E}">
        <p14:creationId xmlns:p14="http://schemas.microsoft.com/office/powerpoint/2010/main" val="23494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20008DC-BF36-475B-8BAA-EB1B96426DAA}"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‹N›</a:t>
            </a:fld>
            <a:endParaRPr lang="it-IT"/>
          </a:p>
        </p:txBody>
      </p:sp>
    </p:spTree>
    <p:extLst>
      <p:ext uri="{BB962C8B-B14F-4D97-AF65-F5344CB8AC3E}">
        <p14:creationId xmlns:p14="http://schemas.microsoft.com/office/powerpoint/2010/main" val="341824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195E9AF-D275-4EDC-8E5B-91202E2D6359}" type="datetime1">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9EE5928-F148-40B0-A685-C3EA8FBFEFC2}" type="slidenum">
              <a:rPr lang="it-IT" smtClean="0"/>
              <a:t>‹N›</a:t>
            </a:fld>
            <a:endParaRPr lang="it-IT"/>
          </a:p>
        </p:txBody>
      </p:sp>
    </p:spTree>
    <p:extLst>
      <p:ext uri="{BB962C8B-B14F-4D97-AF65-F5344CB8AC3E}">
        <p14:creationId xmlns:p14="http://schemas.microsoft.com/office/powerpoint/2010/main" val="37474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F8906FC-37E7-42C2-9937-A1FF63807AEA}" type="datetime1">
              <a:rPr lang="it-IT" smtClean="0"/>
              <a:t>07/06/2024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9EE5928-F148-40B0-A685-C3EA8FBFEFC2}" type="slidenum">
              <a:rPr lang="it-IT" smtClean="0"/>
              <a:t>‹N›</a:t>
            </a:fld>
            <a:endParaRPr lang="it-IT"/>
          </a:p>
        </p:txBody>
      </p:sp>
    </p:spTree>
    <p:extLst>
      <p:ext uri="{BB962C8B-B14F-4D97-AF65-F5344CB8AC3E}">
        <p14:creationId xmlns:p14="http://schemas.microsoft.com/office/powerpoint/2010/main" val="375873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ECEB948-3B89-449F-B83C-73E528B0FB59}" type="datetime1">
              <a:rPr lang="it-IT" smtClean="0"/>
              <a:t>07/06/2024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9EE5928-F148-40B0-A685-C3EA8FBFEFC2}" type="slidenum">
              <a:rPr lang="it-IT" smtClean="0"/>
              <a:t>‹N›</a:t>
            </a:fld>
            <a:endParaRPr lang="it-IT"/>
          </a:p>
        </p:txBody>
      </p:sp>
    </p:spTree>
    <p:extLst>
      <p:ext uri="{BB962C8B-B14F-4D97-AF65-F5344CB8AC3E}">
        <p14:creationId xmlns:p14="http://schemas.microsoft.com/office/powerpoint/2010/main" val="238627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A3494-F64A-421F-BA23-E98B1E94489C}" type="datetime1">
              <a:rPr lang="it-IT" smtClean="0"/>
              <a:t>07/06/2024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9EE5928-F148-40B0-A685-C3EA8FBFEFC2}" type="slidenum">
              <a:rPr lang="it-IT" smtClean="0"/>
              <a:t>‹N›</a:t>
            </a:fld>
            <a:endParaRPr lang="it-IT"/>
          </a:p>
        </p:txBody>
      </p:sp>
    </p:spTree>
    <p:extLst>
      <p:ext uri="{BB962C8B-B14F-4D97-AF65-F5344CB8AC3E}">
        <p14:creationId xmlns:p14="http://schemas.microsoft.com/office/powerpoint/2010/main" val="302623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A751072-EE9A-41DC-B488-93901E8A09E9}" type="datetime1">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9EE5928-F148-40B0-A685-C3EA8FBFEFC2}" type="slidenum">
              <a:rPr lang="it-IT" smtClean="0"/>
              <a:t>‹N›</a:t>
            </a:fld>
            <a:endParaRPr lang="it-IT"/>
          </a:p>
        </p:txBody>
      </p:sp>
    </p:spTree>
    <p:extLst>
      <p:ext uri="{BB962C8B-B14F-4D97-AF65-F5344CB8AC3E}">
        <p14:creationId xmlns:p14="http://schemas.microsoft.com/office/powerpoint/2010/main" val="50240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03C8101-077A-4389-B764-789DA6B3543D}" type="datetime1">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9EE5928-F148-40B0-A685-C3EA8FBFEFC2}" type="slidenum">
              <a:rPr lang="it-IT" smtClean="0"/>
              <a:t>‹N›</a:t>
            </a:fld>
            <a:endParaRPr lang="it-IT"/>
          </a:p>
        </p:txBody>
      </p:sp>
    </p:spTree>
    <p:extLst>
      <p:ext uri="{BB962C8B-B14F-4D97-AF65-F5344CB8AC3E}">
        <p14:creationId xmlns:p14="http://schemas.microsoft.com/office/powerpoint/2010/main" val="126419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B577B0-449C-451E-9F44-FD3474700A58}" type="datetime1">
              <a:rPr lang="it-IT" smtClean="0"/>
              <a:t>07/06/2024</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EE5928-F148-40B0-A685-C3EA8FBFEFC2}" type="slidenum">
              <a:rPr lang="it-IT" smtClean="0"/>
              <a:t>‹N›</a:t>
            </a:fld>
            <a:endParaRPr lang="it-IT"/>
          </a:p>
        </p:txBody>
      </p:sp>
    </p:spTree>
    <p:extLst>
      <p:ext uri="{BB962C8B-B14F-4D97-AF65-F5344CB8AC3E}">
        <p14:creationId xmlns:p14="http://schemas.microsoft.com/office/powerpoint/2010/main" val="27240436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C5DBB6-458C-92DA-230D-F5437EF6267A}"/>
              </a:ext>
            </a:extLst>
          </p:cNvPr>
          <p:cNvPicPr>
            <a:picLocks noChangeAspect="1"/>
          </p:cNvPicPr>
          <p:nvPr/>
        </p:nvPicPr>
        <p:blipFill>
          <a:blip r:embed="rId3"/>
          <a:stretch>
            <a:fillRect/>
          </a:stretch>
        </p:blipFill>
        <p:spPr>
          <a:xfrm>
            <a:off x="0" y="0"/>
            <a:ext cx="12191999" cy="6858000"/>
          </a:xfrm>
          <a:prstGeom prst="rect">
            <a:avLst/>
          </a:prstGeom>
        </p:spPr>
      </p:pic>
      <p:sp>
        <p:nvSpPr>
          <p:cNvPr id="3" name="Subtitle 2">
            <a:extLst>
              <a:ext uri="{FF2B5EF4-FFF2-40B4-BE49-F238E27FC236}">
                <a16:creationId xmlns:a16="http://schemas.microsoft.com/office/drawing/2014/main" id="{F1685C26-468B-AF11-66B2-AE6BADC38629}"/>
              </a:ext>
            </a:extLst>
          </p:cNvPr>
          <p:cNvSpPr>
            <a:spLocks noGrp="1"/>
          </p:cNvSpPr>
          <p:nvPr>
            <p:ph type="subTitle" idx="1"/>
          </p:nvPr>
        </p:nvSpPr>
        <p:spPr>
          <a:xfrm>
            <a:off x="1523998" y="4049167"/>
            <a:ext cx="9144000" cy="1655762"/>
          </a:xfrm>
        </p:spPr>
        <p:txBody>
          <a:bodyPr>
            <a:normAutofit/>
          </a:bodyPr>
          <a:lstStyle/>
          <a:p>
            <a:r>
              <a:rPr lang="it-IT" dirty="0">
                <a:solidFill>
                  <a:schemeClr val="bg1"/>
                </a:solidFill>
                <a:latin typeface="Audiowide" panose="02000503000000020004" pitchFamily="2" charset="0"/>
                <a:cs typeface="Helvetica" panose="020B0604020202020204" pitchFamily="34" charset="0"/>
              </a:rPr>
              <a:t>A project by </a:t>
            </a:r>
          </a:p>
          <a:p>
            <a:r>
              <a:rPr lang="it-IT" dirty="0">
                <a:solidFill>
                  <a:schemeClr val="bg1"/>
                </a:solidFill>
                <a:latin typeface="Audiowide" panose="02000503000000020004" pitchFamily="2" charset="0"/>
                <a:cs typeface="Helvetica" panose="020B0604020202020204" pitchFamily="34" charset="0"/>
              </a:rPr>
              <a:t>Di Martino Ludovico, Galli Filippo, Leonardi Alessandro, Rigobello Manuel, Scapinello Michele</a:t>
            </a:r>
          </a:p>
        </p:txBody>
      </p:sp>
      <p:pic>
        <p:nvPicPr>
          <p:cNvPr id="7" name="Picture 6" descr="A white and red letters on a black background&#10;&#10;Description automatically generated">
            <a:extLst>
              <a:ext uri="{FF2B5EF4-FFF2-40B4-BE49-F238E27FC236}">
                <a16:creationId xmlns:a16="http://schemas.microsoft.com/office/drawing/2014/main" id="{724521AA-E26E-13B0-129B-16B301AB4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8856" y="1448048"/>
            <a:ext cx="6514285" cy="1980952"/>
          </a:xfrm>
          <a:prstGeom prst="rect">
            <a:avLst/>
          </a:prstGeom>
        </p:spPr>
      </p:pic>
    </p:spTree>
    <p:extLst>
      <p:ext uri="{BB962C8B-B14F-4D97-AF65-F5344CB8AC3E}">
        <p14:creationId xmlns:p14="http://schemas.microsoft.com/office/powerpoint/2010/main" val="92207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5A53-4F98-FB9E-D5BC-2C646A49E5F5}"/>
              </a:ext>
            </a:extLst>
          </p:cNvPr>
          <p:cNvSpPr>
            <a:spLocks noGrp="1"/>
          </p:cNvSpPr>
          <p:nvPr>
            <p:ph type="title"/>
          </p:nvPr>
        </p:nvSpPr>
        <p:spPr/>
        <p:txBody>
          <a:bodyPr/>
          <a:lstStyle/>
          <a:p>
            <a:r>
              <a:rPr lang="it-IT" dirty="0">
                <a:solidFill>
                  <a:srgbClr val="D76464"/>
                </a:solidFill>
                <a:latin typeface="Audiowide" panose="02000503000000020004" pitchFamily="2" charset="0"/>
              </a:rPr>
              <a:t>Admin Features</a:t>
            </a:r>
          </a:p>
        </p:txBody>
      </p:sp>
      <p:pic>
        <p:nvPicPr>
          <p:cNvPr id="16" name="Picture 15">
            <a:extLst>
              <a:ext uri="{FF2B5EF4-FFF2-40B4-BE49-F238E27FC236}">
                <a16:creationId xmlns:a16="http://schemas.microsoft.com/office/drawing/2014/main" id="{362991E4-4D2E-7081-1D01-156116AE71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2266" y="2767608"/>
            <a:ext cx="3255708" cy="2619535"/>
          </a:xfrm>
          <a:prstGeom prst="rect">
            <a:avLst/>
          </a:prstGeom>
        </p:spPr>
      </p:pic>
      <p:pic>
        <p:nvPicPr>
          <p:cNvPr id="18" name="Picture 17">
            <a:extLst>
              <a:ext uri="{FF2B5EF4-FFF2-40B4-BE49-F238E27FC236}">
                <a16:creationId xmlns:a16="http://schemas.microsoft.com/office/drawing/2014/main" id="{B561AD3D-C245-BDC4-F8AA-5D827AB7873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09939" y="2767608"/>
            <a:ext cx="3255709" cy="2619535"/>
          </a:xfrm>
          <a:prstGeom prst="rect">
            <a:avLst/>
          </a:prstGeom>
        </p:spPr>
      </p:pic>
      <p:sp>
        <p:nvSpPr>
          <p:cNvPr id="19" name="Footer Placeholder 13">
            <a:extLst>
              <a:ext uri="{FF2B5EF4-FFF2-40B4-BE49-F238E27FC236}">
                <a16:creationId xmlns:a16="http://schemas.microsoft.com/office/drawing/2014/main" id="{3D9FC9D4-F555-25FF-F63A-3C79123C572F}"/>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20" name="Slide Number Placeholder 14">
            <a:extLst>
              <a:ext uri="{FF2B5EF4-FFF2-40B4-BE49-F238E27FC236}">
                <a16:creationId xmlns:a16="http://schemas.microsoft.com/office/drawing/2014/main" id="{F8371D68-7728-A314-3D4E-A8FC8219F35F}"/>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rPr>
              <a:pPr algn="ctr"/>
              <a:t>10</a:t>
            </a:fld>
            <a:endParaRPr lang="it-IT" dirty="0">
              <a:solidFill>
                <a:schemeClr val="bg1"/>
              </a:solidFill>
            </a:endParaRPr>
          </a:p>
        </p:txBody>
      </p:sp>
      <p:pic>
        <p:nvPicPr>
          <p:cNvPr id="22" name="Picture 21" descr="A screenshot of a car list&#10;&#10;Description automatically generated">
            <a:extLst>
              <a:ext uri="{FF2B5EF4-FFF2-40B4-BE49-F238E27FC236}">
                <a16:creationId xmlns:a16="http://schemas.microsoft.com/office/drawing/2014/main" id="{5792CD30-7C34-9E71-2742-EE36245474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026" y="2767608"/>
            <a:ext cx="3255708" cy="2619535"/>
          </a:xfrm>
          <a:prstGeom prst="rect">
            <a:avLst/>
          </a:prstGeom>
        </p:spPr>
      </p:pic>
      <p:sp>
        <p:nvSpPr>
          <p:cNvPr id="23" name="Content Placeholder 2">
            <a:extLst>
              <a:ext uri="{FF2B5EF4-FFF2-40B4-BE49-F238E27FC236}">
                <a16:creationId xmlns:a16="http://schemas.microsoft.com/office/drawing/2014/main" id="{84261342-C179-AAD2-366F-0CB02F6EEE82}"/>
              </a:ext>
            </a:extLst>
          </p:cNvPr>
          <p:cNvSpPr>
            <a:spLocks noGrp="1"/>
          </p:cNvSpPr>
          <p:nvPr>
            <p:ph idx="1"/>
          </p:nvPr>
        </p:nvSpPr>
        <p:spPr>
          <a:xfrm>
            <a:off x="838200" y="1825625"/>
            <a:ext cx="10515600" cy="4351338"/>
          </a:xfrm>
        </p:spPr>
        <p:txBody>
          <a:bodyPr/>
          <a:lstStyle/>
          <a:p>
            <a:pPr marL="0" indent="0">
              <a:buNone/>
            </a:pPr>
            <a:r>
              <a:rPr lang="it-IT" dirty="0">
                <a:solidFill>
                  <a:schemeClr val="bg1"/>
                </a:solidFill>
                <a:latin typeface="Audiowide" panose="02000503000000020004" pitchFamily="2" charset="0"/>
              </a:rPr>
              <a:t>Cars/</a:t>
            </a:r>
            <a:r>
              <a:rPr lang="it-IT" dirty="0" err="1">
                <a:solidFill>
                  <a:schemeClr val="bg1"/>
                </a:solidFill>
                <a:latin typeface="Audiowide" panose="02000503000000020004" pitchFamily="2" charset="0"/>
              </a:rPr>
              <a:t>Circuits</a:t>
            </a:r>
            <a:r>
              <a:rPr lang="it-IT" dirty="0">
                <a:solidFill>
                  <a:schemeClr val="bg1"/>
                </a:solidFill>
                <a:latin typeface="Audiowide" panose="02000503000000020004" pitchFamily="2" charset="0"/>
              </a:rPr>
              <a:t> management</a:t>
            </a:r>
          </a:p>
        </p:txBody>
      </p:sp>
      <p:sp>
        <p:nvSpPr>
          <p:cNvPr id="24" name="TextBox 23">
            <a:extLst>
              <a:ext uri="{FF2B5EF4-FFF2-40B4-BE49-F238E27FC236}">
                <a16:creationId xmlns:a16="http://schemas.microsoft.com/office/drawing/2014/main" id="{C9677CA2-E843-B66E-157C-4CB7C7A3D99D}"/>
              </a:ext>
            </a:extLst>
          </p:cNvPr>
          <p:cNvSpPr txBox="1"/>
          <p:nvPr/>
        </p:nvSpPr>
        <p:spPr>
          <a:xfrm>
            <a:off x="894026" y="5593517"/>
            <a:ext cx="3243218"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1. Edit</a:t>
            </a:r>
          </a:p>
        </p:txBody>
      </p:sp>
      <p:sp>
        <p:nvSpPr>
          <p:cNvPr id="25" name="TextBox 24">
            <a:extLst>
              <a:ext uri="{FF2B5EF4-FFF2-40B4-BE49-F238E27FC236}">
                <a16:creationId xmlns:a16="http://schemas.microsoft.com/office/drawing/2014/main" id="{72EA4EC8-6670-5507-CB16-1DD5E70C22A8}"/>
              </a:ext>
            </a:extLst>
          </p:cNvPr>
          <p:cNvSpPr txBox="1"/>
          <p:nvPr/>
        </p:nvSpPr>
        <p:spPr>
          <a:xfrm>
            <a:off x="7931870" y="5593517"/>
            <a:ext cx="3255708"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3. </a:t>
            </a:r>
            <a:r>
              <a:rPr lang="it-IT" dirty="0" err="1">
                <a:solidFill>
                  <a:schemeClr val="bg1"/>
                </a:solidFill>
                <a:latin typeface="Audiowide" panose="02000503000000020004" pitchFamily="2" charset="0"/>
              </a:rPr>
              <a:t>Map</a:t>
            </a:r>
            <a:endParaRPr lang="it-IT" dirty="0">
              <a:solidFill>
                <a:schemeClr val="bg1"/>
              </a:solidFill>
              <a:latin typeface="Audiowide" panose="02000503000000020004" pitchFamily="2" charset="0"/>
            </a:endParaRPr>
          </a:p>
        </p:txBody>
      </p:sp>
      <p:sp>
        <p:nvSpPr>
          <p:cNvPr id="26" name="TextBox 25">
            <a:extLst>
              <a:ext uri="{FF2B5EF4-FFF2-40B4-BE49-F238E27FC236}">
                <a16:creationId xmlns:a16="http://schemas.microsoft.com/office/drawing/2014/main" id="{1EE931CB-51B8-1BF8-1FC1-23D109F4C7EB}"/>
              </a:ext>
            </a:extLst>
          </p:cNvPr>
          <p:cNvSpPr txBox="1"/>
          <p:nvPr/>
        </p:nvSpPr>
        <p:spPr>
          <a:xfrm>
            <a:off x="4509939" y="5593517"/>
            <a:ext cx="3255709"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2. </a:t>
            </a:r>
            <a:r>
              <a:rPr lang="it-IT" dirty="0" err="1">
                <a:solidFill>
                  <a:schemeClr val="bg1"/>
                </a:solidFill>
                <a:latin typeface="Audiowide" panose="02000503000000020004" pitchFamily="2" charset="0"/>
              </a:rPr>
              <a:t>Insert</a:t>
            </a:r>
            <a:endParaRPr lang="it-IT" dirty="0">
              <a:solidFill>
                <a:schemeClr val="bg1"/>
              </a:solidFill>
              <a:latin typeface="Audiowide" panose="02000503000000020004" pitchFamily="2" charset="0"/>
            </a:endParaRPr>
          </a:p>
        </p:txBody>
      </p:sp>
    </p:spTree>
    <p:extLst>
      <p:ext uri="{BB962C8B-B14F-4D97-AF65-F5344CB8AC3E}">
        <p14:creationId xmlns:p14="http://schemas.microsoft.com/office/powerpoint/2010/main" val="123830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rPr>
              <a:pPr algn="ctr"/>
              <a:t>11</a:t>
            </a:fld>
            <a:endParaRPr lang="it-IT" dirty="0">
              <a:solidFill>
                <a:schemeClr val="bg1"/>
              </a:solidFill>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38200" y="365125"/>
            <a:ext cx="10515600" cy="1325563"/>
          </a:xfrm>
        </p:spPr>
        <p:txBody>
          <a:bodyPr/>
          <a:lstStyle/>
          <a:p>
            <a:r>
              <a:rPr lang="it-IT" dirty="0">
                <a:solidFill>
                  <a:srgbClr val="D76464"/>
                </a:solidFill>
                <a:latin typeface="Audiowide" panose="02000503000000020004" pitchFamily="2" charset="0"/>
              </a:rPr>
              <a:t>Responsive Design</a:t>
            </a:r>
          </a:p>
        </p:txBody>
      </p:sp>
      <p:pic>
        <p:nvPicPr>
          <p:cNvPr id="12" name="Picture 11" descr="A computer with a screen on&#10;&#10;Description automatically generated">
            <a:extLst>
              <a:ext uri="{FF2B5EF4-FFF2-40B4-BE49-F238E27FC236}">
                <a16:creationId xmlns:a16="http://schemas.microsoft.com/office/drawing/2014/main" id="{D7E90F36-5910-F03B-9BD1-ACA8BECDD798}"/>
              </a:ext>
            </a:extLst>
          </p:cNvPr>
          <p:cNvPicPr>
            <a:picLocks noChangeAspect="1"/>
          </p:cNvPicPr>
          <p:nvPr/>
        </p:nvPicPr>
        <p:blipFill rotWithShape="1">
          <a:blip r:embed="rId2">
            <a:extLst>
              <a:ext uri="{28A0092B-C50C-407E-A947-70E740481C1C}">
                <a14:useLocalDpi xmlns:a14="http://schemas.microsoft.com/office/drawing/2010/main" val="0"/>
              </a:ext>
            </a:extLst>
          </a:blip>
          <a:srcRect l="16160" t="20858" r="16717" b="17534"/>
          <a:stretch/>
        </p:blipFill>
        <p:spPr>
          <a:xfrm>
            <a:off x="838200" y="1690688"/>
            <a:ext cx="7067551" cy="4541732"/>
          </a:xfrm>
          <a:prstGeom prst="rect">
            <a:avLst/>
          </a:prstGeom>
        </p:spPr>
      </p:pic>
      <p:pic>
        <p:nvPicPr>
          <p:cNvPr id="17" name="Picture 16" descr="A white cell phone with a screen on it&#10;&#10;Description automatically generated">
            <a:extLst>
              <a:ext uri="{FF2B5EF4-FFF2-40B4-BE49-F238E27FC236}">
                <a16:creationId xmlns:a16="http://schemas.microsoft.com/office/drawing/2014/main" id="{46819313-9F8C-E5E0-5F0B-C0FCE9717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506" y="1566510"/>
            <a:ext cx="5037851" cy="4790088"/>
          </a:xfrm>
          <a:prstGeom prst="rect">
            <a:avLst/>
          </a:prstGeom>
        </p:spPr>
      </p:pic>
    </p:spTree>
    <p:extLst>
      <p:ext uri="{BB962C8B-B14F-4D97-AF65-F5344CB8AC3E}">
        <p14:creationId xmlns:p14="http://schemas.microsoft.com/office/powerpoint/2010/main" val="382666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80E6-08BE-E85C-0594-55C5DF7ED010}"/>
              </a:ext>
            </a:extLst>
          </p:cNvPr>
          <p:cNvSpPr>
            <a:spLocks noGrp="1"/>
          </p:cNvSpPr>
          <p:nvPr>
            <p:ph type="title"/>
          </p:nvPr>
        </p:nvSpPr>
        <p:spPr/>
        <p:txBody>
          <a:bodyPr/>
          <a:lstStyle/>
          <a:p>
            <a:r>
              <a:rPr lang="it-IT" dirty="0" err="1">
                <a:solidFill>
                  <a:srgbClr val="D76464"/>
                </a:solidFill>
                <a:latin typeface="Audiowide" panose="02000503000000020004" pitchFamily="2" charset="0"/>
              </a:rPr>
              <a:t>Conclusions</a:t>
            </a:r>
            <a:endParaRPr lang="it-IT" dirty="0">
              <a:solidFill>
                <a:srgbClr val="D76464"/>
              </a:solidFill>
              <a:latin typeface="Audiowide" panose="02000503000000020004" pitchFamily="2" charset="0"/>
            </a:endParaRPr>
          </a:p>
        </p:txBody>
      </p:sp>
      <p:sp>
        <p:nvSpPr>
          <p:cNvPr id="3" name="Content Placeholder 2">
            <a:extLst>
              <a:ext uri="{FF2B5EF4-FFF2-40B4-BE49-F238E27FC236}">
                <a16:creationId xmlns:a16="http://schemas.microsoft.com/office/drawing/2014/main" id="{E5F409E9-ED7C-77C6-E102-E717C57B99DE}"/>
              </a:ext>
            </a:extLst>
          </p:cNvPr>
          <p:cNvSpPr>
            <a:spLocks noGrp="1"/>
          </p:cNvSpPr>
          <p:nvPr>
            <p:ph idx="1"/>
          </p:nvPr>
        </p:nvSpPr>
        <p:spPr/>
        <p:txBody>
          <a:bodyPr/>
          <a:lstStyle/>
          <a:p>
            <a:r>
              <a:rPr lang="it-IT" dirty="0" err="1">
                <a:solidFill>
                  <a:schemeClr val="bg1"/>
                </a:solidFill>
                <a:latin typeface="Audiowide" panose="02000503000000020004" pitchFamily="2" charset="0"/>
              </a:rPr>
              <a:t>WaCar</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satistifies</a:t>
            </a:r>
            <a:r>
              <a:rPr lang="it-IT" dirty="0">
                <a:solidFill>
                  <a:schemeClr val="bg1"/>
                </a:solidFill>
                <a:latin typeface="Audiowide" panose="02000503000000020004" pitchFamily="2" charset="0"/>
              </a:rPr>
              <a:t> the </a:t>
            </a:r>
            <a:r>
              <a:rPr lang="it-IT" dirty="0" err="1">
                <a:solidFill>
                  <a:schemeClr val="bg1"/>
                </a:solidFill>
                <a:latin typeface="Audiowide" panose="02000503000000020004" pitchFamily="2" charset="0"/>
              </a:rPr>
              <a:t>needs</a:t>
            </a:r>
            <a:r>
              <a:rPr lang="it-IT" dirty="0">
                <a:solidFill>
                  <a:schemeClr val="bg1"/>
                </a:solidFill>
                <a:latin typeface="Audiowide" panose="02000503000000020004" pitchFamily="2" charset="0"/>
              </a:rPr>
              <a:t> of customers and </a:t>
            </a:r>
            <a:r>
              <a:rPr lang="it-IT" dirty="0" err="1">
                <a:solidFill>
                  <a:schemeClr val="bg1"/>
                </a:solidFill>
                <a:latin typeface="Audiowide" panose="02000503000000020004" pitchFamily="2" charset="0"/>
              </a:rPr>
              <a:t>owners</a:t>
            </a:r>
            <a:r>
              <a:rPr lang="it-IT" dirty="0">
                <a:solidFill>
                  <a:schemeClr val="bg1"/>
                </a:solidFill>
                <a:latin typeface="Audiowide" panose="02000503000000020004" pitchFamily="2" charset="0"/>
              </a:rPr>
              <a:t> with </a:t>
            </a:r>
            <a:r>
              <a:rPr lang="it-IT" dirty="0" err="1">
                <a:solidFill>
                  <a:schemeClr val="bg1"/>
                </a:solidFill>
                <a:latin typeface="Audiowide" panose="02000503000000020004" pitchFamily="2" charset="0"/>
              </a:rPr>
              <a:t>its</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simple</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interface</a:t>
            </a:r>
            <a:r>
              <a:rPr lang="it-IT" dirty="0">
                <a:solidFill>
                  <a:schemeClr val="bg1"/>
                </a:solidFill>
                <a:latin typeface="Audiowide" panose="02000503000000020004" pitchFamily="2" charset="0"/>
              </a:rPr>
              <a:t> and </a:t>
            </a:r>
            <a:r>
              <a:rPr lang="it-IT" dirty="0" err="1">
                <a:solidFill>
                  <a:schemeClr val="bg1"/>
                </a:solidFill>
                <a:latin typeface="Audiowide" panose="02000503000000020004" pitchFamily="2" charset="0"/>
              </a:rPr>
              <a:t>usage</a:t>
            </a:r>
            <a:endParaRPr lang="it-IT" dirty="0">
              <a:solidFill>
                <a:schemeClr val="bg1"/>
              </a:solidFill>
              <a:latin typeface="Audiowide" panose="02000503000000020004" pitchFamily="2" charset="0"/>
            </a:endParaRPr>
          </a:p>
          <a:p>
            <a:endParaRPr lang="it-IT" dirty="0">
              <a:solidFill>
                <a:schemeClr val="bg1"/>
              </a:solidFill>
              <a:latin typeface="Audiowide" panose="02000503000000020004" pitchFamily="2" charset="0"/>
            </a:endParaRPr>
          </a:p>
          <a:p>
            <a:r>
              <a:rPr lang="it-IT" dirty="0">
                <a:solidFill>
                  <a:schemeClr val="bg1"/>
                </a:solidFill>
                <a:latin typeface="Audiowide" panose="02000503000000020004" pitchFamily="2" charset="0"/>
              </a:rPr>
              <a:t>The goal of the project </a:t>
            </a:r>
            <a:r>
              <a:rPr lang="it-IT" dirty="0" err="1">
                <a:solidFill>
                  <a:schemeClr val="bg1"/>
                </a:solidFill>
                <a:latin typeface="Audiowide" panose="02000503000000020004" pitchFamily="2" charset="0"/>
              </a:rPr>
              <a:t>has</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been</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achieved</a:t>
            </a:r>
            <a:r>
              <a:rPr lang="it-IT" dirty="0">
                <a:solidFill>
                  <a:schemeClr val="bg1"/>
                </a:solidFill>
                <a:latin typeface="Audiowide" panose="02000503000000020004" pitchFamily="2" charset="0"/>
              </a:rPr>
              <a:t> by </a:t>
            </a:r>
            <a:r>
              <a:rPr lang="it-IT" dirty="0" err="1">
                <a:solidFill>
                  <a:schemeClr val="bg1"/>
                </a:solidFill>
                <a:latin typeface="Audiowide" panose="02000503000000020004" pitchFamily="2" charset="0"/>
              </a:rPr>
              <a:t>providing</a:t>
            </a:r>
            <a:r>
              <a:rPr lang="it-IT" dirty="0">
                <a:solidFill>
                  <a:schemeClr val="bg1"/>
                </a:solidFill>
                <a:latin typeface="Audiowide" panose="02000503000000020004" pitchFamily="2" charset="0"/>
              </a:rPr>
              <a:t> a </a:t>
            </a:r>
            <a:r>
              <a:rPr lang="it-IT" dirty="0" err="1">
                <a:solidFill>
                  <a:schemeClr val="bg1"/>
                </a:solidFill>
                <a:latin typeface="Audiowide" panose="02000503000000020004" pitchFamily="2" charset="0"/>
              </a:rPr>
              <a:t>solution</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that</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facilitates</a:t>
            </a:r>
            <a:r>
              <a:rPr lang="it-IT" dirty="0">
                <a:solidFill>
                  <a:schemeClr val="bg1"/>
                </a:solidFill>
                <a:latin typeface="Audiowide" panose="02000503000000020004" pitchFamily="2" charset="0"/>
              </a:rPr>
              <a:t> the book of </a:t>
            </a:r>
            <a:r>
              <a:rPr lang="it-IT" dirty="0" err="1">
                <a:solidFill>
                  <a:schemeClr val="bg1"/>
                </a:solidFill>
                <a:latin typeface="Audiowide" panose="02000503000000020004" pitchFamily="2" charset="0"/>
              </a:rPr>
              <a:t>such</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experiences</a:t>
            </a:r>
            <a:r>
              <a:rPr lang="it-IT" dirty="0">
                <a:solidFill>
                  <a:schemeClr val="bg1"/>
                </a:solidFill>
                <a:latin typeface="Audiowide" panose="02000503000000020004" pitchFamily="2" charset="0"/>
              </a:rPr>
              <a:t> and the management of the </a:t>
            </a:r>
            <a:r>
              <a:rPr lang="it-IT" dirty="0" err="1">
                <a:solidFill>
                  <a:schemeClr val="bg1"/>
                </a:solidFill>
                <a:latin typeface="Audiowide" panose="02000503000000020004" pitchFamily="2" charset="0"/>
              </a:rPr>
              <a:t>offered</a:t>
            </a:r>
            <a:r>
              <a:rPr lang="it-IT" dirty="0">
                <a:solidFill>
                  <a:schemeClr val="bg1"/>
                </a:solidFill>
                <a:latin typeface="Audiowide" panose="02000503000000020004" pitchFamily="2" charset="0"/>
              </a:rPr>
              <a:t> products</a:t>
            </a:r>
          </a:p>
        </p:txBody>
      </p:sp>
      <p:sp>
        <p:nvSpPr>
          <p:cNvPr id="6" name="Slide Number Placeholder 14">
            <a:extLst>
              <a:ext uri="{FF2B5EF4-FFF2-40B4-BE49-F238E27FC236}">
                <a16:creationId xmlns:a16="http://schemas.microsoft.com/office/drawing/2014/main" id="{EBDE457B-96A4-526C-68D9-F8425C3F680B}"/>
              </a:ext>
            </a:extLst>
          </p:cNvPr>
          <p:cNvSpPr txBox="1">
            <a:spLocks/>
          </p:cNvSpPr>
          <p:nvPr/>
        </p:nvSpPr>
        <p:spPr>
          <a:xfrm>
            <a:off x="11802358" y="6346760"/>
            <a:ext cx="389641"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A9EE5928-F148-40B0-A685-C3EA8FBFEFC2}" type="slidenum">
              <a:rPr lang="it-IT" smtClean="0">
                <a:solidFill>
                  <a:schemeClr val="bg1"/>
                </a:solidFill>
              </a:rPr>
              <a:pPr algn="ctr"/>
              <a:t>12</a:t>
            </a:fld>
            <a:endParaRPr lang="it-IT" dirty="0">
              <a:solidFill>
                <a:schemeClr val="bg1"/>
              </a:solidFill>
            </a:endParaRPr>
          </a:p>
        </p:txBody>
      </p:sp>
      <p:sp>
        <p:nvSpPr>
          <p:cNvPr id="7" name="Footer Placeholder 13">
            <a:extLst>
              <a:ext uri="{FF2B5EF4-FFF2-40B4-BE49-F238E27FC236}">
                <a16:creationId xmlns:a16="http://schemas.microsoft.com/office/drawing/2014/main" id="{FA48AF46-64C5-1BCC-074E-5CD46E33DA73}"/>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370818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80E6-08BE-E85C-0594-55C5DF7ED010}"/>
              </a:ext>
            </a:extLst>
          </p:cNvPr>
          <p:cNvSpPr>
            <a:spLocks noGrp="1"/>
          </p:cNvSpPr>
          <p:nvPr>
            <p:ph type="title"/>
          </p:nvPr>
        </p:nvSpPr>
        <p:spPr/>
        <p:txBody>
          <a:bodyPr/>
          <a:lstStyle/>
          <a:p>
            <a:r>
              <a:rPr lang="it-IT" dirty="0" err="1">
                <a:solidFill>
                  <a:srgbClr val="D76464"/>
                </a:solidFill>
                <a:latin typeface="Audiowide" panose="02000503000000020004" pitchFamily="2" charset="0"/>
              </a:rPr>
              <a:t>Contributions</a:t>
            </a:r>
            <a:endParaRPr lang="it-IT" dirty="0">
              <a:solidFill>
                <a:srgbClr val="D76464"/>
              </a:solidFill>
              <a:latin typeface="Audiowide" panose="02000503000000020004" pitchFamily="2" charset="0"/>
            </a:endParaRPr>
          </a:p>
        </p:txBody>
      </p:sp>
      <p:sp>
        <p:nvSpPr>
          <p:cNvPr id="3" name="Content Placeholder 2">
            <a:extLst>
              <a:ext uri="{FF2B5EF4-FFF2-40B4-BE49-F238E27FC236}">
                <a16:creationId xmlns:a16="http://schemas.microsoft.com/office/drawing/2014/main" id="{E5F409E9-ED7C-77C6-E102-E717C57B99DE}"/>
              </a:ext>
            </a:extLst>
          </p:cNvPr>
          <p:cNvSpPr>
            <a:spLocks noGrp="1"/>
          </p:cNvSpPr>
          <p:nvPr>
            <p:ph idx="1"/>
          </p:nvPr>
        </p:nvSpPr>
        <p:spPr/>
        <p:txBody>
          <a:bodyPr>
            <a:normAutofit/>
          </a:bodyPr>
          <a:lstStyle/>
          <a:p>
            <a:r>
              <a:rPr lang="it-IT" sz="1800" dirty="0">
                <a:solidFill>
                  <a:srgbClr val="D76464"/>
                </a:solidFill>
                <a:latin typeface="Audiowide" panose="02000503000000020004" pitchFamily="2" charset="0"/>
              </a:rPr>
              <a:t>Di Martino Ludovico</a:t>
            </a:r>
            <a:r>
              <a:rPr lang="it-IT" sz="1800" dirty="0">
                <a:solidFill>
                  <a:schemeClr val="bg1"/>
                </a:solidFill>
                <a:latin typeface="Audiowide" panose="02000503000000020004" pitchFamily="2" charset="0"/>
              </a:rPr>
              <a:t>: </a:t>
            </a:r>
            <a:r>
              <a:rPr lang="en-US" sz="1800" dirty="0">
                <a:solidFill>
                  <a:schemeClr val="bg1"/>
                </a:solidFill>
                <a:latin typeface="Arial" panose="020B0604020202020204" pitchFamily="34" charset="0"/>
                <a:cs typeface="Arial" panose="020B0604020202020204" pitchFamily="34" charset="0"/>
              </a:rPr>
              <a:t>developed the frontend of the admin section and the order recap modal for the basic user. Created and added the favicon and the logo on all the pages of the website.</a:t>
            </a:r>
          </a:p>
          <a:p>
            <a:r>
              <a:rPr lang="en-US" sz="1800" dirty="0">
                <a:solidFill>
                  <a:srgbClr val="D76464"/>
                </a:solidFill>
                <a:latin typeface="Audiowide" panose="02000503000000020004" pitchFamily="2" charset="0"/>
              </a:rPr>
              <a:t>Galli Filippo</a:t>
            </a:r>
            <a:r>
              <a:rPr lang="en-US" sz="1800" dirty="0">
                <a:solidFill>
                  <a:schemeClr val="bg1"/>
                </a:solidFill>
                <a:latin typeface="Audiowide" panose="02000503000000020004" pitchFamily="2" charset="0"/>
              </a:rPr>
              <a:t>: </a:t>
            </a:r>
            <a:r>
              <a:rPr lang="en-US" sz="1800" dirty="0">
                <a:solidFill>
                  <a:schemeClr val="bg1"/>
                </a:solidFill>
                <a:latin typeface="Arial" panose="020B0604020202020204" pitchFamily="34" charset="0"/>
                <a:cs typeface="Arial" panose="020B0604020202020204" pitchFamily="34" charset="0"/>
              </a:rPr>
              <a:t>developed the frontend for the login, the signup and the modify-order modal. Furthermore I have developed the </a:t>
            </a:r>
            <a:r>
              <a:rPr lang="en-US" sz="1800" dirty="0" err="1">
                <a:solidFill>
                  <a:schemeClr val="bg1"/>
                </a:solidFill>
                <a:latin typeface="Arial" panose="020B0604020202020204" pitchFamily="34" charset="0"/>
                <a:cs typeface="Arial" panose="020B0604020202020204" pitchFamily="34" charset="0"/>
              </a:rPr>
              <a:t>UpdateOrder</a:t>
            </a:r>
            <a:r>
              <a:rPr lang="en-US" sz="1800" dirty="0">
                <a:solidFill>
                  <a:schemeClr val="bg1"/>
                </a:solidFill>
                <a:latin typeface="Arial" panose="020B0604020202020204" pitchFamily="34" charset="0"/>
                <a:cs typeface="Arial" panose="020B0604020202020204" pitchFamily="34" charset="0"/>
              </a:rPr>
              <a:t> servlet and the navigation bar</a:t>
            </a:r>
          </a:p>
          <a:p>
            <a:r>
              <a:rPr lang="en-US" sz="1800" dirty="0">
                <a:solidFill>
                  <a:srgbClr val="D76464"/>
                </a:solidFill>
                <a:latin typeface="Audiowide" panose="02000503000000020004" pitchFamily="2" charset="0"/>
              </a:rPr>
              <a:t>Leonardi Alessandro</a:t>
            </a:r>
            <a:r>
              <a:rPr lang="en-US" sz="1800" dirty="0">
                <a:solidFill>
                  <a:schemeClr val="bg1"/>
                </a:solidFill>
                <a:latin typeface="Audiowide" panose="02000503000000020004" pitchFamily="2" charset="0"/>
              </a:rPr>
              <a:t>: </a:t>
            </a:r>
            <a:r>
              <a:rPr lang="en-US" sz="1800" dirty="0">
                <a:solidFill>
                  <a:schemeClr val="bg1"/>
                </a:solidFill>
                <a:latin typeface="Arial" panose="020B0604020202020204" pitchFamily="34" charset="0"/>
                <a:cs typeface="Arial" panose="020B0604020202020204" pitchFamily="34" charset="0"/>
              </a:rPr>
              <a:t>developed the frontend of the list </a:t>
            </a:r>
            <a:r>
              <a:rPr lang="en-US" sz="1800" dirty="0" err="1">
                <a:solidFill>
                  <a:schemeClr val="bg1"/>
                </a:solidFill>
                <a:latin typeface="Arial" panose="020B0604020202020204" pitchFamily="34" charset="0"/>
                <a:cs typeface="Arial" panose="020B0604020202020204" pitchFamily="34" charset="0"/>
              </a:rPr>
              <a:t>favourite</a:t>
            </a:r>
            <a:r>
              <a:rPr lang="en-US" sz="1800" dirty="0">
                <a:solidFill>
                  <a:schemeClr val="bg1"/>
                </a:solidFill>
                <a:latin typeface="Arial" panose="020B0604020202020204" pitchFamily="34" charset="0"/>
                <a:cs typeface="Arial" panose="020B0604020202020204" pitchFamily="34" charset="0"/>
              </a:rPr>
              <a:t> page. Contributed to the development of the frontend of the list order page.</a:t>
            </a:r>
          </a:p>
          <a:p>
            <a:r>
              <a:rPr lang="en-US" sz="1800" dirty="0">
                <a:solidFill>
                  <a:srgbClr val="D76464"/>
                </a:solidFill>
                <a:latin typeface="Audiowide" panose="02000503000000020004" pitchFamily="2" charset="0"/>
              </a:rPr>
              <a:t>Rigobello Manuel</a:t>
            </a:r>
            <a:r>
              <a:rPr lang="en-US" sz="1800" dirty="0">
                <a:solidFill>
                  <a:schemeClr val="bg1"/>
                </a:solidFill>
                <a:latin typeface="Audiowide" panose="02000503000000020004" pitchFamily="2" charset="0"/>
              </a:rPr>
              <a:t>: </a:t>
            </a:r>
            <a:r>
              <a:rPr lang="en-US" sz="1800" dirty="0">
                <a:solidFill>
                  <a:schemeClr val="bg1"/>
                </a:solidFill>
                <a:latin typeface="Arial" panose="020B0604020202020204" pitchFamily="34" charset="0"/>
                <a:cs typeface="Arial" panose="020B0604020202020204" pitchFamily="34" charset="0"/>
              </a:rPr>
              <a:t>developed the frontend of the list car, list circuit, their modals (with “edit” handling for the admin) and their respective REST. Developed the frontend of the create order page (no recap modal), the REST for getting the circuits based on the </a:t>
            </a:r>
            <a:r>
              <a:rPr lang="en-US" sz="1800" dirty="0" err="1">
                <a:solidFill>
                  <a:schemeClr val="bg1"/>
                </a:solidFill>
                <a:latin typeface="Arial" panose="020B0604020202020204" pitchFamily="34" charset="0"/>
                <a:cs typeface="Arial" panose="020B0604020202020204" pitchFamily="34" charset="0"/>
              </a:rPr>
              <a:t>carType</a:t>
            </a:r>
            <a:r>
              <a:rPr lang="en-US" sz="1800" dirty="0">
                <a:solidFill>
                  <a:schemeClr val="bg1"/>
                </a:solidFill>
                <a:latin typeface="Arial" panose="020B0604020202020204" pitchFamily="34" charset="0"/>
                <a:cs typeface="Arial" panose="020B0604020202020204" pitchFamily="34" charset="0"/>
              </a:rPr>
              <a:t> and the second modal with success/error message (error can arrive from PostgreSQL trigger). Developed the basic user Authentication header with BASIC authorization</a:t>
            </a:r>
            <a:r>
              <a:rPr lang="en-US" sz="1800" dirty="0">
                <a:solidFill>
                  <a:schemeClr val="bg1"/>
                </a:solidFill>
                <a:latin typeface="Audiowide" panose="02000503000000020004" pitchFamily="2" charset="0"/>
              </a:rPr>
              <a:t>.</a:t>
            </a:r>
          </a:p>
          <a:p>
            <a:r>
              <a:rPr lang="en-US" sz="1800" dirty="0">
                <a:solidFill>
                  <a:srgbClr val="D76464"/>
                </a:solidFill>
                <a:latin typeface="Audiowide" panose="02000503000000020004" pitchFamily="2" charset="0"/>
              </a:rPr>
              <a:t>Scapinello Michele</a:t>
            </a:r>
            <a:r>
              <a:rPr lang="en-US" sz="1800" dirty="0">
                <a:solidFill>
                  <a:schemeClr val="bg1"/>
                </a:solidFill>
                <a:latin typeface="Audiowide" panose="02000503000000020004" pitchFamily="2" charset="0"/>
              </a:rPr>
              <a:t>: </a:t>
            </a:r>
            <a:r>
              <a:rPr lang="en-US" sz="1800" dirty="0">
                <a:solidFill>
                  <a:schemeClr val="bg1"/>
                </a:solidFill>
                <a:latin typeface="Arial" panose="020B0604020202020204" pitchFamily="34" charset="0"/>
                <a:cs typeface="Arial" panose="020B0604020202020204" pitchFamily="34" charset="0"/>
              </a:rPr>
              <a:t>developed the frontend of the list order page and the delete order modal and servlet. Development of the footer and part of the navbar. Preparation of the slides.</a:t>
            </a:r>
            <a:endParaRPr lang="it-IT" sz="1800" dirty="0">
              <a:solidFill>
                <a:schemeClr val="bg1"/>
              </a:solidFill>
              <a:latin typeface="Arial" panose="020B0604020202020204" pitchFamily="34" charset="0"/>
              <a:cs typeface="Arial" panose="020B0604020202020204" pitchFamily="34" charset="0"/>
            </a:endParaRPr>
          </a:p>
        </p:txBody>
      </p:sp>
      <p:sp>
        <p:nvSpPr>
          <p:cNvPr id="6" name="Slide Number Placeholder 14">
            <a:extLst>
              <a:ext uri="{FF2B5EF4-FFF2-40B4-BE49-F238E27FC236}">
                <a16:creationId xmlns:a16="http://schemas.microsoft.com/office/drawing/2014/main" id="{EBDE457B-96A4-526C-68D9-F8425C3F680B}"/>
              </a:ext>
            </a:extLst>
          </p:cNvPr>
          <p:cNvSpPr txBox="1">
            <a:spLocks/>
          </p:cNvSpPr>
          <p:nvPr/>
        </p:nvSpPr>
        <p:spPr>
          <a:xfrm>
            <a:off x="11802358" y="6346760"/>
            <a:ext cx="389641"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A9EE5928-F148-40B0-A685-C3EA8FBFEFC2}" type="slidenum">
              <a:rPr lang="it-IT" smtClean="0">
                <a:solidFill>
                  <a:schemeClr val="bg1"/>
                </a:solidFill>
              </a:rPr>
              <a:pPr algn="ctr"/>
              <a:t>13</a:t>
            </a:fld>
            <a:endParaRPr lang="it-IT" dirty="0">
              <a:solidFill>
                <a:schemeClr val="bg1"/>
              </a:solidFill>
            </a:endParaRPr>
          </a:p>
        </p:txBody>
      </p:sp>
      <p:sp>
        <p:nvSpPr>
          <p:cNvPr id="7" name="Footer Placeholder 13">
            <a:extLst>
              <a:ext uri="{FF2B5EF4-FFF2-40B4-BE49-F238E27FC236}">
                <a16:creationId xmlns:a16="http://schemas.microsoft.com/office/drawing/2014/main" id="{FA48AF46-64C5-1BCC-074E-5CD46E33DA73}"/>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308005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601A-5BDD-3012-8EEA-D8582AE64722}"/>
              </a:ext>
            </a:extLst>
          </p:cNvPr>
          <p:cNvSpPr>
            <a:spLocks noGrp="1"/>
          </p:cNvSpPr>
          <p:nvPr>
            <p:ph type="title"/>
          </p:nvPr>
        </p:nvSpPr>
        <p:spPr/>
        <p:txBody>
          <a:bodyPr/>
          <a:lstStyle/>
          <a:p>
            <a:r>
              <a:rPr lang="it-IT" dirty="0" err="1">
                <a:solidFill>
                  <a:srgbClr val="D76464"/>
                </a:solidFill>
                <a:latin typeface="Audiowide" panose="02000503000000020004" pitchFamily="2" charset="0"/>
              </a:rPr>
              <a:t>WaCar</a:t>
            </a:r>
            <a:endParaRPr lang="it-IT" dirty="0">
              <a:solidFill>
                <a:srgbClr val="D76464"/>
              </a:solidFill>
              <a:latin typeface="Audiowide" panose="02000503000000020004" pitchFamily="2" charset="0"/>
            </a:endParaRPr>
          </a:p>
        </p:txBody>
      </p:sp>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2</a:t>
            </a:fld>
            <a:endParaRPr lang="it-IT" dirty="0">
              <a:solidFill>
                <a:schemeClr val="bg1"/>
              </a:solidFill>
              <a:latin typeface="Audiowide" panose="02000503000000020004" pitchFamily="2" charset="0"/>
            </a:endParaRPr>
          </a:p>
        </p:txBody>
      </p:sp>
      <p:sp>
        <p:nvSpPr>
          <p:cNvPr id="16" name="Content Placeholder 2">
            <a:extLst>
              <a:ext uri="{FF2B5EF4-FFF2-40B4-BE49-F238E27FC236}">
                <a16:creationId xmlns:a16="http://schemas.microsoft.com/office/drawing/2014/main" id="{D26AC525-0BA5-52D7-6B25-04910D4899CE}"/>
              </a:ext>
            </a:extLst>
          </p:cNvPr>
          <p:cNvSpPr>
            <a:spLocks noGrp="1"/>
          </p:cNvSpPr>
          <p:nvPr>
            <p:ph idx="1"/>
          </p:nvPr>
        </p:nvSpPr>
        <p:spPr>
          <a:xfrm>
            <a:off x="838200" y="1825625"/>
            <a:ext cx="10515600" cy="4351338"/>
          </a:xfrm>
        </p:spPr>
        <p:txBody>
          <a:bodyPr/>
          <a:lstStyle/>
          <a:p>
            <a:pPr marL="0" indent="0">
              <a:buNone/>
            </a:pPr>
            <a:r>
              <a:rPr lang="it-IT" dirty="0">
                <a:solidFill>
                  <a:schemeClr val="bg1"/>
                </a:solidFill>
                <a:latin typeface="Audiowide" panose="02000503000000020004" pitchFamily="2" charset="0"/>
              </a:rPr>
              <a:t>CAR EXPERIENCE </a:t>
            </a:r>
          </a:p>
          <a:p>
            <a:pPr marL="0" indent="0">
              <a:buNone/>
            </a:pPr>
            <a:r>
              <a:rPr lang="it-IT" dirty="0">
                <a:solidFill>
                  <a:schemeClr val="bg1"/>
                </a:solidFill>
                <a:latin typeface="Audiowide" panose="02000503000000020004" pitchFamily="2" charset="0"/>
              </a:rPr>
              <a:t>MANAGEMENT SYSTEM</a:t>
            </a:r>
          </a:p>
        </p:txBody>
      </p:sp>
      <p:pic>
        <p:nvPicPr>
          <p:cNvPr id="20" name="Picture 19" descr="A white person with a black background&#10;&#10;Description automatically generated">
            <a:extLst>
              <a:ext uri="{FF2B5EF4-FFF2-40B4-BE49-F238E27FC236}">
                <a16:creationId xmlns:a16="http://schemas.microsoft.com/office/drawing/2014/main" id="{D1F199DC-991D-E97E-5FE7-CCC715574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512" y="3250315"/>
            <a:ext cx="678960" cy="678960"/>
          </a:xfrm>
          <a:prstGeom prst="rect">
            <a:avLst/>
          </a:prstGeom>
        </p:spPr>
      </p:pic>
      <p:pic>
        <p:nvPicPr>
          <p:cNvPr id="22" name="Picture 21" descr="A black and white flag&#10;&#10;Description automatically generated">
            <a:extLst>
              <a:ext uri="{FF2B5EF4-FFF2-40B4-BE49-F238E27FC236}">
                <a16:creationId xmlns:a16="http://schemas.microsoft.com/office/drawing/2014/main" id="{3229A964-22C4-AF18-C11A-0B4E639ED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588" y="5192812"/>
            <a:ext cx="678961" cy="678961"/>
          </a:xfrm>
          <a:prstGeom prst="rect">
            <a:avLst/>
          </a:prstGeom>
        </p:spPr>
      </p:pic>
      <p:pic>
        <p:nvPicPr>
          <p:cNvPr id="24" name="Picture 23" descr="A white and black logo&#10;&#10;Description automatically generated">
            <a:extLst>
              <a:ext uri="{FF2B5EF4-FFF2-40B4-BE49-F238E27FC236}">
                <a16:creationId xmlns:a16="http://schemas.microsoft.com/office/drawing/2014/main" id="{8B5AD6D5-CE7F-917A-55C7-9F37EE913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1378" y="4268755"/>
            <a:ext cx="678960" cy="678960"/>
          </a:xfrm>
          <a:prstGeom prst="rect">
            <a:avLst/>
          </a:prstGeom>
        </p:spPr>
      </p:pic>
      <p:cxnSp>
        <p:nvCxnSpPr>
          <p:cNvPr id="28" name="Connector: Elbow 27">
            <a:extLst>
              <a:ext uri="{FF2B5EF4-FFF2-40B4-BE49-F238E27FC236}">
                <a16:creationId xmlns:a16="http://schemas.microsoft.com/office/drawing/2014/main" id="{F8029EC7-2EF9-9339-9A61-179F064795B9}"/>
              </a:ext>
            </a:extLst>
          </p:cNvPr>
          <p:cNvCxnSpPr>
            <a:cxnSpLocks/>
            <a:stCxn id="20" idx="2"/>
            <a:endCxn id="24" idx="1"/>
          </p:cNvCxnSpPr>
          <p:nvPr/>
        </p:nvCxnSpPr>
        <p:spPr>
          <a:xfrm rot="16200000" flipH="1">
            <a:off x="1979705" y="3866562"/>
            <a:ext cx="678960" cy="804386"/>
          </a:xfrm>
          <a:prstGeom prst="bent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C3F79F3E-38B1-1521-B3B8-7D4FD2586141}"/>
              </a:ext>
            </a:extLst>
          </p:cNvPr>
          <p:cNvCxnSpPr>
            <a:cxnSpLocks/>
            <a:stCxn id="24" idx="2"/>
            <a:endCxn id="22" idx="1"/>
          </p:cNvCxnSpPr>
          <p:nvPr/>
        </p:nvCxnSpPr>
        <p:spPr>
          <a:xfrm rot="16200000" flipH="1">
            <a:off x="3180934" y="4827639"/>
            <a:ext cx="584578" cy="824730"/>
          </a:xfrm>
          <a:prstGeom prst="bent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pic>
        <p:nvPicPr>
          <p:cNvPr id="41" name="Picture 40" descr="A screenshot of a website&#10;&#10;Description automatically generated">
            <a:extLst>
              <a:ext uri="{FF2B5EF4-FFF2-40B4-BE49-F238E27FC236}">
                <a16:creationId xmlns:a16="http://schemas.microsoft.com/office/drawing/2014/main" id="{6ADA0C86-7A3A-18CD-07F3-81D8372B4B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0797" y="365124"/>
            <a:ext cx="4683891" cy="3810949"/>
          </a:xfrm>
          <a:prstGeom prst="rect">
            <a:avLst/>
          </a:prstGeom>
        </p:spPr>
      </p:pic>
      <p:pic>
        <p:nvPicPr>
          <p:cNvPr id="39" name="Picture 38" descr="A screenshot of a car&#10;&#10;Description automatically generated">
            <a:extLst>
              <a:ext uri="{FF2B5EF4-FFF2-40B4-BE49-F238E27FC236}">
                <a16:creationId xmlns:a16="http://schemas.microsoft.com/office/drawing/2014/main" id="{7A7E178E-3341-5D89-A49D-E95EA14D3B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6406" y="2488676"/>
            <a:ext cx="4586183" cy="3731451"/>
          </a:xfrm>
          <a:prstGeom prst="rect">
            <a:avLst/>
          </a:prstGeom>
        </p:spPr>
      </p:pic>
    </p:spTree>
    <p:extLst>
      <p:ext uri="{BB962C8B-B14F-4D97-AF65-F5344CB8AC3E}">
        <p14:creationId xmlns:p14="http://schemas.microsoft.com/office/powerpoint/2010/main" val="26263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601A-5BDD-3012-8EEA-D8582AE64722}"/>
              </a:ext>
            </a:extLst>
          </p:cNvPr>
          <p:cNvSpPr>
            <a:spLocks noGrp="1"/>
          </p:cNvSpPr>
          <p:nvPr>
            <p:ph type="title"/>
          </p:nvPr>
        </p:nvSpPr>
        <p:spPr/>
        <p:txBody>
          <a:bodyPr/>
          <a:lstStyle/>
          <a:p>
            <a:r>
              <a:rPr lang="it-IT" dirty="0">
                <a:solidFill>
                  <a:srgbClr val="D76464"/>
                </a:solidFill>
                <a:latin typeface="Audiowide" panose="02000503000000020004" pitchFamily="2" charset="0"/>
              </a:rPr>
              <a:t>Goals</a:t>
            </a:r>
          </a:p>
        </p:txBody>
      </p:sp>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3</a:t>
            </a:fld>
            <a:endParaRPr lang="it-IT" dirty="0">
              <a:solidFill>
                <a:schemeClr val="bg1"/>
              </a:solidFill>
              <a:latin typeface="Audiowide" panose="02000503000000020004" pitchFamily="2" charset="0"/>
            </a:endParaRPr>
          </a:p>
        </p:txBody>
      </p:sp>
      <p:graphicFrame>
        <p:nvGraphicFramePr>
          <p:cNvPr id="3" name="Table 2">
            <a:extLst>
              <a:ext uri="{FF2B5EF4-FFF2-40B4-BE49-F238E27FC236}">
                <a16:creationId xmlns:a16="http://schemas.microsoft.com/office/drawing/2014/main" id="{2AD79A97-A955-F558-B18A-1727468ADE8A}"/>
              </a:ext>
            </a:extLst>
          </p:cNvPr>
          <p:cNvGraphicFramePr>
            <a:graphicFrameLocks noGrp="1"/>
          </p:cNvGraphicFramePr>
          <p:nvPr>
            <p:extLst>
              <p:ext uri="{D42A27DB-BD31-4B8C-83A1-F6EECF244321}">
                <p14:modId xmlns:p14="http://schemas.microsoft.com/office/powerpoint/2010/main" val="3627489192"/>
              </p:ext>
            </p:extLst>
          </p:nvPr>
        </p:nvGraphicFramePr>
        <p:xfrm>
          <a:off x="838200" y="1690688"/>
          <a:ext cx="10515600" cy="4656072"/>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998010688"/>
                    </a:ext>
                  </a:extLst>
                </a:gridCol>
                <a:gridCol w="3505200">
                  <a:extLst>
                    <a:ext uri="{9D8B030D-6E8A-4147-A177-3AD203B41FA5}">
                      <a16:colId xmlns:a16="http://schemas.microsoft.com/office/drawing/2014/main" val="4214396434"/>
                    </a:ext>
                  </a:extLst>
                </a:gridCol>
                <a:gridCol w="3505200">
                  <a:extLst>
                    <a:ext uri="{9D8B030D-6E8A-4147-A177-3AD203B41FA5}">
                      <a16:colId xmlns:a16="http://schemas.microsoft.com/office/drawing/2014/main" val="3661706136"/>
                    </a:ext>
                  </a:extLst>
                </a:gridCol>
              </a:tblGrid>
              <a:tr h="1610974">
                <a:tc>
                  <a:txBody>
                    <a:bodyPr/>
                    <a:lstStyle/>
                    <a:p>
                      <a:pPr algn="ctr"/>
                      <a:r>
                        <a:rPr lang="it-IT" sz="2400" b="0" dirty="0" err="1">
                          <a:latin typeface="Audiowide" panose="02000503000000020004" pitchFamily="2" charset="0"/>
                        </a:rPr>
                        <a:t>Easier</a:t>
                      </a:r>
                      <a:r>
                        <a:rPr lang="it-IT" sz="2400" b="0" dirty="0">
                          <a:latin typeface="Audiowide" panose="02000503000000020004" pitchFamily="2" charset="0"/>
                        </a:rPr>
                        <a:t> way to </a:t>
                      </a:r>
                      <a:r>
                        <a:rPr lang="it-IT" sz="2400" b="0" dirty="0" err="1">
                          <a:latin typeface="Audiowide" panose="02000503000000020004" pitchFamily="2" charset="0"/>
                        </a:rPr>
                        <a:t>order</a:t>
                      </a:r>
                      <a:endParaRPr lang="it-IT" sz="2400" b="0" dirty="0">
                        <a:latin typeface="Audiowide" panose="02000503000000020004"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400" b="0" dirty="0" err="1">
                          <a:latin typeface="Audiowide" panose="02000503000000020004" pitchFamily="2" charset="0"/>
                        </a:rPr>
                        <a:t>Easier</a:t>
                      </a:r>
                      <a:r>
                        <a:rPr lang="it-IT" sz="2400" b="0" dirty="0">
                          <a:latin typeface="Audiowide" panose="02000503000000020004" pitchFamily="2" charset="0"/>
                        </a:rPr>
                        <a:t> management of the products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400" b="0" dirty="0">
                          <a:latin typeface="Audiowide" panose="02000503000000020004" pitchFamily="2" charset="0"/>
                        </a:rPr>
                        <a:t>User-friendly &amp; responsive design</a:t>
                      </a:r>
                    </a:p>
                    <a:p>
                      <a:pPr algn="ctr"/>
                      <a:endParaRPr lang="it-IT" sz="2400" b="0" dirty="0">
                        <a:latin typeface="Audiowide" panose="02000503000000020004"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0240052"/>
                  </a:ext>
                </a:extLst>
              </a:tr>
              <a:tr h="3045098">
                <a:tc>
                  <a:txBody>
                    <a:bodyPr/>
                    <a:lstStyle/>
                    <a:p>
                      <a:endParaRPr lang="it-IT"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it-IT"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it-IT"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0414489"/>
                  </a:ext>
                </a:extLst>
              </a:tr>
            </a:tbl>
          </a:graphicData>
        </a:graphic>
      </p:graphicFrame>
      <p:pic>
        <p:nvPicPr>
          <p:cNvPr id="8" name="Picture 7" descr="A screenshot of a website&#10;&#10;Description automatically generated">
            <a:extLst>
              <a:ext uri="{FF2B5EF4-FFF2-40B4-BE49-F238E27FC236}">
                <a16:creationId xmlns:a16="http://schemas.microsoft.com/office/drawing/2014/main" id="{462912B9-F797-F0EC-36A3-49F1A4D8C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091" y="2789041"/>
            <a:ext cx="3255709" cy="2648939"/>
          </a:xfrm>
          <a:prstGeom prst="rect">
            <a:avLst/>
          </a:prstGeom>
        </p:spPr>
      </p:pic>
      <p:pic>
        <p:nvPicPr>
          <p:cNvPr id="10" name="Picture 9" descr="A screenshot of a website&#10;&#10;Description automatically generated">
            <a:extLst>
              <a:ext uri="{FF2B5EF4-FFF2-40B4-BE49-F238E27FC236}">
                <a16:creationId xmlns:a16="http://schemas.microsoft.com/office/drawing/2014/main" id="{EF983346-3357-44A9-467D-23B85DA33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787" y="2789040"/>
            <a:ext cx="3255709" cy="2648939"/>
          </a:xfrm>
          <a:prstGeom prst="rect">
            <a:avLst/>
          </a:prstGeom>
        </p:spPr>
      </p:pic>
      <p:pic>
        <p:nvPicPr>
          <p:cNvPr id="12" name="Picture 11" descr="A screenshot of a car&#10;&#10;Description automatically generated">
            <a:extLst>
              <a:ext uri="{FF2B5EF4-FFF2-40B4-BE49-F238E27FC236}">
                <a16:creationId xmlns:a16="http://schemas.microsoft.com/office/drawing/2014/main" id="{EBD49701-2E50-DC21-FA86-4695A83A6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939" y="2789042"/>
            <a:ext cx="3255709" cy="2648939"/>
          </a:xfrm>
          <a:prstGeom prst="rect">
            <a:avLst/>
          </a:prstGeom>
        </p:spPr>
      </p:pic>
    </p:spTree>
    <p:extLst>
      <p:ext uri="{BB962C8B-B14F-4D97-AF65-F5344CB8AC3E}">
        <p14:creationId xmlns:p14="http://schemas.microsoft.com/office/powerpoint/2010/main" val="217520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27EA15-952F-7241-8D9C-1A3AD973C760}"/>
              </a:ext>
            </a:extLst>
          </p:cNvPr>
          <p:cNvSpPr/>
          <p:nvPr/>
        </p:nvSpPr>
        <p:spPr>
          <a:xfrm>
            <a:off x="6599644" y="2177107"/>
            <a:ext cx="4601901" cy="4048359"/>
          </a:xfrm>
          <a:prstGeom prst="roundRect">
            <a:avLst/>
          </a:prstGeom>
          <a:solidFill>
            <a:srgbClr val="D76464"/>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ctangle: Rounded Corners 9">
            <a:extLst>
              <a:ext uri="{FF2B5EF4-FFF2-40B4-BE49-F238E27FC236}">
                <a16:creationId xmlns:a16="http://schemas.microsoft.com/office/drawing/2014/main" id="{65EADBCD-0895-8229-4CDD-48342FF03815}"/>
              </a:ext>
            </a:extLst>
          </p:cNvPr>
          <p:cNvSpPr/>
          <p:nvPr/>
        </p:nvSpPr>
        <p:spPr>
          <a:xfrm>
            <a:off x="838200" y="2177107"/>
            <a:ext cx="4601901" cy="4048359"/>
          </a:xfrm>
          <a:prstGeom prst="roundRect">
            <a:avLst/>
          </a:prstGeom>
          <a:solidFill>
            <a:srgbClr val="D76464"/>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1999" cy="146115"/>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4</a:t>
            </a:fld>
            <a:endParaRPr lang="it-IT" dirty="0">
              <a:solidFill>
                <a:schemeClr val="bg1"/>
              </a:solidFill>
              <a:latin typeface="Audiowide" panose="02000503000000020004" pitchFamily="2" charset="0"/>
            </a:endParaRPr>
          </a:p>
        </p:txBody>
      </p:sp>
      <p:sp>
        <p:nvSpPr>
          <p:cNvPr id="5" name="Title 1">
            <a:extLst>
              <a:ext uri="{FF2B5EF4-FFF2-40B4-BE49-F238E27FC236}">
                <a16:creationId xmlns:a16="http://schemas.microsoft.com/office/drawing/2014/main" id="{F6FE4EB7-902E-F4E9-D735-24F5845A5220}"/>
              </a:ext>
            </a:extLst>
          </p:cNvPr>
          <p:cNvSpPr>
            <a:spLocks noGrp="1"/>
          </p:cNvSpPr>
          <p:nvPr>
            <p:ph type="title"/>
          </p:nvPr>
        </p:nvSpPr>
        <p:spPr>
          <a:xfrm>
            <a:off x="838200" y="365125"/>
            <a:ext cx="10515600" cy="1325563"/>
          </a:xfrm>
        </p:spPr>
        <p:txBody>
          <a:bodyPr/>
          <a:lstStyle/>
          <a:p>
            <a:r>
              <a:rPr lang="it-IT" dirty="0" err="1">
                <a:solidFill>
                  <a:srgbClr val="D76464"/>
                </a:solidFill>
                <a:latin typeface="Audiowide" panose="02000503000000020004" pitchFamily="2" charset="0"/>
              </a:rPr>
              <a:t>Types</a:t>
            </a:r>
            <a:r>
              <a:rPr lang="it-IT" dirty="0">
                <a:solidFill>
                  <a:srgbClr val="D76464"/>
                </a:solidFill>
                <a:latin typeface="Audiowide" panose="02000503000000020004" pitchFamily="2" charset="0"/>
              </a:rPr>
              <a:t> of User	</a:t>
            </a:r>
          </a:p>
        </p:txBody>
      </p:sp>
      <p:pic>
        <p:nvPicPr>
          <p:cNvPr id="8" name="Picture 2" descr="Man User Circle icon PNG and SVG Vector Free Download">
            <a:extLst>
              <a:ext uri="{FF2B5EF4-FFF2-40B4-BE49-F238E27FC236}">
                <a16:creationId xmlns:a16="http://schemas.microsoft.com/office/drawing/2014/main" id="{4E8624C7-7A48-39D2-E08C-963082BE2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719" y="2360304"/>
            <a:ext cx="2014861" cy="20148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lat-faces-icons-circle-16 - Online Wholesaler and Manufacturer of Wedding  Invitations">
            <a:extLst>
              <a:ext uri="{FF2B5EF4-FFF2-40B4-BE49-F238E27FC236}">
                <a16:creationId xmlns:a16="http://schemas.microsoft.com/office/drawing/2014/main" id="{5F2B2578-C0F8-3EDF-5384-E84121B91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3164" y="2328325"/>
            <a:ext cx="2014861" cy="201486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6290276-D50A-540B-1A02-702C53941F18}"/>
              </a:ext>
            </a:extLst>
          </p:cNvPr>
          <p:cNvSpPr txBox="1"/>
          <p:nvPr/>
        </p:nvSpPr>
        <p:spPr>
          <a:xfrm>
            <a:off x="7030729" y="4468111"/>
            <a:ext cx="3703898" cy="1631216"/>
          </a:xfrm>
          <a:prstGeom prst="rect">
            <a:avLst/>
          </a:prstGeom>
          <a:noFill/>
        </p:spPr>
        <p:txBody>
          <a:bodyPr wrap="square" rtlCol="0">
            <a:spAutoFit/>
          </a:bodyPr>
          <a:lstStyle/>
          <a:p>
            <a:r>
              <a:rPr lang="it-IT" sz="2000" b="1" dirty="0">
                <a:solidFill>
                  <a:schemeClr val="bg1"/>
                </a:solidFill>
                <a:latin typeface="Audiowide" panose="02000503000000020004" pitchFamily="2" charset="0"/>
              </a:rPr>
              <a:t>Administrator</a:t>
            </a:r>
          </a:p>
          <a:p>
            <a:pPr marL="742950" lvl="1" indent="-285750">
              <a:buFont typeface="Arial" panose="020B0604020202020204" pitchFamily="34" charset="0"/>
              <a:buChar char="•"/>
            </a:pPr>
            <a:r>
              <a:rPr lang="it-IT" sz="2000" dirty="0">
                <a:solidFill>
                  <a:schemeClr val="bg1"/>
                </a:solidFill>
                <a:latin typeface="Audiowide" panose="02000503000000020004" pitchFamily="2" charset="0"/>
              </a:rPr>
              <a:t>Administrator features</a:t>
            </a:r>
          </a:p>
          <a:p>
            <a:pPr marL="742950" lvl="1" indent="-285750">
              <a:buFont typeface="Arial" panose="020B0604020202020204" pitchFamily="34" charset="0"/>
              <a:buChar char="•"/>
            </a:pPr>
            <a:r>
              <a:rPr lang="it-IT" sz="2000" dirty="0">
                <a:solidFill>
                  <a:schemeClr val="bg1"/>
                </a:solidFill>
                <a:latin typeface="Audiowide" panose="02000503000000020004" pitchFamily="2" charset="0"/>
              </a:rPr>
              <a:t>Cars and </a:t>
            </a:r>
            <a:r>
              <a:rPr lang="it-IT" sz="2000" dirty="0" err="1">
                <a:solidFill>
                  <a:schemeClr val="bg1"/>
                </a:solidFill>
                <a:latin typeface="Audiowide" panose="02000503000000020004" pitchFamily="2" charset="0"/>
              </a:rPr>
              <a:t>Circuits</a:t>
            </a:r>
            <a:r>
              <a:rPr lang="it-IT" sz="2000" dirty="0">
                <a:solidFill>
                  <a:schemeClr val="bg1"/>
                </a:solidFill>
                <a:latin typeface="Audiowide" panose="02000503000000020004" pitchFamily="2" charset="0"/>
              </a:rPr>
              <a:t> management</a:t>
            </a:r>
          </a:p>
        </p:txBody>
      </p:sp>
      <p:sp>
        <p:nvSpPr>
          <p:cNvPr id="17" name="TextBox 16">
            <a:extLst>
              <a:ext uri="{FF2B5EF4-FFF2-40B4-BE49-F238E27FC236}">
                <a16:creationId xmlns:a16="http://schemas.microsoft.com/office/drawing/2014/main" id="{3D0DAD1C-9AC6-46BB-A231-3539716B1E1F}"/>
              </a:ext>
            </a:extLst>
          </p:cNvPr>
          <p:cNvSpPr txBox="1"/>
          <p:nvPr/>
        </p:nvSpPr>
        <p:spPr>
          <a:xfrm>
            <a:off x="1229326" y="4468111"/>
            <a:ext cx="3787407" cy="1292662"/>
          </a:xfrm>
          <a:prstGeom prst="rect">
            <a:avLst/>
          </a:prstGeom>
          <a:noFill/>
        </p:spPr>
        <p:txBody>
          <a:bodyPr wrap="square" rtlCol="0">
            <a:spAutoFit/>
          </a:bodyPr>
          <a:lstStyle/>
          <a:p>
            <a:r>
              <a:rPr lang="it-IT" sz="2000" b="1" dirty="0">
                <a:solidFill>
                  <a:schemeClr val="bg1"/>
                </a:solidFill>
                <a:latin typeface="Audiowide" panose="02000503000000020004" pitchFamily="2" charset="0"/>
              </a:rPr>
              <a:t>Basic user</a:t>
            </a:r>
          </a:p>
          <a:p>
            <a:pPr marL="742950" lvl="1" indent="-285750">
              <a:buFont typeface="Arial" panose="020B0604020202020204" pitchFamily="34" charset="0"/>
              <a:buChar char="•"/>
            </a:pPr>
            <a:r>
              <a:rPr lang="it-IT" sz="2000" dirty="0">
                <a:solidFill>
                  <a:schemeClr val="bg1"/>
                </a:solidFill>
                <a:latin typeface="Audiowide" panose="02000503000000020004" pitchFamily="2" charset="0"/>
              </a:rPr>
              <a:t>Create and </a:t>
            </a:r>
            <a:r>
              <a:rPr lang="it-IT" sz="2000" dirty="0" err="1">
                <a:solidFill>
                  <a:schemeClr val="bg1"/>
                </a:solidFill>
                <a:latin typeface="Audiowide" panose="02000503000000020004" pitchFamily="2" charset="0"/>
              </a:rPr>
              <a:t>Manage</a:t>
            </a:r>
            <a:r>
              <a:rPr lang="it-IT" sz="2000" dirty="0">
                <a:solidFill>
                  <a:schemeClr val="bg1"/>
                </a:solidFill>
                <a:latin typeface="Audiowide" panose="02000503000000020004" pitchFamily="2" charset="0"/>
              </a:rPr>
              <a:t> </a:t>
            </a:r>
            <a:r>
              <a:rPr lang="it-IT" sz="2000" dirty="0" err="1">
                <a:solidFill>
                  <a:schemeClr val="bg1"/>
                </a:solidFill>
                <a:latin typeface="Audiowide" panose="02000503000000020004" pitchFamily="2" charset="0"/>
              </a:rPr>
              <a:t>her</a:t>
            </a:r>
            <a:r>
              <a:rPr lang="it-IT" sz="2000" dirty="0">
                <a:solidFill>
                  <a:schemeClr val="bg1"/>
                </a:solidFill>
                <a:latin typeface="Audiowide" panose="02000503000000020004" pitchFamily="2" charset="0"/>
              </a:rPr>
              <a:t>/</a:t>
            </a:r>
            <a:r>
              <a:rPr lang="it-IT" sz="2000" dirty="0" err="1">
                <a:solidFill>
                  <a:schemeClr val="bg1"/>
                </a:solidFill>
                <a:latin typeface="Audiowide" panose="02000503000000020004" pitchFamily="2" charset="0"/>
              </a:rPr>
              <a:t>his</a:t>
            </a:r>
            <a:r>
              <a:rPr lang="it-IT" sz="2000" dirty="0">
                <a:solidFill>
                  <a:schemeClr val="bg1"/>
                </a:solidFill>
                <a:latin typeface="Audiowide" panose="02000503000000020004" pitchFamily="2" charset="0"/>
              </a:rPr>
              <a:t> </a:t>
            </a:r>
            <a:r>
              <a:rPr lang="it-IT" sz="2000" dirty="0" err="1">
                <a:solidFill>
                  <a:schemeClr val="bg1"/>
                </a:solidFill>
                <a:latin typeface="Audiowide" panose="02000503000000020004" pitchFamily="2" charset="0"/>
              </a:rPr>
              <a:t>own</a:t>
            </a:r>
            <a:r>
              <a:rPr lang="it-IT" sz="2000" dirty="0">
                <a:solidFill>
                  <a:schemeClr val="bg1"/>
                </a:solidFill>
                <a:latin typeface="Audiowide" panose="02000503000000020004" pitchFamily="2" charset="0"/>
              </a:rPr>
              <a:t> </a:t>
            </a:r>
            <a:r>
              <a:rPr lang="it-IT" sz="2000" dirty="0" err="1">
                <a:solidFill>
                  <a:schemeClr val="bg1"/>
                </a:solidFill>
                <a:latin typeface="Audiowide" panose="02000503000000020004" pitchFamily="2" charset="0"/>
              </a:rPr>
              <a:t>orders</a:t>
            </a:r>
            <a:endParaRPr lang="it-IT" sz="2000" dirty="0">
              <a:solidFill>
                <a:schemeClr val="bg1"/>
              </a:solidFill>
              <a:latin typeface="Audiowide" panose="02000503000000020004" pitchFamily="2" charset="0"/>
            </a:endParaRPr>
          </a:p>
          <a:p>
            <a:endParaRPr lang="it-IT" dirty="0">
              <a:latin typeface="Audiowide" panose="02000503000000020004" pitchFamily="2" charset="0"/>
            </a:endParaRPr>
          </a:p>
        </p:txBody>
      </p:sp>
    </p:spTree>
    <p:extLst>
      <p:ext uri="{BB962C8B-B14F-4D97-AF65-F5344CB8AC3E}">
        <p14:creationId xmlns:p14="http://schemas.microsoft.com/office/powerpoint/2010/main" val="326010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27E-A358-EBEC-A9BE-936E8B089396}"/>
              </a:ext>
            </a:extLst>
          </p:cNvPr>
          <p:cNvSpPr>
            <a:spLocks noGrp="1"/>
          </p:cNvSpPr>
          <p:nvPr>
            <p:ph type="title"/>
          </p:nvPr>
        </p:nvSpPr>
        <p:spPr/>
        <p:txBody>
          <a:bodyPr/>
          <a:lstStyle/>
          <a:p>
            <a:r>
              <a:rPr lang="it-IT" dirty="0">
                <a:solidFill>
                  <a:srgbClr val="D76464"/>
                </a:solidFill>
                <a:latin typeface="Audiowide" panose="02000503000000020004" pitchFamily="2" charset="0"/>
              </a:rPr>
              <a:t>REST </a:t>
            </a:r>
            <a:r>
              <a:rPr lang="it-IT" dirty="0" err="1">
                <a:solidFill>
                  <a:srgbClr val="D76464"/>
                </a:solidFill>
                <a:latin typeface="Audiowide" panose="02000503000000020004" pitchFamily="2" charset="0"/>
              </a:rPr>
              <a:t>Resources</a:t>
            </a:r>
            <a:endParaRPr lang="it-IT" dirty="0">
              <a:solidFill>
                <a:srgbClr val="D76464"/>
              </a:solidFill>
              <a:latin typeface="Audiowide" panose="02000503000000020004" pitchFamily="2" charset="0"/>
            </a:endParaRPr>
          </a:p>
        </p:txBody>
      </p:sp>
      <p:graphicFrame>
        <p:nvGraphicFramePr>
          <p:cNvPr id="4" name="Content Placeholder 3">
            <a:extLst>
              <a:ext uri="{FF2B5EF4-FFF2-40B4-BE49-F238E27FC236}">
                <a16:creationId xmlns:a16="http://schemas.microsoft.com/office/drawing/2014/main" id="{3AD821AF-F257-A98D-CEBD-9DB7360E5762}"/>
              </a:ext>
            </a:extLst>
          </p:cNvPr>
          <p:cNvGraphicFramePr>
            <a:graphicFrameLocks noGrp="1"/>
          </p:cNvGraphicFramePr>
          <p:nvPr>
            <p:ph idx="1"/>
            <p:extLst>
              <p:ext uri="{D42A27DB-BD31-4B8C-83A1-F6EECF244321}">
                <p14:modId xmlns:p14="http://schemas.microsoft.com/office/powerpoint/2010/main" val="1899326551"/>
              </p:ext>
            </p:extLst>
          </p:nvPr>
        </p:nvGraphicFramePr>
        <p:xfrm>
          <a:off x="838200" y="1825625"/>
          <a:ext cx="10515600" cy="3876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60417173"/>
                    </a:ext>
                  </a:extLst>
                </a:gridCol>
                <a:gridCol w="5257800">
                  <a:extLst>
                    <a:ext uri="{9D8B030D-6E8A-4147-A177-3AD203B41FA5}">
                      <a16:colId xmlns:a16="http://schemas.microsoft.com/office/drawing/2014/main" val="467176578"/>
                    </a:ext>
                  </a:extLst>
                </a:gridCol>
              </a:tblGrid>
              <a:tr h="370840">
                <a:tc>
                  <a:txBody>
                    <a:bodyPr/>
                    <a:lstStyle/>
                    <a:p>
                      <a:r>
                        <a:rPr lang="it-IT" dirty="0"/>
                        <a:t>URI</a:t>
                      </a:r>
                    </a:p>
                  </a:txBody>
                  <a:tcPr>
                    <a:solidFill>
                      <a:srgbClr val="D76464"/>
                    </a:solidFill>
                  </a:tcPr>
                </a:tc>
                <a:tc>
                  <a:txBody>
                    <a:bodyPr/>
                    <a:lstStyle/>
                    <a:p>
                      <a:r>
                        <a:rPr lang="it-IT" dirty="0"/>
                        <a:t>DESCRIPTION</a:t>
                      </a:r>
                    </a:p>
                  </a:txBody>
                  <a:tcPr>
                    <a:solidFill>
                      <a:srgbClr val="D76464"/>
                    </a:solidFill>
                  </a:tcPr>
                </a:tc>
                <a:extLst>
                  <a:ext uri="{0D108BD9-81ED-4DB2-BD59-A6C34878D82A}">
                    <a16:rowId xmlns:a16="http://schemas.microsoft.com/office/drawing/2014/main" val="1581066878"/>
                  </a:ext>
                </a:extLst>
              </a:tr>
              <a:tr h="370840">
                <a:tc>
                  <a:txBody>
                    <a:bodyPr/>
                    <a:lstStyle/>
                    <a:p>
                      <a:r>
                        <a:rPr lang="it-IT" dirty="0"/>
                        <a:t>/</a:t>
                      </a:r>
                      <a:r>
                        <a:rPr lang="it-IT" dirty="0" err="1"/>
                        <a:t>rest</a:t>
                      </a:r>
                      <a:r>
                        <a:rPr lang="it-IT" dirty="0"/>
                        <a:t>/{</a:t>
                      </a:r>
                      <a:r>
                        <a:rPr lang="it-IT" dirty="0" err="1"/>
                        <a:t>car|circuit</a:t>
                      </a:r>
                      <a:r>
                        <a:rPr lang="it-IT" dirty="0"/>
                        <a:t>}/</a:t>
                      </a:r>
                    </a:p>
                  </a:txBody>
                  <a:tcPr/>
                </a:tc>
                <a:tc>
                  <a:txBody>
                    <a:bodyPr/>
                    <a:lstStyle/>
                    <a:p>
                      <a:r>
                        <a:rPr lang="it-IT" dirty="0"/>
                        <a:t>LIST </a:t>
                      </a:r>
                      <a:r>
                        <a:rPr lang="it-IT" dirty="0" err="1"/>
                        <a:t>all</a:t>
                      </a:r>
                      <a:r>
                        <a:rPr lang="it-IT" dirty="0"/>
                        <a:t> CARS/CIRCUITS</a:t>
                      </a:r>
                    </a:p>
                  </a:txBody>
                  <a:tcPr/>
                </a:tc>
                <a:extLst>
                  <a:ext uri="{0D108BD9-81ED-4DB2-BD59-A6C34878D82A}">
                    <a16:rowId xmlns:a16="http://schemas.microsoft.com/office/drawing/2014/main" val="3454958126"/>
                  </a:ext>
                </a:extLst>
              </a:tr>
              <a:tr h="370840">
                <a:tc>
                  <a:txBody>
                    <a:bodyPr/>
                    <a:lstStyle/>
                    <a:p>
                      <a:r>
                        <a:rPr lang="it-IT" dirty="0"/>
                        <a:t>/</a:t>
                      </a:r>
                      <a:r>
                        <a:rPr lang="it-IT" dirty="0" err="1"/>
                        <a:t>rest</a:t>
                      </a:r>
                      <a:r>
                        <a:rPr lang="it-IT" dirty="0"/>
                        <a:t>/user/</a:t>
                      </a:r>
                      <a:r>
                        <a:rPr lang="it-IT" dirty="0" err="1"/>
                        <a:t>order</a:t>
                      </a:r>
                      <a:r>
                        <a:rPr lang="it-IT" dirty="0"/>
                        <a:t>/create/{</a:t>
                      </a:r>
                      <a:r>
                        <a:rPr lang="it-IT" dirty="0" err="1"/>
                        <a:t>carType</a:t>
                      </a:r>
                      <a:r>
                        <a:rPr lang="it-IT" dirty="0"/>
                        <a:t>}</a:t>
                      </a:r>
                    </a:p>
                  </a:txBody>
                  <a:tcPr/>
                </a:tc>
                <a:tc>
                  <a:txBody>
                    <a:bodyPr/>
                    <a:lstStyle/>
                    <a:p>
                      <a:r>
                        <a:rPr lang="en-GB" noProof="0" dirty="0"/>
                        <a:t>GET Circuits based on {</a:t>
                      </a:r>
                      <a:r>
                        <a:rPr lang="en-GB" noProof="0" dirty="0" err="1"/>
                        <a:t>CarType</a:t>
                      </a:r>
                      <a:r>
                        <a:rPr lang="en-GB" noProof="0" dirty="0"/>
                        <a:t>}</a:t>
                      </a:r>
                    </a:p>
                  </a:txBody>
                  <a:tcPr/>
                </a:tc>
                <a:extLst>
                  <a:ext uri="{0D108BD9-81ED-4DB2-BD59-A6C34878D82A}">
                    <a16:rowId xmlns:a16="http://schemas.microsoft.com/office/drawing/2014/main" val="4118253690"/>
                  </a:ext>
                </a:extLst>
              </a:tr>
              <a:tr h="370840">
                <a:tc>
                  <a:txBody>
                    <a:bodyPr/>
                    <a:lstStyle/>
                    <a:p>
                      <a:r>
                        <a:rPr lang="it-IT" dirty="0"/>
                        <a:t>/</a:t>
                      </a:r>
                      <a:r>
                        <a:rPr lang="it-IT" dirty="0" err="1"/>
                        <a:t>rest</a:t>
                      </a:r>
                      <a:r>
                        <a:rPr lang="it-IT" dirty="0"/>
                        <a:t>/user/</a:t>
                      </a:r>
                      <a:r>
                        <a:rPr lang="it-IT" dirty="0" err="1"/>
                        <a:t>order</a:t>
                      </a:r>
                      <a:r>
                        <a:rPr lang="it-IT" dirty="0"/>
                        <a:t>/create/complete</a:t>
                      </a:r>
                    </a:p>
                  </a:txBody>
                  <a:tcPr/>
                </a:tc>
                <a:tc>
                  <a:txBody>
                    <a:bodyPr/>
                    <a:lstStyle/>
                    <a:p>
                      <a:r>
                        <a:rPr lang="en-GB" noProof="0" dirty="0"/>
                        <a:t>Create the Order</a:t>
                      </a:r>
                    </a:p>
                  </a:txBody>
                  <a:tcPr/>
                </a:tc>
                <a:extLst>
                  <a:ext uri="{0D108BD9-81ED-4DB2-BD59-A6C34878D82A}">
                    <a16:rowId xmlns:a16="http://schemas.microsoft.com/office/drawing/2014/main" val="310144991"/>
                  </a:ext>
                </a:extLst>
              </a:tr>
              <a:tr h="370840">
                <a:tc>
                  <a:txBody>
                    <a:bodyPr/>
                    <a:lstStyle/>
                    <a:p>
                      <a:r>
                        <a:rPr lang="it-IT" dirty="0"/>
                        <a:t>/</a:t>
                      </a:r>
                      <a:r>
                        <a:rPr lang="it-IT" dirty="0" err="1"/>
                        <a:t>rest</a:t>
                      </a:r>
                      <a:r>
                        <a:rPr lang="it-IT" dirty="0"/>
                        <a:t>/user/</a:t>
                      </a:r>
                      <a:r>
                        <a:rPr lang="it-IT" dirty="0" err="1"/>
                        <a:t>order</a:t>
                      </a:r>
                      <a:r>
                        <a:rPr lang="it-IT" dirty="0"/>
                        <a:t>/{</a:t>
                      </a:r>
                      <a:r>
                        <a:rPr lang="it-IT" dirty="0" err="1"/>
                        <a:t>orderId</a:t>
                      </a:r>
                      <a:r>
                        <a:rPr lang="it-IT" dirty="0"/>
                        <a:t>}</a:t>
                      </a:r>
                    </a:p>
                  </a:txBody>
                  <a:tcPr/>
                </a:tc>
                <a:tc>
                  <a:txBody>
                    <a:bodyPr/>
                    <a:lstStyle/>
                    <a:p>
                      <a:r>
                        <a:rPr lang="it-IT" dirty="0"/>
                        <a:t>LIST ORDER </a:t>
                      </a:r>
                      <a:r>
                        <a:rPr lang="it-IT" dirty="0" err="1"/>
                        <a:t>based</a:t>
                      </a:r>
                      <a:r>
                        <a:rPr lang="it-IT" dirty="0"/>
                        <a:t> on the ID</a:t>
                      </a:r>
                    </a:p>
                  </a:txBody>
                  <a:tcPr/>
                </a:tc>
                <a:extLst>
                  <a:ext uri="{0D108BD9-81ED-4DB2-BD59-A6C34878D82A}">
                    <a16:rowId xmlns:a16="http://schemas.microsoft.com/office/drawing/2014/main" val="2450887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t>
                      </a:r>
                      <a:r>
                        <a:rPr lang="it-IT" dirty="0" err="1"/>
                        <a:t>rest</a:t>
                      </a:r>
                      <a:r>
                        <a:rPr lang="it-IT" dirty="0"/>
                        <a:t>/user/</a:t>
                      </a:r>
                      <a:r>
                        <a:rPr lang="it-IT" dirty="0" err="1"/>
                        <a:t>favourite</a:t>
                      </a:r>
                      <a:r>
                        <a:rPr lang="it-IT" dirty="0"/>
                        <a:t>/{</a:t>
                      </a:r>
                      <a:r>
                        <a:rPr lang="it-IT" dirty="0" err="1"/>
                        <a:t>add|delete</a:t>
                      </a:r>
                      <a:r>
                        <a:rPr lang="it-IT" dirty="0"/>
                        <a:t>}</a:t>
                      </a:r>
                    </a:p>
                  </a:txBody>
                  <a:tcPr/>
                </a:tc>
                <a:tc>
                  <a:txBody>
                    <a:bodyPr/>
                    <a:lstStyle/>
                    <a:p>
                      <a:r>
                        <a:rPr lang="it-IT" dirty="0"/>
                        <a:t>CREATE/DELETE </a:t>
                      </a:r>
                      <a:r>
                        <a:rPr lang="it-IT" dirty="0" err="1"/>
                        <a:t>favourites</a:t>
                      </a:r>
                      <a:r>
                        <a:rPr lang="it-IT" dirty="0"/>
                        <a:t> ORDER</a:t>
                      </a:r>
                    </a:p>
                  </a:txBody>
                  <a:tcPr/>
                </a:tc>
                <a:extLst>
                  <a:ext uri="{0D108BD9-81ED-4DB2-BD59-A6C34878D82A}">
                    <a16:rowId xmlns:a16="http://schemas.microsoft.com/office/drawing/2014/main" val="3222778290"/>
                  </a:ext>
                </a:extLst>
              </a:tr>
              <a:tr h="370840">
                <a:tc>
                  <a:txBody>
                    <a:bodyPr/>
                    <a:lstStyle/>
                    <a:p>
                      <a:r>
                        <a:rPr lang="it-IT" dirty="0"/>
                        <a:t>/</a:t>
                      </a:r>
                      <a:r>
                        <a:rPr lang="it-IT" dirty="0" err="1"/>
                        <a:t>rest</a:t>
                      </a:r>
                      <a:r>
                        <a:rPr lang="it-IT" dirty="0"/>
                        <a:t>/</a:t>
                      </a:r>
                      <a:r>
                        <a:rPr lang="it-IT" dirty="0" err="1"/>
                        <a:t>circuit</a:t>
                      </a:r>
                      <a:r>
                        <a:rPr lang="it-IT" dirty="0"/>
                        <a:t>/{</a:t>
                      </a:r>
                      <a:r>
                        <a:rPr lang="it-IT" dirty="0" err="1"/>
                        <a:t>circuitName</a:t>
                      </a:r>
                      <a:r>
                        <a:rPr lang="it-IT" dirty="0"/>
                        <a:t>}</a:t>
                      </a:r>
                    </a:p>
                  </a:txBody>
                  <a:tcPr/>
                </a:tc>
                <a:tc>
                  <a:txBody>
                    <a:bodyPr/>
                    <a:lstStyle/>
                    <a:p>
                      <a:r>
                        <a:rPr lang="it-IT" dirty="0"/>
                        <a:t>GET </a:t>
                      </a:r>
                      <a:r>
                        <a:rPr lang="it-IT" dirty="0" err="1"/>
                        <a:t>circuit</a:t>
                      </a:r>
                      <a:r>
                        <a:rPr lang="it-IT" dirty="0"/>
                        <a:t> with name={</a:t>
                      </a:r>
                      <a:r>
                        <a:rPr lang="it-IT" dirty="0" err="1"/>
                        <a:t>circuitName</a:t>
                      </a:r>
                      <a:r>
                        <a:rPr lang="it-IT" dirty="0"/>
                        <a:t>}</a:t>
                      </a:r>
                    </a:p>
                  </a:txBody>
                  <a:tcPr/>
                </a:tc>
                <a:extLst>
                  <a:ext uri="{0D108BD9-81ED-4DB2-BD59-A6C34878D82A}">
                    <a16:rowId xmlns:a16="http://schemas.microsoft.com/office/drawing/2014/main" val="1134149104"/>
                  </a:ext>
                </a:extLst>
              </a:tr>
              <a:tr h="370840">
                <a:tc>
                  <a:txBody>
                    <a:bodyPr/>
                    <a:lstStyle/>
                    <a:p>
                      <a:r>
                        <a:rPr lang="it-IT" dirty="0"/>
                        <a:t>/</a:t>
                      </a:r>
                      <a:r>
                        <a:rPr lang="it-IT" dirty="0" err="1"/>
                        <a:t>rest</a:t>
                      </a:r>
                      <a:r>
                        <a:rPr lang="it-IT" dirty="0"/>
                        <a:t>/car/{</a:t>
                      </a:r>
                      <a:r>
                        <a:rPr lang="it-IT" dirty="0" err="1"/>
                        <a:t>carBrand</a:t>
                      </a:r>
                      <a:r>
                        <a:rPr lang="it-IT" dirty="0"/>
                        <a:t>}/{</a:t>
                      </a:r>
                      <a:r>
                        <a:rPr lang="it-IT" dirty="0" err="1"/>
                        <a:t>carModal</a:t>
                      </a:r>
                      <a:r>
                        <a:rPr lang="it-IT" dirty="0"/>
                        <a:t>}</a:t>
                      </a:r>
                    </a:p>
                  </a:txBody>
                  <a:tcPr/>
                </a:tc>
                <a:tc>
                  <a:txBody>
                    <a:bodyPr/>
                    <a:lstStyle/>
                    <a:p>
                      <a:r>
                        <a:rPr lang="it-IT" dirty="0"/>
                        <a:t>GET car with brand={</a:t>
                      </a:r>
                      <a:r>
                        <a:rPr lang="it-IT" dirty="0" err="1"/>
                        <a:t>carBrand</a:t>
                      </a:r>
                      <a:r>
                        <a:rPr lang="it-IT" dirty="0"/>
                        <a:t>} and </a:t>
                      </a:r>
                      <a:r>
                        <a:rPr lang="it-IT" dirty="0" err="1"/>
                        <a:t>modal</a:t>
                      </a:r>
                      <a:r>
                        <a:rPr lang="it-IT" dirty="0"/>
                        <a:t>={</a:t>
                      </a:r>
                      <a:r>
                        <a:rPr lang="it-IT" dirty="0" err="1"/>
                        <a:t>carModal</a:t>
                      </a:r>
                      <a:r>
                        <a:rPr lang="it-IT" dirty="0"/>
                        <a:t>}</a:t>
                      </a:r>
                    </a:p>
                  </a:txBody>
                  <a:tcPr/>
                </a:tc>
                <a:extLst>
                  <a:ext uri="{0D108BD9-81ED-4DB2-BD59-A6C34878D82A}">
                    <a16:rowId xmlns:a16="http://schemas.microsoft.com/office/drawing/2014/main" val="2269154348"/>
                  </a:ext>
                </a:extLst>
              </a:tr>
              <a:tr h="370840">
                <a:tc>
                  <a:txBody>
                    <a:bodyPr/>
                    <a:lstStyle/>
                    <a:p>
                      <a:r>
                        <a:rPr lang="it-IT" dirty="0"/>
                        <a:t>/</a:t>
                      </a:r>
                      <a:r>
                        <a:rPr lang="it-IT" dirty="0" err="1"/>
                        <a:t>rest</a:t>
                      </a:r>
                      <a:r>
                        <a:rPr lang="it-IT" dirty="0"/>
                        <a:t>/user/</a:t>
                      </a:r>
                      <a:r>
                        <a:rPr lang="it-IT" dirty="0" err="1"/>
                        <a:t>favourite</a:t>
                      </a:r>
                      <a:r>
                        <a:rPr lang="it-IT" dirty="0"/>
                        <a:t>/</a:t>
                      </a:r>
                      <a:r>
                        <a:rPr lang="it-IT" dirty="0" err="1"/>
                        <a:t>search</a:t>
                      </a:r>
                      <a:r>
                        <a:rPr lang="it-IT" dirty="0"/>
                        <a:t>/{</a:t>
                      </a:r>
                      <a:r>
                        <a:rPr lang="it-IT" dirty="0" err="1"/>
                        <a:t>circuitName</a:t>
                      </a:r>
                      <a:r>
                        <a:rPr lang="it-IT" dirty="0"/>
                        <a:t>}/{</a:t>
                      </a:r>
                      <a:r>
                        <a:rPr lang="it-IT" dirty="0" err="1"/>
                        <a:t>carBrand</a:t>
                      </a:r>
                      <a:r>
                        <a:rPr lang="it-IT" dirty="0"/>
                        <a:t>}/{</a:t>
                      </a:r>
                      <a:r>
                        <a:rPr lang="it-IT" dirty="0" err="1"/>
                        <a:t>carModel</a:t>
                      </a:r>
                      <a:r>
                        <a:rPr lang="it-IT" dirty="0"/>
                        <a:t>}</a:t>
                      </a:r>
                    </a:p>
                  </a:txBody>
                  <a:tcPr/>
                </a:tc>
                <a:tc>
                  <a:txBody>
                    <a:bodyPr/>
                    <a:lstStyle/>
                    <a:p>
                      <a:r>
                        <a:rPr lang="it-IT" dirty="0"/>
                        <a:t>GET the </a:t>
                      </a:r>
                      <a:r>
                        <a:rPr lang="it-IT" dirty="0" err="1"/>
                        <a:t>favoruite</a:t>
                      </a:r>
                      <a:r>
                        <a:rPr lang="it-IT" dirty="0"/>
                        <a:t> with the </a:t>
                      </a:r>
                      <a:r>
                        <a:rPr lang="it-IT" dirty="0" err="1"/>
                        <a:t>selected</a:t>
                      </a:r>
                      <a:r>
                        <a:rPr lang="it-IT" dirty="0"/>
                        <a:t> </a:t>
                      </a:r>
                      <a:r>
                        <a:rPr lang="it-IT" dirty="0" err="1"/>
                        <a:t>values</a:t>
                      </a:r>
                      <a:r>
                        <a:rPr lang="it-IT" dirty="0"/>
                        <a:t> of the </a:t>
                      </a:r>
                      <a:r>
                        <a:rPr lang="it-IT" dirty="0" err="1"/>
                        <a:t>logged</a:t>
                      </a:r>
                      <a:r>
                        <a:rPr lang="it-IT" dirty="0"/>
                        <a:t> in user</a:t>
                      </a:r>
                    </a:p>
                  </a:txBody>
                  <a:tcPr/>
                </a:tc>
                <a:extLst>
                  <a:ext uri="{0D108BD9-81ED-4DB2-BD59-A6C34878D82A}">
                    <a16:rowId xmlns:a16="http://schemas.microsoft.com/office/drawing/2014/main" val="4270085380"/>
                  </a:ext>
                </a:extLst>
              </a:tr>
            </a:tbl>
          </a:graphicData>
        </a:graphic>
      </p:graphicFrame>
      <p:sp>
        <p:nvSpPr>
          <p:cNvPr id="6" name="Footer Placeholder 13">
            <a:extLst>
              <a:ext uri="{FF2B5EF4-FFF2-40B4-BE49-F238E27FC236}">
                <a16:creationId xmlns:a16="http://schemas.microsoft.com/office/drawing/2014/main" id="{D64507D3-FCBB-F7B2-7056-AD1107ABF92C}"/>
              </a:ext>
            </a:extLst>
          </p:cNvPr>
          <p:cNvSpPr>
            <a:spLocks noGrp="1"/>
          </p:cNvSpPr>
          <p:nvPr>
            <p:ph type="ftr" sz="quarter" idx="11"/>
          </p:nvPr>
        </p:nvSpPr>
        <p:spPr>
          <a:xfrm>
            <a:off x="0" y="6711885"/>
            <a:ext cx="12191999" cy="146115"/>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7" name="Slide Number Placeholder 14">
            <a:extLst>
              <a:ext uri="{FF2B5EF4-FFF2-40B4-BE49-F238E27FC236}">
                <a16:creationId xmlns:a16="http://schemas.microsoft.com/office/drawing/2014/main" id="{CB86D1F8-0E50-C719-3397-8225D04A6366}"/>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5</a:t>
            </a:fld>
            <a:endParaRPr lang="it-IT" dirty="0">
              <a:solidFill>
                <a:schemeClr val="bg1"/>
              </a:solidFill>
              <a:latin typeface="Audiowide" panose="02000503000000020004" pitchFamily="2" charset="0"/>
            </a:endParaRPr>
          </a:p>
        </p:txBody>
      </p:sp>
    </p:spTree>
    <p:extLst>
      <p:ext uri="{BB962C8B-B14F-4D97-AF65-F5344CB8AC3E}">
        <p14:creationId xmlns:p14="http://schemas.microsoft.com/office/powerpoint/2010/main" val="422049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rPr>
              <a:pPr algn="ctr"/>
              <a:t>6</a:t>
            </a:fld>
            <a:endParaRPr lang="it-IT" dirty="0">
              <a:solidFill>
                <a:schemeClr val="bg1"/>
              </a:solidFill>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38200" y="365125"/>
            <a:ext cx="10515600" cy="1325563"/>
          </a:xfrm>
        </p:spPr>
        <p:txBody>
          <a:bodyPr/>
          <a:lstStyle/>
          <a:p>
            <a:r>
              <a:rPr lang="it-IT" dirty="0">
                <a:solidFill>
                  <a:srgbClr val="D76464"/>
                </a:solidFill>
                <a:latin typeface="Audiowide" panose="02000503000000020004" pitchFamily="2" charset="0"/>
              </a:rPr>
              <a:t>REST Flow</a:t>
            </a:r>
          </a:p>
        </p:txBody>
      </p:sp>
      <p:pic>
        <p:nvPicPr>
          <p:cNvPr id="4" name="Picture 3">
            <a:extLst>
              <a:ext uri="{FF2B5EF4-FFF2-40B4-BE49-F238E27FC236}">
                <a16:creationId xmlns:a16="http://schemas.microsoft.com/office/drawing/2014/main" id="{EA740B3E-50A3-66F9-30F1-797EB754B894}"/>
              </a:ext>
            </a:extLst>
          </p:cNvPr>
          <p:cNvPicPr>
            <a:picLocks noChangeAspect="1"/>
          </p:cNvPicPr>
          <p:nvPr/>
        </p:nvPicPr>
        <p:blipFill>
          <a:blip r:embed="rId2"/>
          <a:stretch>
            <a:fillRect/>
          </a:stretch>
        </p:blipFill>
        <p:spPr>
          <a:xfrm>
            <a:off x="5790940" y="2408443"/>
            <a:ext cx="6228804" cy="3664003"/>
          </a:xfrm>
          <a:prstGeom prst="rect">
            <a:avLst/>
          </a:prstGeom>
          <a:solidFill>
            <a:srgbClr val="FFFFFF">
              <a:shade val="85000"/>
            </a:srgbClr>
          </a:solidFill>
          <a:ln w="127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77F1544-72EC-C30B-5BA5-09F217C4E17B}"/>
              </a:ext>
            </a:extLst>
          </p:cNvPr>
          <p:cNvPicPr>
            <a:picLocks noChangeAspect="1"/>
          </p:cNvPicPr>
          <p:nvPr/>
        </p:nvPicPr>
        <p:blipFill>
          <a:blip r:embed="rId3"/>
          <a:stretch>
            <a:fillRect/>
          </a:stretch>
        </p:blipFill>
        <p:spPr>
          <a:xfrm>
            <a:off x="838200" y="2186810"/>
            <a:ext cx="4848371" cy="4122983"/>
          </a:xfrm>
          <a:prstGeom prst="rect">
            <a:avLst/>
          </a:prstGeom>
          <a:solidFill>
            <a:srgbClr val="FFFFFF">
              <a:shade val="85000"/>
            </a:srgbClr>
          </a:solidFill>
          <a:ln w="127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219925B1-EE54-CB30-0162-B12942CE4717}"/>
              </a:ext>
            </a:extLst>
          </p:cNvPr>
          <p:cNvSpPr txBox="1"/>
          <p:nvPr/>
        </p:nvSpPr>
        <p:spPr>
          <a:xfrm>
            <a:off x="875269" y="1686481"/>
            <a:ext cx="1463862" cy="369332"/>
          </a:xfrm>
          <a:prstGeom prst="rect">
            <a:avLst/>
          </a:prstGeom>
          <a:noFill/>
        </p:spPr>
        <p:txBody>
          <a:bodyPr wrap="none" rtlCol="0">
            <a:spAutoFit/>
          </a:bodyPr>
          <a:lstStyle/>
          <a:p>
            <a:r>
              <a:rPr lang="it-IT" dirty="0">
                <a:solidFill>
                  <a:schemeClr val="bg1"/>
                </a:solidFill>
                <a:latin typeface="Audiowide" panose="02000503000000020004" pitchFamily="2" charset="0"/>
              </a:rPr>
              <a:t>REQUEST</a:t>
            </a:r>
          </a:p>
        </p:txBody>
      </p:sp>
      <p:sp>
        <p:nvSpPr>
          <p:cNvPr id="8" name="TextBox 7">
            <a:extLst>
              <a:ext uri="{FF2B5EF4-FFF2-40B4-BE49-F238E27FC236}">
                <a16:creationId xmlns:a16="http://schemas.microsoft.com/office/drawing/2014/main" id="{6FA1A1F6-C2DE-4892-D76F-E472A1EA474A}"/>
              </a:ext>
            </a:extLst>
          </p:cNvPr>
          <p:cNvSpPr txBox="1"/>
          <p:nvPr/>
        </p:nvSpPr>
        <p:spPr>
          <a:xfrm>
            <a:off x="3117997" y="1676228"/>
            <a:ext cx="3270447" cy="369332"/>
          </a:xfrm>
          <a:prstGeom prst="rect">
            <a:avLst/>
          </a:prstGeom>
          <a:noFill/>
        </p:spPr>
        <p:txBody>
          <a:bodyPr wrap="none" rtlCol="0">
            <a:spAutoFit/>
          </a:bodyPr>
          <a:lstStyle/>
          <a:p>
            <a:r>
              <a:rPr lang="it-IT" dirty="0" err="1">
                <a:solidFill>
                  <a:schemeClr val="bg1"/>
                </a:solidFill>
                <a:latin typeface="Audiowide" panose="02000503000000020004" pitchFamily="2" charset="0"/>
              </a:rPr>
              <a:t>RESTDispatcherServlet</a:t>
            </a:r>
            <a:endParaRPr lang="it-IT" dirty="0">
              <a:solidFill>
                <a:schemeClr val="bg1"/>
              </a:solidFill>
              <a:latin typeface="Audiowide" panose="02000503000000020004" pitchFamily="2" charset="0"/>
            </a:endParaRPr>
          </a:p>
        </p:txBody>
      </p:sp>
      <p:sp>
        <p:nvSpPr>
          <p:cNvPr id="9" name="TextBox 8">
            <a:extLst>
              <a:ext uri="{FF2B5EF4-FFF2-40B4-BE49-F238E27FC236}">
                <a16:creationId xmlns:a16="http://schemas.microsoft.com/office/drawing/2014/main" id="{834B28D0-E621-60CF-EC75-041AC1252946}"/>
              </a:ext>
            </a:extLst>
          </p:cNvPr>
          <p:cNvSpPr txBox="1"/>
          <p:nvPr/>
        </p:nvSpPr>
        <p:spPr>
          <a:xfrm>
            <a:off x="7058089" y="1676228"/>
            <a:ext cx="2085827" cy="369332"/>
          </a:xfrm>
          <a:prstGeom prst="rect">
            <a:avLst/>
          </a:prstGeom>
          <a:noFill/>
        </p:spPr>
        <p:txBody>
          <a:bodyPr wrap="none" rtlCol="0">
            <a:spAutoFit/>
          </a:bodyPr>
          <a:lstStyle/>
          <a:p>
            <a:r>
              <a:rPr lang="it-IT" dirty="0" err="1">
                <a:solidFill>
                  <a:schemeClr val="bg1"/>
                </a:solidFill>
                <a:latin typeface="Audiowide" panose="02000503000000020004" pitchFamily="2" charset="0"/>
              </a:rPr>
              <a:t>Rest</a:t>
            </a:r>
            <a:r>
              <a:rPr lang="it-IT" dirty="0">
                <a:solidFill>
                  <a:schemeClr val="bg1"/>
                </a:solidFill>
                <a:latin typeface="Audiowide" panose="02000503000000020004" pitchFamily="2" charset="0"/>
              </a:rPr>
              <a:t> Resource</a:t>
            </a:r>
          </a:p>
        </p:txBody>
      </p:sp>
      <p:sp>
        <p:nvSpPr>
          <p:cNvPr id="10" name="TextBox 9">
            <a:extLst>
              <a:ext uri="{FF2B5EF4-FFF2-40B4-BE49-F238E27FC236}">
                <a16:creationId xmlns:a16="http://schemas.microsoft.com/office/drawing/2014/main" id="{3E16CF82-7D5E-507F-D5C5-AA3E6189D657}"/>
              </a:ext>
            </a:extLst>
          </p:cNvPr>
          <p:cNvSpPr txBox="1"/>
          <p:nvPr/>
        </p:nvSpPr>
        <p:spPr>
          <a:xfrm>
            <a:off x="9813561" y="1673986"/>
            <a:ext cx="766557" cy="369332"/>
          </a:xfrm>
          <a:prstGeom prst="rect">
            <a:avLst/>
          </a:prstGeom>
          <a:noFill/>
        </p:spPr>
        <p:txBody>
          <a:bodyPr wrap="none" rtlCol="0">
            <a:spAutoFit/>
          </a:bodyPr>
          <a:lstStyle/>
          <a:p>
            <a:r>
              <a:rPr lang="it-IT" dirty="0">
                <a:solidFill>
                  <a:schemeClr val="bg1"/>
                </a:solidFill>
                <a:latin typeface="Audiowide" panose="02000503000000020004" pitchFamily="2" charset="0"/>
              </a:rPr>
              <a:t>DAO</a:t>
            </a:r>
          </a:p>
        </p:txBody>
      </p:sp>
      <p:cxnSp>
        <p:nvCxnSpPr>
          <p:cNvPr id="12" name="Straight Arrow Connector 11">
            <a:extLst>
              <a:ext uri="{FF2B5EF4-FFF2-40B4-BE49-F238E27FC236}">
                <a16:creationId xmlns:a16="http://schemas.microsoft.com/office/drawing/2014/main" id="{437EAF71-011D-0F44-AB8A-5F1081231018}"/>
              </a:ext>
            </a:extLst>
          </p:cNvPr>
          <p:cNvCxnSpPr>
            <a:cxnSpLocks/>
          </p:cNvCxnSpPr>
          <p:nvPr/>
        </p:nvCxnSpPr>
        <p:spPr>
          <a:xfrm>
            <a:off x="2445760" y="1858652"/>
            <a:ext cx="565608" cy="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397814A-67CF-FF27-F115-12C5698FDDF3}"/>
              </a:ext>
            </a:extLst>
          </p:cNvPr>
          <p:cNvCxnSpPr>
            <a:cxnSpLocks/>
          </p:cNvCxnSpPr>
          <p:nvPr/>
        </p:nvCxnSpPr>
        <p:spPr>
          <a:xfrm>
            <a:off x="6388444" y="1858652"/>
            <a:ext cx="565608" cy="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3838AF7-4A34-9120-9F97-844FC9808CBF}"/>
              </a:ext>
            </a:extLst>
          </p:cNvPr>
          <p:cNvCxnSpPr>
            <a:cxnSpLocks/>
          </p:cNvCxnSpPr>
          <p:nvPr/>
        </p:nvCxnSpPr>
        <p:spPr>
          <a:xfrm>
            <a:off x="9143916" y="1858652"/>
            <a:ext cx="565608" cy="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30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rPr>
              <a:pPr algn="ctr"/>
              <a:t>7</a:t>
            </a:fld>
            <a:endParaRPr lang="it-IT" dirty="0">
              <a:solidFill>
                <a:schemeClr val="bg1"/>
              </a:solidFill>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06775" y="365125"/>
            <a:ext cx="10515600" cy="1325563"/>
          </a:xfrm>
        </p:spPr>
        <p:txBody>
          <a:bodyPr/>
          <a:lstStyle/>
          <a:p>
            <a:r>
              <a:rPr lang="it-IT" dirty="0" err="1">
                <a:solidFill>
                  <a:srgbClr val="D76464"/>
                </a:solidFill>
                <a:latin typeface="Audiowide" panose="02000503000000020004" pitchFamily="2" charset="0"/>
              </a:rPr>
              <a:t>Generic</a:t>
            </a:r>
            <a:r>
              <a:rPr lang="it-IT" dirty="0">
                <a:solidFill>
                  <a:srgbClr val="D76464"/>
                </a:solidFill>
                <a:latin typeface="Audiowide" panose="02000503000000020004" pitchFamily="2" charset="0"/>
              </a:rPr>
              <a:t> Flow</a:t>
            </a:r>
          </a:p>
        </p:txBody>
      </p:sp>
      <p:pic>
        <p:nvPicPr>
          <p:cNvPr id="5" name="Picture 4">
            <a:extLst>
              <a:ext uri="{FF2B5EF4-FFF2-40B4-BE49-F238E27FC236}">
                <a16:creationId xmlns:a16="http://schemas.microsoft.com/office/drawing/2014/main" id="{680A4985-84D1-D31D-0995-7247F2551D36}"/>
              </a:ext>
            </a:extLst>
          </p:cNvPr>
          <p:cNvPicPr>
            <a:picLocks noChangeAspect="1"/>
          </p:cNvPicPr>
          <p:nvPr/>
        </p:nvPicPr>
        <p:blipFill>
          <a:blip r:embed="rId2"/>
          <a:stretch>
            <a:fillRect/>
          </a:stretch>
        </p:blipFill>
        <p:spPr>
          <a:xfrm>
            <a:off x="2325071" y="1385037"/>
            <a:ext cx="4196979" cy="2438985"/>
          </a:xfrm>
          <a:prstGeom prst="rect">
            <a:avLst/>
          </a:prstGeom>
        </p:spPr>
      </p:pic>
      <p:pic>
        <p:nvPicPr>
          <p:cNvPr id="13" name="Picture 12">
            <a:extLst>
              <a:ext uri="{FF2B5EF4-FFF2-40B4-BE49-F238E27FC236}">
                <a16:creationId xmlns:a16="http://schemas.microsoft.com/office/drawing/2014/main" id="{63A1F06B-357A-7CCB-6ADD-D271FB5C262B}"/>
              </a:ext>
            </a:extLst>
          </p:cNvPr>
          <p:cNvPicPr>
            <a:picLocks noChangeAspect="1"/>
          </p:cNvPicPr>
          <p:nvPr/>
        </p:nvPicPr>
        <p:blipFill>
          <a:blip r:embed="rId3"/>
          <a:stretch>
            <a:fillRect/>
          </a:stretch>
        </p:blipFill>
        <p:spPr>
          <a:xfrm>
            <a:off x="7240332" y="2414728"/>
            <a:ext cx="4562026" cy="2028543"/>
          </a:xfrm>
          <a:prstGeom prst="rect">
            <a:avLst/>
          </a:prstGeom>
        </p:spPr>
      </p:pic>
      <p:pic>
        <p:nvPicPr>
          <p:cNvPr id="19" name="Picture 18">
            <a:extLst>
              <a:ext uri="{FF2B5EF4-FFF2-40B4-BE49-F238E27FC236}">
                <a16:creationId xmlns:a16="http://schemas.microsoft.com/office/drawing/2014/main" id="{E3CCCEC8-640C-9DCF-9164-F2DBDB627F71}"/>
              </a:ext>
            </a:extLst>
          </p:cNvPr>
          <p:cNvPicPr>
            <a:picLocks noChangeAspect="1"/>
          </p:cNvPicPr>
          <p:nvPr/>
        </p:nvPicPr>
        <p:blipFill>
          <a:blip r:embed="rId4"/>
          <a:stretch>
            <a:fillRect/>
          </a:stretch>
        </p:blipFill>
        <p:spPr>
          <a:xfrm>
            <a:off x="2395065" y="4024705"/>
            <a:ext cx="4486126" cy="2486496"/>
          </a:xfrm>
          <a:prstGeom prst="rect">
            <a:avLst/>
          </a:prstGeom>
        </p:spPr>
      </p:pic>
      <p:sp>
        <p:nvSpPr>
          <p:cNvPr id="20" name="TextBox 19">
            <a:extLst>
              <a:ext uri="{FF2B5EF4-FFF2-40B4-BE49-F238E27FC236}">
                <a16:creationId xmlns:a16="http://schemas.microsoft.com/office/drawing/2014/main" id="{B3444202-3863-7163-71DD-E180C788EDFB}"/>
              </a:ext>
            </a:extLst>
          </p:cNvPr>
          <p:cNvSpPr txBox="1"/>
          <p:nvPr/>
        </p:nvSpPr>
        <p:spPr>
          <a:xfrm>
            <a:off x="939536" y="1819373"/>
            <a:ext cx="1418978" cy="369332"/>
          </a:xfrm>
          <a:prstGeom prst="rect">
            <a:avLst/>
          </a:prstGeom>
          <a:noFill/>
        </p:spPr>
        <p:txBody>
          <a:bodyPr wrap="none" rtlCol="0">
            <a:spAutoFit/>
          </a:bodyPr>
          <a:lstStyle/>
          <a:p>
            <a:r>
              <a:rPr lang="it-IT" dirty="0">
                <a:solidFill>
                  <a:schemeClr val="bg1"/>
                </a:solidFill>
                <a:latin typeface="Audiowide" panose="02000503000000020004" pitchFamily="2" charset="0"/>
              </a:rPr>
              <a:t>Post/</a:t>
            </a:r>
            <a:r>
              <a:rPr lang="it-IT" dirty="0" err="1">
                <a:solidFill>
                  <a:schemeClr val="bg1"/>
                </a:solidFill>
                <a:latin typeface="Audiowide" panose="02000503000000020004" pitchFamily="2" charset="0"/>
              </a:rPr>
              <a:t>Get</a:t>
            </a:r>
            <a:endParaRPr lang="it-IT" dirty="0">
              <a:solidFill>
                <a:schemeClr val="bg1"/>
              </a:solidFill>
              <a:latin typeface="Audiowide" panose="02000503000000020004" pitchFamily="2" charset="0"/>
            </a:endParaRPr>
          </a:p>
        </p:txBody>
      </p:sp>
      <p:cxnSp>
        <p:nvCxnSpPr>
          <p:cNvPr id="21" name="Straight Arrow Connector 20">
            <a:extLst>
              <a:ext uri="{FF2B5EF4-FFF2-40B4-BE49-F238E27FC236}">
                <a16:creationId xmlns:a16="http://schemas.microsoft.com/office/drawing/2014/main" id="{A7DB6D03-101B-0A99-3630-147C57623069}"/>
              </a:ext>
            </a:extLst>
          </p:cNvPr>
          <p:cNvCxnSpPr>
            <a:cxnSpLocks/>
          </p:cNvCxnSpPr>
          <p:nvPr/>
        </p:nvCxnSpPr>
        <p:spPr>
          <a:xfrm>
            <a:off x="1242060" y="2271860"/>
            <a:ext cx="920381" cy="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C30FAE0-7159-AA90-D214-8CF64BE0AEDE}"/>
              </a:ext>
            </a:extLst>
          </p:cNvPr>
          <p:cNvCxnSpPr>
            <a:cxnSpLocks/>
          </p:cNvCxnSpPr>
          <p:nvPr/>
        </p:nvCxnSpPr>
        <p:spPr>
          <a:xfrm>
            <a:off x="6684680" y="1946788"/>
            <a:ext cx="630520" cy="325072"/>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800D4D4-DFDF-FE58-E93B-C754A3767DA0}"/>
              </a:ext>
            </a:extLst>
          </p:cNvPr>
          <p:cNvSpPr txBox="1"/>
          <p:nvPr/>
        </p:nvSpPr>
        <p:spPr>
          <a:xfrm>
            <a:off x="6902746" y="1648089"/>
            <a:ext cx="1149674" cy="369332"/>
          </a:xfrm>
          <a:prstGeom prst="rect">
            <a:avLst/>
          </a:prstGeom>
          <a:noFill/>
        </p:spPr>
        <p:txBody>
          <a:bodyPr wrap="none" rtlCol="0">
            <a:spAutoFit/>
          </a:bodyPr>
          <a:lstStyle/>
          <a:p>
            <a:r>
              <a:rPr lang="it-IT" dirty="0" err="1">
                <a:solidFill>
                  <a:schemeClr val="bg1"/>
                </a:solidFill>
                <a:latin typeface="Audiowide" panose="02000503000000020004" pitchFamily="2" charset="0"/>
              </a:rPr>
              <a:t>Servlet</a:t>
            </a:r>
            <a:endParaRPr lang="it-IT" dirty="0">
              <a:solidFill>
                <a:schemeClr val="bg1"/>
              </a:solidFill>
              <a:latin typeface="Audiowide" panose="02000503000000020004" pitchFamily="2" charset="0"/>
            </a:endParaRPr>
          </a:p>
        </p:txBody>
      </p:sp>
      <p:sp>
        <p:nvSpPr>
          <p:cNvPr id="25" name="TextBox 24">
            <a:extLst>
              <a:ext uri="{FF2B5EF4-FFF2-40B4-BE49-F238E27FC236}">
                <a16:creationId xmlns:a16="http://schemas.microsoft.com/office/drawing/2014/main" id="{A1E01DA0-4AB5-2484-033E-8CC399A09116}"/>
              </a:ext>
            </a:extLst>
          </p:cNvPr>
          <p:cNvSpPr txBox="1"/>
          <p:nvPr/>
        </p:nvSpPr>
        <p:spPr>
          <a:xfrm>
            <a:off x="9170569" y="4439064"/>
            <a:ext cx="766557" cy="369332"/>
          </a:xfrm>
          <a:prstGeom prst="rect">
            <a:avLst/>
          </a:prstGeom>
          <a:noFill/>
        </p:spPr>
        <p:txBody>
          <a:bodyPr wrap="none" rtlCol="0">
            <a:spAutoFit/>
          </a:bodyPr>
          <a:lstStyle/>
          <a:p>
            <a:r>
              <a:rPr lang="it-IT" dirty="0">
                <a:solidFill>
                  <a:schemeClr val="bg1"/>
                </a:solidFill>
                <a:latin typeface="Audiowide" panose="02000503000000020004" pitchFamily="2" charset="0"/>
              </a:rPr>
              <a:t>DAO</a:t>
            </a:r>
          </a:p>
        </p:txBody>
      </p:sp>
      <p:cxnSp>
        <p:nvCxnSpPr>
          <p:cNvPr id="26" name="Straight Arrow Connector 25">
            <a:extLst>
              <a:ext uri="{FF2B5EF4-FFF2-40B4-BE49-F238E27FC236}">
                <a16:creationId xmlns:a16="http://schemas.microsoft.com/office/drawing/2014/main" id="{4C632862-FA7C-475F-C675-E298CBC0A266}"/>
              </a:ext>
            </a:extLst>
          </p:cNvPr>
          <p:cNvCxnSpPr>
            <a:cxnSpLocks/>
          </p:cNvCxnSpPr>
          <p:nvPr/>
        </p:nvCxnSpPr>
        <p:spPr>
          <a:xfrm flipH="1">
            <a:off x="6981942" y="4612125"/>
            <a:ext cx="781878" cy="392542"/>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14634ABE-8596-A741-2BCC-7880BF6323DD}"/>
              </a:ext>
            </a:extLst>
          </p:cNvPr>
          <p:cNvSpPr txBox="1"/>
          <p:nvPr/>
        </p:nvSpPr>
        <p:spPr>
          <a:xfrm>
            <a:off x="7255663" y="4841017"/>
            <a:ext cx="796757" cy="369332"/>
          </a:xfrm>
          <a:prstGeom prst="rect">
            <a:avLst/>
          </a:prstGeom>
          <a:noFill/>
        </p:spPr>
        <p:txBody>
          <a:bodyPr wrap="square" rtlCol="0">
            <a:spAutoFit/>
          </a:bodyPr>
          <a:lstStyle/>
          <a:p>
            <a:r>
              <a:rPr lang="it-IT" dirty="0">
                <a:solidFill>
                  <a:schemeClr val="bg1"/>
                </a:solidFill>
                <a:latin typeface="Audiowide" panose="02000503000000020004" pitchFamily="2" charset="0"/>
              </a:rPr>
              <a:t>JSP</a:t>
            </a:r>
          </a:p>
        </p:txBody>
      </p:sp>
      <p:sp>
        <p:nvSpPr>
          <p:cNvPr id="31" name="TextBox 30">
            <a:extLst>
              <a:ext uri="{FF2B5EF4-FFF2-40B4-BE49-F238E27FC236}">
                <a16:creationId xmlns:a16="http://schemas.microsoft.com/office/drawing/2014/main" id="{04C4B180-BDDD-8AC9-3FC0-B21945FF669B}"/>
              </a:ext>
            </a:extLst>
          </p:cNvPr>
          <p:cNvSpPr txBox="1"/>
          <p:nvPr/>
        </p:nvSpPr>
        <p:spPr>
          <a:xfrm>
            <a:off x="780849" y="4944788"/>
            <a:ext cx="1771639" cy="646331"/>
          </a:xfrm>
          <a:prstGeom prst="rect">
            <a:avLst/>
          </a:prstGeom>
          <a:noFill/>
        </p:spPr>
        <p:txBody>
          <a:bodyPr wrap="none" rtlCol="0">
            <a:spAutoFit/>
          </a:bodyPr>
          <a:lstStyle/>
          <a:p>
            <a:r>
              <a:rPr lang="it-IT" dirty="0">
                <a:solidFill>
                  <a:schemeClr val="bg1"/>
                </a:solidFill>
                <a:latin typeface="Audiowide" panose="02000503000000020004" pitchFamily="2" charset="0"/>
              </a:rPr>
              <a:t>Return and </a:t>
            </a:r>
          </a:p>
          <a:p>
            <a:r>
              <a:rPr lang="it-IT" dirty="0" err="1">
                <a:solidFill>
                  <a:schemeClr val="bg1"/>
                </a:solidFill>
                <a:latin typeface="Audiowide" panose="02000503000000020004" pitchFamily="2" charset="0"/>
              </a:rPr>
              <a:t>visualization</a:t>
            </a:r>
            <a:endParaRPr lang="it-IT" dirty="0">
              <a:solidFill>
                <a:schemeClr val="bg1"/>
              </a:solidFill>
              <a:latin typeface="Audiowide" panose="02000503000000020004" pitchFamily="2" charset="0"/>
            </a:endParaRPr>
          </a:p>
        </p:txBody>
      </p:sp>
      <p:sp>
        <p:nvSpPr>
          <p:cNvPr id="33" name="Rectangle 32">
            <a:extLst>
              <a:ext uri="{FF2B5EF4-FFF2-40B4-BE49-F238E27FC236}">
                <a16:creationId xmlns:a16="http://schemas.microsoft.com/office/drawing/2014/main" id="{B66B36FF-C7A0-6223-2CBE-CF14DA2E19BB}"/>
              </a:ext>
            </a:extLst>
          </p:cNvPr>
          <p:cNvSpPr/>
          <p:nvPr/>
        </p:nvSpPr>
        <p:spPr>
          <a:xfrm>
            <a:off x="2771775" y="1366838"/>
            <a:ext cx="195263" cy="10953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Straight Connector 34">
            <a:extLst>
              <a:ext uri="{FF2B5EF4-FFF2-40B4-BE49-F238E27FC236}">
                <a16:creationId xmlns:a16="http://schemas.microsoft.com/office/drawing/2014/main" id="{DB309845-941E-1577-3A91-785F29CCC872}"/>
              </a:ext>
            </a:extLst>
          </p:cNvPr>
          <p:cNvCxnSpPr/>
          <p:nvPr/>
        </p:nvCxnSpPr>
        <p:spPr>
          <a:xfrm>
            <a:off x="2900204" y="3183593"/>
            <a:ext cx="311812" cy="0"/>
          </a:xfrm>
          <a:prstGeom prst="line">
            <a:avLst/>
          </a:prstGeom>
          <a:ln/>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DDB87150-FC98-487D-98AE-112A433FC3F6}"/>
              </a:ext>
            </a:extLst>
          </p:cNvPr>
          <p:cNvCxnSpPr/>
          <p:nvPr/>
        </p:nvCxnSpPr>
        <p:spPr>
          <a:xfrm>
            <a:off x="8832850" y="2708636"/>
            <a:ext cx="96408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8E25AF87-7766-C171-B49D-E13AE255774A}"/>
              </a:ext>
            </a:extLst>
          </p:cNvPr>
          <p:cNvSpPr/>
          <p:nvPr/>
        </p:nvSpPr>
        <p:spPr>
          <a:xfrm>
            <a:off x="7670800" y="2382546"/>
            <a:ext cx="419100" cy="14157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ctangle 40">
            <a:extLst>
              <a:ext uri="{FF2B5EF4-FFF2-40B4-BE49-F238E27FC236}">
                <a16:creationId xmlns:a16="http://schemas.microsoft.com/office/drawing/2014/main" id="{408E335E-CC96-BDD9-D586-84DEC1A932B2}"/>
              </a:ext>
            </a:extLst>
          </p:cNvPr>
          <p:cNvSpPr/>
          <p:nvPr/>
        </p:nvSpPr>
        <p:spPr>
          <a:xfrm>
            <a:off x="2506980" y="4264819"/>
            <a:ext cx="1082040" cy="17424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ctangle 41">
            <a:extLst>
              <a:ext uri="{FF2B5EF4-FFF2-40B4-BE49-F238E27FC236}">
                <a16:creationId xmlns:a16="http://schemas.microsoft.com/office/drawing/2014/main" id="{037EB8E2-11F3-ABFD-99D5-F6F9B095C4B5}"/>
              </a:ext>
            </a:extLst>
          </p:cNvPr>
          <p:cNvSpPr/>
          <p:nvPr/>
        </p:nvSpPr>
        <p:spPr>
          <a:xfrm>
            <a:off x="2940844" y="4657725"/>
            <a:ext cx="1928812" cy="1464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6070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rPr>
              <a:pPr algn="ctr"/>
              <a:t>8</a:t>
            </a:fld>
            <a:endParaRPr lang="it-IT" dirty="0">
              <a:solidFill>
                <a:schemeClr val="bg1"/>
              </a:solidFill>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38200" y="365125"/>
            <a:ext cx="10515600" cy="1325563"/>
          </a:xfrm>
        </p:spPr>
        <p:txBody>
          <a:bodyPr/>
          <a:lstStyle/>
          <a:p>
            <a:r>
              <a:rPr lang="it-IT" dirty="0">
                <a:solidFill>
                  <a:srgbClr val="D76464"/>
                </a:solidFill>
                <a:latin typeface="Audiowide" panose="02000503000000020004" pitchFamily="2" charset="0"/>
              </a:rPr>
              <a:t>User features</a:t>
            </a:r>
          </a:p>
        </p:txBody>
      </p:sp>
      <p:sp>
        <p:nvSpPr>
          <p:cNvPr id="5" name="Content Placeholder 2">
            <a:extLst>
              <a:ext uri="{FF2B5EF4-FFF2-40B4-BE49-F238E27FC236}">
                <a16:creationId xmlns:a16="http://schemas.microsoft.com/office/drawing/2014/main" id="{1EE89E1A-9D54-8473-9B83-E5AEECD31EFE}"/>
              </a:ext>
            </a:extLst>
          </p:cNvPr>
          <p:cNvSpPr>
            <a:spLocks noGrp="1"/>
          </p:cNvSpPr>
          <p:nvPr>
            <p:ph idx="1"/>
          </p:nvPr>
        </p:nvSpPr>
        <p:spPr>
          <a:xfrm>
            <a:off x="838200" y="1825625"/>
            <a:ext cx="10515600" cy="4351338"/>
          </a:xfrm>
        </p:spPr>
        <p:txBody>
          <a:bodyPr/>
          <a:lstStyle/>
          <a:p>
            <a:pPr marL="0" indent="0">
              <a:buNone/>
            </a:pPr>
            <a:r>
              <a:rPr lang="it-IT" dirty="0">
                <a:solidFill>
                  <a:schemeClr val="bg1"/>
                </a:solidFill>
                <a:latin typeface="Audiowide" panose="02000503000000020004" pitchFamily="2" charset="0"/>
              </a:rPr>
              <a:t>Create and </a:t>
            </a:r>
            <a:r>
              <a:rPr lang="it-IT" dirty="0" err="1">
                <a:solidFill>
                  <a:schemeClr val="bg1"/>
                </a:solidFill>
                <a:latin typeface="Audiowide" panose="02000503000000020004" pitchFamily="2" charset="0"/>
              </a:rPr>
              <a:t>manage</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Orders</a:t>
            </a:r>
            <a:endParaRPr lang="it-IT" dirty="0">
              <a:solidFill>
                <a:schemeClr val="bg1"/>
              </a:solidFill>
              <a:latin typeface="Audiowide" panose="02000503000000020004" pitchFamily="2" charset="0"/>
            </a:endParaRPr>
          </a:p>
        </p:txBody>
      </p:sp>
      <p:pic>
        <p:nvPicPr>
          <p:cNvPr id="10" name="Picture 9">
            <a:extLst>
              <a:ext uri="{FF2B5EF4-FFF2-40B4-BE49-F238E27FC236}">
                <a16:creationId xmlns:a16="http://schemas.microsoft.com/office/drawing/2014/main" id="{B69EFF09-A189-301F-7865-0AAB681F06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2266" y="2767607"/>
            <a:ext cx="3255708" cy="2619535"/>
          </a:xfrm>
          <a:prstGeom prst="rect">
            <a:avLst/>
          </a:prstGeom>
        </p:spPr>
      </p:pic>
      <p:pic>
        <p:nvPicPr>
          <p:cNvPr id="13" name="Picture 12">
            <a:extLst>
              <a:ext uri="{FF2B5EF4-FFF2-40B4-BE49-F238E27FC236}">
                <a16:creationId xmlns:a16="http://schemas.microsoft.com/office/drawing/2014/main" id="{77A7299C-E2C0-997A-7FDC-2AC6C3333AE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0323" y="2767608"/>
            <a:ext cx="3223114" cy="2619535"/>
          </a:xfrm>
          <a:prstGeom prst="rect">
            <a:avLst/>
          </a:prstGeom>
        </p:spPr>
      </p:pic>
      <p:pic>
        <p:nvPicPr>
          <p:cNvPr id="19" name="Picture 18">
            <a:extLst>
              <a:ext uri="{FF2B5EF4-FFF2-40B4-BE49-F238E27FC236}">
                <a16:creationId xmlns:a16="http://schemas.microsoft.com/office/drawing/2014/main" id="{ED33C34A-16AA-EDE5-8AE5-AC42898C5CB3}"/>
              </a:ext>
            </a:extLst>
          </p:cNvPr>
          <p:cNvPicPr>
            <a:picLocks noChangeAspect="1"/>
          </p:cNvPicPr>
          <p:nvPr/>
        </p:nvPicPr>
        <p:blipFill rotWithShape="1">
          <a:blip r:embed="rId4">
            <a:extLst>
              <a:ext uri="{28A0092B-C50C-407E-A947-70E740481C1C}">
                <a14:useLocalDpi xmlns:a14="http://schemas.microsoft.com/office/drawing/2010/main" val="0"/>
              </a:ext>
            </a:extLst>
          </a:blip>
          <a:srcRect r="1270"/>
          <a:stretch/>
        </p:blipFill>
        <p:spPr>
          <a:xfrm>
            <a:off x="4458309" y="2780452"/>
            <a:ext cx="3255708" cy="2476660"/>
          </a:xfrm>
          <a:prstGeom prst="rect">
            <a:avLst/>
          </a:prstGeom>
        </p:spPr>
      </p:pic>
      <p:sp>
        <p:nvSpPr>
          <p:cNvPr id="24" name="TextBox 23">
            <a:extLst>
              <a:ext uri="{FF2B5EF4-FFF2-40B4-BE49-F238E27FC236}">
                <a16:creationId xmlns:a16="http://schemas.microsoft.com/office/drawing/2014/main" id="{97B370AF-639F-8928-8D3A-FE4E021B4568}"/>
              </a:ext>
            </a:extLst>
          </p:cNvPr>
          <p:cNvSpPr txBox="1"/>
          <p:nvPr/>
        </p:nvSpPr>
        <p:spPr>
          <a:xfrm>
            <a:off x="910323" y="5522079"/>
            <a:ext cx="3223114"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1. Create</a:t>
            </a:r>
          </a:p>
        </p:txBody>
      </p:sp>
      <p:sp>
        <p:nvSpPr>
          <p:cNvPr id="25" name="TextBox 24">
            <a:extLst>
              <a:ext uri="{FF2B5EF4-FFF2-40B4-BE49-F238E27FC236}">
                <a16:creationId xmlns:a16="http://schemas.microsoft.com/office/drawing/2014/main" id="{E24E1613-4AF9-2D25-4827-8EA81844B85C}"/>
              </a:ext>
            </a:extLst>
          </p:cNvPr>
          <p:cNvSpPr txBox="1"/>
          <p:nvPr/>
        </p:nvSpPr>
        <p:spPr>
          <a:xfrm>
            <a:off x="8038889" y="5522079"/>
            <a:ext cx="3235527"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3. </a:t>
            </a:r>
            <a:r>
              <a:rPr lang="it-IT" dirty="0" err="1">
                <a:solidFill>
                  <a:schemeClr val="bg1"/>
                </a:solidFill>
                <a:latin typeface="Audiowide" panose="02000503000000020004" pitchFamily="2" charset="0"/>
              </a:rPr>
              <a:t>Favourites</a:t>
            </a:r>
            <a:r>
              <a:rPr lang="it-IT" dirty="0">
                <a:solidFill>
                  <a:schemeClr val="bg1"/>
                </a:solidFill>
                <a:latin typeface="Audiowide" panose="02000503000000020004" pitchFamily="2" charset="0"/>
              </a:rPr>
              <a:t> feature</a:t>
            </a:r>
          </a:p>
        </p:txBody>
      </p:sp>
      <p:sp>
        <p:nvSpPr>
          <p:cNvPr id="26" name="TextBox 25">
            <a:extLst>
              <a:ext uri="{FF2B5EF4-FFF2-40B4-BE49-F238E27FC236}">
                <a16:creationId xmlns:a16="http://schemas.microsoft.com/office/drawing/2014/main" id="{2831DA1F-9069-95BC-E328-0D592BBE2685}"/>
              </a:ext>
            </a:extLst>
          </p:cNvPr>
          <p:cNvSpPr txBox="1"/>
          <p:nvPr/>
        </p:nvSpPr>
        <p:spPr>
          <a:xfrm>
            <a:off x="4478489" y="5522079"/>
            <a:ext cx="3235528"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2. </a:t>
            </a:r>
            <a:r>
              <a:rPr lang="it-IT" dirty="0" err="1">
                <a:solidFill>
                  <a:schemeClr val="bg1"/>
                </a:solidFill>
                <a:latin typeface="Audiowide" panose="02000503000000020004" pitchFamily="2" charset="0"/>
              </a:rPr>
              <a:t>Modify</a:t>
            </a:r>
            <a:r>
              <a:rPr lang="it-IT" dirty="0">
                <a:solidFill>
                  <a:schemeClr val="bg1"/>
                </a:solidFill>
                <a:latin typeface="Audiowide" panose="02000503000000020004" pitchFamily="2" charset="0"/>
              </a:rPr>
              <a:t>/Delete</a:t>
            </a:r>
          </a:p>
        </p:txBody>
      </p:sp>
    </p:spTree>
    <p:extLst>
      <p:ext uri="{BB962C8B-B14F-4D97-AF65-F5344CB8AC3E}">
        <p14:creationId xmlns:p14="http://schemas.microsoft.com/office/powerpoint/2010/main" val="17923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rPr>
              <a:pPr algn="ctr"/>
              <a:t>9</a:t>
            </a:fld>
            <a:endParaRPr lang="it-IT" dirty="0">
              <a:solidFill>
                <a:schemeClr val="bg1"/>
              </a:solidFill>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38200" y="365125"/>
            <a:ext cx="10515600" cy="1325563"/>
          </a:xfrm>
        </p:spPr>
        <p:txBody>
          <a:bodyPr/>
          <a:lstStyle/>
          <a:p>
            <a:r>
              <a:rPr lang="it-IT" dirty="0">
                <a:solidFill>
                  <a:srgbClr val="D76464"/>
                </a:solidFill>
                <a:latin typeface="Audiowide" panose="02000503000000020004" pitchFamily="2" charset="0"/>
              </a:rPr>
              <a:t>Order procedure</a:t>
            </a:r>
          </a:p>
        </p:txBody>
      </p:sp>
      <p:sp>
        <p:nvSpPr>
          <p:cNvPr id="3" name="TextBox 2">
            <a:extLst>
              <a:ext uri="{FF2B5EF4-FFF2-40B4-BE49-F238E27FC236}">
                <a16:creationId xmlns:a16="http://schemas.microsoft.com/office/drawing/2014/main" id="{7F562F13-0406-ABD2-AA69-0D4B2E0970B0}"/>
              </a:ext>
            </a:extLst>
          </p:cNvPr>
          <p:cNvSpPr txBox="1"/>
          <p:nvPr/>
        </p:nvSpPr>
        <p:spPr>
          <a:xfrm>
            <a:off x="486702" y="1995430"/>
            <a:ext cx="2103831" cy="369332"/>
          </a:xfrm>
          <a:prstGeom prst="rect">
            <a:avLst/>
          </a:prstGeom>
          <a:noFill/>
        </p:spPr>
        <p:txBody>
          <a:bodyPr wrap="square" rtlCol="0">
            <a:spAutoFit/>
          </a:bodyPr>
          <a:lstStyle/>
          <a:p>
            <a:r>
              <a:rPr lang="it-IT" dirty="0">
                <a:solidFill>
                  <a:schemeClr val="bg1"/>
                </a:solidFill>
                <a:latin typeface="Audiowide" panose="02000503000000020004" pitchFamily="2" charset="0"/>
              </a:rPr>
              <a:t>1. Select a Car</a:t>
            </a:r>
          </a:p>
        </p:txBody>
      </p:sp>
      <p:sp>
        <p:nvSpPr>
          <p:cNvPr id="4" name="TextBox 3">
            <a:extLst>
              <a:ext uri="{FF2B5EF4-FFF2-40B4-BE49-F238E27FC236}">
                <a16:creationId xmlns:a16="http://schemas.microsoft.com/office/drawing/2014/main" id="{6D2830D3-57A3-52AB-3BD0-76916E4074F4}"/>
              </a:ext>
            </a:extLst>
          </p:cNvPr>
          <p:cNvSpPr txBox="1"/>
          <p:nvPr/>
        </p:nvSpPr>
        <p:spPr>
          <a:xfrm>
            <a:off x="3373333" y="1995348"/>
            <a:ext cx="2517453" cy="369332"/>
          </a:xfrm>
          <a:prstGeom prst="rect">
            <a:avLst/>
          </a:prstGeom>
          <a:noFill/>
        </p:spPr>
        <p:txBody>
          <a:bodyPr wrap="square" rtlCol="0">
            <a:spAutoFit/>
          </a:bodyPr>
          <a:lstStyle/>
          <a:p>
            <a:r>
              <a:rPr lang="it-IT" dirty="0">
                <a:solidFill>
                  <a:schemeClr val="bg1"/>
                </a:solidFill>
                <a:latin typeface="Audiowide" panose="02000503000000020004" pitchFamily="2" charset="0"/>
              </a:rPr>
              <a:t>2. Select a Circuit</a:t>
            </a:r>
          </a:p>
        </p:txBody>
      </p:sp>
      <p:sp>
        <p:nvSpPr>
          <p:cNvPr id="6" name="TextBox 5">
            <a:extLst>
              <a:ext uri="{FF2B5EF4-FFF2-40B4-BE49-F238E27FC236}">
                <a16:creationId xmlns:a16="http://schemas.microsoft.com/office/drawing/2014/main" id="{06BA8F05-6E0E-7189-746B-3243F214D0F5}"/>
              </a:ext>
            </a:extLst>
          </p:cNvPr>
          <p:cNvSpPr txBox="1"/>
          <p:nvPr/>
        </p:nvSpPr>
        <p:spPr>
          <a:xfrm>
            <a:off x="6600730" y="1995348"/>
            <a:ext cx="2239452" cy="369332"/>
          </a:xfrm>
          <a:prstGeom prst="rect">
            <a:avLst/>
          </a:prstGeom>
          <a:noFill/>
        </p:spPr>
        <p:txBody>
          <a:bodyPr wrap="square" rtlCol="0">
            <a:spAutoFit/>
          </a:bodyPr>
          <a:lstStyle/>
          <a:p>
            <a:r>
              <a:rPr lang="it-IT" dirty="0">
                <a:solidFill>
                  <a:schemeClr val="bg1"/>
                </a:solidFill>
                <a:latin typeface="Audiowide" panose="02000503000000020004" pitchFamily="2" charset="0"/>
              </a:rPr>
              <a:t>3. Select a Date</a:t>
            </a:r>
          </a:p>
        </p:txBody>
      </p:sp>
      <p:sp>
        <p:nvSpPr>
          <p:cNvPr id="7" name="TextBox 6">
            <a:extLst>
              <a:ext uri="{FF2B5EF4-FFF2-40B4-BE49-F238E27FC236}">
                <a16:creationId xmlns:a16="http://schemas.microsoft.com/office/drawing/2014/main" id="{6B9CB382-5BEA-D0A6-A0E8-1296D6456038}"/>
              </a:ext>
            </a:extLst>
          </p:cNvPr>
          <p:cNvSpPr txBox="1"/>
          <p:nvPr/>
        </p:nvSpPr>
        <p:spPr>
          <a:xfrm>
            <a:off x="9465845" y="1623785"/>
            <a:ext cx="2239453" cy="646331"/>
          </a:xfrm>
          <a:prstGeom prst="rect">
            <a:avLst/>
          </a:prstGeom>
          <a:noFill/>
        </p:spPr>
        <p:txBody>
          <a:bodyPr wrap="square" rtlCol="0">
            <a:spAutoFit/>
          </a:bodyPr>
          <a:lstStyle/>
          <a:p>
            <a:r>
              <a:rPr lang="it-IT" dirty="0">
                <a:solidFill>
                  <a:schemeClr val="bg1"/>
                </a:solidFill>
                <a:latin typeface="Audiowide" panose="02000503000000020004" pitchFamily="2" charset="0"/>
              </a:rPr>
              <a:t>4. Select the</a:t>
            </a:r>
          </a:p>
          <a:p>
            <a:r>
              <a:rPr lang="it-IT" dirty="0" err="1">
                <a:solidFill>
                  <a:schemeClr val="bg1"/>
                </a:solidFill>
                <a:latin typeface="Audiowide" panose="02000503000000020004" pitchFamily="2" charset="0"/>
              </a:rPr>
              <a:t>Number</a:t>
            </a:r>
            <a:r>
              <a:rPr lang="it-IT" dirty="0">
                <a:solidFill>
                  <a:schemeClr val="bg1"/>
                </a:solidFill>
                <a:latin typeface="Audiowide" panose="02000503000000020004" pitchFamily="2" charset="0"/>
              </a:rPr>
              <a:t> of </a:t>
            </a:r>
            <a:r>
              <a:rPr lang="it-IT" dirty="0" err="1">
                <a:solidFill>
                  <a:schemeClr val="bg1"/>
                </a:solidFill>
                <a:latin typeface="Audiowide" panose="02000503000000020004" pitchFamily="2" charset="0"/>
              </a:rPr>
              <a:t>Laps</a:t>
            </a:r>
            <a:endParaRPr lang="it-IT" dirty="0">
              <a:solidFill>
                <a:schemeClr val="bg1"/>
              </a:solidFill>
              <a:latin typeface="Audiowide" panose="02000503000000020004" pitchFamily="2" charset="0"/>
            </a:endParaRPr>
          </a:p>
        </p:txBody>
      </p:sp>
      <p:sp>
        <p:nvSpPr>
          <p:cNvPr id="8" name="TextBox 7">
            <a:extLst>
              <a:ext uri="{FF2B5EF4-FFF2-40B4-BE49-F238E27FC236}">
                <a16:creationId xmlns:a16="http://schemas.microsoft.com/office/drawing/2014/main" id="{388A8494-2DD4-FC1D-A9AB-1D5FDC83E90E}"/>
              </a:ext>
            </a:extLst>
          </p:cNvPr>
          <p:cNvSpPr txBox="1"/>
          <p:nvPr/>
        </p:nvSpPr>
        <p:spPr>
          <a:xfrm>
            <a:off x="2950713" y="4380622"/>
            <a:ext cx="3179526" cy="369332"/>
          </a:xfrm>
          <a:prstGeom prst="rect">
            <a:avLst/>
          </a:prstGeom>
          <a:noFill/>
        </p:spPr>
        <p:txBody>
          <a:bodyPr wrap="square" rtlCol="0">
            <a:spAutoFit/>
          </a:bodyPr>
          <a:lstStyle/>
          <a:p>
            <a:r>
              <a:rPr lang="it-IT" dirty="0">
                <a:solidFill>
                  <a:schemeClr val="bg1"/>
                </a:solidFill>
                <a:latin typeface="Audiowide" panose="02000503000000020004" pitchFamily="2" charset="0"/>
              </a:rPr>
              <a:t>5(b). </a:t>
            </a:r>
            <a:r>
              <a:rPr lang="it-IT" dirty="0" err="1">
                <a:solidFill>
                  <a:schemeClr val="bg1"/>
                </a:solidFill>
                <a:latin typeface="Audiowide" panose="02000503000000020004" pitchFamily="2" charset="0"/>
              </a:rPr>
              <a:t>Add</a:t>
            </a:r>
            <a:r>
              <a:rPr lang="it-IT" dirty="0">
                <a:solidFill>
                  <a:schemeClr val="bg1"/>
                </a:solidFill>
                <a:latin typeface="Audiowide" panose="02000503000000020004" pitchFamily="2" charset="0"/>
              </a:rPr>
              <a:t> to </a:t>
            </a:r>
            <a:r>
              <a:rPr lang="it-IT" dirty="0" err="1">
                <a:solidFill>
                  <a:schemeClr val="bg1"/>
                </a:solidFill>
                <a:latin typeface="Audiowide" panose="02000503000000020004" pitchFamily="2" charset="0"/>
              </a:rPr>
              <a:t>Favourites</a:t>
            </a:r>
            <a:endParaRPr lang="it-IT" dirty="0">
              <a:solidFill>
                <a:schemeClr val="bg1"/>
              </a:solidFill>
              <a:latin typeface="Audiowide" panose="02000503000000020004" pitchFamily="2" charset="0"/>
            </a:endParaRPr>
          </a:p>
        </p:txBody>
      </p:sp>
      <p:sp>
        <p:nvSpPr>
          <p:cNvPr id="9" name="TextBox 8">
            <a:extLst>
              <a:ext uri="{FF2B5EF4-FFF2-40B4-BE49-F238E27FC236}">
                <a16:creationId xmlns:a16="http://schemas.microsoft.com/office/drawing/2014/main" id="{E579A618-BBA1-48CA-613B-8E35EBA3FF44}"/>
              </a:ext>
            </a:extLst>
          </p:cNvPr>
          <p:cNvSpPr txBox="1"/>
          <p:nvPr/>
        </p:nvSpPr>
        <p:spPr>
          <a:xfrm>
            <a:off x="9084471" y="4343596"/>
            <a:ext cx="3002199" cy="369332"/>
          </a:xfrm>
          <a:prstGeom prst="rect">
            <a:avLst/>
          </a:prstGeom>
          <a:noFill/>
        </p:spPr>
        <p:txBody>
          <a:bodyPr wrap="square" rtlCol="0">
            <a:spAutoFit/>
          </a:bodyPr>
          <a:lstStyle/>
          <a:p>
            <a:r>
              <a:rPr lang="it-IT" dirty="0">
                <a:solidFill>
                  <a:schemeClr val="bg1"/>
                </a:solidFill>
                <a:latin typeface="Audiowide" panose="02000503000000020004" pitchFamily="2" charset="0"/>
              </a:rPr>
              <a:t>5(a). Complete Order</a:t>
            </a:r>
          </a:p>
        </p:txBody>
      </p:sp>
      <p:pic>
        <p:nvPicPr>
          <p:cNvPr id="11" name="Picture 10" descr="A white car with a black background&#10;&#10;Description automatically generated">
            <a:extLst>
              <a:ext uri="{FF2B5EF4-FFF2-40B4-BE49-F238E27FC236}">
                <a16:creationId xmlns:a16="http://schemas.microsoft.com/office/drawing/2014/main" id="{0919866B-2B47-95F6-6BD0-8D03D05B8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18" y="2270116"/>
            <a:ext cx="914400" cy="914400"/>
          </a:xfrm>
          <a:prstGeom prst="rect">
            <a:avLst/>
          </a:prstGeom>
        </p:spPr>
      </p:pic>
      <p:pic>
        <p:nvPicPr>
          <p:cNvPr id="16" name="Picture 15" descr="A black and white logo&#10;&#10;Description automatically generated">
            <a:extLst>
              <a:ext uri="{FF2B5EF4-FFF2-40B4-BE49-F238E27FC236}">
                <a16:creationId xmlns:a16="http://schemas.microsoft.com/office/drawing/2014/main" id="{3AA9A51B-6C08-B227-A847-CB7AE80FD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3276" y="2303174"/>
            <a:ext cx="914400" cy="914400"/>
          </a:xfrm>
          <a:prstGeom prst="rect">
            <a:avLst/>
          </a:prstGeom>
        </p:spPr>
      </p:pic>
      <p:pic>
        <p:nvPicPr>
          <p:cNvPr id="18" name="Picture 17" descr="A white and black calendar&#10;&#10;Description automatically generated">
            <a:extLst>
              <a:ext uri="{FF2B5EF4-FFF2-40B4-BE49-F238E27FC236}">
                <a16:creationId xmlns:a16="http://schemas.microsoft.com/office/drawing/2014/main" id="{3010D86C-B82F-0BD2-663E-3496A056D9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3256" y="2273152"/>
            <a:ext cx="914400" cy="914400"/>
          </a:xfrm>
          <a:prstGeom prst="rect">
            <a:avLst/>
          </a:prstGeom>
        </p:spPr>
      </p:pic>
      <p:pic>
        <p:nvPicPr>
          <p:cNvPr id="27" name="Picture 26" descr="A white arrow in a circle&#10;&#10;Description automatically generated">
            <a:extLst>
              <a:ext uri="{FF2B5EF4-FFF2-40B4-BE49-F238E27FC236}">
                <a16:creationId xmlns:a16="http://schemas.microsoft.com/office/drawing/2014/main" id="{4FE10EF9-209B-2585-8CA8-199AE5C303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28372" y="2296346"/>
            <a:ext cx="914400" cy="914400"/>
          </a:xfrm>
          <a:prstGeom prst="rect">
            <a:avLst/>
          </a:prstGeom>
        </p:spPr>
      </p:pic>
      <p:pic>
        <p:nvPicPr>
          <p:cNvPr id="30" name="Picture 29" descr="A white star on a black background&#10;&#10;Description automatically generated">
            <a:extLst>
              <a:ext uri="{FF2B5EF4-FFF2-40B4-BE49-F238E27FC236}">
                <a16:creationId xmlns:a16="http://schemas.microsoft.com/office/drawing/2014/main" id="{958D101E-824F-FB79-1495-5CB8869768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3276" y="4713356"/>
            <a:ext cx="914400" cy="914400"/>
          </a:xfrm>
          <a:prstGeom prst="rect">
            <a:avLst/>
          </a:prstGeom>
        </p:spPr>
      </p:pic>
      <p:pic>
        <p:nvPicPr>
          <p:cNvPr id="34" name="Picture 33" descr="A white check mark in a circle&#10;&#10;Description automatically generated">
            <a:extLst>
              <a:ext uri="{FF2B5EF4-FFF2-40B4-BE49-F238E27FC236}">
                <a16:creationId xmlns:a16="http://schemas.microsoft.com/office/drawing/2014/main" id="{CA3BC837-5D3A-6B84-8C85-1B48F67F0A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28372" y="4712928"/>
            <a:ext cx="914400" cy="914400"/>
          </a:xfrm>
          <a:prstGeom prst="rect">
            <a:avLst/>
          </a:prstGeom>
        </p:spPr>
      </p:pic>
      <p:pic>
        <p:nvPicPr>
          <p:cNvPr id="38" name="Picture 37" descr="A white arrow pointing to the right&#10;&#10;Description automatically generated">
            <a:extLst>
              <a:ext uri="{FF2B5EF4-FFF2-40B4-BE49-F238E27FC236}">
                <a16:creationId xmlns:a16="http://schemas.microsoft.com/office/drawing/2014/main" id="{134ADE54-A0A5-A162-5B9F-38F36AFD79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31728" y="2308880"/>
            <a:ext cx="914400" cy="914400"/>
          </a:xfrm>
          <a:prstGeom prst="rect">
            <a:avLst/>
          </a:prstGeom>
        </p:spPr>
      </p:pic>
      <p:pic>
        <p:nvPicPr>
          <p:cNvPr id="40" name="Picture 39" descr="A white arrow pointing to the right&#10;&#10;Description automatically generated">
            <a:extLst>
              <a:ext uri="{FF2B5EF4-FFF2-40B4-BE49-F238E27FC236}">
                <a16:creationId xmlns:a16="http://schemas.microsoft.com/office/drawing/2014/main" id="{6AE66E56-3D25-3D4F-B401-8C32DDF6D0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1708" y="2308880"/>
            <a:ext cx="914400" cy="914400"/>
          </a:xfrm>
          <a:prstGeom prst="rect">
            <a:avLst/>
          </a:prstGeom>
        </p:spPr>
      </p:pic>
      <p:pic>
        <p:nvPicPr>
          <p:cNvPr id="43" name="Picture 42" descr="A white arrow pointing to the right&#10;&#10;Description automatically generated">
            <a:extLst>
              <a:ext uri="{FF2B5EF4-FFF2-40B4-BE49-F238E27FC236}">
                <a16:creationId xmlns:a16="http://schemas.microsoft.com/office/drawing/2014/main" id="{6AE86E5C-DB36-530F-FD3F-6995473DA6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80276" y="2303331"/>
            <a:ext cx="914400" cy="914400"/>
          </a:xfrm>
          <a:prstGeom prst="rect">
            <a:avLst/>
          </a:prstGeom>
        </p:spPr>
      </p:pic>
      <p:pic>
        <p:nvPicPr>
          <p:cNvPr id="5" name="Picture 4" descr="A white arrow pointing to the right&#10;&#10;Description automatically generated">
            <a:extLst>
              <a:ext uri="{FF2B5EF4-FFF2-40B4-BE49-F238E27FC236}">
                <a16:creationId xmlns:a16="http://schemas.microsoft.com/office/drawing/2014/main" id="{F98DB7D3-26FB-3E27-99CC-B37966196F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a:off x="10128372" y="3341461"/>
            <a:ext cx="914400" cy="914400"/>
          </a:xfrm>
          <a:prstGeom prst="rect">
            <a:avLst/>
          </a:prstGeom>
        </p:spPr>
      </p:pic>
      <p:pic>
        <p:nvPicPr>
          <p:cNvPr id="10" name="Picture 9" descr="A white arrow pointing to the right&#10;&#10;Description automatically generated">
            <a:extLst>
              <a:ext uri="{FF2B5EF4-FFF2-40B4-BE49-F238E27FC236}">
                <a16:creationId xmlns:a16="http://schemas.microsoft.com/office/drawing/2014/main" id="{DEE1636D-A85E-5E40-7024-A17CD55282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a:off x="4083276" y="3341898"/>
            <a:ext cx="914400" cy="914400"/>
          </a:xfrm>
          <a:prstGeom prst="rect">
            <a:avLst/>
          </a:prstGeom>
        </p:spPr>
      </p:pic>
    </p:spTree>
    <p:extLst>
      <p:ext uri="{BB962C8B-B14F-4D97-AF65-F5344CB8AC3E}">
        <p14:creationId xmlns:p14="http://schemas.microsoft.com/office/powerpoint/2010/main" val="32397610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2A534966C3A1194B904DA8ABF2BCE99D" ma:contentTypeVersion="14" ma:contentTypeDescription="Creare un nuovo documento." ma:contentTypeScope="" ma:versionID="2c215e7b8c705f17b458c052c091c32f">
  <xsd:schema xmlns:xsd="http://www.w3.org/2001/XMLSchema" xmlns:xs="http://www.w3.org/2001/XMLSchema" xmlns:p="http://schemas.microsoft.com/office/2006/metadata/properties" xmlns:ns3="aa815ce1-f09d-44ce-9b53-a1c5bdff19c2" targetNamespace="http://schemas.microsoft.com/office/2006/metadata/properties" ma:root="true" ma:fieldsID="263251a6e06b0b6a6232f0a9b9c6cba6" ns3:_="">
    <xsd:import namespace="aa815ce1-f09d-44ce-9b53-a1c5bdff19c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_activity" minOccurs="0"/>
                <xsd:element ref="ns3:MediaServiceDateTaken" minOccurs="0"/>
                <xsd:element ref="ns3:MediaServiceObjectDetectorVersions"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815ce1-f09d-44ce-9b53-a1c5bdff19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a815ce1-f09d-44ce-9b53-a1c5bdff19c2" xsi:nil="true"/>
  </documentManagement>
</p:properties>
</file>

<file path=customXml/itemProps1.xml><?xml version="1.0" encoding="utf-8"?>
<ds:datastoreItem xmlns:ds="http://schemas.openxmlformats.org/officeDocument/2006/customXml" ds:itemID="{2730C931-C2C9-4027-8E3C-8BF3CFFB5AB7}">
  <ds:schemaRefs>
    <ds:schemaRef ds:uri="http://schemas.microsoft.com/sharepoint/v3/contenttype/forms"/>
  </ds:schemaRefs>
</ds:datastoreItem>
</file>

<file path=customXml/itemProps2.xml><?xml version="1.0" encoding="utf-8"?>
<ds:datastoreItem xmlns:ds="http://schemas.openxmlformats.org/officeDocument/2006/customXml" ds:itemID="{C3608691-813B-4BA6-A7F9-FF976B2983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815ce1-f09d-44ce-9b53-a1c5bdff19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F7F047-525A-4DFD-AFD0-1236460CC9D1}">
  <ds:schemaRefs>
    <ds:schemaRef ds:uri="http://schemas.microsoft.com/office/2006/metadata/properties"/>
    <ds:schemaRef ds:uri="http://purl.org/dc/terms/"/>
    <ds:schemaRef ds:uri="http://purl.org/dc/dcmitype/"/>
    <ds:schemaRef ds:uri="http://purl.org/dc/elements/1.1/"/>
    <ds:schemaRef ds:uri="http://schemas.microsoft.com/office/infopath/2007/PartnerControls"/>
    <ds:schemaRef ds:uri="http://schemas.microsoft.com/office/2006/documentManagement/types"/>
    <ds:schemaRef ds:uri="http://www.w3.org/XML/1998/namespace"/>
    <ds:schemaRef ds:uri="aa815ce1-f09d-44ce-9b53-a1c5bdff19c2"/>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516</TotalTime>
  <Words>548</Words>
  <Application>Microsoft Office PowerPoint</Application>
  <PresentationFormat>Widescreen</PresentationFormat>
  <Paragraphs>88</Paragraphs>
  <Slides>13</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Abadi Extra Light</vt:lpstr>
      <vt:lpstr>Aptos</vt:lpstr>
      <vt:lpstr>Aptos Display</vt:lpstr>
      <vt:lpstr>Arial</vt:lpstr>
      <vt:lpstr>Audiowide</vt:lpstr>
      <vt:lpstr>Office Theme</vt:lpstr>
      <vt:lpstr>Presentazione standard di PowerPoint</vt:lpstr>
      <vt:lpstr>WaCar</vt:lpstr>
      <vt:lpstr>Goals</vt:lpstr>
      <vt:lpstr>Types of User </vt:lpstr>
      <vt:lpstr>REST Resources</vt:lpstr>
      <vt:lpstr>REST Flow</vt:lpstr>
      <vt:lpstr>Generic Flow</vt:lpstr>
      <vt:lpstr>User features</vt:lpstr>
      <vt:lpstr>Order procedure</vt:lpstr>
      <vt:lpstr>Admin Features</vt:lpstr>
      <vt:lpstr>Responsive Design</vt:lpstr>
      <vt:lpstr>Conclusions</vt:lpstr>
      <vt:lpstr>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WaCar</dc:title>
  <dc:creator>Michele Scapinello</dc:creator>
  <cp:lastModifiedBy>Manuel Rigobello</cp:lastModifiedBy>
  <cp:revision>7</cp:revision>
  <dcterms:created xsi:type="dcterms:W3CDTF">2024-05-28T13:17:02Z</dcterms:created>
  <dcterms:modified xsi:type="dcterms:W3CDTF">2024-06-07T20:22:15Z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0x0101002A534966C3A1194B904DA8ABF2BCE99D</vt:lpwstr>
  </property>
</Properties>
</file>