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8"/>
  </p:notesMasterIdLst>
  <p:sldIdLst>
    <p:sldId id="256" r:id="rId5"/>
    <p:sldId id="272" r:id="rId6"/>
    <p:sldId id="274" r:id="rId7"/>
    <p:sldId id="275" r:id="rId8"/>
    <p:sldId id="260" r:id="rId9"/>
    <p:sldId id="276" r:id="rId10"/>
    <p:sldId id="277" r:id="rId11"/>
    <p:sldId id="263" r:id="rId12"/>
    <p:sldId id="264" r:id="rId13"/>
    <p:sldId id="269" r:id="rId14"/>
    <p:sldId id="270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464"/>
    <a:srgbClr val="1C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A5885-9311-4911-8138-04456D2533B9}" v="129" dt="2024-06-04T20:20:07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Scapinello" userId="a79d4642-63df-4d38-b9e0-8db605af2974" providerId="ADAL" clId="{5DEA5885-9311-4911-8138-04456D2533B9}"/>
    <pc:docChg chg="undo custSel addSld delSld modSld sldOrd">
      <pc:chgData name="Michele Scapinello" userId="a79d4642-63df-4d38-b9e0-8db605af2974" providerId="ADAL" clId="{5DEA5885-9311-4911-8138-04456D2533B9}" dt="2024-06-04T20:27:24.162" v="2111" actId="1036"/>
      <pc:docMkLst>
        <pc:docMk/>
      </pc:docMkLst>
      <pc:sldChg chg="addSp delSp modSp mod">
        <pc:chgData name="Michele Scapinello" userId="a79d4642-63df-4d38-b9e0-8db605af2974" providerId="ADAL" clId="{5DEA5885-9311-4911-8138-04456D2533B9}" dt="2024-06-02T13:25:01.428" v="975" actId="207"/>
        <pc:sldMkLst>
          <pc:docMk/>
          <pc:sldMk cId="922073569" sldId="256"/>
        </pc:sldMkLst>
        <pc:spChg chg="del mod">
          <ac:chgData name="Michele Scapinello" userId="a79d4642-63df-4d38-b9e0-8db605af2974" providerId="ADAL" clId="{5DEA5885-9311-4911-8138-04456D2533B9}" dt="2024-05-28T19:34:13.281" v="881" actId="478"/>
          <ac:spMkLst>
            <pc:docMk/>
            <pc:sldMk cId="922073569" sldId="256"/>
            <ac:spMk id="2" creationId="{AA0C85B8-10A7-3424-0B6D-27DAC84CB095}"/>
          </ac:spMkLst>
        </pc:spChg>
        <pc:spChg chg="mod">
          <ac:chgData name="Michele Scapinello" userId="a79d4642-63df-4d38-b9e0-8db605af2974" providerId="ADAL" clId="{5DEA5885-9311-4911-8138-04456D2533B9}" dt="2024-06-02T13:25:01.428" v="975" actId="207"/>
          <ac:spMkLst>
            <pc:docMk/>
            <pc:sldMk cId="922073569" sldId="256"/>
            <ac:spMk id="3" creationId="{F1685C26-468B-AF11-66B2-AE6BADC38629}"/>
          </ac:spMkLst>
        </pc:spChg>
        <pc:picChg chg="add del mod ord">
          <ac:chgData name="Michele Scapinello" userId="a79d4642-63df-4d38-b9e0-8db605af2974" providerId="ADAL" clId="{5DEA5885-9311-4911-8138-04456D2533B9}" dt="2024-05-28T19:37:18.852" v="886" actId="478"/>
          <ac:picMkLst>
            <pc:docMk/>
            <pc:sldMk cId="922073569" sldId="256"/>
            <ac:picMk id="5" creationId="{131A8A38-EFE4-3EA2-3829-E198737DFBFA}"/>
          </ac:picMkLst>
        </pc:picChg>
        <pc:picChg chg="add mod">
          <ac:chgData name="Michele Scapinello" userId="a79d4642-63df-4d38-b9e0-8db605af2974" providerId="ADAL" clId="{5DEA5885-9311-4911-8138-04456D2533B9}" dt="2024-05-28T19:37:54.988" v="892" actId="1076"/>
          <ac:picMkLst>
            <pc:docMk/>
            <pc:sldMk cId="922073569" sldId="256"/>
            <ac:picMk id="7" creationId="{724521AA-E26E-13B0-129B-16B301AB4FE6}"/>
          </ac:picMkLst>
        </pc:picChg>
        <pc:picChg chg="add mod ord">
          <ac:chgData name="Michele Scapinello" userId="a79d4642-63df-4d38-b9e0-8db605af2974" providerId="ADAL" clId="{5DEA5885-9311-4911-8138-04456D2533B9}" dt="2024-05-28T19:37:43.550" v="890" actId="1076"/>
          <ac:picMkLst>
            <pc:docMk/>
            <pc:sldMk cId="922073569" sldId="256"/>
            <ac:picMk id="9" creationId="{FDC5DBB6-458C-92DA-230D-F5437EF6267A}"/>
          </ac:picMkLst>
        </pc:picChg>
      </pc:sldChg>
      <pc:sldChg chg="addSp delSp modSp del mod">
        <pc:chgData name="Michele Scapinello" userId="a79d4642-63df-4d38-b9e0-8db605af2974" providerId="ADAL" clId="{5DEA5885-9311-4911-8138-04456D2533B9}" dt="2024-06-04T17:44:38.225" v="1197" actId="47"/>
        <pc:sldMkLst>
          <pc:docMk/>
          <pc:sldMk cId="4006097855" sldId="257"/>
        </pc:sldMkLst>
        <pc:spChg chg="mod">
          <ac:chgData name="Michele Scapinello" userId="a79d4642-63df-4d38-b9e0-8db605af2974" providerId="ADAL" clId="{5DEA5885-9311-4911-8138-04456D2533B9}" dt="2024-06-04T17:38:26.798" v="1101" actId="207"/>
          <ac:spMkLst>
            <pc:docMk/>
            <pc:sldMk cId="4006097855" sldId="257"/>
            <ac:spMk id="2" creationId="{C460601A-5BDD-3012-8EEA-D8582AE64722}"/>
          </ac:spMkLst>
        </pc:spChg>
        <pc:spChg chg="mod">
          <ac:chgData name="Michele Scapinello" userId="a79d4642-63df-4d38-b9e0-8db605af2974" providerId="ADAL" clId="{5DEA5885-9311-4911-8138-04456D2533B9}" dt="2024-06-04T17:38:02.934" v="1099" actId="207"/>
          <ac:spMkLst>
            <pc:docMk/>
            <pc:sldMk cId="4006097855" sldId="257"/>
            <ac:spMk id="3" creationId="{63515330-567B-7FEB-6FCC-11069F5F01E4}"/>
          </ac:spMkLst>
        </pc:spChg>
        <pc:spChg chg="del mod">
          <ac:chgData name="Michele Scapinello" userId="a79d4642-63df-4d38-b9e0-8db605af2974" providerId="ADAL" clId="{5DEA5885-9311-4911-8138-04456D2533B9}" dt="2024-06-04T17:44:26.133" v="1193" actId="478"/>
          <ac:spMkLst>
            <pc:docMk/>
            <pc:sldMk cId="4006097855" sldId="257"/>
            <ac:spMk id="4" creationId="{0A9E1149-BF69-E054-4E9E-F22AD3B685D2}"/>
          </ac:spMkLst>
        </pc:spChg>
        <pc:spChg chg="del">
          <ac:chgData name="Michele Scapinello" userId="a79d4642-63df-4d38-b9e0-8db605af2974" providerId="ADAL" clId="{5DEA5885-9311-4911-8138-04456D2533B9}" dt="2024-06-04T17:44:17.399" v="1189" actId="478"/>
          <ac:spMkLst>
            <pc:docMk/>
            <pc:sldMk cId="4006097855" sldId="257"/>
            <ac:spMk id="5" creationId="{95966627-BF0A-2693-6070-7FE77E15A2F6}"/>
          </ac:spMkLst>
        </pc:spChg>
        <pc:spChg chg="add del mod">
          <ac:chgData name="Michele Scapinello" userId="a79d4642-63df-4d38-b9e0-8db605af2974" providerId="ADAL" clId="{5DEA5885-9311-4911-8138-04456D2533B9}" dt="2024-06-04T17:44:29.016" v="1194" actId="478"/>
          <ac:spMkLst>
            <pc:docMk/>
            <pc:sldMk cId="4006097855" sldId="257"/>
            <ac:spMk id="6" creationId="{9AD687EC-8622-1BB0-BEFD-0C9B3962BEAA}"/>
          </ac:spMkLst>
        </pc:spChg>
        <pc:spChg chg="add del mod">
          <ac:chgData name="Michele Scapinello" userId="a79d4642-63df-4d38-b9e0-8db605af2974" providerId="ADAL" clId="{5DEA5885-9311-4911-8138-04456D2533B9}" dt="2024-06-04T17:39:30.222" v="1111" actId="478"/>
          <ac:spMkLst>
            <pc:docMk/>
            <pc:sldMk cId="4006097855" sldId="257"/>
            <ac:spMk id="10" creationId="{1CBB8B58-5FB9-2CE4-9E21-19EA1E3CF1DC}"/>
          </ac:spMkLst>
        </pc:spChg>
        <pc:spChg chg="del mod">
          <ac:chgData name="Michele Scapinello" userId="a79d4642-63df-4d38-b9e0-8db605af2974" providerId="ADAL" clId="{5DEA5885-9311-4911-8138-04456D2533B9}" dt="2024-06-04T17:39:36.720" v="1112" actId="478"/>
          <ac:spMkLst>
            <pc:docMk/>
            <pc:sldMk cId="4006097855" sldId="257"/>
            <ac:spMk id="11" creationId="{4DD021DA-0769-E31E-CB20-887263DB49AE}"/>
          </ac:spMkLst>
        </pc:spChg>
        <pc:picChg chg="add del mod">
          <ac:chgData name="Michele Scapinello" userId="a79d4642-63df-4d38-b9e0-8db605af2974" providerId="ADAL" clId="{5DEA5885-9311-4911-8138-04456D2533B9}" dt="2024-06-02T13:32:57.986" v="993" actId="478"/>
          <ac:picMkLst>
            <pc:docMk/>
            <pc:sldMk cId="4006097855" sldId="257"/>
            <ac:picMk id="5" creationId="{D40786D7-DF68-DD82-8840-D88B867DB28E}"/>
          </ac:picMkLst>
        </pc:picChg>
        <pc:picChg chg="add mod">
          <ac:chgData name="Michele Scapinello" userId="a79d4642-63df-4d38-b9e0-8db605af2974" providerId="ADAL" clId="{5DEA5885-9311-4911-8138-04456D2533B9}" dt="2024-06-02T14:00:34.575" v="1051" actId="1076"/>
          <ac:picMkLst>
            <pc:docMk/>
            <pc:sldMk cId="4006097855" sldId="257"/>
            <ac:picMk id="7" creationId="{B1E84088-74A6-92B6-3AB9-409695D61876}"/>
          </ac:picMkLst>
        </pc:picChg>
        <pc:picChg chg="add mod">
          <ac:chgData name="Michele Scapinello" userId="a79d4642-63df-4d38-b9e0-8db605af2974" providerId="ADAL" clId="{5DEA5885-9311-4911-8138-04456D2533B9}" dt="2024-06-02T13:34:32.052" v="1004" actId="1076"/>
          <ac:picMkLst>
            <pc:docMk/>
            <pc:sldMk cId="4006097855" sldId="257"/>
            <ac:picMk id="9" creationId="{4573A49F-0DF9-68E8-76C3-4F1C8FF7E653}"/>
          </ac:picMkLst>
        </pc:picChg>
        <pc:picChg chg="add del mod">
          <ac:chgData name="Michele Scapinello" userId="a79d4642-63df-4d38-b9e0-8db605af2974" providerId="ADAL" clId="{5DEA5885-9311-4911-8138-04456D2533B9}" dt="2024-06-02T14:00:30.402" v="1050" actId="478"/>
          <ac:picMkLst>
            <pc:docMk/>
            <pc:sldMk cId="4006097855" sldId="257"/>
            <ac:picMk id="12" creationId="{50E3A1B1-ECF0-36DE-4307-283D5364FE2D}"/>
          </ac:picMkLst>
        </pc:picChg>
        <pc:picChg chg="add del mod">
          <ac:chgData name="Michele Scapinello" userId="a79d4642-63df-4d38-b9e0-8db605af2974" providerId="ADAL" clId="{5DEA5885-9311-4911-8138-04456D2533B9}" dt="2024-06-02T14:05:28.842" v="1062" actId="478"/>
          <ac:picMkLst>
            <pc:docMk/>
            <pc:sldMk cId="4006097855" sldId="257"/>
            <ac:picMk id="14" creationId="{C8DC59B0-5BFD-7CFF-2839-C477F005416B}"/>
          </ac:picMkLst>
        </pc:picChg>
        <pc:picChg chg="add del mod">
          <ac:chgData name="Michele Scapinello" userId="a79d4642-63df-4d38-b9e0-8db605af2974" providerId="ADAL" clId="{5DEA5885-9311-4911-8138-04456D2533B9}" dt="2024-06-02T14:28:27.679" v="1092" actId="21"/>
          <ac:picMkLst>
            <pc:docMk/>
            <pc:sldMk cId="4006097855" sldId="257"/>
            <ac:picMk id="16" creationId="{0C4D641F-592F-3852-9AE2-5FDD8CC6C047}"/>
          </ac:picMkLst>
        </pc:picChg>
        <pc:picChg chg="add del mod">
          <ac:chgData name="Michele Scapinello" userId="a79d4642-63df-4d38-b9e0-8db605af2974" providerId="ADAL" clId="{5DEA5885-9311-4911-8138-04456D2533B9}" dt="2024-06-02T14:02:53.862" v="1056" actId="478"/>
          <ac:picMkLst>
            <pc:docMk/>
            <pc:sldMk cId="4006097855" sldId="257"/>
            <ac:picMk id="1026" creationId="{8A61C43A-CDE1-984C-8F98-377A8E537C8F}"/>
          </ac:picMkLst>
        </pc:picChg>
      </pc:sldChg>
      <pc:sldChg chg="addSp delSp modSp del mod setBg">
        <pc:chgData name="Michele Scapinello" userId="a79d4642-63df-4d38-b9e0-8db605af2974" providerId="ADAL" clId="{5DEA5885-9311-4911-8138-04456D2533B9}" dt="2024-06-04T19:37:39.923" v="1606" actId="2696"/>
        <pc:sldMkLst>
          <pc:docMk/>
          <pc:sldMk cId="1781163361" sldId="258"/>
        </pc:sldMkLst>
        <pc:spChg chg="mod">
          <ac:chgData name="Michele Scapinello" userId="a79d4642-63df-4d38-b9e0-8db605af2974" providerId="ADAL" clId="{5DEA5885-9311-4911-8138-04456D2533B9}" dt="2024-06-04T17:38:47.520" v="1104" actId="207"/>
          <ac:spMkLst>
            <pc:docMk/>
            <pc:sldMk cId="1781163361" sldId="258"/>
            <ac:spMk id="2" creationId="{FA7A2E82-A58C-EC16-6F9F-8419F9F694BB}"/>
          </ac:spMkLst>
        </pc:spChg>
        <pc:spChg chg="mod">
          <ac:chgData name="Michele Scapinello" userId="a79d4642-63df-4d38-b9e0-8db605af2974" providerId="ADAL" clId="{5DEA5885-9311-4911-8138-04456D2533B9}" dt="2024-06-04T17:38:42.059" v="1103" actId="207"/>
          <ac:spMkLst>
            <pc:docMk/>
            <pc:sldMk cId="1781163361" sldId="258"/>
            <ac:spMk id="3" creationId="{4AF20D18-C71B-7C8E-C1F7-EB9D9F5349E1}"/>
          </ac:spMkLst>
        </pc:spChg>
        <pc:spChg chg="del">
          <ac:chgData name="Michele Scapinello" userId="a79d4642-63df-4d38-b9e0-8db605af2974" providerId="ADAL" clId="{5DEA5885-9311-4911-8138-04456D2533B9}" dt="2024-06-04T19:37:17.891" v="1605" actId="478"/>
          <ac:spMkLst>
            <pc:docMk/>
            <pc:sldMk cId="1781163361" sldId="258"/>
            <ac:spMk id="4" creationId="{4748684E-5E5A-BA49-C237-324349A5E16A}"/>
          </ac:spMkLst>
        </pc:spChg>
        <pc:spChg chg="add del mod">
          <ac:chgData name="Michele Scapinello" userId="a79d4642-63df-4d38-b9e0-8db605af2974" providerId="ADAL" clId="{5DEA5885-9311-4911-8138-04456D2533B9}" dt="2024-06-02T13:27:11.010" v="986" actId="478"/>
          <ac:spMkLst>
            <pc:docMk/>
            <pc:sldMk cId="1781163361" sldId="258"/>
            <ac:spMk id="4" creationId="{F6383485-7071-3402-11FB-4516AC700161}"/>
          </ac:spMkLst>
        </pc:spChg>
      </pc:sldChg>
      <pc:sldChg chg="addSp delSp modSp del mod ord setBg">
        <pc:chgData name="Michele Scapinello" userId="a79d4642-63df-4d38-b9e0-8db605af2974" providerId="ADAL" clId="{5DEA5885-9311-4911-8138-04456D2533B9}" dt="2024-06-04T20:27:13.030" v="2105" actId="2696"/>
        <pc:sldMkLst>
          <pc:docMk/>
          <pc:sldMk cId="1676984418" sldId="259"/>
        </pc:sldMkLst>
        <pc:spChg chg="mod">
          <ac:chgData name="Michele Scapinello" userId="a79d4642-63df-4d38-b9e0-8db605af2974" providerId="ADAL" clId="{5DEA5885-9311-4911-8138-04456D2533B9}" dt="2024-06-04T17:39:09.461" v="1108" actId="20577"/>
          <ac:spMkLst>
            <pc:docMk/>
            <pc:sldMk cId="1676984418" sldId="259"/>
            <ac:spMk id="2" creationId="{BC32A5E0-4E48-D414-C9DE-8F4D2FEBA295}"/>
          </ac:spMkLst>
        </pc:spChg>
        <pc:spChg chg="mod">
          <ac:chgData name="Michele Scapinello" userId="a79d4642-63df-4d38-b9e0-8db605af2974" providerId="ADAL" clId="{5DEA5885-9311-4911-8138-04456D2533B9}" dt="2024-06-04T17:39:14.825" v="1109" actId="207"/>
          <ac:spMkLst>
            <pc:docMk/>
            <pc:sldMk cId="1676984418" sldId="259"/>
            <ac:spMk id="3" creationId="{DD620788-1D30-381A-31E2-CDE6C588D28E}"/>
          </ac:spMkLst>
        </pc:spChg>
        <pc:picChg chg="add del mod">
          <ac:chgData name="Michele Scapinello" userId="a79d4642-63df-4d38-b9e0-8db605af2974" providerId="ADAL" clId="{5DEA5885-9311-4911-8138-04456D2533B9}" dt="2024-06-02T14:08:04.103" v="1069" actId="478"/>
          <ac:picMkLst>
            <pc:docMk/>
            <pc:sldMk cId="1676984418" sldId="259"/>
            <ac:picMk id="6" creationId="{C26EB280-F66C-509D-342C-6E61D15C613B}"/>
          </ac:picMkLst>
        </pc:picChg>
        <pc:picChg chg="add del mod">
          <ac:chgData name="Michele Scapinello" userId="a79d4642-63df-4d38-b9e0-8db605af2974" providerId="ADAL" clId="{5DEA5885-9311-4911-8138-04456D2533B9}" dt="2024-06-02T14:09:21.094" v="1075" actId="478"/>
          <ac:picMkLst>
            <pc:docMk/>
            <pc:sldMk cId="1676984418" sldId="259"/>
            <ac:picMk id="8" creationId="{A330DABB-12EE-D076-32AF-0E9409134727}"/>
          </ac:picMkLst>
        </pc:picChg>
        <pc:picChg chg="add del mod">
          <ac:chgData name="Michele Scapinello" userId="a79d4642-63df-4d38-b9e0-8db605af2974" providerId="ADAL" clId="{5DEA5885-9311-4911-8138-04456D2533B9}" dt="2024-06-02T14:13:00.705" v="1086" actId="478"/>
          <ac:picMkLst>
            <pc:docMk/>
            <pc:sldMk cId="1676984418" sldId="259"/>
            <ac:picMk id="10" creationId="{9C942994-76CC-B8A8-F346-9CB9394EB3A9}"/>
          </ac:picMkLst>
        </pc:picChg>
        <pc:picChg chg="add del mod">
          <ac:chgData name="Michele Scapinello" userId="a79d4642-63df-4d38-b9e0-8db605af2974" providerId="ADAL" clId="{5DEA5885-9311-4911-8138-04456D2533B9}" dt="2024-06-04T17:39:20.075" v="1110" actId="478"/>
          <ac:picMkLst>
            <pc:docMk/>
            <pc:sldMk cId="1676984418" sldId="259"/>
            <ac:picMk id="16" creationId="{0C4D641F-592F-3852-9AE2-5FDD8CC6C047}"/>
          </ac:picMkLst>
        </pc:picChg>
        <pc:picChg chg="add mod">
          <ac:chgData name="Michele Scapinello" userId="a79d4642-63df-4d38-b9e0-8db605af2974" providerId="ADAL" clId="{5DEA5885-9311-4911-8138-04456D2533B9}" dt="2024-06-04T19:40:41.329" v="1619" actId="1076"/>
          <ac:picMkLst>
            <pc:docMk/>
            <pc:sldMk cId="1676984418" sldId="259"/>
            <ac:picMk id="1026" creationId="{C2F3B9E2-2A68-659F-46E6-110578866DFA}"/>
          </ac:picMkLst>
        </pc:picChg>
        <pc:picChg chg="add mod">
          <ac:chgData name="Michele Scapinello" userId="a79d4642-63df-4d38-b9e0-8db605af2974" providerId="ADAL" clId="{5DEA5885-9311-4911-8138-04456D2533B9}" dt="2024-06-04T19:40:52.670" v="1623" actId="1076"/>
          <ac:picMkLst>
            <pc:docMk/>
            <pc:sldMk cId="1676984418" sldId="259"/>
            <ac:picMk id="1028" creationId="{34E55E26-1457-2353-4540-5A9C7BE33EBD}"/>
          </ac:picMkLst>
        </pc:picChg>
        <pc:picChg chg="add del mod">
          <ac:chgData name="Michele Scapinello" userId="a79d4642-63df-4d38-b9e0-8db605af2974" providerId="ADAL" clId="{5DEA5885-9311-4911-8138-04456D2533B9}" dt="2024-06-02T14:07:42.552" v="1065" actId="478"/>
          <ac:picMkLst>
            <pc:docMk/>
            <pc:sldMk cId="1676984418" sldId="259"/>
            <ac:picMk id="2050" creationId="{09C98BEB-5D14-C62D-605A-3FEAA7B290C0}"/>
          </ac:picMkLst>
        </pc:picChg>
        <pc:picChg chg="add del">
          <ac:chgData name="Michele Scapinello" userId="a79d4642-63df-4d38-b9e0-8db605af2974" providerId="ADAL" clId="{5DEA5885-9311-4911-8138-04456D2533B9}" dt="2024-06-02T14:08:28.297" v="1071" actId="478"/>
          <ac:picMkLst>
            <pc:docMk/>
            <pc:sldMk cId="1676984418" sldId="259"/>
            <ac:picMk id="2052" creationId="{8030DD4F-1E8A-60EF-DF14-1AF7D46A35E4}"/>
          </ac:picMkLst>
        </pc:picChg>
        <pc:picChg chg="add del mod">
          <ac:chgData name="Michele Scapinello" userId="a79d4642-63df-4d38-b9e0-8db605af2974" providerId="ADAL" clId="{5DEA5885-9311-4911-8138-04456D2533B9}" dt="2024-06-02T14:10:23.633" v="1082" actId="478"/>
          <ac:picMkLst>
            <pc:docMk/>
            <pc:sldMk cId="1676984418" sldId="259"/>
            <ac:picMk id="2054" creationId="{3E44C702-9DF3-8E1B-39D1-DBE802B2DFCE}"/>
          </ac:picMkLst>
        </pc:picChg>
      </pc:sldChg>
      <pc:sldChg chg="modSp ord">
        <pc:chgData name="Michele Scapinello" userId="a79d4642-63df-4d38-b9e0-8db605af2974" providerId="ADAL" clId="{5DEA5885-9311-4911-8138-04456D2533B9}" dt="2024-06-04T20:12:42.084" v="1917"/>
        <pc:sldMkLst>
          <pc:docMk/>
          <pc:sldMk cId="4220491977" sldId="260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220491977" sldId="260"/>
            <ac:spMk id="2" creationId="{87E1427E-A358-EBEC-A9BE-936E8B089396}"/>
          </ac:spMkLst>
        </pc:spChg>
        <pc:graphicFrameChg chg="mod">
          <ac:chgData name="Michele Scapinello" userId="a79d4642-63df-4d38-b9e0-8db605af2974" providerId="ADAL" clId="{5DEA5885-9311-4911-8138-04456D2533B9}" dt="2024-06-02T13:25:59.257" v="983"/>
          <ac:graphicFrameMkLst>
            <pc:docMk/>
            <pc:sldMk cId="4220491977" sldId="260"/>
            <ac:graphicFrameMk id="4" creationId="{3AD821AF-F257-A98D-CEBD-9DB7360E5762}"/>
          </ac:graphicFrameMkLst>
        </pc:graphicFrameChg>
      </pc:sldChg>
      <pc:sldChg chg="modSp del">
        <pc:chgData name="Michele Scapinello" userId="a79d4642-63df-4d38-b9e0-8db605af2974" providerId="ADAL" clId="{5DEA5885-9311-4911-8138-04456D2533B9}" dt="2024-06-04T20:12:45.771" v="1918" actId="2696"/>
        <pc:sldMkLst>
          <pc:docMk/>
          <pc:sldMk cId="3818697753" sldId="261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818697753" sldId="261"/>
            <ac:spMk id="2" creationId="{CB6D2AF9-8F79-959F-21BA-5D198E1F28AD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818697753" sldId="261"/>
            <ac:spMk id="3" creationId="{78B307B2-FC5B-725C-E482-72F4ABA4E4C0}"/>
          </ac:spMkLst>
        </pc:spChg>
      </pc:sldChg>
      <pc:sldChg chg="modSp del mod">
        <pc:chgData name="Michele Scapinello" userId="a79d4642-63df-4d38-b9e0-8db605af2974" providerId="ADAL" clId="{5DEA5885-9311-4911-8138-04456D2533B9}" dt="2024-06-04T20:24:51.812" v="2104" actId="2696"/>
        <pc:sldMkLst>
          <pc:docMk/>
          <pc:sldMk cId="23134932" sldId="262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3134932" sldId="262"/>
            <ac:spMk id="2" creationId="{E26ABAAC-130A-7D08-295A-AC09DAFA0918}"/>
          </ac:spMkLst>
        </pc:spChg>
        <pc:spChg chg="mod">
          <ac:chgData name="Michele Scapinello" userId="a79d4642-63df-4d38-b9e0-8db605af2974" providerId="ADAL" clId="{5DEA5885-9311-4911-8138-04456D2533B9}" dt="2024-05-28T13:47:34.696" v="865" actId="1037"/>
          <ac:spMkLst>
            <pc:docMk/>
            <pc:sldMk cId="23134932" sldId="262"/>
            <ac:spMk id="3" creationId="{B769E687-91F1-CB0B-8ED4-2A927692D26E}"/>
          </ac:spMkLst>
        </pc:spChg>
      </pc:sldChg>
      <pc:sldChg chg="modSp mod">
        <pc:chgData name="Michele Scapinello" userId="a79d4642-63df-4d38-b9e0-8db605af2974" providerId="ADAL" clId="{5DEA5885-9311-4911-8138-04456D2533B9}" dt="2024-06-02T13:26:14.061" v="985"/>
        <pc:sldMkLst>
          <pc:docMk/>
          <pc:sldMk cId="4171531053" sldId="263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171531053" sldId="263"/>
            <ac:spMk id="2" creationId="{C6C13D93-EECE-97D6-391B-3255755E6E5C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4171531053" sldId="263"/>
            <ac:spMk id="3" creationId="{306569F6-E274-3904-4C4E-052408344336}"/>
          </ac:spMkLst>
        </pc:spChg>
      </pc:sldChg>
      <pc:sldChg chg="modSp mod">
        <pc:chgData name="Michele Scapinello" userId="a79d4642-63df-4d38-b9e0-8db605af2974" providerId="ADAL" clId="{5DEA5885-9311-4911-8138-04456D2533B9}" dt="2024-06-02T13:26:14.061" v="985"/>
        <pc:sldMkLst>
          <pc:docMk/>
          <pc:sldMk cId="1238300064" sldId="264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238300064" sldId="264"/>
            <ac:spMk id="2" creationId="{63F35A53-4F98-FB9E-D5BC-2C646A49E5F5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238300064" sldId="264"/>
            <ac:spMk id="3" creationId="{C9B5D862-532F-6FC0-CCA0-5A5E38DD1610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3708187138" sldId="265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708187138" sldId="265"/>
            <ac:spMk id="2" creationId="{F4E180E6-08BE-E85C-0594-55C5DF7ED010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708187138" sldId="265"/>
            <ac:spMk id="3" creationId="{E5F409E9-ED7C-77C6-E102-E717C57B99DE}"/>
          </ac:spMkLst>
        </pc:spChg>
      </pc:sldChg>
      <pc:sldChg chg="new del">
        <pc:chgData name="Michele Scapinello" userId="a79d4642-63df-4d38-b9e0-8db605af2974" providerId="ADAL" clId="{5DEA5885-9311-4911-8138-04456D2533B9}" dt="2024-05-28T13:46:56.761" v="833" actId="47"/>
        <pc:sldMkLst>
          <pc:docMk/>
          <pc:sldMk cId="1858537879" sldId="266"/>
        </pc:sldMkLst>
      </pc:sldChg>
      <pc:sldChg chg="new del">
        <pc:chgData name="Michele Scapinello" userId="a79d4642-63df-4d38-b9e0-8db605af2974" providerId="ADAL" clId="{5DEA5885-9311-4911-8138-04456D2533B9}" dt="2024-05-28T13:46:57.887" v="834" actId="47"/>
        <pc:sldMkLst>
          <pc:docMk/>
          <pc:sldMk cId="59168813" sldId="267"/>
        </pc:sldMkLst>
      </pc:sldChg>
      <pc:sldChg chg="new del">
        <pc:chgData name="Michele Scapinello" userId="a79d4642-63df-4d38-b9e0-8db605af2974" providerId="ADAL" clId="{5DEA5885-9311-4911-8138-04456D2533B9}" dt="2024-05-28T13:46:58.458" v="835" actId="47"/>
        <pc:sldMkLst>
          <pc:docMk/>
          <pc:sldMk cId="1802520136" sldId="268"/>
        </pc:sldMkLst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257592218" sldId="269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57592218" sldId="269"/>
            <ac:spMk id="2" creationId="{67D42C8D-4165-C9E1-5CFF-55265687F5E4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257592218" sldId="269"/>
            <ac:spMk id="3" creationId="{4AA7991A-1484-783C-8F36-DF62C5A92B42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3006645425" sldId="270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006645425" sldId="270"/>
            <ac:spMk id="2" creationId="{D1A91ABD-D096-A008-CC37-498FB3616530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3006645425" sldId="270"/>
            <ac:spMk id="3" creationId="{702E9902-8D34-E483-D144-B356BE214FA0}"/>
          </ac:spMkLst>
        </pc:spChg>
      </pc:sldChg>
      <pc:sldChg chg="modSp new mod">
        <pc:chgData name="Michele Scapinello" userId="a79d4642-63df-4d38-b9e0-8db605af2974" providerId="ADAL" clId="{5DEA5885-9311-4911-8138-04456D2533B9}" dt="2024-06-02T13:26:14.061" v="985"/>
        <pc:sldMkLst>
          <pc:docMk/>
          <pc:sldMk cId="1939069988" sldId="271"/>
        </pc:sldMkLst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939069988" sldId="271"/>
            <ac:spMk id="2" creationId="{879829F6-CF3C-ABBB-83C0-89B50CB0CFCC}"/>
          </ac:spMkLst>
        </pc:spChg>
        <pc:spChg chg="mod">
          <ac:chgData name="Michele Scapinello" userId="a79d4642-63df-4d38-b9e0-8db605af2974" providerId="ADAL" clId="{5DEA5885-9311-4911-8138-04456D2533B9}" dt="2024-06-02T13:26:14.061" v="985"/>
          <ac:spMkLst>
            <pc:docMk/>
            <pc:sldMk cId="1939069988" sldId="271"/>
            <ac:spMk id="3" creationId="{304829F1-AF97-EE55-C538-1C22365C278D}"/>
          </ac:spMkLst>
        </pc:spChg>
      </pc:sldChg>
      <pc:sldChg chg="addSp delSp modSp add mod">
        <pc:chgData name="Michele Scapinello" userId="a79d4642-63df-4d38-b9e0-8db605af2974" providerId="ADAL" clId="{5DEA5885-9311-4911-8138-04456D2533B9}" dt="2024-06-04T19:36:52.859" v="1601" actId="1076"/>
        <pc:sldMkLst>
          <pc:docMk/>
          <pc:sldMk cId="262631945" sldId="272"/>
        </pc:sldMkLst>
        <pc:spChg chg="mod">
          <ac:chgData name="Michele Scapinello" userId="a79d4642-63df-4d38-b9e0-8db605af2974" providerId="ADAL" clId="{5DEA5885-9311-4911-8138-04456D2533B9}" dt="2024-06-04T19:02:45.116" v="1273" actId="2711"/>
          <ac:spMkLst>
            <pc:docMk/>
            <pc:sldMk cId="262631945" sldId="272"/>
            <ac:spMk id="2" creationId="{C460601A-5BDD-3012-8EEA-D8582AE64722}"/>
          </ac:spMkLst>
        </pc:spChg>
        <pc:spChg chg="del">
          <ac:chgData name="Michele Scapinello" userId="a79d4642-63df-4d38-b9e0-8db605af2974" providerId="ADAL" clId="{5DEA5885-9311-4911-8138-04456D2533B9}" dt="2024-06-04T17:39:50.659" v="1114" actId="478"/>
          <ac:spMkLst>
            <pc:docMk/>
            <pc:sldMk cId="262631945" sldId="272"/>
            <ac:spMk id="3" creationId="{63515330-567B-7FEB-6FCC-11069F5F01E4}"/>
          </ac:spMkLst>
        </pc:spChg>
        <pc:spChg chg="add del mod">
          <ac:chgData name="Michele Scapinello" userId="a79d4642-63df-4d38-b9e0-8db605af2974" providerId="ADAL" clId="{5DEA5885-9311-4911-8138-04456D2533B9}" dt="2024-06-04T17:39:55.968" v="1115" actId="478"/>
          <ac:spMkLst>
            <pc:docMk/>
            <pc:sldMk cId="262631945" sldId="272"/>
            <ac:spMk id="5" creationId="{50F630CE-0D7E-A355-CD59-FA3BEF9B929A}"/>
          </ac:spMkLst>
        </pc:spChg>
        <pc:spChg chg="mod">
          <ac:chgData name="Michele Scapinello" userId="a79d4642-63df-4d38-b9e0-8db605af2974" providerId="ADAL" clId="{5DEA5885-9311-4911-8138-04456D2533B9}" dt="2024-06-04T17:43:42.301" v="1183" actId="14100"/>
          <ac:spMkLst>
            <pc:docMk/>
            <pc:sldMk cId="262631945" sldId="272"/>
            <ac:spMk id="14" creationId="{33ADDE13-FBA3-7EF4-631A-33A8C34136EE}"/>
          </ac:spMkLst>
        </pc:spChg>
        <pc:spChg chg="mod">
          <ac:chgData name="Michele Scapinello" userId="a79d4642-63df-4d38-b9e0-8db605af2974" providerId="ADAL" clId="{5DEA5885-9311-4911-8138-04456D2533B9}" dt="2024-06-04T17:43:59.683" v="1188" actId="207"/>
          <ac:spMkLst>
            <pc:docMk/>
            <pc:sldMk cId="262631945" sldId="272"/>
            <ac:spMk id="15" creationId="{FDCD7513-8D15-E07F-E478-3BC06B390FD0}"/>
          </ac:spMkLst>
        </pc:spChg>
        <pc:spChg chg="add mod">
          <ac:chgData name="Michele Scapinello" userId="a79d4642-63df-4d38-b9e0-8db605af2974" providerId="ADAL" clId="{5DEA5885-9311-4911-8138-04456D2533B9}" dt="2024-06-04T19:36:45.940" v="1600" actId="1076"/>
          <ac:spMkLst>
            <pc:docMk/>
            <pc:sldMk cId="262631945" sldId="272"/>
            <ac:spMk id="16" creationId="{D26AC525-0BA5-52D7-6B25-04910D4899CE}"/>
          </ac:spMkLst>
        </pc:spChg>
        <pc:picChg chg="del">
          <ac:chgData name="Michele Scapinello" userId="a79d4642-63df-4d38-b9e0-8db605af2974" providerId="ADAL" clId="{5DEA5885-9311-4911-8138-04456D2533B9}" dt="2024-06-04T17:39:56.996" v="1116" actId="478"/>
          <ac:picMkLst>
            <pc:docMk/>
            <pc:sldMk cId="262631945" sldId="272"/>
            <ac:picMk id="7" creationId="{B1E84088-74A6-92B6-3AB9-409695D61876}"/>
          </ac:picMkLst>
        </pc:picChg>
        <pc:picChg chg="del">
          <ac:chgData name="Michele Scapinello" userId="a79d4642-63df-4d38-b9e0-8db605af2974" providerId="ADAL" clId="{5DEA5885-9311-4911-8138-04456D2533B9}" dt="2024-06-04T17:39:58.709" v="1117" actId="478"/>
          <ac:picMkLst>
            <pc:docMk/>
            <pc:sldMk cId="262631945" sldId="272"/>
            <ac:picMk id="9" creationId="{4573A49F-0DF9-68E8-76C3-4F1C8FF7E653}"/>
          </ac:picMkLst>
        </pc:picChg>
        <pc:picChg chg="add del mod">
          <ac:chgData name="Michele Scapinello" userId="a79d4642-63df-4d38-b9e0-8db605af2974" providerId="ADAL" clId="{5DEA5885-9311-4911-8138-04456D2533B9}" dt="2024-06-04T19:35:44.097" v="1583" actId="478"/>
          <ac:picMkLst>
            <pc:docMk/>
            <pc:sldMk cId="262631945" sldId="272"/>
            <ac:picMk id="17" creationId="{315AAB51-41E5-66E5-B65C-B53F65DB4A9C}"/>
          </ac:picMkLst>
        </pc:picChg>
        <pc:picChg chg="add del mod">
          <ac:chgData name="Michele Scapinello" userId="a79d4642-63df-4d38-b9e0-8db605af2974" providerId="ADAL" clId="{5DEA5885-9311-4911-8138-04456D2533B9}" dt="2024-06-04T19:35:48.285" v="1588" actId="478"/>
          <ac:picMkLst>
            <pc:docMk/>
            <pc:sldMk cId="262631945" sldId="272"/>
            <ac:picMk id="18" creationId="{75353331-059B-8D51-DE1C-11215FF2F3AF}"/>
          </ac:picMkLst>
        </pc:picChg>
        <pc:picChg chg="add mod">
          <ac:chgData name="Michele Scapinello" userId="a79d4642-63df-4d38-b9e0-8db605af2974" providerId="ADAL" clId="{5DEA5885-9311-4911-8138-04456D2533B9}" dt="2024-06-04T19:36:52.859" v="1601" actId="1076"/>
          <ac:picMkLst>
            <pc:docMk/>
            <pc:sldMk cId="262631945" sldId="272"/>
            <ac:picMk id="20" creationId="{D1F199DC-991D-E97E-5FE7-CCC715574C75}"/>
          </ac:picMkLst>
        </pc:picChg>
        <pc:picChg chg="add mod">
          <ac:chgData name="Michele Scapinello" userId="a79d4642-63df-4d38-b9e0-8db605af2974" providerId="ADAL" clId="{5DEA5885-9311-4911-8138-04456D2533B9}" dt="2024-06-04T19:36:52.859" v="1601" actId="1076"/>
          <ac:picMkLst>
            <pc:docMk/>
            <pc:sldMk cId="262631945" sldId="272"/>
            <ac:picMk id="22" creationId="{3229A964-22C4-AF18-C11A-0B4E639EDF5A}"/>
          </ac:picMkLst>
        </pc:picChg>
        <pc:picChg chg="add mod">
          <ac:chgData name="Michele Scapinello" userId="a79d4642-63df-4d38-b9e0-8db605af2974" providerId="ADAL" clId="{5DEA5885-9311-4911-8138-04456D2533B9}" dt="2024-06-04T19:36:52.859" v="1601" actId="1076"/>
          <ac:picMkLst>
            <pc:docMk/>
            <pc:sldMk cId="262631945" sldId="272"/>
            <ac:picMk id="24" creationId="{8B5AD6D5-CE7F-917A-55C7-9F37EE913303}"/>
          </ac:picMkLst>
        </pc:picChg>
        <pc:picChg chg="add del mod">
          <ac:chgData name="Michele Scapinello" userId="a79d4642-63df-4d38-b9e0-8db605af2974" providerId="ADAL" clId="{5DEA5885-9311-4911-8138-04456D2533B9}" dt="2024-06-04T18:57:49.802" v="1238" actId="478"/>
          <ac:picMkLst>
            <pc:docMk/>
            <pc:sldMk cId="262631945" sldId="272"/>
            <ac:picMk id="26" creationId="{F29694EF-E1E0-A739-83B4-891075F74EFF}"/>
          </ac:picMkLst>
        </pc:picChg>
        <pc:picChg chg="add mod ord">
          <ac:chgData name="Michele Scapinello" userId="a79d4642-63df-4d38-b9e0-8db605af2974" providerId="ADAL" clId="{5DEA5885-9311-4911-8138-04456D2533B9}" dt="2024-06-04T19:36:41.133" v="1598" actId="166"/>
          <ac:picMkLst>
            <pc:docMk/>
            <pc:sldMk cId="262631945" sldId="272"/>
            <ac:picMk id="39" creationId="{7A7E178E-3341-5D89-A49D-E95EA14D3BD3}"/>
          </ac:picMkLst>
        </pc:picChg>
        <pc:picChg chg="add mod">
          <ac:chgData name="Michele Scapinello" userId="a79d4642-63df-4d38-b9e0-8db605af2974" providerId="ADAL" clId="{5DEA5885-9311-4911-8138-04456D2533B9}" dt="2024-06-04T19:36:27.125" v="1596" actId="1076"/>
          <ac:picMkLst>
            <pc:docMk/>
            <pc:sldMk cId="262631945" sldId="272"/>
            <ac:picMk id="41" creationId="{6ADA0C86-7A3A-18CD-07F3-81D8372B4B7B}"/>
          </ac:picMkLst>
        </pc:picChg>
        <pc:cxnChg chg="add del mod">
          <ac:chgData name="Michele Scapinello" userId="a79d4642-63df-4d38-b9e0-8db605af2974" providerId="ADAL" clId="{5DEA5885-9311-4911-8138-04456D2533B9}" dt="2024-06-04T17:41:37.872" v="1164" actId="478"/>
          <ac:cxnSpMkLst>
            <pc:docMk/>
            <pc:sldMk cId="262631945" sldId="272"/>
            <ac:cxnSpMk id="8" creationId="{966860DA-2605-CE84-7273-64355CBCF2A8}"/>
          </ac:cxnSpMkLst>
        </pc:cxnChg>
        <pc:cxnChg chg="add mod">
          <ac:chgData name="Michele Scapinello" userId="a79d4642-63df-4d38-b9e0-8db605af2974" providerId="ADAL" clId="{5DEA5885-9311-4911-8138-04456D2533B9}" dt="2024-06-04T19:36:52.859" v="1601" actId="1076"/>
          <ac:cxnSpMkLst>
            <pc:docMk/>
            <pc:sldMk cId="262631945" sldId="272"/>
            <ac:cxnSpMk id="28" creationId="{F8029EC7-2EF9-9339-9A61-179F064795B9}"/>
          </ac:cxnSpMkLst>
        </pc:cxnChg>
        <pc:cxnChg chg="add mod">
          <ac:chgData name="Michele Scapinello" userId="a79d4642-63df-4d38-b9e0-8db605af2974" providerId="ADAL" clId="{5DEA5885-9311-4911-8138-04456D2533B9}" dt="2024-06-04T19:36:52.859" v="1601" actId="1076"/>
          <ac:cxnSpMkLst>
            <pc:docMk/>
            <pc:sldMk cId="262631945" sldId="272"/>
            <ac:cxnSpMk id="34" creationId="{C3F79F3E-38B1-1521-B3B8-7D4FD2586141}"/>
          </ac:cxnSpMkLst>
        </pc:cxnChg>
      </pc:sldChg>
      <pc:sldChg chg="addSp delSp modSp add del mod">
        <pc:chgData name="Michele Scapinello" userId="a79d4642-63df-4d38-b9e0-8db605af2974" providerId="ADAL" clId="{5DEA5885-9311-4911-8138-04456D2533B9}" dt="2024-06-04T19:35:39.825" v="1582" actId="2696"/>
        <pc:sldMkLst>
          <pc:docMk/>
          <pc:sldMk cId="3203706281" sldId="273"/>
        </pc:sldMkLst>
        <pc:spChg chg="add del">
          <ac:chgData name="Michele Scapinello" userId="a79d4642-63df-4d38-b9e0-8db605af2974" providerId="ADAL" clId="{5DEA5885-9311-4911-8138-04456D2533B9}" dt="2024-06-04T19:00:43.583" v="1264" actId="478"/>
          <ac:spMkLst>
            <pc:docMk/>
            <pc:sldMk cId="3203706281" sldId="273"/>
            <ac:spMk id="2" creationId="{C460601A-5BDD-3012-8EEA-D8582AE64722}"/>
          </ac:spMkLst>
        </pc:spChg>
        <pc:spChg chg="add del mod">
          <ac:chgData name="Michele Scapinello" userId="a79d4642-63df-4d38-b9e0-8db605af2974" providerId="ADAL" clId="{5DEA5885-9311-4911-8138-04456D2533B9}" dt="2024-06-04T19:00:42.001" v="1263" actId="478"/>
          <ac:spMkLst>
            <pc:docMk/>
            <pc:sldMk cId="3203706281" sldId="273"/>
            <ac:spMk id="4" creationId="{D32D6D04-1406-927C-8B97-9C9AF46BE855}"/>
          </ac:spMkLst>
        </pc:spChg>
        <pc:spChg chg="add mod">
          <ac:chgData name="Michele Scapinello" userId="a79d4642-63df-4d38-b9e0-8db605af2974" providerId="ADAL" clId="{5DEA5885-9311-4911-8138-04456D2533B9}" dt="2024-06-04T19:00:41.340" v="1262"/>
          <ac:spMkLst>
            <pc:docMk/>
            <pc:sldMk cId="3203706281" sldId="273"/>
            <ac:spMk id="5" creationId="{D666EDE4-DF47-A31F-3135-FE010F028B77}"/>
          </ac:spMkLst>
        </pc:spChg>
        <pc:spChg chg="add mod">
          <ac:chgData name="Michele Scapinello" userId="a79d4642-63df-4d38-b9e0-8db605af2974" providerId="ADAL" clId="{5DEA5885-9311-4911-8138-04456D2533B9}" dt="2024-06-04T19:00:40.981" v="1261" actId="1076"/>
          <ac:spMkLst>
            <pc:docMk/>
            <pc:sldMk cId="3203706281" sldId="273"/>
            <ac:spMk id="6" creationId="{71BF8555-210B-24A9-7622-F7C55C4A1000}"/>
          </ac:spMkLst>
        </pc:spChg>
        <pc:spChg chg="add del mod">
          <ac:chgData name="Michele Scapinello" userId="a79d4642-63df-4d38-b9e0-8db605af2974" providerId="ADAL" clId="{5DEA5885-9311-4911-8138-04456D2533B9}" dt="2024-06-04T19:00:45.290" v="1265" actId="478"/>
          <ac:spMkLst>
            <pc:docMk/>
            <pc:sldMk cId="3203706281" sldId="273"/>
            <ac:spMk id="8" creationId="{27182761-F9FF-A29C-2B22-C6872C933955}"/>
          </ac:spMkLst>
        </pc:spChg>
        <pc:spChg chg="add mod">
          <ac:chgData name="Michele Scapinello" userId="a79d4642-63df-4d38-b9e0-8db605af2974" providerId="ADAL" clId="{5DEA5885-9311-4911-8138-04456D2533B9}" dt="2024-06-04T19:03:02.052" v="1275" actId="2711"/>
          <ac:spMkLst>
            <pc:docMk/>
            <pc:sldMk cId="3203706281" sldId="273"/>
            <ac:spMk id="9" creationId="{25A4824A-52B4-69A0-8AF8-627E895D0D8F}"/>
          </ac:spMkLst>
        </pc:spChg>
        <pc:spChg chg="add mod">
          <ac:chgData name="Michele Scapinello" userId="a79d4642-63df-4d38-b9e0-8db605af2974" providerId="ADAL" clId="{5DEA5885-9311-4911-8138-04456D2533B9}" dt="2024-06-04T19:18:52.706" v="1378" actId="404"/>
          <ac:spMkLst>
            <pc:docMk/>
            <pc:sldMk cId="3203706281" sldId="273"/>
            <ac:spMk id="10" creationId="{CBF3E5DC-EFA9-753E-C8BC-26B2D4180768}"/>
          </ac:spMkLst>
        </pc:spChg>
        <pc:spChg chg="add mod">
          <ac:chgData name="Michele Scapinello" userId="a79d4642-63df-4d38-b9e0-8db605af2974" providerId="ADAL" clId="{5DEA5885-9311-4911-8138-04456D2533B9}" dt="2024-06-04T19:19:20.718" v="1385" actId="1076"/>
          <ac:spMkLst>
            <pc:docMk/>
            <pc:sldMk cId="3203706281" sldId="273"/>
            <ac:spMk id="12" creationId="{770AC267-A13B-5BFD-2D53-915780215AC5}"/>
          </ac:spMkLst>
        </pc:spChg>
        <pc:spChg chg="add mod">
          <ac:chgData name="Michele Scapinello" userId="a79d4642-63df-4d38-b9e0-8db605af2974" providerId="ADAL" clId="{5DEA5885-9311-4911-8138-04456D2533B9}" dt="2024-06-04T19:19:05.267" v="1382" actId="404"/>
          <ac:spMkLst>
            <pc:docMk/>
            <pc:sldMk cId="3203706281" sldId="273"/>
            <ac:spMk id="13" creationId="{C08A5A4A-D811-28EF-A262-E1DB90DC7EAA}"/>
          </ac:spMkLst>
        </pc:spChg>
        <pc:picChg chg="add mod">
          <ac:chgData name="Michele Scapinello" userId="a79d4642-63df-4d38-b9e0-8db605af2974" providerId="ADAL" clId="{5DEA5885-9311-4911-8138-04456D2533B9}" dt="2024-06-04T19:19:12.941" v="1383" actId="1076"/>
          <ac:picMkLst>
            <pc:docMk/>
            <pc:sldMk cId="3203706281" sldId="273"/>
            <ac:picMk id="11" creationId="{D26B6408-7454-2DE1-1937-D54ADCDD6E78}"/>
          </ac:picMkLst>
        </pc:picChg>
      </pc:sldChg>
      <pc:sldChg chg="addSp delSp modSp add mod">
        <pc:chgData name="Michele Scapinello" userId="a79d4642-63df-4d38-b9e0-8db605af2974" providerId="ADAL" clId="{5DEA5885-9311-4911-8138-04456D2533B9}" dt="2024-06-04T19:35:31.601" v="1581" actId="2711"/>
        <pc:sldMkLst>
          <pc:docMk/>
          <pc:sldMk cId="2175201285" sldId="274"/>
        </pc:sldMkLst>
        <pc:spChg chg="mod">
          <ac:chgData name="Michele Scapinello" userId="a79d4642-63df-4d38-b9e0-8db605af2974" providerId="ADAL" clId="{5DEA5885-9311-4911-8138-04456D2533B9}" dt="2024-06-04T19:35:31.601" v="1581" actId="2711"/>
          <ac:spMkLst>
            <pc:docMk/>
            <pc:sldMk cId="2175201285" sldId="274"/>
            <ac:spMk id="2" creationId="{C460601A-5BDD-3012-8EEA-D8582AE64722}"/>
          </ac:spMkLst>
        </pc:spChg>
        <pc:graphicFrameChg chg="add mod modGraphic">
          <ac:chgData name="Michele Scapinello" userId="a79d4642-63df-4d38-b9e0-8db605af2974" providerId="ADAL" clId="{5DEA5885-9311-4911-8138-04456D2533B9}" dt="2024-06-04T19:33:05.655" v="1559" actId="20577"/>
          <ac:graphicFrameMkLst>
            <pc:docMk/>
            <pc:sldMk cId="2175201285" sldId="274"/>
            <ac:graphicFrameMk id="3" creationId="{2AD79A97-A955-F558-B18A-1727468ADE8A}"/>
          </ac:graphicFrameMkLst>
        </pc:graphicFrameChg>
        <pc:picChg chg="add del mod">
          <ac:chgData name="Michele Scapinello" userId="a79d4642-63df-4d38-b9e0-8db605af2974" providerId="ADAL" clId="{5DEA5885-9311-4911-8138-04456D2533B9}" dt="2024-06-04T19:33:16.324" v="1562" actId="478"/>
          <ac:picMkLst>
            <pc:docMk/>
            <pc:sldMk cId="2175201285" sldId="274"/>
            <ac:picMk id="4" creationId="{7EC06AEC-8A0D-F4B1-22C8-2700AEA4A58F}"/>
          </ac:picMkLst>
        </pc:picChg>
        <pc:picChg chg="add del mod">
          <ac:chgData name="Michele Scapinello" userId="a79d4642-63df-4d38-b9e0-8db605af2974" providerId="ADAL" clId="{5DEA5885-9311-4911-8138-04456D2533B9}" dt="2024-06-04T19:33:15.023" v="1561" actId="478"/>
          <ac:picMkLst>
            <pc:docMk/>
            <pc:sldMk cId="2175201285" sldId="274"/>
            <ac:picMk id="6" creationId="{1B0DF4CF-1842-86A7-6661-4E04298387BF}"/>
          </ac:picMkLst>
        </pc:picChg>
        <pc:picChg chg="add mod">
          <ac:chgData name="Michele Scapinello" userId="a79d4642-63df-4d38-b9e0-8db605af2974" providerId="ADAL" clId="{5DEA5885-9311-4911-8138-04456D2533B9}" dt="2024-06-04T19:35:19.064" v="1579" actId="1076"/>
          <ac:picMkLst>
            <pc:docMk/>
            <pc:sldMk cId="2175201285" sldId="274"/>
            <ac:picMk id="8" creationId="{462912B9-F797-F0EC-36A3-49F1A4D8C9A0}"/>
          </ac:picMkLst>
        </pc:picChg>
        <pc:picChg chg="add mod">
          <ac:chgData name="Michele Scapinello" userId="a79d4642-63df-4d38-b9e0-8db605af2974" providerId="ADAL" clId="{5DEA5885-9311-4911-8138-04456D2533B9}" dt="2024-06-04T19:35:21.125" v="1580" actId="1076"/>
          <ac:picMkLst>
            <pc:docMk/>
            <pc:sldMk cId="2175201285" sldId="274"/>
            <ac:picMk id="10" creationId="{EF983346-3357-44A9-467D-23B85DA33603}"/>
          </ac:picMkLst>
        </pc:picChg>
        <pc:picChg chg="add mod">
          <ac:chgData name="Michele Scapinello" userId="a79d4642-63df-4d38-b9e0-8db605af2974" providerId="ADAL" clId="{5DEA5885-9311-4911-8138-04456D2533B9}" dt="2024-06-04T19:35:17.218" v="1578" actId="1076"/>
          <ac:picMkLst>
            <pc:docMk/>
            <pc:sldMk cId="2175201285" sldId="274"/>
            <ac:picMk id="12" creationId="{EBD49701-2E50-DC21-FA86-4695A83A680F}"/>
          </ac:picMkLst>
        </pc:picChg>
      </pc:sldChg>
      <pc:sldChg chg="addSp delSp modSp add mod">
        <pc:chgData name="Michele Scapinello" userId="a79d4642-63df-4d38-b9e0-8db605af2974" providerId="ADAL" clId="{5DEA5885-9311-4911-8138-04456D2533B9}" dt="2024-06-04T19:49:42.941" v="1759" actId="14100"/>
        <pc:sldMkLst>
          <pc:docMk/>
          <pc:sldMk cId="3260102266" sldId="275"/>
        </pc:sldMkLst>
        <pc:spChg chg="del">
          <ac:chgData name="Michele Scapinello" userId="a79d4642-63df-4d38-b9e0-8db605af2974" providerId="ADAL" clId="{5DEA5885-9311-4911-8138-04456D2533B9}" dt="2024-06-04T19:37:06.631" v="1602" actId="478"/>
          <ac:spMkLst>
            <pc:docMk/>
            <pc:sldMk cId="3260102266" sldId="275"/>
            <ac:spMk id="2" creationId="{C460601A-5BDD-3012-8EEA-D8582AE64722}"/>
          </ac:spMkLst>
        </pc:spChg>
        <pc:spChg chg="add del mod">
          <ac:chgData name="Michele Scapinello" userId="a79d4642-63df-4d38-b9e0-8db605af2974" providerId="ADAL" clId="{5DEA5885-9311-4911-8138-04456D2533B9}" dt="2024-06-04T19:37:10.083" v="1603" actId="478"/>
          <ac:spMkLst>
            <pc:docMk/>
            <pc:sldMk cId="3260102266" sldId="275"/>
            <ac:spMk id="4" creationId="{4F030F8F-2890-D299-1129-A4DFC9C56A45}"/>
          </ac:spMkLst>
        </pc:spChg>
        <pc:spChg chg="add mod">
          <ac:chgData name="Michele Scapinello" userId="a79d4642-63df-4d38-b9e0-8db605af2974" providerId="ADAL" clId="{5DEA5885-9311-4911-8138-04456D2533B9}" dt="2024-06-04T19:41:09.494" v="1624"/>
          <ac:spMkLst>
            <pc:docMk/>
            <pc:sldMk cId="3260102266" sldId="275"/>
            <ac:spMk id="5" creationId="{F6FE4EB7-902E-F4E9-D735-24F5845A5220}"/>
          </ac:spMkLst>
        </pc:spChg>
        <pc:spChg chg="add mod ord">
          <ac:chgData name="Michele Scapinello" userId="a79d4642-63df-4d38-b9e0-8db605af2974" providerId="ADAL" clId="{5DEA5885-9311-4911-8138-04456D2533B9}" dt="2024-06-04T19:49:05.448" v="1752" actId="692"/>
          <ac:spMkLst>
            <pc:docMk/>
            <pc:sldMk cId="3260102266" sldId="275"/>
            <ac:spMk id="10" creationId="{65EADBCD-0895-8229-4CDD-48342FF03815}"/>
          </ac:spMkLst>
        </pc:spChg>
        <pc:spChg chg="add mod ord">
          <ac:chgData name="Michele Scapinello" userId="a79d4642-63df-4d38-b9e0-8db605af2974" providerId="ADAL" clId="{5DEA5885-9311-4911-8138-04456D2533B9}" dt="2024-06-04T19:49:05.448" v="1752" actId="692"/>
          <ac:spMkLst>
            <pc:docMk/>
            <pc:sldMk cId="3260102266" sldId="275"/>
            <ac:spMk id="11" creationId="{5D27EA15-952F-7241-8D9C-1A3AD973C760}"/>
          </ac:spMkLst>
        </pc:spChg>
        <pc:spChg chg="add del mod">
          <ac:chgData name="Michele Scapinello" userId="a79d4642-63df-4d38-b9e0-8db605af2974" providerId="ADAL" clId="{5DEA5885-9311-4911-8138-04456D2533B9}" dt="2024-06-04T19:47:05.054" v="1711"/>
          <ac:spMkLst>
            <pc:docMk/>
            <pc:sldMk cId="3260102266" sldId="275"/>
            <ac:spMk id="12" creationId="{640BBED0-9100-435F-199A-220DE9185AA7}"/>
          </ac:spMkLst>
        </pc:spChg>
        <pc:spChg chg="add mod">
          <ac:chgData name="Michele Scapinello" userId="a79d4642-63df-4d38-b9e0-8db605af2974" providerId="ADAL" clId="{5DEA5885-9311-4911-8138-04456D2533B9}" dt="2024-06-04T19:49:29.694" v="1757" actId="404"/>
          <ac:spMkLst>
            <pc:docMk/>
            <pc:sldMk cId="3260102266" sldId="275"/>
            <ac:spMk id="13" creationId="{26290276-D50A-540B-1A02-702C53941F18}"/>
          </ac:spMkLst>
        </pc:spChg>
        <pc:spChg chg="mod">
          <ac:chgData name="Michele Scapinello" userId="a79d4642-63df-4d38-b9e0-8db605af2974" providerId="ADAL" clId="{5DEA5885-9311-4911-8138-04456D2533B9}" dt="2024-06-04T19:49:42.941" v="1759" actId="14100"/>
          <ac:spMkLst>
            <pc:docMk/>
            <pc:sldMk cId="3260102266" sldId="275"/>
            <ac:spMk id="14" creationId="{33ADDE13-FBA3-7EF4-631A-33A8C34136EE}"/>
          </ac:spMkLst>
        </pc:spChg>
        <pc:spChg chg="add mod">
          <ac:chgData name="Michele Scapinello" userId="a79d4642-63df-4d38-b9e0-8db605af2974" providerId="ADAL" clId="{5DEA5885-9311-4911-8138-04456D2533B9}" dt="2024-06-04T19:47:01.547" v="1709"/>
          <ac:spMkLst>
            <pc:docMk/>
            <pc:sldMk cId="3260102266" sldId="275"/>
            <ac:spMk id="16" creationId="{F39A53C1-9225-DBC5-AD78-964193745FC8}"/>
          </ac:spMkLst>
        </pc:spChg>
        <pc:spChg chg="add mod">
          <ac:chgData name="Michele Scapinello" userId="a79d4642-63df-4d38-b9e0-8db605af2974" providerId="ADAL" clId="{5DEA5885-9311-4911-8138-04456D2533B9}" dt="2024-06-04T19:49:33.150" v="1758" actId="404"/>
          <ac:spMkLst>
            <pc:docMk/>
            <pc:sldMk cId="3260102266" sldId="275"/>
            <ac:spMk id="17" creationId="{3D0DAD1C-9AC6-46BB-A231-3539716B1E1F}"/>
          </ac:spMkLst>
        </pc:spChg>
        <pc:graphicFrameChg chg="add del mod modGraphic">
          <ac:chgData name="Michele Scapinello" userId="a79d4642-63df-4d38-b9e0-8db605af2974" providerId="ADAL" clId="{5DEA5885-9311-4911-8138-04456D2533B9}" dt="2024-06-04T19:46:13.395" v="1700" actId="478"/>
          <ac:graphicFrameMkLst>
            <pc:docMk/>
            <pc:sldMk cId="3260102266" sldId="275"/>
            <ac:graphicFrameMk id="6" creationId="{E540996D-E8E4-E208-4FC7-2FB9492DEAEC}"/>
          </ac:graphicFrameMkLst>
        </pc:graphicFrameChg>
        <pc:picChg chg="add mod">
          <ac:chgData name="Michele Scapinello" userId="a79d4642-63df-4d38-b9e0-8db605af2974" providerId="ADAL" clId="{5DEA5885-9311-4911-8138-04456D2533B9}" dt="2024-06-04T19:43:19.101" v="1665" actId="1076"/>
          <ac:picMkLst>
            <pc:docMk/>
            <pc:sldMk cId="3260102266" sldId="275"/>
            <ac:picMk id="7" creationId="{67A99EAE-C8D7-448F-6958-6ABDDCB92B84}"/>
          </ac:picMkLst>
        </pc:picChg>
        <pc:picChg chg="add mod">
          <ac:chgData name="Michele Scapinello" userId="a79d4642-63df-4d38-b9e0-8db605af2974" providerId="ADAL" clId="{5DEA5885-9311-4911-8138-04456D2533B9}" dt="2024-06-04T19:46:24.837" v="1702" actId="1076"/>
          <ac:picMkLst>
            <pc:docMk/>
            <pc:sldMk cId="3260102266" sldId="275"/>
            <ac:picMk id="8" creationId="{4E8624C7-7A48-39D2-E08C-963082BE2A1A}"/>
          </ac:picMkLst>
        </pc:picChg>
        <pc:picChg chg="add mod">
          <ac:chgData name="Michele Scapinello" userId="a79d4642-63df-4d38-b9e0-8db605af2974" providerId="ADAL" clId="{5DEA5885-9311-4911-8138-04456D2533B9}" dt="2024-06-04T19:46:20.123" v="1701" actId="1076"/>
          <ac:picMkLst>
            <pc:docMk/>
            <pc:sldMk cId="3260102266" sldId="275"/>
            <ac:picMk id="9" creationId="{5F2B2578-C0F8-3EDF-5384-E84121B9198B}"/>
          </ac:picMkLst>
        </pc:picChg>
      </pc:sldChg>
      <pc:sldChg chg="new del">
        <pc:chgData name="Michele Scapinello" userId="a79d4642-63df-4d38-b9e0-8db605af2974" providerId="ADAL" clId="{5DEA5885-9311-4911-8138-04456D2533B9}" dt="2024-06-04T19:19:24.929" v="1387" actId="47"/>
        <pc:sldMkLst>
          <pc:docMk/>
          <pc:sldMk cId="2850793953" sldId="276"/>
        </pc:sldMkLst>
      </pc:sldChg>
      <pc:sldChg chg="addSp modSp add mod">
        <pc:chgData name="Michele Scapinello" userId="a79d4642-63df-4d38-b9e0-8db605af2974" providerId="ADAL" clId="{5DEA5885-9311-4911-8138-04456D2533B9}" dt="2024-06-04T20:13:00.178" v="1921" actId="1076"/>
        <pc:sldMkLst>
          <pc:docMk/>
          <pc:sldMk cId="2872309028" sldId="276"/>
        </pc:sldMkLst>
        <pc:spChg chg="add mod">
          <ac:chgData name="Michele Scapinello" userId="a79d4642-63df-4d38-b9e0-8db605af2974" providerId="ADAL" clId="{5DEA5885-9311-4911-8138-04456D2533B9}" dt="2024-06-04T20:01:00.945" v="1762" actId="207"/>
          <ac:spMkLst>
            <pc:docMk/>
            <pc:sldMk cId="2872309028" sldId="276"/>
            <ac:spMk id="2" creationId="{B3216943-7EE2-EFFF-630F-52F731D96251}"/>
          </ac:spMkLst>
        </pc:spChg>
        <pc:spChg chg="add mod">
          <ac:chgData name="Michele Scapinello" userId="a79d4642-63df-4d38-b9e0-8db605af2974" providerId="ADAL" clId="{5DEA5885-9311-4911-8138-04456D2533B9}" dt="2024-06-04T20:11:21.305" v="1889" actId="1076"/>
          <ac:spMkLst>
            <pc:docMk/>
            <pc:sldMk cId="2872309028" sldId="276"/>
            <ac:spMk id="7" creationId="{219925B1-EE54-CB30-0162-B12942CE4717}"/>
          </ac:spMkLst>
        </pc:spChg>
        <pc:spChg chg="add mod">
          <ac:chgData name="Michele Scapinello" userId="a79d4642-63df-4d38-b9e0-8db605af2974" providerId="ADAL" clId="{5DEA5885-9311-4911-8138-04456D2533B9}" dt="2024-06-04T20:13:00.178" v="1921" actId="1076"/>
          <ac:spMkLst>
            <pc:docMk/>
            <pc:sldMk cId="2872309028" sldId="276"/>
            <ac:spMk id="8" creationId="{6FA1A1F6-C2DE-4892-D76F-E472A1EA474A}"/>
          </ac:spMkLst>
        </pc:spChg>
        <pc:spChg chg="add mod">
          <ac:chgData name="Michele Scapinello" userId="a79d4642-63df-4d38-b9e0-8db605af2974" providerId="ADAL" clId="{5DEA5885-9311-4911-8138-04456D2533B9}" dt="2024-06-04T20:11:21.305" v="1889" actId="1076"/>
          <ac:spMkLst>
            <pc:docMk/>
            <pc:sldMk cId="2872309028" sldId="276"/>
            <ac:spMk id="9" creationId="{834B28D0-E621-60CF-EC75-041AC1252946}"/>
          </ac:spMkLst>
        </pc:spChg>
        <pc:spChg chg="add mod">
          <ac:chgData name="Michele Scapinello" userId="a79d4642-63df-4d38-b9e0-8db605af2974" providerId="ADAL" clId="{5DEA5885-9311-4911-8138-04456D2533B9}" dt="2024-06-04T20:11:21.305" v="1889" actId="1076"/>
          <ac:spMkLst>
            <pc:docMk/>
            <pc:sldMk cId="2872309028" sldId="276"/>
            <ac:spMk id="10" creationId="{3E16CF82-7D5E-507F-D5C5-AA3E6189D657}"/>
          </ac:spMkLst>
        </pc:spChg>
        <pc:picChg chg="add mod">
          <ac:chgData name="Michele Scapinello" userId="a79d4642-63df-4d38-b9e0-8db605af2974" providerId="ADAL" clId="{5DEA5885-9311-4911-8138-04456D2533B9}" dt="2024-06-04T20:08:43.178" v="1803" actId="1076"/>
          <ac:picMkLst>
            <pc:docMk/>
            <pc:sldMk cId="2872309028" sldId="276"/>
            <ac:picMk id="4" creationId="{EA740B3E-50A3-66F9-30F1-797EB754B894}"/>
          </ac:picMkLst>
        </pc:picChg>
        <pc:picChg chg="add mod">
          <ac:chgData name="Michele Scapinello" userId="a79d4642-63df-4d38-b9e0-8db605af2974" providerId="ADAL" clId="{5DEA5885-9311-4911-8138-04456D2533B9}" dt="2024-06-04T20:08:40.037" v="1801" actId="14100"/>
          <ac:picMkLst>
            <pc:docMk/>
            <pc:sldMk cId="2872309028" sldId="276"/>
            <ac:picMk id="6" creationId="{677F1544-72EC-C30B-5BA5-09F217C4E17B}"/>
          </ac:picMkLst>
        </pc:picChg>
        <pc:cxnChg chg="add mod">
          <ac:chgData name="Michele Scapinello" userId="a79d4642-63df-4d38-b9e0-8db605af2974" providerId="ADAL" clId="{5DEA5885-9311-4911-8138-04456D2533B9}" dt="2024-06-04T20:11:56.050" v="1915" actId="692"/>
          <ac:cxnSpMkLst>
            <pc:docMk/>
            <pc:sldMk cId="2872309028" sldId="276"/>
            <ac:cxnSpMk id="12" creationId="{437EAF71-011D-0F44-AB8A-5F1081231018}"/>
          </ac:cxnSpMkLst>
        </pc:cxnChg>
        <pc:cxnChg chg="add mod">
          <ac:chgData name="Michele Scapinello" userId="a79d4642-63df-4d38-b9e0-8db605af2974" providerId="ADAL" clId="{5DEA5885-9311-4911-8138-04456D2533B9}" dt="2024-06-04T20:11:56.050" v="1915" actId="692"/>
          <ac:cxnSpMkLst>
            <pc:docMk/>
            <pc:sldMk cId="2872309028" sldId="276"/>
            <ac:cxnSpMk id="16" creationId="{A397814A-67CF-FF27-F115-12C5698FDDF3}"/>
          </ac:cxnSpMkLst>
        </pc:cxnChg>
        <pc:cxnChg chg="add mod">
          <ac:chgData name="Michele Scapinello" userId="a79d4642-63df-4d38-b9e0-8db605af2974" providerId="ADAL" clId="{5DEA5885-9311-4911-8138-04456D2533B9}" dt="2024-06-04T20:11:56.050" v="1915" actId="692"/>
          <ac:cxnSpMkLst>
            <pc:docMk/>
            <pc:sldMk cId="2872309028" sldId="276"/>
            <ac:cxnSpMk id="17" creationId="{C3838AF7-4A34-9120-9F97-844FC9808CBF}"/>
          </ac:cxnSpMkLst>
        </pc:cxnChg>
      </pc:sldChg>
      <pc:sldChg chg="addSp delSp modSp add mod">
        <pc:chgData name="Michele Scapinello" userId="a79d4642-63df-4d38-b9e0-8db605af2974" providerId="ADAL" clId="{5DEA5885-9311-4911-8138-04456D2533B9}" dt="2024-06-04T20:27:24.162" v="2111" actId="1036"/>
        <pc:sldMkLst>
          <pc:docMk/>
          <pc:sldMk cId="1460708208" sldId="277"/>
        </pc:sldMkLst>
        <pc:spChg chg="mod">
          <ac:chgData name="Michele Scapinello" userId="a79d4642-63df-4d38-b9e0-8db605af2974" providerId="ADAL" clId="{5DEA5885-9311-4911-8138-04456D2533B9}" dt="2024-06-04T20:13:37.770" v="1944" actId="20577"/>
          <ac:spMkLst>
            <pc:docMk/>
            <pc:sldMk cId="1460708208" sldId="277"/>
            <ac:spMk id="2" creationId="{B3216943-7EE2-EFFF-630F-52F731D96251}"/>
          </ac:spMkLst>
        </pc:spChg>
        <pc:spChg chg="del">
          <ac:chgData name="Michele Scapinello" userId="a79d4642-63df-4d38-b9e0-8db605af2974" providerId="ADAL" clId="{5DEA5885-9311-4911-8138-04456D2533B9}" dt="2024-06-04T20:13:30.501" v="1925" actId="478"/>
          <ac:spMkLst>
            <pc:docMk/>
            <pc:sldMk cId="1460708208" sldId="277"/>
            <ac:spMk id="7" creationId="{219925B1-EE54-CB30-0162-B12942CE4717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8" creationId="{6FA1A1F6-C2DE-4892-D76F-E472A1EA474A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9" creationId="{834B28D0-E621-60CF-EC75-041AC1252946}"/>
          </ac:spMkLst>
        </pc:spChg>
        <pc:spChg chg="del">
          <ac:chgData name="Michele Scapinello" userId="a79d4642-63df-4d38-b9e0-8db605af2974" providerId="ADAL" clId="{5DEA5885-9311-4911-8138-04456D2533B9}" dt="2024-06-04T20:13:25.918" v="1924" actId="478"/>
          <ac:spMkLst>
            <pc:docMk/>
            <pc:sldMk cId="1460708208" sldId="277"/>
            <ac:spMk id="10" creationId="{3E16CF82-7D5E-507F-D5C5-AA3E6189D657}"/>
          </ac:spMkLst>
        </pc:spChg>
        <pc:spChg chg="add mod">
          <ac:chgData name="Michele Scapinello" userId="a79d4642-63df-4d38-b9e0-8db605af2974" providerId="ADAL" clId="{5DEA5885-9311-4911-8138-04456D2533B9}" dt="2024-06-04T20:20:37.645" v="2051" actId="20577"/>
          <ac:spMkLst>
            <pc:docMk/>
            <pc:sldMk cId="1460708208" sldId="277"/>
            <ac:spMk id="20" creationId="{B3444202-3863-7163-71DD-E180C788EDFB}"/>
          </ac:spMkLst>
        </pc:spChg>
        <pc:spChg chg="add mod">
          <ac:chgData name="Michele Scapinello" userId="a79d4642-63df-4d38-b9e0-8db605af2974" providerId="ADAL" clId="{5DEA5885-9311-4911-8138-04456D2533B9}" dt="2024-06-04T20:20:51.111" v="2064" actId="1076"/>
          <ac:spMkLst>
            <pc:docMk/>
            <pc:sldMk cId="1460708208" sldId="277"/>
            <ac:spMk id="23" creationId="{D800D4D4-DFDF-FE58-E93B-C754A3767DA0}"/>
          </ac:spMkLst>
        </pc:spChg>
        <pc:spChg chg="add mod">
          <ac:chgData name="Michele Scapinello" userId="a79d4642-63df-4d38-b9e0-8db605af2974" providerId="ADAL" clId="{5DEA5885-9311-4911-8138-04456D2533B9}" dt="2024-06-04T20:19:20.419" v="1992" actId="1076"/>
          <ac:spMkLst>
            <pc:docMk/>
            <pc:sldMk cId="1460708208" sldId="277"/>
            <ac:spMk id="25" creationId="{A1E01DA0-4AB5-2484-033E-8CC399A09116}"/>
          </ac:spMkLst>
        </pc:spChg>
        <pc:spChg chg="add mod">
          <ac:chgData name="Michele Scapinello" userId="a79d4642-63df-4d38-b9e0-8db605af2974" providerId="ADAL" clId="{5DEA5885-9311-4911-8138-04456D2533B9}" dt="2024-06-04T20:19:58.650" v="2004" actId="14100"/>
          <ac:spMkLst>
            <pc:docMk/>
            <pc:sldMk cId="1460708208" sldId="277"/>
            <ac:spMk id="28" creationId="{14634ABE-8596-A741-2BCC-7880BF6323DD}"/>
          </ac:spMkLst>
        </pc:spChg>
        <pc:spChg chg="add mod">
          <ac:chgData name="Michele Scapinello" userId="a79d4642-63df-4d38-b9e0-8db605af2974" providerId="ADAL" clId="{5DEA5885-9311-4911-8138-04456D2533B9}" dt="2024-06-04T20:20:25.553" v="2035" actId="207"/>
          <ac:spMkLst>
            <pc:docMk/>
            <pc:sldMk cId="1460708208" sldId="277"/>
            <ac:spMk id="31" creationId="{04C4B180-BDDD-8AC9-3FC0-B21945FF669B}"/>
          </ac:spMkLst>
        </pc:spChg>
        <pc:spChg chg="add mod">
          <ac:chgData name="Michele Scapinello" userId="a79d4642-63df-4d38-b9e0-8db605af2974" providerId="ADAL" clId="{5DEA5885-9311-4911-8138-04456D2533B9}" dt="2024-06-04T20:21:27.053" v="2069" actId="692"/>
          <ac:spMkLst>
            <pc:docMk/>
            <pc:sldMk cId="1460708208" sldId="277"/>
            <ac:spMk id="33" creationId="{B66B36FF-C7A0-6223-2CBE-CF14DA2E19BB}"/>
          </ac:spMkLst>
        </pc:spChg>
        <pc:spChg chg="add del">
          <ac:chgData name="Michele Scapinello" userId="a79d4642-63df-4d38-b9e0-8db605af2974" providerId="ADAL" clId="{5DEA5885-9311-4911-8138-04456D2533B9}" dt="2024-06-04T20:22:43.102" v="2083" actId="478"/>
          <ac:spMkLst>
            <pc:docMk/>
            <pc:sldMk cId="1460708208" sldId="277"/>
            <ac:spMk id="38" creationId="{1C7D3C60-34FE-31C4-0D6E-E36070D02036}"/>
          </ac:spMkLst>
        </pc:spChg>
        <pc:spChg chg="add mod">
          <ac:chgData name="Michele Scapinello" userId="a79d4642-63df-4d38-b9e0-8db605af2974" providerId="ADAL" clId="{5DEA5885-9311-4911-8138-04456D2533B9}" dt="2024-06-04T20:23:00.820" v="2087" actId="692"/>
          <ac:spMkLst>
            <pc:docMk/>
            <pc:sldMk cId="1460708208" sldId="277"/>
            <ac:spMk id="39" creationId="{8E25AF87-7766-C171-B49D-E13AE255774A}"/>
          </ac:spMkLst>
        </pc:spChg>
        <pc:spChg chg="add mod">
          <ac:chgData name="Michele Scapinello" userId="a79d4642-63df-4d38-b9e0-8db605af2974" providerId="ADAL" clId="{5DEA5885-9311-4911-8138-04456D2533B9}" dt="2024-06-04T20:23:51.340" v="2094" actId="14100"/>
          <ac:spMkLst>
            <pc:docMk/>
            <pc:sldMk cId="1460708208" sldId="277"/>
            <ac:spMk id="41" creationId="{408E335E-CC96-BDD9-D586-84DEC1A932B2}"/>
          </ac:spMkLst>
        </pc:spChg>
        <pc:spChg chg="add mod">
          <ac:chgData name="Michele Scapinello" userId="a79d4642-63df-4d38-b9e0-8db605af2974" providerId="ADAL" clId="{5DEA5885-9311-4911-8138-04456D2533B9}" dt="2024-06-04T20:24:29.303" v="2103" actId="14100"/>
          <ac:spMkLst>
            <pc:docMk/>
            <pc:sldMk cId="1460708208" sldId="277"/>
            <ac:spMk id="42" creationId="{037EB8E2-11F3-ABFD-99D5-F6F9B095C4B5}"/>
          </ac:spMkLst>
        </pc:spChg>
        <pc:picChg chg="del">
          <ac:chgData name="Michele Scapinello" userId="a79d4642-63df-4d38-b9e0-8db605af2974" providerId="ADAL" clId="{5DEA5885-9311-4911-8138-04456D2533B9}" dt="2024-06-04T20:13:23.773" v="1923" actId="478"/>
          <ac:picMkLst>
            <pc:docMk/>
            <pc:sldMk cId="1460708208" sldId="277"/>
            <ac:picMk id="4" creationId="{EA740B3E-50A3-66F9-30F1-797EB754B894}"/>
          </ac:picMkLst>
        </pc:picChg>
        <pc:picChg chg="add mod">
          <ac:chgData name="Michele Scapinello" userId="a79d4642-63df-4d38-b9e0-8db605af2974" providerId="ADAL" clId="{5DEA5885-9311-4911-8138-04456D2533B9}" dt="2024-06-04T20:18:13.766" v="1970" actId="1076"/>
          <ac:picMkLst>
            <pc:docMk/>
            <pc:sldMk cId="1460708208" sldId="277"/>
            <ac:picMk id="5" creationId="{680A4985-84D1-D31D-0995-7247F2551D36}"/>
          </ac:picMkLst>
        </pc:picChg>
        <pc:picChg chg="del">
          <ac:chgData name="Michele Scapinello" userId="a79d4642-63df-4d38-b9e0-8db605af2974" providerId="ADAL" clId="{5DEA5885-9311-4911-8138-04456D2533B9}" dt="2024-06-04T20:13:23.773" v="1923" actId="478"/>
          <ac:picMkLst>
            <pc:docMk/>
            <pc:sldMk cId="1460708208" sldId="277"/>
            <ac:picMk id="6" creationId="{677F1544-72EC-C30B-5BA5-09F217C4E17B}"/>
          </ac:picMkLst>
        </pc:picChg>
        <pc:picChg chg="add mod">
          <ac:chgData name="Michele Scapinello" userId="a79d4642-63df-4d38-b9e0-8db605af2974" providerId="ADAL" clId="{5DEA5885-9311-4911-8138-04456D2533B9}" dt="2024-06-04T20:22:12.876" v="2079" actId="1076"/>
          <ac:picMkLst>
            <pc:docMk/>
            <pc:sldMk cId="1460708208" sldId="277"/>
            <ac:picMk id="13" creationId="{63A1F06B-357A-7CCB-6ADD-D271FB5C262B}"/>
          </ac:picMkLst>
        </pc:picChg>
        <pc:picChg chg="add mod">
          <ac:chgData name="Michele Scapinello" userId="a79d4642-63df-4d38-b9e0-8db605af2974" providerId="ADAL" clId="{5DEA5885-9311-4911-8138-04456D2533B9}" dt="2024-06-04T20:27:24.162" v="2111" actId="1036"/>
          <ac:picMkLst>
            <pc:docMk/>
            <pc:sldMk cId="1460708208" sldId="277"/>
            <ac:picMk id="19" creationId="{E3CCCEC8-640C-9DCF-9164-F2DBDB627F71}"/>
          </ac:picMkLst>
        </pc:pic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2" creationId="{437EAF71-011D-0F44-AB8A-5F1081231018}"/>
          </ac:cxnSpMkLst>
        </pc:cxn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6" creationId="{A397814A-67CF-FF27-F115-12C5698FDDF3}"/>
          </ac:cxnSpMkLst>
        </pc:cxnChg>
        <pc:cxnChg chg="del">
          <ac:chgData name="Michele Scapinello" userId="a79d4642-63df-4d38-b9e0-8db605af2974" providerId="ADAL" clId="{5DEA5885-9311-4911-8138-04456D2533B9}" dt="2024-06-04T20:13:25.918" v="1924" actId="478"/>
          <ac:cxnSpMkLst>
            <pc:docMk/>
            <pc:sldMk cId="1460708208" sldId="277"/>
            <ac:cxnSpMk id="17" creationId="{C3838AF7-4A34-9120-9F97-844FC9808CBF}"/>
          </ac:cxnSpMkLst>
        </pc:cxnChg>
        <pc:cxnChg chg="add mod">
          <ac:chgData name="Michele Scapinello" userId="a79d4642-63df-4d38-b9e0-8db605af2974" providerId="ADAL" clId="{5DEA5885-9311-4911-8138-04456D2533B9}" dt="2024-06-04T20:23:10.892" v="2088" actId="14100"/>
          <ac:cxnSpMkLst>
            <pc:docMk/>
            <pc:sldMk cId="1460708208" sldId="277"/>
            <ac:cxnSpMk id="21" creationId="{A7DB6D03-101B-0A99-3630-147C57623069}"/>
          </ac:cxnSpMkLst>
        </pc:cxnChg>
        <pc:cxnChg chg="add mod">
          <ac:chgData name="Michele Scapinello" userId="a79d4642-63df-4d38-b9e0-8db605af2974" providerId="ADAL" clId="{5DEA5885-9311-4911-8138-04456D2533B9}" dt="2024-06-04T20:20:45.797" v="2063" actId="14100"/>
          <ac:cxnSpMkLst>
            <pc:docMk/>
            <pc:sldMk cId="1460708208" sldId="277"/>
            <ac:cxnSpMk id="22" creationId="{1C30FAE0-7159-AA90-D214-8CF64BE0AEDE}"/>
          </ac:cxnSpMkLst>
        </pc:cxnChg>
        <pc:cxnChg chg="add mod">
          <ac:chgData name="Michele Scapinello" userId="a79d4642-63df-4d38-b9e0-8db605af2974" providerId="ADAL" clId="{5DEA5885-9311-4911-8138-04456D2533B9}" dt="2024-06-04T20:20:56.425" v="2065" actId="1076"/>
          <ac:cxnSpMkLst>
            <pc:docMk/>
            <pc:sldMk cId="1460708208" sldId="277"/>
            <ac:cxnSpMk id="26" creationId="{4C632862-FA7C-475F-C675-E298CBC0A266}"/>
          </ac:cxnSpMkLst>
        </pc:cxnChg>
        <pc:cxnChg chg="add mod">
          <ac:chgData name="Michele Scapinello" userId="a79d4642-63df-4d38-b9e0-8db605af2974" providerId="ADAL" clId="{5DEA5885-9311-4911-8138-04456D2533B9}" dt="2024-06-04T20:22:10.167" v="2077" actId="13822"/>
          <ac:cxnSpMkLst>
            <pc:docMk/>
            <pc:sldMk cId="1460708208" sldId="277"/>
            <ac:cxnSpMk id="35" creationId="{DB309845-941E-1577-3A91-785F29CCC872}"/>
          </ac:cxnSpMkLst>
        </pc:cxnChg>
        <pc:cxnChg chg="add mod">
          <ac:chgData name="Michele Scapinello" userId="a79d4642-63df-4d38-b9e0-8db605af2974" providerId="ADAL" clId="{5DEA5885-9311-4911-8138-04456D2533B9}" dt="2024-06-04T20:22:28.849" v="2081" actId="692"/>
          <ac:cxnSpMkLst>
            <pc:docMk/>
            <pc:sldMk cId="1460708208" sldId="277"/>
            <ac:cxnSpMk id="37" creationId="{DDB87150-FC98-487D-98AE-112A433FC3F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4C20-C73A-40CE-AFFB-E5A6E9A09CDA}" type="datetimeFigureOut">
              <a:rPr lang="it-IT" smtClean="0"/>
              <a:t>04/06/2024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A49A4-F2B3-4A9E-B2D8-2B3CE17CD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71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A49A4-F2B3-4A9E-B2D8-2B3CE17CD6AA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08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63A5-5042-4400-A102-0AEF26D25570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80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278F-A204-4C6B-AD88-BEE8450D5FF4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59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C1E0-4099-402C-A241-4ACC21A2C681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4CBB-81FE-4E15-82FE-06D74E229BD7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4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08DC-BF36-475B-8BAA-EB1B96426DAA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2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E9AF-D275-4EDC-8E5B-91202E2D6359}" type="datetime1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4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06FC-37E7-42C2-9937-A1FF63807AEA}" type="datetime1">
              <a:rPr lang="it-IT" smtClean="0"/>
              <a:t>04/06/2024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73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B948-3B89-449F-B83C-73E528B0FB59}" type="datetime1">
              <a:rPr lang="it-IT" smtClean="0"/>
              <a:t>04/06/2024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27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3494-F64A-421F-BA23-E98B1E94489C}" type="datetime1">
              <a:rPr lang="it-IT" smtClean="0"/>
              <a:t>04/06/2024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23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1072-EE9A-41DC-B488-93901E8A09E9}" type="datetime1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40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C8101-077A-4389-B764-789DA6B3543D}" type="datetime1">
              <a:rPr lang="it-IT" smtClean="0"/>
              <a:t>04/06/2024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19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577B0-449C-451E-9F44-FD3474700A58}" type="datetime1">
              <a:rPr lang="it-IT" smtClean="0"/>
              <a:t>04/06/2024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E5928-F148-40B0-A685-C3EA8FBFEF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04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5DBB6-458C-92DA-230D-F5437EF62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1685C26-468B-AF11-66B2-AE6BADC3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049167"/>
            <a:ext cx="9144000" cy="1655762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project by </a:t>
            </a:r>
          </a:p>
          <a:p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Manuel Rigobello, Filippo </a:t>
            </a:r>
            <a:r>
              <a:rPr lang="it-IT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Galli</a:t>
            </a:r>
            <a:r>
              <a:rPr lang="it-IT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Alessandro Leonardi, Ludovico Di Martino, Michele Scapinello</a:t>
            </a:r>
          </a:p>
        </p:txBody>
      </p:sp>
      <p:pic>
        <p:nvPicPr>
          <p:cNvPr id="7" name="Picture 6" descr="A white and red letters on a black background&#10;&#10;Description automatically generated">
            <a:extLst>
              <a:ext uri="{FF2B5EF4-FFF2-40B4-BE49-F238E27FC236}">
                <a16:creationId xmlns:a16="http://schemas.microsoft.com/office/drawing/2014/main" id="{724521AA-E26E-13B0-129B-16B301AB4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56" y="1448048"/>
            <a:ext cx="6514285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7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2C8D-4165-C9E1-5CFF-55265687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991A-1484-783C-8F36-DF62C5A9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endParaRPr lang="it-IT" dirty="0"/>
          </a:p>
          <a:p>
            <a:r>
              <a:rPr lang="it-IT" dirty="0"/>
              <a:t>Edit</a:t>
            </a:r>
          </a:p>
          <a:p>
            <a:r>
              <a:rPr lang="it-IT" dirty="0" err="1"/>
              <a:t>Available</a:t>
            </a:r>
            <a:r>
              <a:rPr lang="it-IT" dirty="0"/>
              <a:t>/</a:t>
            </a:r>
            <a:r>
              <a:rPr lang="it-IT" dirty="0" err="1"/>
              <a:t>Unavailable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A93F5-DEFE-C442-9231-2753E97D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10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A939-F107-FA6A-6943-C756C12D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59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ABD-D096-A008-CC37-498FB361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Circuit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E9902-8D34-E483-D144-B356BE21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Insert</a:t>
            </a:r>
            <a:endParaRPr lang="it-IT" dirty="0"/>
          </a:p>
          <a:p>
            <a:r>
              <a:rPr lang="it-IT" dirty="0"/>
              <a:t>Edit</a:t>
            </a:r>
          </a:p>
          <a:p>
            <a:r>
              <a:rPr lang="it-IT" dirty="0" err="1"/>
              <a:t>Available</a:t>
            </a:r>
            <a:r>
              <a:rPr lang="it-IT" dirty="0"/>
              <a:t>/</a:t>
            </a:r>
            <a:r>
              <a:rPr lang="it-IT" dirty="0" err="1"/>
              <a:t>Unavailable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C8B7A-34E1-8DC3-380A-83257D53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11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4F932-5F75-48F4-0753-61111224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664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29F6-CF3C-ABBB-83C0-89B50CB0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(Responsive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29F1-AF97-EE55-C538-1C22365C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DD56-B6DC-4231-9608-07092BF3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E25B-DA60-3CED-D8B6-848F811F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06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80E6-08BE-E85C-0594-55C5DF7E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09E9-ED7C-77C6-E102-E717C57B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WaCar</a:t>
            </a:r>
            <a:r>
              <a:rPr lang="it-IT" dirty="0"/>
              <a:t> </a:t>
            </a:r>
            <a:r>
              <a:rPr lang="it-IT" dirty="0" err="1"/>
              <a:t>satistifies</a:t>
            </a:r>
            <a:r>
              <a:rPr lang="it-IT" dirty="0"/>
              <a:t> the </a:t>
            </a:r>
            <a:r>
              <a:rPr lang="it-IT" dirty="0" err="1"/>
              <a:t>needs</a:t>
            </a:r>
            <a:r>
              <a:rPr lang="it-IT" dirty="0"/>
              <a:t> of customers and </a:t>
            </a:r>
            <a:r>
              <a:rPr lang="it-IT" dirty="0" err="1"/>
              <a:t>owners</a:t>
            </a:r>
            <a:r>
              <a:rPr lang="it-IT" dirty="0"/>
              <a:t> with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and </a:t>
            </a:r>
            <a:r>
              <a:rPr lang="it-IT" dirty="0" err="1"/>
              <a:t>usage</a:t>
            </a:r>
            <a:endParaRPr lang="it-IT" dirty="0"/>
          </a:p>
          <a:p>
            <a:endParaRPr lang="it-IT" dirty="0"/>
          </a:p>
          <a:p>
            <a:r>
              <a:rPr lang="it-IT" dirty="0"/>
              <a:t>The goal of the project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achieved</a:t>
            </a:r>
            <a:r>
              <a:rPr lang="it-IT" dirty="0"/>
              <a:t> by </a:t>
            </a:r>
            <a:r>
              <a:rPr lang="it-IT" dirty="0" err="1"/>
              <a:t>providing</a:t>
            </a:r>
            <a:r>
              <a:rPr lang="it-IT" dirty="0"/>
              <a:t> 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facilitates</a:t>
            </a:r>
            <a:r>
              <a:rPr lang="it-IT" dirty="0"/>
              <a:t> the book of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experiences</a:t>
            </a:r>
            <a:r>
              <a:rPr lang="it-IT" dirty="0"/>
              <a:t> and the management of the </a:t>
            </a:r>
            <a:r>
              <a:rPr lang="it-IT" dirty="0" err="1"/>
              <a:t>offered</a:t>
            </a:r>
            <a:r>
              <a:rPr lang="it-IT" dirty="0"/>
              <a:t>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2B11E-9CB4-72C1-3B53-D82F5226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13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F284-864B-EE30-F883-D476AC6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1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Nunito" pitchFamily="2" charset="0"/>
              </a:rPr>
              <a:t>WaCar</a:t>
            </a:r>
            <a:endParaRPr lang="it-IT" dirty="0">
              <a:solidFill>
                <a:srgbClr val="D76464"/>
              </a:solidFill>
              <a:latin typeface="Nunito" pitchFamily="2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6AC525-0BA5-52D7-6B25-04910D48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Nunito" panose="020F0502020204030204" pitchFamily="2" charset="0"/>
              </a:rPr>
              <a:t>CAR EXPERIENCE 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Nunito" panose="020F0502020204030204" pitchFamily="2" charset="0"/>
              </a:rPr>
              <a:t>MANAGEMENT SYSTEM</a:t>
            </a:r>
          </a:p>
        </p:txBody>
      </p:sp>
      <p:pic>
        <p:nvPicPr>
          <p:cNvPr id="20" name="Picture 19" descr="A white person with a black background&#10;&#10;Description automatically generated">
            <a:extLst>
              <a:ext uri="{FF2B5EF4-FFF2-40B4-BE49-F238E27FC236}">
                <a16:creationId xmlns:a16="http://schemas.microsoft.com/office/drawing/2014/main" id="{D1F199DC-991D-E97E-5FE7-CCC715574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12" y="3250315"/>
            <a:ext cx="678960" cy="678960"/>
          </a:xfrm>
          <a:prstGeom prst="rect">
            <a:avLst/>
          </a:prstGeom>
        </p:spPr>
      </p:pic>
      <p:pic>
        <p:nvPicPr>
          <p:cNvPr id="22" name="Picture 21" descr="A black and white flag&#10;&#10;Description automatically generated">
            <a:extLst>
              <a:ext uri="{FF2B5EF4-FFF2-40B4-BE49-F238E27FC236}">
                <a16:creationId xmlns:a16="http://schemas.microsoft.com/office/drawing/2014/main" id="{3229A964-22C4-AF18-C11A-0B4E639E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588" y="5192812"/>
            <a:ext cx="678961" cy="678961"/>
          </a:xfrm>
          <a:prstGeom prst="rect">
            <a:avLst/>
          </a:prstGeom>
        </p:spPr>
      </p:pic>
      <p:pic>
        <p:nvPicPr>
          <p:cNvPr id="24" name="Picture 23" descr="A white and black logo&#10;&#10;Description automatically generated">
            <a:extLst>
              <a:ext uri="{FF2B5EF4-FFF2-40B4-BE49-F238E27FC236}">
                <a16:creationId xmlns:a16="http://schemas.microsoft.com/office/drawing/2014/main" id="{8B5AD6D5-CE7F-917A-55C7-9F37EE913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378" y="4268755"/>
            <a:ext cx="678960" cy="678960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8029EC7-2EF9-9339-9A61-179F064795B9}"/>
              </a:ext>
            </a:extLst>
          </p:cNvPr>
          <p:cNvCxnSpPr>
            <a:cxnSpLocks/>
            <a:stCxn id="20" idx="2"/>
            <a:endCxn id="24" idx="1"/>
          </p:cNvCxnSpPr>
          <p:nvPr/>
        </p:nvCxnSpPr>
        <p:spPr>
          <a:xfrm rot="16200000" flipH="1">
            <a:off x="1979705" y="3866562"/>
            <a:ext cx="678960" cy="804386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3F79F3E-38B1-1521-B3B8-7D4FD2586141}"/>
              </a:ext>
            </a:extLst>
          </p:cNvPr>
          <p:cNvCxnSpPr>
            <a:cxnSpLocks/>
            <a:stCxn id="24" idx="2"/>
            <a:endCxn id="22" idx="1"/>
          </p:cNvCxnSpPr>
          <p:nvPr/>
        </p:nvCxnSpPr>
        <p:spPr>
          <a:xfrm rot="16200000" flipH="1">
            <a:off x="3180934" y="4827639"/>
            <a:ext cx="584578" cy="824730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screenshot of a website&#10;&#10;Description automatically generated">
            <a:extLst>
              <a:ext uri="{FF2B5EF4-FFF2-40B4-BE49-F238E27FC236}">
                <a16:creationId xmlns:a16="http://schemas.microsoft.com/office/drawing/2014/main" id="{6ADA0C86-7A3A-18CD-07F3-81D8372B4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25" y="454574"/>
            <a:ext cx="4359137" cy="3546720"/>
          </a:xfrm>
          <a:prstGeom prst="rect">
            <a:avLst/>
          </a:prstGeom>
        </p:spPr>
      </p:pic>
      <p:pic>
        <p:nvPicPr>
          <p:cNvPr id="39" name="Picture 38" descr="A screenshot of a car&#10;&#10;Description automatically generated">
            <a:extLst>
              <a:ext uri="{FF2B5EF4-FFF2-40B4-BE49-F238E27FC236}">
                <a16:creationId xmlns:a16="http://schemas.microsoft.com/office/drawing/2014/main" id="{7A7E178E-3341-5D89-A49D-E95EA14D3B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63" y="2495395"/>
            <a:ext cx="4359137" cy="354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601A-5BDD-3012-8EEA-D8582AE6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D76464"/>
                </a:solidFill>
                <a:latin typeface="Nunito" pitchFamily="2" charset="0"/>
              </a:rPr>
              <a:t>WaCar</a:t>
            </a:r>
            <a:endParaRPr lang="it-IT" dirty="0">
              <a:solidFill>
                <a:srgbClr val="D76464"/>
              </a:solidFill>
              <a:latin typeface="Nunito" pitchFamily="2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D79A97-A955-F558-B18A-1727468AD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14183"/>
              </p:ext>
            </p:extLst>
          </p:nvPr>
        </p:nvGraphicFramePr>
        <p:xfrm>
          <a:off x="838200" y="1690688"/>
          <a:ext cx="10515600" cy="465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980106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43964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1706136"/>
                    </a:ext>
                  </a:extLst>
                </a:gridCol>
              </a:tblGrid>
              <a:tr h="1610974"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Nunito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Nunito" pitchFamily="2" charset="0"/>
                        </a:rPr>
                        <a:t> way to </a:t>
                      </a:r>
                      <a:r>
                        <a:rPr lang="it-IT" sz="2400" b="0" dirty="0" err="1">
                          <a:latin typeface="Nunito" pitchFamily="2" charset="0"/>
                        </a:rPr>
                        <a:t>order</a:t>
                      </a:r>
                      <a:endParaRPr lang="it-IT" sz="2400" b="0" dirty="0">
                        <a:latin typeface="Nunit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 err="1">
                          <a:latin typeface="Nunito" pitchFamily="2" charset="0"/>
                        </a:rPr>
                        <a:t>Easier</a:t>
                      </a:r>
                      <a:r>
                        <a:rPr lang="it-IT" sz="2400" b="0" dirty="0">
                          <a:latin typeface="Nunito" pitchFamily="2" charset="0"/>
                        </a:rPr>
                        <a:t> management of the products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latin typeface="Nunito" pitchFamily="2" charset="0"/>
                        </a:rPr>
                        <a:t>User-friendly design</a:t>
                      </a:r>
                    </a:p>
                    <a:p>
                      <a:pPr algn="ctr"/>
                      <a:endParaRPr lang="it-IT" sz="2400" b="0" dirty="0">
                        <a:latin typeface="Nunito" pitchFamily="2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240052"/>
                  </a:ext>
                </a:extLst>
              </a:tr>
              <a:tr h="304509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414489"/>
                  </a:ext>
                </a:extLst>
              </a:tr>
            </a:tbl>
          </a:graphicData>
        </a:graphic>
      </p:graphicFrame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462912B9-F797-F0EC-36A3-49F1A4D8C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91" y="2789041"/>
            <a:ext cx="3255709" cy="2648939"/>
          </a:xfrm>
          <a:prstGeom prst="rect">
            <a:avLst/>
          </a:prstGeom>
        </p:spPr>
      </p:pic>
      <p:pic>
        <p:nvPicPr>
          <p:cNvPr id="10" name="Picture 9" descr="A screenshot of a website&#10;&#10;Description automatically generated">
            <a:extLst>
              <a:ext uri="{FF2B5EF4-FFF2-40B4-BE49-F238E27FC236}">
                <a16:creationId xmlns:a16="http://schemas.microsoft.com/office/drawing/2014/main" id="{EF983346-3357-44A9-467D-23B85DA3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7" y="2789040"/>
            <a:ext cx="3255709" cy="2648939"/>
          </a:xfrm>
          <a:prstGeom prst="rect">
            <a:avLst/>
          </a:prstGeom>
        </p:spPr>
      </p:pic>
      <p:pic>
        <p:nvPicPr>
          <p:cNvPr id="12" name="Picture 11" descr="A screenshot of a car&#10;&#10;Description automatically generated">
            <a:extLst>
              <a:ext uri="{FF2B5EF4-FFF2-40B4-BE49-F238E27FC236}">
                <a16:creationId xmlns:a16="http://schemas.microsoft.com/office/drawing/2014/main" id="{EBD49701-2E50-DC21-FA86-4695A83A6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39" y="2789042"/>
            <a:ext cx="3255709" cy="26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7EA15-952F-7241-8D9C-1A3AD973C760}"/>
              </a:ext>
            </a:extLst>
          </p:cNvPr>
          <p:cNvSpPr/>
          <p:nvPr/>
        </p:nvSpPr>
        <p:spPr>
          <a:xfrm>
            <a:off x="6675772" y="1690686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EADBCD-0895-8229-4CDD-48342FF03815}"/>
              </a:ext>
            </a:extLst>
          </p:cNvPr>
          <p:cNvSpPr/>
          <p:nvPr/>
        </p:nvSpPr>
        <p:spPr>
          <a:xfrm>
            <a:off x="914328" y="1690686"/>
            <a:ext cx="4601901" cy="4048359"/>
          </a:xfrm>
          <a:prstGeom prst="roundRect">
            <a:avLst/>
          </a:prstGeom>
          <a:solidFill>
            <a:srgbClr val="D7646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1999" cy="146115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FE4EB7-902E-F4E9-D735-24F5845A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 err="1">
                <a:solidFill>
                  <a:schemeClr val="accent2"/>
                </a:solidFill>
              </a:rPr>
              <a:t>Types</a:t>
            </a:r>
            <a:r>
              <a:rPr lang="it-IT" dirty="0">
                <a:solidFill>
                  <a:schemeClr val="accent2"/>
                </a:solidFill>
              </a:rPr>
              <a:t> of User	</a:t>
            </a:r>
          </a:p>
        </p:txBody>
      </p:sp>
      <p:pic>
        <p:nvPicPr>
          <p:cNvPr id="8" name="Picture 2" descr="Man User Circle icon PNG and SVG Vector Free Download">
            <a:extLst>
              <a:ext uri="{FF2B5EF4-FFF2-40B4-BE49-F238E27FC236}">
                <a16:creationId xmlns:a16="http://schemas.microsoft.com/office/drawing/2014/main" id="{4E8624C7-7A48-39D2-E08C-963082BE2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847" y="1873883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lat-faces-icons-circle-16 - Online Wholesaler and Manufacturer of Wedding  Invitations">
            <a:extLst>
              <a:ext uri="{FF2B5EF4-FFF2-40B4-BE49-F238E27FC236}">
                <a16:creationId xmlns:a16="http://schemas.microsoft.com/office/drawing/2014/main" id="{5F2B2578-C0F8-3EDF-5384-E84121B9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92" y="1841904"/>
            <a:ext cx="2014861" cy="20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90276-D50A-540B-1A02-702C53941F18}"/>
              </a:ext>
            </a:extLst>
          </p:cNvPr>
          <p:cNvSpPr txBox="1"/>
          <p:nvPr/>
        </p:nvSpPr>
        <p:spPr>
          <a:xfrm>
            <a:off x="7106857" y="3981690"/>
            <a:ext cx="3703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Administrator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Administrator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Cars and </a:t>
            </a:r>
            <a:r>
              <a:rPr lang="it-IT" sz="2000" dirty="0" err="1">
                <a:solidFill>
                  <a:schemeClr val="bg1"/>
                </a:solidFill>
              </a:rPr>
              <a:t>Circuits</a:t>
            </a:r>
            <a:r>
              <a:rPr lang="it-IT" sz="2000" dirty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DAD1C-9AC6-46BB-A231-3539716B1E1F}"/>
              </a:ext>
            </a:extLst>
          </p:cNvPr>
          <p:cNvSpPr txBox="1"/>
          <p:nvPr/>
        </p:nvSpPr>
        <p:spPr>
          <a:xfrm>
            <a:off x="1305454" y="3981690"/>
            <a:ext cx="37874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bg1"/>
                </a:solidFill>
              </a:rPr>
              <a:t>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Create and </a:t>
            </a:r>
            <a:r>
              <a:rPr lang="it-IT" sz="2000" dirty="0" err="1">
                <a:solidFill>
                  <a:schemeClr val="bg1"/>
                </a:solidFill>
              </a:rPr>
              <a:t>Manage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her</a:t>
            </a:r>
            <a:r>
              <a:rPr lang="it-IT" sz="2000" dirty="0">
                <a:solidFill>
                  <a:schemeClr val="bg1"/>
                </a:solidFill>
              </a:rPr>
              <a:t>/</a:t>
            </a:r>
            <a:r>
              <a:rPr lang="it-IT" sz="2000" dirty="0" err="1">
                <a:solidFill>
                  <a:schemeClr val="bg1"/>
                </a:solidFill>
              </a:rPr>
              <a:t>his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own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orders</a:t>
            </a:r>
            <a:endParaRPr lang="it-IT" sz="2000" dirty="0">
              <a:solidFill>
                <a:schemeClr val="bg1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010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427E-A358-EBEC-A9BE-936E8B08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REST </a:t>
            </a:r>
            <a:r>
              <a:rPr lang="it-IT" dirty="0" err="1"/>
              <a:t>Resources</a:t>
            </a:r>
            <a:endParaRPr lang="it-I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D821AF-F257-A98D-CEBD-9DB7360E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74232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604171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71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wacar</a:t>
                      </a:r>
                      <a:r>
                        <a:rPr lang="it-IT" dirty="0"/>
                        <a:t>/</a:t>
                      </a:r>
                      <a:r>
                        <a:rPr lang="it-IT" dirty="0" err="1"/>
                        <a:t>rest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car|circuit</a:t>
                      </a:r>
                      <a:r>
                        <a:rPr lang="it-IT" dirty="0"/>
                        <a:t>}/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CARS/CIRCUITS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5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/create/{</a:t>
                      </a:r>
                      <a:r>
                        <a:rPr lang="it-IT" dirty="0" err="1"/>
                        <a:t>complete|carType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user/</a:t>
                      </a:r>
                      <a:r>
                        <a:rPr lang="it-IT" dirty="0" err="1"/>
                        <a:t>order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orderId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LIST ORDER </a:t>
                      </a:r>
                      <a:r>
                        <a:rPr lang="it-IT" dirty="0" err="1"/>
                        <a:t>based</a:t>
                      </a:r>
                      <a:r>
                        <a:rPr lang="it-IT" dirty="0"/>
                        <a:t> on the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user/</a:t>
                      </a:r>
                      <a:r>
                        <a:rPr lang="it-IT" dirty="0" err="1"/>
                        <a:t>favourite</a:t>
                      </a:r>
                      <a:r>
                        <a:rPr lang="it-IT" dirty="0"/>
                        <a:t>/{</a:t>
                      </a:r>
                      <a:r>
                        <a:rPr lang="it-IT" dirty="0" err="1"/>
                        <a:t>add|delete|search</a:t>
                      </a:r>
                      <a:r>
                        <a:rPr lang="it-IT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CREATE/DELETE/SEARCH </a:t>
                      </a:r>
                      <a:r>
                        <a:rPr lang="it-IT" dirty="0" err="1"/>
                        <a:t>favourites</a:t>
                      </a:r>
                      <a:r>
                        <a:rPr lang="it-IT" dirty="0"/>
                        <a:t>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77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91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93D27-24D0-AE67-B36A-8C603F9A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85BF7-AF2D-1F14-A00E-415F1952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49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REST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40B3E-50A3-66F9-30F1-797EB754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40" y="2876112"/>
            <a:ext cx="5433767" cy="3196334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F1544-72EC-C30B-5BA5-09F217C4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7" y="2601798"/>
            <a:ext cx="4403842" cy="3744962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925B1-EE54-CB30-0162-B12942CE4717}"/>
              </a:ext>
            </a:extLst>
          </p:cNvPr>
          <p:cNvSpPr txBox="1"/>
          <p:nvPr/>
        </p:nvSpPr>
        <p:spPr>
          <a:xfrm>
            <a:off x="1608072" y="1686481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1A1F6-C2DE-4892-D76F-E472A1EA474A}"/>
              </a:ext>
            </a:extLst>
          </p:cNvPr>
          <p:cNvSpPr txBox="1"/>
          <p:nvPr/>
        </p:nvSpPr>
        <p:spPr>
          <a:xfrm>
            <a:off x="3665264" y="1686481"/>
            <a:ext cx="257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RESTDispatcherServlet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B28D0-E621-60CF-EC75-041AC1252946}"/>
              </a:ext>
            </a:extLst>
          </p:cNvPr>
          <p:cNvSpPr txBox="1"/>
          <p:nvPr/>
        </p:nvSpPr>
        <p:spPr>
          <a:xfrm>
            <a:off x="7079338" y="1686481"/>
            <a:ext cx="162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Rest</a:t>
            </a:r>
            <a:r>
              <a:rPr lang="it-IT" dirty="0">
                <a:solidFill>
                  <a:schemeClr val="bg1"/>
                </a:solidFill>
              </a:rPr>
              <a:t> Resource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6CF82-7D5E-507F-D5C5-AA3E6189D657}"/>
              </a:ext>
            </a:extLst>
          </p:cNvPr>
          <p:cNvSpPr txBox="1"/>
          <p:nvPr/>
        </p:nvSpPr>
        <p:spPr>
          <a:xfrm>
            <a:off x="9583466" y="1686481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7EAF71-011D-0F44-AB8A-5F1081231018}"/>
              </a:ext>
            </a:extLst>
          </p:cNvPr>
          <p:cNvCxnSpPr>
            <a:cxnSpLocks/>
          </p:cNvCxnSpPr>
          <p:nvPr/>
        </p:nvCxnSpPr>
        <p:spPr>
          <a:xfrm>
            <a:off x="2903456" y="1847654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97814A-67CF-FF27-F115-12C5698FDDF3}"/>
              </a:ext>
            </a:extLst>
          </p:cNvPr>
          <p:cNvCxnSpPr>
            <a:cxnSpLocks/>
          </p:cNvCxnSpPr>
          <p:nvPr/>
        </p:nvCxnSpPr>
        <p:spPr>
          <a:xfrm>
            <a:off x="6317530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838AF7-4A34-9120-9F97-844FC9808CBF}"/>
              </a:ext>
            </a:extLst>
          </p:cNvPr>
          <p:cNvCxnSpPr>
            <a:cxnSpLocks/>
          </p:cNvCxnSpPr>
          <p:nvPr/>
        </p:nvCxnSpPr>
        <p:spPr>
          <a:xfrm>
            <a:off x="8891048" y="1858652"/>
            <a:ext cx="56560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30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3ADDE13-FBA3-7EF4-631A-33A8C341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711885"/>
            <a:ext cx="12192000" cy="155542"/>
          </a:xfrm>
          <a:solidFill>
            <a:srgbClr val="D76464"/>
          </a:solidFill>
        </p:spPr>
        <p:txBody>
          <a:bodyPr/>
          <a:lstStyle/>
          <a:p>
            <a:pPr algn="r"/>
            <a:endParaRPr lang="it-IT" dirty="0">
              <a:solidFill>
                <a:schemeClr val="bg1"/>
              </a:solidFill>
              <a:latin typeface="Abadi Extra Light" panose="020F050202020403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CD7513-8D15-E07F-E478-3BC06B39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2358" y="6346760"/>
            <a:ext cx="389641" cy="365125"/>
          </a:xfrm>
        </p:spPr>
        <p:txBody>
          <a:bodyPr/>
          <a:lstStyle/>
          <a:p>
            <a:pPr algn="ctr"/>
            <a:fld id="{A9EE5928-F148-40B0-A685-C3EA8FBFEFC2}" type="slidenum">
              <a:rPr lang="it-IT" smtClean="0">
                <a:solidFill>
                  <a:schemeClr val="bg1"/>
                </a:solidFill>
              </a:rPr>
              <a:pPr algn="ctr"/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6943-7EE2-EFFF-630F-52F731D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General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A4985-84D1-D31D-0995-7247F255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71" y="1385037"/>
            <a:ext cx="4196979" cy="2438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A1F06B-357A-7CCB-6ADD-D271FB5C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32" y="2414728"/>
            <a:ext cx="4562026" cy="2028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CCCEC8-640C-9DCF-9164-F2DBDB627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65" y="4024705"/>
            <a:ext cx="4486126" cy="24864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444202-3863-7163-71DD-E180C788EDFB}"/>
              </a:ext>
            </a:extLst>
          </p:cNvPr>
          <p:cNvSpPr txBox="1"/>
          <p:nvPr/>
        </p:nvSpPr>
        <p:spPr>
          <a:xfrm>
            <a:off x="970961" y="1819373"/>
            <a:ext cx="105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Post/</a:t>
            </a:r>
            <a:r>
              <a:rPr lang="it-IT" dirty="0" err="1">
                <a:solidFill>
                  <a:schemeClr val="bg1"/>
                </a:solidFill>
              </a:rPr>
              <a:t>Get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B6D03-101B-0A99-3630-147C57623069}"/>
              </a:ext>
            </a:extLst>
          </p:cNvPr>
          <p:cNvCxnSpPr>
            <a:cxnSpLocks/>
          </p:cNvCxnSpPr>
          <p:nvPr/>
        </p:nvCxnSpPr>
        <p:spPr>
          <a:xfrm>
            <a:off x="1242060" y="2271860"/>
            <a:ext cx="92038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30FAE0-7159-AA90-D214-8CF64BE0AEDE}"/>
              </a:ext>
            </a:extLst>
          </p:cNvPr>
          <p:cNvCxnSpPr>
            <a:cxnSpLocks/>
          </p:cNvCxnSpPr>
          <p:nvPr/>
        </p:nvCxnSpPr>
        <p:spPr>
          <a:xfrm>
            <a:off x="6684680" y="1946788"/>
            <a:ext cx="630520" cy="3250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00D4D4-DFDF-FE58-E93B-C754A3767DA0}"/>
              </a:ext>
            </a:extLst>
          </p:cNvPr>
          <p:cNvSpPr txBox="1"/>
          <p:nvPr/>
        </p:nvSpPr>
        <p:spPr>
          <a:xfrm>
            <a:off x="6934171" y="1648089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Servlet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01DA0-4AB5-2484-033E-8CC399A09116}"/>
              </a:ext>
            </a:extLst>
          </p:cNvPr>
          <p:cNvSpPr txBox="1"/>
          <p:nvPr/>
        </p:nvSpPr>
        <p:spPr>
          <a:xfrm>
            <a:off x="9201994" y="4439064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632862-FA7C-475F-C675-E298CBC0A266}"/>
              </a:ext>
            </a:extLst>
          </p:cNvPr>
          <p:cNvCxnSpPr>
            <a:cxnSpLocks/>
          </p:cNvCxnSpPr>
          <p:nvPr/>
        </p:nvCxnSpPr>
        <p:spPr>
          <a:xfrm flipH="1">
            <a:off x="6981942" y="4612125"/>
            <a:ext cx="781878" cy="39254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4634ABE-8596-A741-2BCC-7880BF6323DD}"/>
              </a:ext>
            </a:extLst>
          </p:cNvPr>
          <p:cNvSpPr txBox="1"/>
          <p:nvPr/>
        </p:nvSpPr>
        <p:spPr>
          <a:xfrm>
            <a:off x="7287088" y="4841017"/>
            <a:ext cx="524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JSP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4B180-BDDD-8AC9-3FC0-B21945FF669B}"/>
              </a:ext>
            </a:extLst>
          </p:cNvPr>
          <p:cNvSpPr txBox="1"/>
          <p:nvPr/>
        </p:nvSpPr>
        <p:spPr>
          <a:xfrm>
            <a:off x="780849" y="4944788"/>
            <a:ext cx="1449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Return and </a:t>
            </a:r>
          </a:p>
          <a:p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6B36FF-C7A0-6223-2CBE-CF14DA2E19BB}"/>
              </a:ext>
            </a:extLst>
          </p:cNvPr>
          <p:cNvSpPr/>
          <p:nvPr/>
        </p:nvSpPr>
        <p:spPr>
          <a:xfrm>
            <a:off x="2771775" y="1366838"/>
            <a:ext cx="195263" cy="1095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309845-941E-1577-3A91-785F29CCC872}"/>
              </a:ext>
            </a:extLst>
          </p:cNvPr>
          <p:cNvCxnSpPr/>
          <p:nvPr/>
        </p:nvCxnSpPr>
        <p:spPr>
          <a:xfrm>
            <a:off x="2900204" y="3183593"/>
            <a:ext cx="3118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B87150-FC98-487D-98AE-112A433FC3F6}"/>
              </a:ext>
            </a:extLst>
          </p:cNvPr>
          <p:cNvCxnSpPr/>
          <p:nvPr/>
        </p:nvCxnSpPr>
        <p:spPr>
          <a:xfrm>
            <a:off x="8832850" y="2708636"/>
            <a:ext cx="9640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E25AF87-7766-C171-B49D-E13AE255774A}"/>
              </a:ext>
            </a:extLst>
          </p:cNvPr>
          <p:cNvSpPr/>
          <p:nvPr/>
        </p:nvSpPr>
        <p:spPr>
          <a:xfrm>
            <a:off x="7670800" y="2382546"/>
            <a:ext cx="419100" cy="1415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8E335E-CC96-BDD9-D586-84DEC1A932B2}"/>
              </a:ext>
            </a:extLst>
          </p:cNvPr>
          <p:cNvSpPr/>
          <p:nvPr/>
        </p:nvSpPr>
        <p:spPr>
          <a:xfrm>
            <a:off x="2506980" y="4264819"/>
            <a:ext cx="1082040" cy="1742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7EB8E2-11F3-ABFD-99D5-F6F9B095C4B5}"/>
              </a:ext>
            </a:extLst>
          </p:cNvPr>
          <p:cNvSpPr/>
          <p:nvPr/>
        </p:nvSpPr>
        <p:spPr>
          <a:xfrm>
            <a:off x="2940844" y="4657725"/>
            <a:ext cx="1928812" cy="1464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70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3D93-EECE-97D6-391B-3255755E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Order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569F6-E274-3904-4C4E-05240834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a Car</a:t>
            </a:r>
          </a:p>
          <a:p>
            <a:r>
              <a:rPr lang="it-IT" dirty="0"/>
              <a:t>Select a Circuit</a:t>
            </a:r>
          </a:p>
          <a:p>
            <a:r>
              <a:rPr lang="it-IT" dirty="0"/>
              <a:t>Select a Date</a:t>
            </a:r>
          </a:p>
          <a:p>
            <a:r>
              <a:rPr lang="it-IT" dirty="0"/>
              <a:t>Select # of </a:t>
            </a:r>
            <a:r>
              <a:rPr lang="it-IT" dirty="0" err="1"/>
              <a:t>Laps</a:t>
            </a:r>
            <a:endParaRPr lang="it-IT" dirty="0"/>
          </a:p>
          <a:p>
            <a:r>
              <a:rPr lang="it-IT" dirty="0" err="1"/>
              <a:t>Confirm</a:t>
            </a:r>
            <a:r>
              <a:rPr lang="it-IT" dirty="0"/>
              <a:t> or </a:t>
            </a:r>
            <a:r>
              <a:rPr lang="it-IT" dirty="0" err="1"/>
              <a:t>Add</a:t>
            </a:r>
            <a:r>
              <a:rPr lang="it-IT" dirty="0"/>
              <a:t> to </a:t>
            </a:r>
            <a:r>
              <a:rPr lang="it-IT" dirty="0" err="1"/>
              <a:t>Favourite</a:t>
            </a:r>
            <a:r>
              <a:rPr lang="it-IT" dirty="0"/>
              <a:t> the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C8FA-59BE-84D2-3EB6-408BCA0E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CD1E-7A1D-A650-92D4-81F83936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153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A53-4F98-FB9E-D5BC-2C646A4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Admin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D862-532F-6FC0-CCA0-5A5E38DD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Manage</a:t>
            </a:r>
            <a:r>
              <a:rPr lang="it-IT" dirty="0"/>
              <a:t> Cars</a:t>
            </a:r>
          </a:p>
          <a:p>
            <a:r>
              <a:rPr lang="it-IT" dirty="0" err="1"/>
              <a:t>Manage</a:t>
            </a:r>
            <a:r>
              <a:rPr lang="it-IT" dirty="0"/>
              <a:t> </a:t>
            </a:r>
            <a:r>
              <a:rPr lang="it-IT" dirty="0" err="1"/>
              <a:t>Circuits</a:t>
            </a:r>
            <a:endParaRPr lang="it-IT" dirty="0"/>
          </a:p>
          <a:p>
            <a:r>
              <a:rPr lang="it-IT" dirty="0" err="1"/>
              <a:t>Bind</a:t>
            </a:r>
            <a:r>
              <a:rPr lang="it-IT" dirty="0"/>
              <a:t> Car to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6ED6C-98E0-9CAD-C3E0-6B176470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E5928-F148-40B0-A685-C3EA8FBFEFC2}" type="slidenum">
              <a:rPr lang="it-IT" smtClean="0"/>
              <a:t>9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3D43-3B59-6DE5-CB83-85A5106A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30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34966C3A1194B904DA8ABF2BCE99D" ma:contentTypeVersion="14" ma:contentTypeDescription="Creare un nuovo documento." ma:contentTypeScope="" ma:versionID="2c215e7b8c705f17b458c052c091c32f">
  <xsd:schema xmlns:xsd="http://www.w3.org/2001/XMLSchema" xmlns:xs="http://www.w3.org/2001/XMLSchema" xmlns:p="http://schemas.microsoft.com/office/2006/metadata/properties" xmlns:ns3="aa815ce1-f09d-44ce-9b53-a1c5bdff19c2" targetNamespace="http://schemas.microsoft.com/office/2006/metadata/properties" ma:root="true" ma:fieldsID="263251a6e06b0b6a6232f0a9b9c6cba6" ns3:_="">
    <xsd:import namespace="aa815ce1-f09d-44ce-9b53-a1c5bdff19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15ce1-f09d-44ce-9b53-a1c5bdff19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815ce1-f09d-44ce-9b53-a1c5bdff19c2" xsi:nil="true"/>
  </documentManagement>
</p:properties>
</file>

<file path=customXml/itemProps1.xml><?xml version="1.0" encoding="utf-8"?>
<ds:datastoreItem xmlns:ds="http://schemas.openxmlformats.org/officeDocument/2006/customXml" ds:itemID="{2730C931-C2C9-4027-8E3C-8BF3CFFB5A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08691-813B-4BA6-A7F9-FF976B2983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15ce1-f09d-44ce-9b53-a1c5bdff1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CF7F047-525A-4DFD-AFD0-1236460CC9D1}">
  <ds:schemaRefs>
    <ds:schemaRef ds:uri="http://purl.org/dc/dcmitype/"/>
    <ds:schemaRef ds:uri="aa815ce1-f09d-44ce-9b53-a1c5bdff19c2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233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 Extra Light</vt:lpstr>
      <vt:lpstr>Aptos</vt:lpstr>
      <vt:lpstr>Aptos Display</vt:lpstr>
      <vt:lpstr>Arial</vt:lpstr>
      <vt:lpstr>Helvetica</vt:lpstr>
      <vt:lpstr>Nunito</vt:lpstr>
      <vt:lpstr>Office Theme</vt:lpstr>
      <vt:lpstr>PowerPoint Presentation</vt:lpstr>
      <vt:lpstr>WaCar</vt:lpstr>
      <vt:lpstr>WaCar</vt:lpstr>
      <vt:lpstr>Types of User </vt:lpstr>
      <vt:lpstr>REST Resources</vt:lpstr>
      <vt:lpstr>REST Flow</vt:lpstr>
      <vt:lpstr>General Flow</vt:lpstr>
      <vt:lpstr>Order Procedure</vt:lpstr>
      <vt:lpstr>Admin Features</vt:lpstr>
      <vt:lpstr>Car Management</vt:lpstr>
      <vt:lpstr>Circuit Management</vt:lpstr>
      <vt:lpstr>(Responsive Design)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WaCar</dc:title>
  <dc:creator>Michele Scapinello</dc:creator>
  <cp:lastModifiedBy>Michele Scapinello</cp:lastModifiedBy>
  <cp:revision>1</cp:revision>
  <dcterms:created xsi:type="dcterms:W3CDTF">2024-05-28T13:17:02Z</dcterms:created>
  <dcterms:modified xsi:type="dcterms:W3CDTF">2024-06-04T20:27:29Z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0x0101002A534966C3A1194B904DA8ABF2BCE99D</vt:lpwstr>
  </property>
</Properties>
</file>