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19"/>
  </p:notesMasterIdLst>
  <p:sldIdLst>
    <p:sldId id="256" r:id="rId5"/>
    <p:sldId id="272" r:id="rId6"/>
    <p:sldId id="274" r:id="rId7"/>
    <p:sldId id="275" r:id="rId8"/>
    <p:sldId id="278" r:id="rId9"/>
    <p:sldId id="260" r:id="rId10"/>
    <p:sldId id="276" r:id="rId11"/>
    <p:sldId id="277" r:id="rId12"/>
    <p:sldId id="279" r:id="rId13"/>
    <p:sldId id="264" r:id="rId14"/>
    <p:sldId id="269" r:id="rId15"/>
    <p:sldId id="270" r:id="rId16"/>
    <p:sldId id="27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464"/>
    <a:srgbClr val="1C1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A5885-9311-4911-8138-04456D2533B9}" v="160" dt="2024-06-05T18:32:49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Scapinello" userId="a79d4642-63df-4d38-b9e0-8db605af2974" providerId="ADAL" clId="{5DEA5885-9311-4911-8138-04456D2533B9}"/>
    <pc:docChg chg="undo custSel addSld delSld modSld sldOrd">
      <pc:chgData name="Michele Scapinello" userId="a79d4642-63df-4d38-b9e0-8db605af2974" providerId="ADAL" clId="{5DEA5885-9311-4911-8138-04456D2533B9}" dt="2024-06-05T18:33:22.622" v="2575" actId="207"/>
      <pc:docMkLst>
        <pc:docMk/>
      </pc:docMkLst>
      <pc:sldChg chg="addSp delSp modSp mod">
        <pc:chgData name="Michele Scapinello" userId="a79d4642-63df-4d38-b9e0-8db605af2974" providerId="ADAL" clId="{5DEA5885-9311-4911-8138-04456D2533B9}" dt="2024-06-05T18:29:26.047" v="2517" actId="2711"/>
        <pc:sldMkLst>
          <pc:docMk/>
          <pc:sldMk cId="922073569" sldId="256"/>
        </pc:sldMkLst>
        <pc:spChg chg="del mod">
          <ac:chgData name="Michele Scapinello" userId="a79d4642-63df-4d38-b9e0-8db605af2974" providerId="ADAL" clId="{5DEA5885-9311-4911-8138-04456D2533B9}" dt="2024-05-28T19:34:13.281" v="881" actId="478"/>
          <ac:spMkLst>
            <pc:docMk/>
            <pc:sldMk cId="922073569" sldId="256"/>
            <ac:spMk id="2" creationId="{AA0C85B8-10A7-3424-0B6D-27DAC84CB095}"/>
          </ac:spMkLst>
        </pc:spChg>
        <pc:spChg chg="mod">
          <ac:chgData name="Michele Scapinello" userId="a79d4642-63df-4d38-b9e0-8db605af2974" providerId="ADAL" clId="{5DEA5885-9311-4911-8138-04456D2533B9}" dt="2024-06-05T18:29:26.047" v="2517" actId="2711"/>
          <ac:spMkLst>
            <pc:docMk/>
            <pc:sldMk cId="922073569" sldId="256"/>
            <ac:spMk id="3" creationId="{F1685C26-468B-AF11-66B2-AE6BADC38629}"/>
          </ac:spMkLst>
        </pc:spChg>
        <pc:picChg chg="add del mod ord">
          <ac:chgData name="Michele Scapinello" userId="a79d4642-63df-4d38-b9e0-8db605af2974" providerId="ADAL" clId="{5DEA5885-9311-4911-8138-04456D2533B9}" dt="2024-05-28T19:37:18.852" v="886" actId="478"/>
          <ac:picMkLst>
            <pc:docMk/>
            <pc:sldMk cId="922073569" sldId="256"/>
            <ac:picMk id="5" creationId="{131A8A38-EFE4-3EA2-3829-E198737DFBFA}"/>
          </ac:picMkLst>
        </pc:picChg>
        <pc:picChg chg="add mod">
          <ac:chgData name="Michele Scapinello" userId="a79d4642-63df-4d38-b9e0-8db605af2974" providerId="ADAL" clId="{5DEA5885-9311-4911-8138-04456D2533B9}" dt="2024-05-28T19:37:54.988" v="892" actId="1076"/>
          <ac:picMkLst>
            <pc:docMk/>
            <pc:sldMk cId="922073569" sldId="256"/>
            <ac:picMk id="7" creationId="{724521AA-E26E-13B0-129B-16B301AB4FE6}"/>
          </ac:picMkLst>
        </pc:picChg>
        <pc:picChg chg="add mod ord">
          <ac:chgData name="Michele Scapinello" userId="a79d4642-63df-4d38-b9e0-8db605af2974" providerId="ADAL" clId="{5DEA5885-9311-4911-8138-04456D2533B9}" dt="2024-05-28T19:37:43.550" v="890" actId="1076"/>
          <ac:picMkLst>
            <pc:docMk/>
            <pc:sldMk cId="922073569" sldId="256"/>
            <ac:picMk id="9" creationId="{FDC5DBB6-458C-92DA-230D-F5437EF6267A}"/>
          </ac:picMkLst>
        </pc:picChg>
      </pc:sldChg>
      <pc:sldChg chg="addSp delSp modSp del mod">
        <pc:chgData name="Michele Scapinello" userId="a79d4642-63df-4d38-b9e0-8db605af2974" providerId="ADAL" clId="{5DEA5885-9311-4911-8138-04456D2533B9}" dt="2024-06-04T17:44:38.225" v="1197" actId="47"/>
        <pc:sldMkLst>
          <pc:docMk/>
          <pc:sldMk cId="4006097855" sldId="257"/>
        </pc:sldMkLst>
        <pc:spChg chg="mod">
          <ac:chgData name="Michele Scapinello" userId="a79d4642-63df-4d38-b9e0-8db605af2974" providerId="ADAL" clId="{5DEA5885-9311-4911-8138-04456D2533B9}" dt="2024-06-04T17:38:26.798" v="1101" actId="207"/>
          <ac:spMkLst>
            <pc:docMk/>
            <pc:sldMk cId="4006097855" sldId="257"/>
            <ac:spMk id="2" creationId="{C460601A-5BDD-3012-8EEA-D8582AE64722}"/>
          </ac:spMkLst>
        </pc:spChg>
        <pc:spChg chg="mod">
          <ac:chgData name="Michele Scapinello" userId="a79d4642-63df-4d38-b9e0-8db605af2974" providerId="ADAL" clId="{5DEA5885-9311-4911-8138-04456D2533B9}" dt="2024-06-04T17:38:02.934" v="1099" actId="207"/>
          <ac:spMkLst>
            <pc:docMk/>
            <pc:sldMk cId="4006097855" sldId="257"/>
            <ac:spMk id="3" creationId="{63515330-567B-7FEB-6FCC-11069F5F01E4}"/>
          </ac:spMkLst>
        </pc:spChg>
        <pc:spChg chg="del mod">
          <ac:chgData name="Michele Scapinello" userId="a79d4642-63df-4d38-b9e0-8db605af2974" providerId="ADAL" clId="{5DEA5885-9311-4911-8138-04456D2533B9}" dt="2024-06-04T17:44:26.133" v="1193" actId="478"/>
          <ac:spMkLst>
            <pc:docMk/>
            <pc:sldMk cId="4006097855" sldId="257"/>
            <ac:spMk id="4" creationId="{0A9E1149-BF69-E054-4E9E-F22AD3B685D2}"/>
          </ac:spMkLst>
        </pc:spChg>
        <pc:spChg chg="del">
          <ac:chgData name="Michele Scapinello" userId="a79d4642-63df-4d38-b9e0-8db605af2974" providerId="ADAL" clId="{5DEA5885-9311-4911-8138-04456D2533B9}" dt="2024-06-04T17:44:17.399" v="1189" actId="478"/>
          <ac:spMkLst>
            <pc:docMk/>
            <pc:sldMk cId="4006097855" sldId="257"/>
            <ac:spMk id="5" creationId="{95966627-BF0A-2693-6070-7FE77E15A2F6}"/>
          </ac:spMkLst>
        </pc:spChg>
        <pc:spChg chg="add del mod">
          <ac:chgData name="Michele Scapinello" userId="a79d4642-63df-4d38-b9e0-8db605af2974" providerId="ADAL" clId="{5DEA5885-9311-4911-8138-04456D2533B9}" dt="2024-06-04T17:44:29.016" v="1194" actId="478"/>
          <ac:spMkLst>
            <pc:docMk/>
            <pc:sldMk cId="4006097855" sldId="257"/>
            <ac:spMk id="6" creationId="{9AD687EC-8622-1BB0-BEFD-0C9B3962BEAA}"/>
          </ac:spMkLst>
        </pc:spChg>
        <pc:spChg chg="add del mod">
          <ac:chgData name="Michele Scapinello" userId="a79d4642-63df-4d38-b9e0-8db605af2974" providerId="ADAL" clId="{5DEA5885-9311-4911-8138-04456D2533B9}" dt="2024-06-04T17:39:30.222" v="1111" actId="478"/>
          <ac:spMkLst>
            <pc:docMk/>
            <pc:sldMk cId="4006097855" sldId="257"/>
            <ac:spMk id="10" creationId="{1CBB8B58-5FB9-2CE4-9E21-19EA1E3CF1DC}"/>
          </ac:spMkLst>
        </pc:spChg>
        <pc:spChg chg="del mod">
          <ac:chgData name="Michele Scapinello" userId="a79d4642-63df-4d38-b9e0-8db605af2974" providerId="ADAL" clId="{5DEA5885-9311-4911-8138-04456D2533B9}" dt="2024-06-04T17:39:36.720" v="1112" actId="478"/>
          <ac:spMkLst>
            <pc:docMk/>
            <pc:sldMk cId="4006097855" sldId="257"/>
            <ac:spMk id="11" creationId="{4DD021DA-0769-E31E-CB20-887263DB49AE}"/>
          </ac:spMkLst>
        </pc:spChg>
        <pc:picChg chg="add del mod">
          <ac:chgData name="Michele Scapinello" userId="a79d4642-63df-4d38-b9e0-8db605af2974" providerId="ADAL" clId="{5DEA5885-9311-4911-8138-04456D2533B9}" dt="2024-06-02T13:32:57.986" v="993" actId="478"/>
          <ac:picMkLst>
            <pc:docMk/>
            <pc:sldMk cId="4006097855" sldId="257"/>
            <ac:picMk id="5" creationId="{D40786D7-DF68-DD82-8840-D88B867DB28E}"/>
          </ac:picMkLst>
        </pc:picChg>
        <pc:picChg chg="add mod">
          <ac:chgData name="Michele Scapinello" userId="a79d4642-63df-4d38-b9e0-8db605af2974" providerId="ADAL" clId="{5DEA5885-9311-4911-8138-04456D2533B9}" dt="2024-06-02T14:00:34.575" v="1051" actId="1076"/>
          <ac:picMkLst>
            <pc:docMk/>
            <pc:sldMk cId="4006097855" sldId="257"/>
            <ac:picMk id="7" creationId="{B1E84088-74A6-92B6-3AB9-409695D61876}"/>
          </ac:picMkLst>
        </pc:picChg>
        <pc:picChg chg="add mod">
          <ac:chgData name="Michele Scapinello" userId="a79d4642-63df-4d38-b9e0-8db605af2974" providerId="ADAL" clId="{5DEA5885-9311-4911-8138-04456D2533B9}" dt="2024-06-02T13:34:32.052" v="1004" actId="1076"/>
          <ac:picMkLst>
            <pc:docMk/>
            <pc:sldMk cId="4006097855" sldId="257"/>
            <ac:picMk id="9" creationId="{4573A49F-0DF9-68E8-76C3-4F1C8FF7E653}"/>
          </ac:picMkLst>
        </pc:picChg>
        <pc:picChg chg="add del mod">
          <ac:chgData name="Michele Scapinello" userId="a79d4642-63df-4d38-b9e0-8db605af2974" providerId="ADAL" clId="{5DEA5885-9311-4911-8138-04456D2533B9}" dt="2024-06-02T14:00:30.402" v="1050" actId="478"/>
          <ac:picMkLst>
            <pc:docMk/>
            <pc:sldMk cId="4006097855" sldId="257"/>
            <ac:picMk id="12" creationId="{50E3A1B1-ECF0-36DE-4307-283D5364FE2D}"/>
          </ac:picMkLst>
        </pc:picChg>
        <pc:picChg chg="add del mod">
          <ac:chgData name="Michele Scapinello" userId="a79d4642-63df-4d38-b9e0-8db605af2974" providerId="ADAL" clId="{5DEA5885-9311-4911-8138-04456D2533B9}" dt="2024-06-02T14:05:28.842" v="1062" actId="478"/>
          <ac:picMkLst>
            <pc:docMk/>
            <pc:sldMk cId="4006097855" sldId="257"/>
            <ac:picMk id="14" creationId="{C8DC59B0-5BFD-7CFF-2839-C477F005416B}"/>
          </ac:picMkLst>
        </pc:picChg>
        <pc:picChg chg="add del mod">
          <ac:chgData name="Michele Scapinello" userId="a79d4642-63df-4d38-b9e0-8db605af2974" providerId="ADAL" clId="{5DEA5885-9311-4911-8138-04456D2533B9}" dt="2024-06-02T14:28:27.679" v="1092" actId="21"/>
          <ac:picMkLst>
            <pc:docMk/>
            <pc:sldMk cId="4006097855" sldId="257"/>
            <ac:picMk id="16" creationId="{0C4D641F-592F-3852-9AE2-5FDD8CC6C047}"/>
          </ac:picMkLst>
        </pc:picChg>
        <pc:picChg chg="add del mod">
          <ac:chgData name="Michele Scapinello" userId="a79d4642-63df-4d38-b9e0-8db605af2974" providerId="ADAL" clId="{5DEA5885-9311-4911-8138-04456D2533B9}" dt="2024-06-02T14:02:53.862" v="1056" actId="478"/>
          <ac:picMkLst>
            <pc:docMk/>
            <pc:sldMk cId="4006097855" sldId="257"/>
            <ac:picMk id="1026" creationId="{8A61C43A-CDE1-984C-8F98-377A8E537C8F}"/>
          </ac:picMkLst>
        </pc:picChg>
      </pc:sldChg>
      <pc:sldChg chg="addSp delSp modSp del mod setBg">
        <pc:chgData name="Michele Scapinello" userId="a79d4642-63df-4d38-b9e0-8db605af2974" providerId="ADAL" clId="{5DEA5885-9311-4911-8138-04456D2533B9}" dt="2024-06-04T19:37:39.923" v="1606" actId="2696"/>
        <pc:sldMkLst>
          <pc:docMk/>
          <pc:sldMk cId="1781163361" sldId="258"/>
        </pc:sldMkLst>
        <pc:spChg chg="mod">
          <ac:chgData name="Michele Scapinello" userId="a79d4642-63df-4d38-b9e0-8db605af2974" providerId="ADAL" clId="{5DEA5885-9311-4911-8138-04456D2533B9}" dt="2024-06-04T17:38:47.520" v="1104" actId="207"/>
          <ac:spMkLst>
            <pc:docMk/>
            <pc:sldMk cId="1781163361" sldId="258"/>
            <ac:spMk id="2" creationId="{FA7A2E82-A58C-EC16-6F9F-8419F9F694BB}"/>
          </ac:spMkLst>
        </pc:spChg>
        <pc:spChg chg="mod">
          <ac:chgData name="Michele Scapinello" userId="a79d4642-63df-4d38-b9e0-8db605af2974" providerId="ADAL" clId="{5DEA5885-9311-4911-8138-04456D2533B9}" dt="2024-06-04T17:38:42.059" v="1103" actId="207"/>
          <ac:spMkLst>
            <pc:docMk/>
            <pc:sldMk cId="1781163361" sldId="258"/>
            <ac:spMk id="3" creationId="{4AF20D18-C71B-7C8E-C1F7-EB9D9F5349E1}"/>
          </ac:spMkLst>
        </pc:spChg>
        <pc:spChg chg="del">
          <ac:chgData name="Michele Scapinello" userId="a79d4642-63df-4d38-b9e0-8db605af2974" providerId="ADAL" clId="{5DEA5885-9311-4911-8138-04456D2533B9}" dt="2024-06-04T19:37:17.891" v="1605" actId="478"/>
          <ac:spMkLst>
            <pc:docMk/>
            <pc:sldMk cId="1781163361" sldId="258"/>
            <ac:spMk id="4" creationId="{4748684E-5E5A-BA49-C237-324349A5E16A}"/>
          </ac:spMkLst>
        </pc:spChg>
        <pc:spChg chg="add del mod">
          <ac:chgData name="Michele Scapinello" userId="a79d4642-63df-4d38-b9e0-8db605af2974" providerId="ADAL" clId="{5DEA5885-9311-4911-8138-04456D2533B9}" dt="2024-06-02T13:27:11.010" v="986" actId="478"/>
          <ac:spMkLst>
            <pc:docMk/>
            <pc:sldMk cId="1781163361" sldId="258"/>
            <ac:spMk id="4" creationId="{F6383485-7071-3402-11FB-4516AC700161}"/>
          </ac:spMkLst>
        </pc:spChg>
      </pc:sldChg>
      <pc:sldChg chg="addSp delSp modSp del mod ord setBg">
        <pc:chgData name="Michele Scapinello" userId="a79d4642-63df-4d38-b9e0-8db605af2974" providerId="ADAL" clId="{5DEA5885-9311-4911-8138-04456D2533B9}" dt="2024-06-04T20:27:13.030" v="2105" actId="2696"/>
        <pc:sldMkLst>
          <pc:docMk/>
          <pc:sldMk cId="1676984418" sldId="259"/>
        </pc:sldMkLst>
        <pc:spChg chg="mod">
          <ac:chgData name="Michele Scapinello" userId="a79d4642-63df-4d38-b9e0-8db605af2974" providerId="ADAL" clId="{5DEA5885-9311-4911-8138-04456D2533B9}" dt="2024-06-04T17:39:09.461" v="1108" actId="20577"/>
          <ac:spMkLst>
            <pc:docMk/>
            <pc:sldMk cId="1676984418" sldId="259"/>
            <ac:spMk id="2" creationId="{BC32A5E0-4E48-D414-C9DE-8F4D2FEBA295}"/>
          </ac:spMkLst>
        </pc:spChg>
        <pc:spChg chg="mod">
          <ac:chgData name="Michele Scapinello" userId="a79d4642-63df-4d38-b9e0-8db605af2974" providerId="ADAL" clId="{5DEA5885-9311-4911-8138-04456D2533B9}" dt="2024-06-04T17:39:14.825" v="1109" actId="207"/>
          <ac:spMkLst>
            <pc:docMk/>
            <pc:sldMk cId="1676984418" sldId="259"/>
            <ac:spMk id="3" creationId="{DD620788-1D30-381A-31E2-CDE6C588D28E}"/>
          </ac:spMkLst>
        </pc:spChg>
        <pc:picChg chg="add del mod">
          <ac:chgData name="Michele Scapinello" userId="a79d4642-63df-4d38-b9e0-8db605af2974" providerId="ADAL" clId="{5DEA5885-9311-4911-8138-04456D2533B9}" dt="2024-06-02T14:08:04.103" v="1069" actId="478"/>
          <ac:picMkLst>
            <pc:docMk/>
            <pc:sldMk cId="1676984418" sldId="259"/>
            <ac:picMk id="6" creationId="{C26EB280-F66C-509D-342C-6E61D15C613B}"/>
          </ac:picMkLst>
        </pc:picChg>
        <pc:picChg chg="add del mod">
          <ac:chgData name="Michele Scapinello" userId="a79d4642-63df-4d38-b9e0-8db605af2974" providerId="ADAL" clId="{5DEA5885-9311-4911-8138-04456D2533B9}" dt="2024-06-02T14:09:21.094" v="1075" actId="478"/>
          <ac:picMkLst>
            <pc:docMk/>
            <pc:sldMk cId="1676984418" sldId="259"/>
            <ac:picMk id="8" creationId="{A330DABB-12EE-D076-32AF-0E9409134727}"/>
          </ac:picMkLst>
        </pc:picChg>
        <pc:picChg chg="add del mod">
          <ac:chgData name="Michele Scapinello" userId="a79d4642-63df-4d38-b9e0-8db605af2974" providerId="ADAL" clId="{5DEA5885-9311-4911-8138-04456D2533B9}" dt="2024-06-02T14:13:00.705" v="1086" actId="478"/>
          <ac:picMkLst>
            <pc:docMk/>
            <pc:sldMk cId="1676984418" sldId="259"/>
            <ac:picMk id="10" creationId="{9C942994-76CC-B8A8-F346-9CB9394EB3A9}"/>
          </ac:picMkLst>
        </pc:picChg>
        <pc:picChg chg="add del mod">
          <ac:chgData name="Michele Scapinello" userId="a79d4642-63df-4d38-b9e0-8db605af2974" providerId="ADAL" clId="{5DEA5885-9311-4911-8138-04456D2533B9}" dt="2024-06-04T17:39:20.075" v="1110" actId="478"/>
          <ac:picMkLst>
            <pc:docMk/>
            <pc:sldMk cId="1676984418" sldId="259"/>
            <ac:picMk id="16" creationId="{0C4D641F-592F-3852-9AE2-5FDD8CC6C047}"/>
          </ac:picMkLst>
        </pc:picChg>
        <pc:picChg chg="add mod">
          <ac:chgData name="Michele Scapinello" userId="a79d4642-63df-4d38-b9e0-8db605af2974" providerId="ADAL" clId="{5DEA5885-9311-4911-8138-04456D2533B9}" dt="2024-06-04T19:40:41.329" v="1619" actId="1076"/>
          <ac:picMkLst>
            <pc:docMk/>
            <pc:sldMk cId="1676984418" sldId="259"/>
            <ac:picMk id="1026" creationId="{C2F3B9E2-2A68-659F-46E6-110578866DFA}"/>
          </ac:picMkLst>
        </pc:picChg>
        <pc:picChg chg="add mod">
          <ac:chgData name="Michele Scapinello" userId="a79d4642-63df-4d38-b9e0-8db605af2974" providerId="ADAL" clId="{5DEA5885-9311-4911-8138-04456D2533B9}" dt="2024-06-04T19:40:52.670" v="1623" actId="1076"/>
          <ac:picMkLst>
            <pc:docMk/>
            <pc:sldMk cId="1676984418" sldId="259"/>
            <ac:picMk id="1028" creationId="{34E55E26-1457-2353-4540-5A9C7BE33EBD}"/>
          </ac:picMkLst>
        </pc:picChg>
        <pc:picChg chg="add del mod">
          <ac:chgData name="Michele Scapinello" userId="a79d4642-63df-4d38-b9e0-8db605af2974" providerId="ADAL" clId="{5DEA5885-9311-4911-8138-04456D2533B9}" dt="2024-06-02T14:07:42.552" v="1065" actId="478"/>
          <ac:picMkLst>
            <pc:docMk/>
            <pc:sldMk cId="1676984418" sldId="259"/>
            <ac:picMk id="2050" creationId="{09C98BEB-5D14-C62D-605A-3FEAA7B290C0}"/>
          </ac:picMkLst>
        </pc:picChg>
        <pc:picChg chg="add del">
          <ac:chgData name="Michele Scapinello" userId="a79d4642-63df-4d38-b9e0-8db605af2974" providerId="ADAL" clId="{5DEA5885-9311-4911-8138-04456D2533B9}" dt="2024-06-02T14:08:28.297" v="1071" actId="478"/>
          <ac:picMkLst>
            <pc:docMk/>
            <pc:sldMk cId="1676984418" sldId="259"/>
            <ac:picMk id="2052" creationId="{8030DD4F-1E8A-60EF-DF14-1AF7D46A35E4}"/>
          </ac:picMkLst>
        </pc:picChg>
        <pc:picChg chg="add del mod">
          <ac:chgData name="Michele Scapinello" userId="a79d4642-63df-4d38-b9e0-8db605af2974" providerId="ADAL" clId="{5DEA5885-9311-4911-8138-04456D2533B9}" dt="2024-06-02T14:10:23.633" v="1082" actId="478"/>
          <ac:picMkLst>
            <pc:docMk/>
            <pc:sldMk cId="1676984418" sldId="259"/>
            <ac:picMk id="2054" creationId="{3E44C702-9DF3-8E1B-39D1-DBE802B2DFCE}"/>
          </ac:picMkLst>
        </pc:picChg>
      </pc:sldChg>
      <pc:sldChg chg="modSp ord">
        <pc:chgData name="Michele Scapinello" userId="a79d4642-63df-4d38-b9e0-8db605af2974" providerId="ADAL" clId="{5DEA5885-9311-4911-8138-04456D2533B9}" dt="2024-06-04T20:12:42.084" v="1917"/>
        <pc:sldMkLst>
          <pc:docMk/>
          <pc:sldMk cId="4220491977" sldId="260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4220491977" sldId="260"/>
            <ac:spMk id="2" creationId="{87E1427E-A358-EBEC-A9BE-936E8B089396}"/>
          </ac:spMkLst>
        </pc:spChg>
        <pc:graphicFrameChg chg="mod">
          <ac:chgData name="Michele Scapinello" userId="a79d4642-63df-4d38-b9e0-8db605af2974" providerId="ADAL" clId="{5DEA5885-9311-4911-8138-04456D2533B9}" dt="2024-06-02T13:25:59.257" v="983"/>
          <ac:graphicFrameMkLst>
            <pc:docMk/>
            <pc:sldMk cId="4220491977" sldId="260"/>
            <ac:graphicFrameMk id="4" creationId="{3AD821AF-F257-A98D-CEBD-9DB7360E5762}"/>
          </ac:graphicFrameMkLst>
        </pc:graphicFrameChg>
      </pc:sldChg>
      <pc:sldChg chg="modSp del">
        <pc:chgData name="Michele Scapinello" userId="a79d4642-63df-4d38-b9e0-8db605af2974" providerId="ADAL" clId="{5DEA5885-9311-4911-8138-04456D2533B9}" dt="2024-06-04T20:12:45.771" v="1918" actId="2696"/>
        <pc:sldMkLst>
          <pc:docMk/>
          <pc:sldMk cId="3818697753" sldId="261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3818697753" sldId="261"/>
            <ac:spMk id="2" creationId="{CB6D2AF9-8F79-959F-21BA-5D198E1F28AD}"/>
          </ac:spMkLst>
        </pc:spChg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3818697753" sldId="261"/>
            <ac:spMk id="3" creationId="{78B307B2-FC5B-725C-E482-72F4ABA4E4C0}"/>
          </ac:spMkLst>
        </pc:spChg>
      </pc:sldChg>
      <pc:sldChg chg="modSp del mod">
        <pc:chgData name="Michele Scapinello" userId="a79d4642-63df-4d38-b9e0-8db605af2974" providerId="ADAL" clId="{5DEA5885-9311-4911-8138-04456D2533B9}" dt="2024-06-04T20:24:51.812" v="2104" actId="2696"/>
        <pc:sldMkLst>
          <pc:docMk/>
          <pc:sldMk cId="23134932" sldId="262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23134932" sldId="262"/>
            <ac:spMk id="2" creationId="{E26ABAAC-130A-7D08-295A-AC09DAFA0918}"/>
          </ac:spMkLst>
        </pc:spChg>
        <pc:spChg chg="mod">
          <ac:chgData name="Michele Scapinello" userId="a79d4642-63df-4d38-b9e0-8db605af2974" providerId="ADAL" clId="{5DEA5885-9311-4911-8138-04456D2533B9}" dt="2024-05-28T13:47:34.696" v="865" actId="1037"/>
          <ac:spMkLst>
            <pc:docMk/>
            <pc:sldMk cId="23134932" sldId="262"/>
            <ac:spMk id="3" creationId="{B769E687-91F1-CB0B-8ED4-2A927692D26E}"/>
          </ac:spMkLst>
        </pc:spChg>
      </pc:sldChg>
      <pc:sldChg chg="modSp del mod">
        <pc:chgData name="Michele Scapinello" userId="a79d4642-63df-4d38-b9e0-8db605af2974" providerId="ADAL" clId="{5DEA5885-9311-4911-8138-04456D2533B9}" dt="2024-06-05T18:29:13.111" v="2516" actId="2696"/>
        <pc:sldMkLst>
          <pc:docMk/>
          <pc:sldMk cId="4171531053" sldId="263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4171531053" sldId="263"/>
            <ac:spMk id="2" creationId="{C6C13D93-EECE-97D6-391B-3255755E6E5C}"/>
          </ac:spMkLst>
        </pc:spChg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4171531053" sldId="263"/>
            <ac:spMk id="3" creationId="{306569F6-E274-3904-4C4E-052408344336}"/>
          </ac:spMkLst>
        </pc:spChg>
      </pc:sldChg>
      <pc:sldChg chg="modSp mod">
        <pc:chgData name="Michele Scapinello" userId="a79d4642-63df-4d38-b9e0-8db605af2974" providerId="ADAL" clId="{5DEA5885-9311-4911-8138-04456D2533B9}" dt="2024-06-02T13:26:14.061" v="985"/>
        <pc:sldMkLst>
          <pc:docMk/>
          <pc:sldMk cId="1238300064" sldId="264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1238300064" sldId="264"/>
            <ac:spMk id="2" creationId="{63F35A53-4F98-FB9E-D5BC-2C646A49E5F5}"/>
          </ac:spMkLst>
        </pc:spChg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1238300064" sldId="264"/>
            <ac:spMk id="3" creationId="{C9B5D862-532F-6FC0-CCA0-5A5E38DD1610}"/>
          </ac:spMkLst>
        </pc:spChg>
      </pc:sldChg>
      <pc:sldChg chg="modSp new mod">
        <pc:chgData name="Michele Scapinello" userId="a79d4642-63df-4d38-b9e0-8db605af2974" providerId="ADAL" clId="{5DEA5885-9311-4911-8138-04456D2533B9}" dt="2024-06-02T13:26:14.061" v="985"/>
        <pc:sldMkLst>
          <pc:docMk/>
          <pc:sldMk cId="3708187138" sldId="265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3708187138" sldId="265"/>
            <ac:spMk id="2" creationId="{F4E180E6-08BE-E85C-0594-55C5DF7ED010}"/>
          </ac:spMkLst>
        </pc:spChg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3708187138" sldId="265"/>
            <ac:spMk id="3" creationId="{E5F409E9-ED7C-77C6-E102-E717C57B99DE}"/>
          </ac:spMkLst>
        </pc:spChg>
      </pc:sldChg>
      <pc:sldChg chg="new del">
        <pc:chgData name="Michele Scapinello" userId="a79d4642-63df-4d38-b9e0-8db605af2974" providerId="ADAL" clId="{5DEA5885-9311-4911-8138-04456D2533B9}" dt="2024-05-28T13:46:56.761" v="833" actId="47"/>
        <pc:sldMkLst>
          <pc:docMk/>
          <pc:sldMk cId="1858537879" sldId="266"/>
        </pc:sldMkLst>
      </pc:sldChg>
      <pc:sldChg chg="new del">
        <pc:chgData name="Michele Scapinello" userId="a79d4642-63df-4d38-b9e0-8db605af2974" providerId="ADAL" clId="{5DEA5885-9311-4911-8138-04456D2533B9}" dt="2024-05-28T13:46:57.887" v="834" actId="47"/>
        <pc:sldMkLst>
          <pc:docMk/>
          <pc:sldMk cId="59168813" sldId="267"/>
        </pc:sldMkLst>
      </pc:sldChg>
      <pc:sldChg chg="new del">
        <pc:chgData name="Michele Scapinello" userId="a79d4642-63df-4d38-b9e0-8db605af2974" providerId="ADAL" clId="{5DEA5885-9311-4911-8138-04456D2533B9}" dt="2024-05-28T13:46:58.458" v="835" actId="47"/>
        <pc:sldMkLst>
          <pc:docMk/>
          <pc:sldMk cId="1802520136" sldId="268"/>
        </pc:sldMkLst>
      </pc:sldChg>
      <pc:sldChg chg="modSp new mod">
        <pc:chgData name="Michele Scapinello" userId="a79d4642-63df-4d38-b9e0-8db605af2974" providerId="ADAL" clId="{5DEA5885-9311-4911-8138-04456D2533B9}" dt="2024-06-02T13:26:14.061" v="985"/>
        <pc:sldMkLst>
          <pc:docMk/>
          <pc:sldMk cId="257592218" sldId="269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257592218" sldId="269"/>
            <ac:spMk id="2" creationId="{67D42C8D-4165-C9E1-5CFF-55265687F5E4}"/>
          </ac:spMkLst>
        </pc:spChg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257592218" sldId="269"/>
            <ac:spMk id="3" creationId="{4AA7991A-1484-783C-8F36-DF62C5A92B42}"/>
          </ac:spMkLst>
        </pc:spChg>
      </pc:sldChg>
      <pc:sldChg chg="modSp new mod">
        <pc:chgData name="Michele Scapinello" userId="a79d4642-63df-4d38-b9e0-8db605af2974" providerId="ADAL" clId="{5DEA5885-9311-4911-8138-04456D2533B9}" dt="2024-06-02T13:26:14.061" v="985"/>
        <pc:sldMkLst>
          <pc:docMk/>
          <pc:sldMk cId="3006645425" sldId="270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3006645425" sldId="270"/>
            <ac:spMk id="2" creationId="{D1A91ABD-D096-A008-CC37-498FB3616530}"/>
          </ac:spMkLst>
        </pc:spChg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3006645425" sldId="270"/>
            <ac:spMk id="3" creationId="{702E9902-8D34-E483-D144-B356BE214FA0}"/>
          </ac:spMkLst>
        </pc:spChg>
      </pc:sldChg>
      <pc:sldChg chg="modSp new mod">
        <pc:chgData name="Michele Scapinello" userId="a79d4642-63df-4d38-b9e0-8db605af2974" providerId="ADAL" clId="{5DEA5885-9311-4911-8138-04456D2533B9}" dt="2024-06-02T13:26:14.061" v="985"/>
        <pc:sldMkLst>
          <pc:docMk/>
          <pc:sldMk cId="1939069988" sldId="271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1939069988" sldId="271"/>
            <ac:spMk id="2" creationId="{879829F6-CF3C-ABBB-83C0-89B50CB0CFCC}"/>
          </ac:spMkLst>
        </pc:spChg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1939069988" sldId="271"/>
            <ac:spMk id="3" creationId="{304829F1-AF97-EE55-C538-1C22365C278D}"/>
          </ac:spMkLst>
        </pc:spChg>
      </pc:sldChg>
      <pc:sldChg chg="addSp delSp modSp add mod setBg">
        <pc:chgData name="Michele Scapinello" userId="a79d4642-63df-4d38-b9e0-8db605af2974" providerId="ADAL" clId="{5DEA5885-9311-4911-8138-04456D2533B9}" dt="2024-06-05T18:30:05.128" v="2526" actId="2711"/>
        <pc:sldMkLst>
          <pc:docMk/>
          <pc:sldMk cId="262631945" sldId="272"/>
        </pc:sldMkLst>
        <pc:spChg chg="mod">
          <ac:chgData name="Michele Scapinello" userId="a79d4642-63df-4d38-b9e0-8db605af2974" providerId="ADAL" clId="{5DEA5885-9311-4911-8138-04456D2533B9}" dt="2024-06-05T18:29:55.449" v="2525" actId="2711"/>
          <ac:spMkLst>
            <pc:docMk/>
            <pc:sldMk cId="262631945" sldId="272"/>
            <ac:spMk id="2" creationId="{C460601A-5BDD-3012-8EEA-D8582AE64722}"/>
          </ac:spMkLst>
        </pc:spChg>
        <pc:spChg chg="del">
          <ac:chgData name="Michele Scapinello" userId="a79d4642-63df-4d38-b9e0-8db605af2974" providerId="ADAL" clId="{5DEA5885-9311-4911-8138-04456D2533B9}" dt="2024-06-04T17:39:50.659" v="1114" actId="478"/>
          <ac:spMkLst>
            <pc:docMk/>
            <pc:sldMk cId="262631945" sldId="272"/>
            <ac:spMk id="3" creationId="{63515330-567B-7FEB-6FCC-11069F5F01E4}"/>
          </ac:spMkLst>
        </pc:spChg>
        <pc:spChg chg="add del mod">
          <ac:chgData name="Michele Scapinello" userId="a79d4642-63df-4d38-b9e0-8db605af2974" providerId="ADAL" clId="{5DEA5885-9311-4911-8138-04456D2533B9}" dt="2024-06-04T17:39:55.968" v="1115" actId="478"/>
          <ac:spMkLst>
            <pc:docMk/>
            <pc:sldMk cId="262631945" sldId="272"/>
            <ac:spMk id="5" creationId="{50F630CE-0D7E-A355-CD59-FA3BEF9B929A}"/>
          </ac:spMkLst>
        </pc:spChg>
        <pc:spChg chg="mod">
          <ac:chgData name="Michele Scapinello" userId="a79d4642-63df-4d38-b9e0-8db605af2974" providerId="ADAL" clId="{5DEA5885-9311-4911-8138-04456D2533B9}" dt="2024-06-04T17:43:42.301" v="1183" actId="14100"/>
          <ac:spMkLst>
            <pc:docMk/>
            <pc:sldMk cId="262631945" sldId="272"/>
            <ac:spMk id="14" creationId="{33ADDE13-FBA3-7EF4-631A-33A8C34136EE}"/>
          </ac:spMkLst>
        </pc:spChg>
        <pc:spChg chg="mod">
          <ac:chgData name="Michele Scapinello" userId="a79d4642-63df-4d38-b9e0-8db605af2974" providerId="ADAL" clId="{5DEA5885-9311-4911-8138-04456D2533B9}" dt="2024-06-05T18:30:05.128" v="2526" actId="2711"/>
          <ac:spMkLst>
            <pc:docMk/>
            <pc:sldMk cId="262631945" sldId="272"/>
            <ac:spMk id="15" creationId="{FDCD7513-8D15-E07F-E478-3BC06B390FD0}"/>
          </ac:spMkLst>
        </pc:spChg>
        <pc:spChg chg="add mod">
          <ac:chgData name="Michele Scapinello" userId="a79d4642-63df-4d38-b9e0-8db605af2974" providerId="ADAL" clId="{5DEA5885-9311-4911-8138-04456D2533B9}" dt="2024-06-05T18:29:36.787" v="2518" actId="2711"/>
          <ac:spMkLst>
            <pc:docMk/>
            <pc:sldMk cId="262631945" sldId="272"/>
            <ac:spMk id="16" creationId="{D26AC525-0BA5-52D7-6B25-04910D4899CE}"/>
          </ac:spMkLst>
        </pc:spChg>
        <pc:picChg chg="del">
          <ac:chgData name="Michele Scapinello" userId="a79d4642-63df-4d38-b9e0-8db605af2974" providerId="ADAL" clId="{5DEA5885-9311-4911-8138-04456D2533B9}" dt="2024-06-04T17:39:56.996" v="1116" actId="478"/>
          <ac:picMkLst>
            <pc:docMk/>
            <pc:sldMk cId="262631945" sldId="272"/>
            <ac:picMk id="7" creationId="{B1E84088-74A6-92B6-3AB9-409695D61876}"/>
          </ac:picMkLst>
        </pc:picChg>
        <pc:picChg chg="del">
          <ac:chgData name="Michele Scapinello" userId="a79d4642-63df-4d38-b9e0-8db605af2974" providerId="ADAL" clId="{5DEA5885-9311-4911-8138-04456D2533B9}" dt="2024-06-04T17:39:58.709" v="1117" actId="478"/>
          <ac:picMkLst>
            <pc:docMk/>
            <pc:sldMk cId="262631945" sldId="272"/>
            <ac:picMk id="9" creationId="{4573A49F-0DF9-68E8-76C3-4F1C8FF7E653}"/>
          </ac:picMkLst>
        </pc:picChg>
        <pc:picChg chg="add del mod">
          <ac:chgData name="Michele Scapinello" userId="a79d4642-63df-4d38-b9e0-8db605af2974" providerId="ADAL" clId="{5DEA5885-9311-4911-8138-04456D2533B9}" dt="2024-06-04T19:35:44.097" v="1583" actId="478"/>
          <ac:picMkLst>
            <pc:docMk/>
            <pc:sldMk cId="262631945" sldId="272"/>
            <ac:picMk id="17" creationId="{315AAB51-41E5-66E5-B65C-B53F65DB4A9C}"/>
          </ac:picMkLst>
        </pc:picChg>
        <pc:picChg chg="add del mod">
          <ac:chgData name="Michele Scapinello" userId="a79d4642-63df-4d38-b9e0-8db605af2974" providerId="ADAL" clId="{5DEA5885-9311-4911-8138-04456D2533B9}" dt="2024-06-04T19:35:48.285" v="1588" actId="478"/>
          <ac:picMkLst>
            <pc:docMk/>
            <pc:sldMk cId="262631945" sldId="272"/>
            <ac:picMk id="18" creationId="{75353331-059B-8D51-DE1C-11215FF2F3AF}"/>
          </ac:picMkLst>
        </pc:picChg>
        <pc:picChg chg="add mod">
          <ac:chgData name="Michele Scapinello" userId="a79d4642-63df-4d38-b9e0-8db605af2974" providerId="ADAL" clId="{5DEA5885-9311-4911-8138-04456D2533B9}" dt="2024-06-05T13:43:35.552" v="2137" actId="207"/>
          <ac:picMkLst>
            <pc:docMk/>
            <pc:sldMk cId="262631945" sldId="272"/>
            <ac:picMk id="20" creationId="{D1F199DC-991D-E97E-5FE7-CCC715574C75}"/>
          </ac:picMkLst>
        </pc:picChg>
        <pc:picChg chg="add mod">
          <ac:chgData name="Michele Scapinello" userId="a79d4642-63df-4d38-b9e0-8db605af2974" providerId="ADAL" clId="{5DEA5885-9311-4911-8138-04456D2533B9}" dt="2024-06-05T18:29:49.874" v="2524" actId="1076"/>
          <ac:picMkLst>
            <pc:docMk/>
            <pc:sldMk cId="262631945" sldId="272"/>
            <ac:picMk id="22" creationId="{3229A964-22C4-AF18-C11A-0B4E639EDF5A}"/>
          </ac:picMkLst>
        </pc:picChg>
        <pc:picChg chg="add mod">
          <ac:chgData name="Michele Scapinello" userId="a79d4642-63df-4d38-b9e0-8db605af2974" providerId="ADAL" clId="{5DEA5885-9311-4911-8138-04456D2533B9}" dt="2024-06-05T18:29:49.874" v="2524" actId="1076"/>
          <ac:picMkLst>
            <pc:docMk/>
            <pc:sldMk cId="262631945" sldId="272"/>
            <ac:picMk id="24" creationId="{8B5AD6D5-CE7F-917A-55C7-9F37EE913303}"/>
          </ac:picMkLst>
        </pc:picChg>
        <pc:picChg chg="add del mod">
          <ac:chgData name="Michele Scapinello" userId="a79d4642-63df-4d38-b9e0-8db605af2974" providerId="ADAL" clId="{5DEA5885-9311-4911-8138-04456D2533B9}" dt="2024-06-04T18:57:49.802" v="1238" actId="478"/>
          <ac:picMkLst>
            <pc:docMk/>
            <pc:sldMk cId="262631945" sldId="272"/>
            <ac:picMk id="26" creationId="{F29694EF-E1E0-A739-83B4-891075F74EFF}"/>
          </ac:picMkLst>
        </pc:picChg>
        <pc:picChg chg="add mod ord">
          <ac:chgData name="Michele Scapinello" userId="a79d4642-63df-4d38-b9e0-8db605af2974" providerId="ADAL" clId="{5DEA5885-9311-4911-8138-04456D2533B9}" dt="2024-06-05T18:29:43.133" v="2521" actId="14100"/>
          <ac:picMkLst>
            <pc:docMk/>
            <pc:sldMk cId="262631945" sldId="272"/>
            <ac:picMk id="39" creationId="{7A7E178E-3341-5D89-A49D-E95EA14D3BD3}"/>
          </ac:picMkLst>
        </pc:picChg>
        <pc:picChg chg="add mod">
          <ac:chgData name="Michele Scapinello" userId="a79d4642-63df-4d38-b9e0-8db605af2974" providerId="ADAL" clId="{5DEA5885-9311-4911-8138-04456D2533B9}" dt="2024-06-05T18:29:44.579" v="2522" actId="14100"/>
          <ac:picMkLst>
            <pc:docMk/>
            <pc:sldMk cId="262631945" sldId="272"/>
            <ac:picMk id="41" creationId="{6ADA0C86-7A3A-18CD-07F3-81D8372B4B7B}"/>
          </ac:picMkLst>
        </pc:picChg>
        <pc:cxnChg chg="add del mod">
          <ac:chgData name="Michele Scapinello" userId="a79d4642-63df-4d38-b9e0-8db605af2974" providerId="ADAL" clId="{5DEA5885-9311-4911-8138-04456D2533B9}" dt="2024-06-04T17:41:37.872" v="1164" actId="478"/>
          <ac:cxnSpMkLst>
            <pc:docMk/>
            <pc:sldMk cId="262631945" sldId="272"/>
            <ac:cxnSpMk id="8" creationId="{966860DA-2605-CE84-7273-64355CBCF2A8}"/>
          </ac:cxnSpMkLst>
        </pc:cxnChg>
        <pc:cxnChg chg="add mod">
          <ac:chgData name="Michele Scapinello" userId="a79d4642-63df-4d38-b9e0-8db605af2974" providerId="ADAL" clId="{5DEA5885-9311-4911-8138-04456D2533B9}" dt="2024-06-05T18:29:49.874" v="2524" actId="1076"/>
          <ac:cxnSpMkLst>
            <pc:docMk/>
            <pc:sldMk cId="262631945" sldId="272"/>
            <ac:cxnSpMk id="28" creationId="{F8029EC7-2EF9-9339-9A61-179F064795B9}"/>
          </ac:cxnSpMkLst>
        </pc:cxnChg>
        <pc:cxnChg chg="add mod">
          <ac:chgData name="Michele Scapinello" userId="a79d4642-63df-4d38-b9e0-8db605af2974" providerId="ADAL" clId="{5DEA5885-9311-4911-8138-04456D2533B9}" dt="2024-06-05T18:29:49.874" v="2524" actId="1076"/>
          <ac:cxnSpMkLst>
            <pc:docMk/>
            <pc:sldMk cId="262631945" sldId="272"/>
            <ac:cxnSpMk id="34" creationId="{C3F79F3E-38B1-1521-B3B8-7D4FD2586141}"/>
          </ac:cxnSpMkLst>
        </pc:cxnChg>
      </pc:sldChg>
      <pc:sldChg chg="addSp delSp modSp add del mod">
        <pc:chgData name="Michele Scapinello" userId="a79d4642-63df-4d38-b9e0-8db605af2974" providerId="ADAL" clId="{5DEA5885-9311-4911-8138-04456D2533B9}" dt="2024-06-04T19:35:39.825" v="1582" actId="2696"/>
        <pc:sldMkLst>
          <pc:docMk/>
          <pc:sldMk cId="3203706281" sldId="273"/>
        </pc:sldMkLst>
        <pc:spChg chg="add del">
          <ac:chgData name="Michele Scapinello" userId="a79d4642-63df-4d38-b9e0-8db605af2974" providerId="ADAL" clId="{5DEA5885-9311-4911-8138-04456D2533B9}" dt="2024-06-04T19:00:43.583" v="1264" actId="478"/>
          <ac:spMkLst>
            <pc:docMk/>
            <pc:sldMk cId="3203706281" sldId="273"/>
            <ac:spMk id="2" creationId="{C460601A-5BDD-3012-8EEA-D8582AE64722}"/>
          </ac:spMkLst>
        </pc:spChg>
        <pc:spChg chg="add del mod">
          <ac:chgData name="Michele Scapinello" userId="a79d4642-63df-4d38-b9e0-8db605af2974" providerId="ADAL" clId="{5DEA5885-9311-4911-8138-04456D2533B9}" dt="2024-06-04T19:00:42.001" v="1263" actId="478"/>
          <ac:spMkLst>
            <pc:docMk/>
            <pc:sldMk cId="3203706281" sldId="273"/>
            <ac:spMk id="4" creationId="{D32D6D04-1406-927C-8B97-9C9AF46BE855}"/>
          </ac:spMkLst>
        </pc:spChg>
        <pc:spChg chg="add mod">
          <ac:chgData name="Michele Scapinello" userId="a79d4642-63df-4d38-b9e0-8db605af2974" providerId="ADAL" clId="{5DEA5885-9311-4911-8138-04456D2533B9}" dt="2024-06-04T19:00:41.340" v="1262"/>
          <ac:spMkLst>
            <pc:docMk/>
            <pc:sldMk cId="3203706281" sldId="273"/>
            <ac:spMk id="5" creationId="{D666EDE4-DF47-A31F-3135-FE010F028B77}"/>
          </ac:spMkLst>
        </pc:spChg>
        <pc:spChg chg="add mod">
          <ac:chgData name="Michele Scapinello" userId="a79d4642-63df-4d38-b9e0-8db605af2974" providerId="ADAL" clId="{5DEA5885-9311-4911-8138-04456D2533B9}" dt="2024-06-04T19:00:40.981" v="1261" actId="1076"/>
          <ac:spMkLst>
            <pc:docMk/>
            <pc:sldMk cId="3203706281" sldId="273"/>
            <ac:spMk id="6" creationId="{71BF8555-210B-24A9-7622-F7C55C4A1000}"/>
          </ac:spMkLst>
        </pc:spChg>
        <pc:spChg chg="add del mod">
          <ac:chgData name="Michele Scapinello" userId="a79d4642-63df-4d38-b9e0-8db605af2974" providerId="ADAL" clId="{5DEA5885-9311-4911-8138-04456D2533B9}" dt="2024-06-04T19:00:45.290" v="1265" actId="478"/>
          <ac:spMkLst>
            <pc:docMk/>
            <pc:sldMk cId="3203706281" sldId="273"/>
            <ac:spMk id="8" creationId="{27182761-F9FF-A29C-2B22-C6872C933955}"/>
          </ac:spMkLst>
        </pc:spChg>
        <pc:spChg chg="add mod">
          <ac:chgData name="Michele Scapinello" userId="a79d4642-63df-4d38-b9e0-8db605af2974" providerId="ADAL" clId="{5DEA5885-9311-4911-8138-04456D2533B9}" dt="2024-06-04T19:03:02.052" v="1275" actId="2711"/>
          <ac:spMkLst>
            <pc:docMk/>
            <pc:sldMk cId="3203706281" sldId="273"/>
            <ac:spMk id="9" creationId="{25A4824A-52B4-69A0-8AF8-627E895D0D8F}"/>
          </ac:spMkLst>
        </pc:spChg>
        <pc:spChg chg="add mod">
          <ac:chgData name="Michele Scapinello" userId="a79d4642-63df-4d38-b9e0-8db605af2974" providerId="ADAL" clId="{5DEA5885-9311-4911-8138-04456D2533B9}" dt="2024-06-04T19:18:52.706" v="1378" actId="404"/>
          <ac:spMkLst>
            <pc:docMk/>
            <pc:sldMk cId="3203706281" sldId="273"/>
            <ac:spMk id="10" creationId="{CBF3E5DC-EFA9-753E-C8BC-26B2D4180768}"/>
          </ac:spMkLst>
        </pc:spChg>
        <pc:spChg chg="add mod">
          <ac:chgData name="Michele Scapinello" userId="a79d4642-63df-4d38-b9e0-8db605af2974" providerId="ADAL" clId="{5DEA5885-9311-4911-8138-04456D2533B9}" dt="2024-06-04T19:19:20.718" v="1385" actId="1076"/>
          <ac:spMkLst>
            <pc:docMk/>
            <pc:sldMk cId="3203706281" sldId="273"/>
            <ac:spMk id="12" creationId="{770AC267-A13B-5BFD-2D53-915780215AC5}"/>
          </ac:spMkLst>
        </pc:spChg>
        <pc:spChg chg="add mod">
          <ac:chgData name="Michele Scapinello" userId="a79d4642-63df-4d38-b9e0-8db605af2974" providerId="ADAL" clId="{5DEA5885-9311-4911-8138-04456D2533B9}" dt="2024-06-04T19:19:05.267" v="1382" actId="404"/>
          <ac:spMkLst>
            <pc:docMk/>
            <pc:sldMk cId="3203706281" sldId="273"/>
            <ac:spMk id="13" creationId="{C08A5A4A-D811-28EF-A262-E1DB90DC7EAA}"/>
          </ac:spMkLst>
        </pc:spChg>
        <pc:picChg chg="add mod">
          <ac:chgData name="Michele Scapinello" userId="a79d4642-63df-4d38-b9e0-8db605af2974" providerId="ADAL" clId="{5DEA5885-9311-4911-8138-04456D2533B9}" dt="2024-06-04T19:19:12.941" v="1383" actId="1076"/>
          <ac:picMkLst>
            <pc:docMk/>
            <pc:sldMk cId="3203706281" sldId="273"/>
            <ac:picMk id="11" creationId="{D26B6408-7454-2DE1-1937-D54ADCDD6E78}"/>
          </ac:picMkLst>
        </pc:picChg>
      </pc:sldChg>
      <pc:sldChg chg="addSp delSp modSp add mod setBg">
        <pc:chgData name="Michele Scapinello" userId="a79d4642-63df-4d38-b9e0-8db605af2974" providerId="ADAL" clId="{5DEA5885-9311-4911-8138-04456D2533B9}" dt="2024-06-05T18:30:55.426" v="2551" actId="20577"/>
        <pc:sldMkLst>
          <pc:docMk/>
          <pc:sldMk cId="2175201285" sldId="274"/>
        </pc:sldMkLst>
        <pc:spChg chg="mod">
          <ac:chgData name="Michele Scapinello" userId="a79d4642-63df-4d38-b9e0-8db605af2974" providerId="ADAL" clId="{5DEA5885-9311-4911-8138-04456D2533B9}" dt="2024-06-05T18:30:17.372" v="2527" actId="2711"/>
          <ac:spMkLst>
            <pc:docMk/>
            <pc:sldMk cId="2175201285" sldId="274"/>
            <ac:spMk id="2" creationId="{C460601A-5BDD-3012-8EEA-D8582AE64722}"/>
          </ac:spMkLst>
        </pc:spChg>
        <pc:spChg chg="mod">
          <ac:chgData name="Michele Scapinello" userId="a79d4642-63df-4d38-b9e0-8db605af2974" providerId="ADAL" clId="{5DEA5885-9311-4911-8138-04456D2533B9}" dt="2024-06-05T18:30:17.372" v="2527" actId="2711"/>
          <ac:spMkLst>
            <pc:docMk/>
            <pc:sldMk cId="2175201285" sldId="274"/>
            <ac:spMk id="15" creationId="{FDCD7513-8D15-E07F-E478-3BC06B390FD0}"/>
          </ac:spMkLst>
        </pc:spChg>
        <pc:graphicFrameChg chg="add mod modGraphic">
          <ac:chgData name="Michele Scapinello" userId="a79d4642-63df-4d38-b9e0-8db605af2974" providerId="ADAL" clId="{5DEA5885-9311-4911-8138-04456D2533B9}" dt="2024-06-05T18:30:55.426" v="2551" actId="20577"/>
          <ac:graphicFrameMkLst>
            <pc:docMk/>
            <pc:sldMk cId="2175201285" sldId="274"/>
            <ac:graphicFrameMk id="3" creationId="{2AD79A97-A955-F558-B18A-1727468ADE8A}"/>
          </ac:graphicFrameMkLst>
        </pc:graphicFrameChg>
        <pc:picChg chg="add del mod">
          <ac:chgData name="Michele Scapinello" userId="a79d4642-63df-4d38-b9e0-8db605af2974" providerId="ADAL" clId="{5DEA5885-9311-4911-8138-04456D2533B9}" dt="2024-06-04T19:33:16.324" v="1562" actId="478"/>
          <ac:picMkLst>
            <pc:docMk/>
            <pc:sldMk cId="2175201285" sldId="274"/>
            <ac:picMk id="4" creationId="{7EC06AEC-8A0D-F4B1-22C8-2700AEA4A58F}"/>
          </ac:picMkLst>
        </pc:picChg>
        <pc:picChg chg="add del mod">
          <ac:chgData name="Michele Scapinello" userId="a79d4642-63df-4d38-b9e0-8db605af2974" providerId="ADAL" clId="{5DEA5885-9311-4911-8138-04456D2533B9}" dt="2024-06-04T19:33:15.023" v="1561" actId="478"/>
          <ac:picMkLst>
            <pc:docMk/>
            <pc:sldMk cId="2175201285" sldId="274"/>
            <ac:picMk id="6" creationId="{1B0DF4CF-1842-86A7-6661-4E04298387BF}"/>
          </ac:picMkLst>
        </pc:picChg>
        <pc:picChg chg="add mod">
          <ac:chgData name="Michele Scapinello" userId="a79d4642-63df-4d38-b9e0-8db605af2974" providerId="ADAL" clId="{5DEA5885-9311-4911-8138-04456D2533B9}" dt="2024-06-04T19:35:19.064" v="1579" actId="1076"/>
          <ac:picMkLst>
            <pc:docMk/>
            <pc:sldMk cId="2175201285" sldId="274"/>
            <ac:picMk id="8" creationId="{462912B9-F797-F0EC-36A3-49F1A4D8C9A0}"/>
          </ac:picMkLst>
        </pc:picChg>
        <pc:picChg chg="add mod">
          <ac:chgData name="Michele Scapinello" userId="a79d4642-63df-4d38-b9e0-8db605af2974" providerId="ADAL" clId="{5DEA5885-9311-4911-8138-04456D2533B9}" dt="2024-06-04T19:35:21.125" v="1580" actId="1076"/>
          <ac:picMkLst>
            <pc:docMk/>
            <pc:sldMk cId="2175201285" sldId="274"/>
            <ac:picMk id="10" creationId="{EF983346-3357-44A9-467D-23B85DA33603}"/>
          </ac:picMkLst>
        </pc:picChg>
        <pc:picChg chg="add mod">
          <ac:chgData name="Michele Scapinello" userId="a79d4642-63df-4d38-b9e0-8db605af2974" providerId="ADAL" clId="{5DEA5885-9311-4911-8138-04456D2533B9}" dt="2024-06-04T19:35:17.218" v="1578" actId="1076"/>
          <ac:picMkLst>
            <pc:docMk/>
            <pc:sldMk cId="2175201285" sldId="274"/>
            <ac:picMk id="12" creationId="{EBD49701-2E50-DC21-FA86-4695A83A680F}"/>
          </ac:picMkLst>
        </pc:picChg>
      </pc:sldChg>
      <pc:sldChg chg="addSp delSp modSp add mod setBg">
        <pc:chgData name="Michele Scapinello" userId="a79d4642-63df-4d38-b9e0-8db605af2974" providerId="ADAL" clId="{5DEA5885-9311-4911-8138-04456D2533B9}" dt="2024-06-05T18:31:13.953" v="2553" actId="2711"/>
        <pc:sldMkLst>
          <pc:docMk/>
          <pc:sldMk cId="3260102266" sldId="275"/>
        </pc:sldMkLst>
        <pc:spChg chg="del">
          <ac:chgData name="Michele Scapinello" userId="a79d4642-63df-4d38-b9e0-8db605af2974" providerId="ADAL" clId="{5DEA5885-9311-4911-8138-04456D2533B9}" dt="2024-06-04T19:37:06.631" v="1602" actId="478"/>
          <ac:spMkLst>
            <pc:docMk/>
            <pc:sldMk cId="3260102266" sldId="275"/>
            <ac:spMk id="2" creationId="{C460601A-5BDD-3012-8EEA-D8582AE64722}"/>
          </ac:spMkLst>
        </pc:spChg>
        <pc:spChg chg="add del mod">
          <ac:chgData name="Michele Scapinello" userId="a79d4642-63df-4d38-b9e0-8db605af2974" providerId="ADAL" clId="{5DEA5885-9311-4911-8138-04456D2533B9}" dt="2024-06-04T19:37:10.083" v="1603" actId="478"/>
          <ac:spMkLst>
            <pc:docMk/>
            <pc:sldMk cId="3260102266" sldId="275"/>
            <ac:spMk id="4" creationId="{4F030F8F-2890-D299-1129-A4DFC9C56A45}"/>
          </ac:spMkLst>
        </pc:spChg>
        <pc:spChg chg="add mod">
          <ac:chgData name="Michele Scapinello" userId="a79d4642-63df-4d38-b9e0-8db605af2974" providerId="ADAL" clId="{5DEA5885-9311-4911-8138-04456D2533B9}" dt="2024-06-05T18:31:07.852" v="2552" actId="2711"/>
          <ac:spMkLst>
            <pc:docMk/>
            <pc:sldMk cId="3260102266" sldId="275"/>
            <ac:spMk id="5" creationId="{F6FE4EB7-902E-F4E9-D735-24F5845A5220}"/>
          </ac:spMkLst>
        </pc:spChg>
        <pc:spChg chg="add mod ord">
          <ac:chgData name="Michele Scapinello" userId="a79d4642-63df-4d38-b9e0-8db605af2974" providerId="ADAL" clId="{5DEA5885-9311-4911-8138-04456D2533B9}" dt="2024-06-05T13:43:35.115" v="2127" actId="207"/>
          <ac:spMkLst>
            <pc:docMk/>
            <pc:sldMk cId="3260102266" sldId="275"/>
            <ac:spMk id="10" creationId="{65EADBCD-0895-8229-4CDD-48342FF03815}"/>
          </ac:spMkLst>
        </pc:spChg>
        <pc:spChg chg="add mod ord">
          <ac:chgData name="Michele Scapinello" userId="a79d4642-63df-4d38-b9e0-8db605af2974" providerId="ADAL" clId="{5DEA5885-9311-4911-8138-04456D2533B9}" dt="2024-06-05T13:43:35.115" v="2127" actId="207"/>
          <ac:spMkLst>
            <pc:docMk/>
            <pc:sldMk cId="3260102266" sldId="275"/>
            <ac:spMk id="11" creationId="{5D27EA15-952F-7241-8D9C-1A3AD973C760}"/>
          </ac:spMkLst>
        </pc:spChg>
        <pc:spChg chg="add del mod">
          <ac:chgData name="Michele Scapinello" userId="a79d4642-63df-4d38-b9e0-8db605af2974" providerId="ADAL" clId="{5DEA5885-9311-4911-8138-04456D2533B9}" dt="2024-06-04T19:47:05.054" v="1711"/>
          <ac:spMkLst>
            <pc:docMk/>
            <pc:sldMk cId="3260102266" sldId="275"/>
            <ac:spMk id="12" creationId="{640BBED0-9100-435F-199A-220DE9185AA7}"/>
          </ac:spMkLst>
        </pc:spChg>
        <pc:spChg chg="add mod">
          <ac:chgData name="Michele Scapinello" userId="a79d4642-63df-4d38-b9e0-8db605af2974" providerId="ADAL" clId="{5DEA5885-9311-4911-8138-04456D2533B9}" dt="2024-06-05T18:31:07.852" v="2552" actId="2711"/>
          <ac:spMkLst>
            <pc:docMk/>
            <pc:sldMk cId="3260102266" sldId="275"/>
            <ac:spMk id="13" creationId="{26290276-D50A-540B-1A02-702C53941F18}"/>
          </ac:spMkLst>
        </pc:spChg>
        <pc:spChg chg="mod">
          <ac:chgData name="Michele Scapinello" userId="a79d4642-63df-4d38-b9e0-8db605af2974" providerId="ADAL" clId="{5DEA5885-9311-4911-8138-04456D2533B9}" dt="2024-06-05T13:43:35.115" v="2127" actId="207"/>
          <ac:spMkLst>
            <pc:docMk/>
            <pc:sldMk cId="3260102266" sldId="275"/>
            <ac:spMk id="14" creationId="{33ADDE13-FBA3-7EF4-631A-33A8C34136EE}"/>
          </ac:spMkLst>
        </pc:spChg>
        <pc:spChg chg="mod">
          <ac:chgData name="Michele Scapinello" userId="a79d4642-63df-4d38-b9e0-8db605af2974" providerId="ADAL" clId="{5DEA5885-9311-4911-8138-04456D2533B9}" dt="2024-06-05T18:31:13.953" v="2553" actId="2711"/>
          <ac:spMkLst>
            <pc:docMk/>
            <pc:sldMk cId="3260102266" sldId="275"/>
            <ac:spMk id="15" creationId="{FDCD7513-8D15-E07F-E478-3BC06B390FD0}"/>
          </ac:spMkLst>
        </pc:spChg>
        <pc:spChg chg="add mod">
          <ac:chgData name="Michele Scapinello" userId="a79d4642-63df-4d38-b9e0-8db605af2974" providerId="ADAL" clId="{5DEA5885-9311-4911-8138-04456D2533B9}" dt="2024-06-04T19:47:01.547" v="1709"/>
          <ac:spMkLst>
            <pc:docMk/>
            <pc:sldMk cId="3260102266" sldId="275"/>
            <ac:spMk id="16" creationId="{F39A53C1-9225-DBC5-AD78-964193745FC8}"/>
          </ac:spMkLst>
        </pc:spChg>
        <pc:spChg chg="add mod">
          <ac:chgData name="Michele Scapinello" userId="a79d4642-63df-4d38-b9e0-8db605af2974" providerId="ADAL" clId="{5DEA5885-9311-4911-8138-04456D2533B9}" dt="2024-06-05T18:31:07.852" v="2552" actId="2711"/>
          <ac:spMkLst>
            <pc:docMk/>
            <pc:sldMk cId="3260102266" sldId="275"/>
            <ac:spMk id="17" creationId="{3D0DAD1C-9AC6-46BB-A231-3539716B1E1F}"/>
          </ac:spMkLst>
        </pc:spChg>
        <pc:graphicFrameChg chg="add del mod modGraphic">
          <ac:chgData name="Michele Scapinello" userId="a79d4642-63df-4d38-b9e0-8db605af2974" providerId="ADAL" clId="{5DEA5885-9311-4911-8138-04456D2533B9}" dt="2024-06-04T19:46:13.395" v="1700" actId="478"/>
          <ac:graphicFrameMkLst>
            <pc:docMk/>
            <pc:sldMk cId="3260102266" sldId="275"/>
            <ac:graphicFrameMk id="6" creationId="{E540996D-E8E4-E208-4FC7-2FB9492DEAEC}"/>
          </ac:graphicFrameMkLst>
        </pc:graphicFrameChg>
        <pc:picChg chg="add mod">
          <ac:chgData name="Michele Scapinello" userId="a79d4642-63df-4d38-b9e0-8db605af2974" providerId="ADAL" clId="{5DEA5885-9311-4911-8138-04456D2533B9}" dt="2024-06-04T19:43:19.101" v="1665" actId="1076"/>
          <ac:picMkLst>
            <pc:docMk/>
            <pc:sldMk cId="3260102266" sldId="275"/>
            <ac:picMk id="7" creationId="{67A99EAE-C8D7-448F-6958-6ABDDCB92B84}"/>
          </ac:picMkLst>
        </pc:picChg>
        <pc:picChg chg="add mod">
          <ac:chgData name="Michele Scapinello" userId="a79d4642-63df-4d38-b9e0-8db605af2974" providerId="ADAL" clId="{5DEA5885-9311-4911-8138-04456D2533B9}" dt="2024-06-04T19:46:24.837" v="1702" actId="1076"/>
          <ac:picMkLst>
            <pc:docMk/>
            <pc:sldMk cId="3260102266" sldId="275"/>
            <ac:picMk id="8" creationId="{4E8624C7-7A48-39D2-E08C-963082BE2A1A}"/>
          </ac:picMkLst>
        </pc:picChg>
        <pc:picChg chg="add mod">
          <ac:chgData name="Michele Scapinello" userId="a79d4642-63df-4d38-b9e0-8db605af2974" providerId="ADAL" clId="{5DEA5885-9311-4911-8138-04456D2533B9}" dt="2024-06-04T19:46:20.123" v="1701" actId="1076"/>
          <ac:picMkLst>
            <pc:docMk/>
            <pc:sldMk cId="3260102266" sldId="275"/>
            <ac:picMk id="9" creationId="{5F2B2578-C0F8-3EDF-5384-E84121B9198B}"/>
          </ac:picMkLst>
        </pc:picChg>
      </pc:sldChg>
      <pc:sldChg chg="new del">
        <pc:chgData name="Michele Scapinello" userId="a79d4642-63df-4d38-b9e0-8db605af2974" providerId="ADAL" clId="{5DEA5885-9311-4911-8138-04456D2533B9}" dt="2024-06-04T19:19:24.929" v="1387" actId="47"/>
        <pc:sldMkLst>
          <pc:docMk/>
          <pc:sldMk cId="2850793953" sldId="276"/>
        </pc:sldMkLst>
      </pc:sldChg>
      <pc:sldChg chg="addSp delSp modSp add mod">
        <pc:chgData name="Michele Scapinello" userId="a79d4642-63df-4d38-b9e0-8db605af2974" providerId="ADAL" clId="{5DEA5885-9311-4911-8138-04456D2533B9}" dt="2024-06-05T18:33:15.453" v="2574" actId="207"/>
        <pc:sldMkLst>
          <pc:docMk/>
          <pc:sldMk cId="2872309028" sldId="276"/>
        </pc:sldMkLst>
        <pc:spChg chg="add mod">
          <ac:chgData name="Michele Scapinello" userId="a79d4642-63df-4d38-b9e0-8db605af2974" providerId="ADAL" clId="{5DEA5885-9311-4911-8138-04456D2533B9}" dt="2024-06-05T18:33:15.453" v="2574" actId="207"/>
          <ac:spMkLst>
            <pc:docMk/>
            <pc:sldMk cId="2872309028" sldId="276"/>
            <ac:spMk id="2" creationId="{B3216943-7EE2-EFFF-630F-52F731D96251}"/>
          </ac:spMkLst>
        </pc:spChg>
        <pc:spChg chg="add del mod">
          <ac:chgData name="Michele Scapinello" userId="a79d4642-63df-4d38-b9e0-8db605af2974" providerId="ADAL" clId="{5DEA5885-9311-4911-8138-04456D2533B9}" dt="2024-06-05T18:32:51.729" v="2570"/>
          <ac:spMkLst>
            <pc:docMk/>
            <pc:sldMk cId="2872309028" sldId="276"/>
            <ac:spMk id="3" creationId="{B8C4092A-D9B2-7737-3D4E-09A7CBDC5327}"/>
          </ac:spMkLst>
        </pc:spChg>
        <pc:spChg chg="add mod">
          <ac:chgData name="Michele Scapinello" userId="a79d4642-63df-4d38-b9e0-8db605af2974" providerId="ADAL" clId="{5DEA5885-9311-4911-8138-04456D2533B9}" dt="2024-06-05T18:31:36.855" v="2555" actId="1076"/>
          <ac:spMkLst>
            <pc:docMk/>
            <pc:sldMk cId="2872309028" sldId="276"/>
            <ac:spMk id="7" creationId="{219925B1-EE54-CB30-0162-B12942CE4717}"/>
          </ac:spMkLst>
        </pc:spChg>
        <pc:spChg chg="add mod">
          <ac:chgData name="Michele Scapinello" userId="a79d4642-63df-4d38-b9e0-8db605af2974" providerId="ADAL" clId="{5DEA5885-9311-4911-8138-04456D2533B9}" dt="2024-06-05T18:31:46.382" v="2557" actId="1076"/>
          <ac:spMkLst>
            <pc:docMk/>
            <pc:sldMk cId="2872309028" sldId="276"/>
            <ac:spMk id="8" creationId="{6FA1A1F6-C2DE-4892-D76F-E472A1EA474A}"/>
          </ac:spMkLst>
        </pc:spChg>
        <pc:spChg chg="add mod">
          <ac:chgData name="Michele Scapinello" userId="a79d4642-63df-4d38-b9e0-8db605af2974" providerId="ADAL" clId="{5DEA5885-9311-4911-8138-04456D2533B9}" dt="2024-06-05T18:32:21.165" v="2563" actId="1076"/>
          <ac:spMkLst>
            <pc:docMk/>
            <pc:sldMk cId="2872309028" sldId="276"/>
            <ac:spMk id="9" creationId="{834B28D0-E621-60CF-EC75-041AC1252946}"/>
          </ac:spMkLst>
        </pc:spChg>
        <pc:spChg chg="add mod">
          <ac:chgData name="Michele Scapinello" userId="a79d4642-63df-4d38-b9e0-8db605af2974" providerId="ADAL" clId="{5DEA5885-9311-4911-8138-04456D2533B9}" dt="2024-06-05T18:32:29.692" v="2564" actId="1076"/>
          <ac:spMkLst>
            <pc:docMk/>
            <pc:sldMk cId="2872309028" sldId="276"/>
            <ac:spMk id="10" creationId="{3E16CF82-7D5E-507F-D5C5-AA3E6189D657}"/>
          </ac:spMkLst>
        </pc:spChg>
        <pc:picChg chg="add mod">
          <ac:chgData name="Michele Scapinello" userId="a79d4642-63df-4d38-b9e0-8db605af2974" providerId="ADAL" clId="{5DEA5885-9311-4911-8138-04456D2533B9}" dt="2024-06-05T18:32:40.606" v="2567" actId="14100"/>
          <ac:picMkLst>
            <pc:docMk/>
            <pc:sldMk cId="2872309028" sldId="276"/>
            <ac:picMk id="4" creationId="{EA740B3E-50A3-66F9-30F1-797EB754B894}"/>
          </ac:picMkLst>
        </pc:picChg>
        <pc:picChg chg="add mod">
          <ac:chgData name="Michele Scapinello" userId="a79d4642-63df-4d38-b9e0-8db605af2974" providerId="ADAL" clId="{5DEA5885-9311-4911-8138-04456D2533B9}" dt="2024-06-05T18:32:37.125" v="2566" actId="1076"/>
          <ac:picMkLst>
            <pc:docMk/>
            <pc:sldMk cId="2872309028" sldId="276"/>
            <ac:picMk id="6" creationId="{677F1544-72EC-C30B-5BA5-09F217C4E17B}"/>
          </ac:picMkLst>
        </pc:picChg>
        <pc:cxnChg chg="add mod">
          <ac:chgData name="Michele Scapinello" userId="a79d4642-63df-4d38-b9e0-8db605af2974" providerId="ADAL" clId="{5DEA5885-9311-4911-8138-04456D2533B9}" dt="2024-06-05T18:31:39.893" v="2556" actId="1076"/>
          <ac:cxnSpMkLst>
            <pc:docMk/>
            <pc:sldMk cId="2872309028" sldId="276"/>
            <ac:cxnSpMk id="12" creationId="{437EAF71-011D-0F44-AB8A-5F1081231018}"/>
          </ac:cxnSpMkLst>
        </pc:cxnChg>
        <pc:cxnChg chg="add mod">
          <ac:chgData name="Michele Scapinello" userId="a79d4642-63df-4d38-b9e0-8db605af2974" providerId="ADAL" clId="{5DEA5885-9311-4911-8138-04456D2533B9}" dt="2024-06-05T18:31:49.815" v="2558" actId="1076"/>
          <ac:cxnSpMkLst>
            <pc:docMk/>
            <pc:sldMk cId="2872309028" sldId="276"/>
            <ac:cxnSpMk id="16" creationId="{A397814A-67CF-FF27-F115-12C5698FDDF3}"/>
          </ac:cxnSpMkLst>
        </pc:cxnChg>
        <pc:cxnChg chg="add mod">
          <ac:chgData name="Michele Scapinello" userId="a79d4642-63df-4d38-b9e0-8db605af2974" providerId="ADAL" clId="{5DEA5885-9311-4911-8138-04456D2533B9}" dt="2024-06-05T18:32:21.165" v="2563" actId="1076"/>
          <ac:cxnSpMkLst>
            <pc:docMk/>
            <pc:sldMk cId="2872309028" sldId="276"/>
            <ac:cxnSpMk id="17" creationId="{C3838AF7-4A34-9120-9F97-844FC9808CBF}"/>
          </ac:cxnSpMkLst>
        </pc:cxnChg>
      </pc:sldChg>
      <pc:sldChg chg="addSp delSp modSp add mod">
        <pc:chgData name="Michele Scapinello" userId="a79d4642-63df-4d38-b9e0-8db605af2974" providerId="ADAL" clId="{5DEA5885-9311-4911-8138-04456D2533B9}" dt="2024-06-05T18:33:12.184" v="2573" actId="207"/>
        <pc:sldMkLst>
          <pc:docMk/>
          <pc:sldMk cId="1460708208" sldId="277"/>
        </pc:sldMkLst>
        <pc:spChg chg="mod">
          <ac:chgData name="Michele Scapinello" userId="a79d4642-63df-4d38-b9e0-8db605af2974" providerId="ADAL" clId="{5DEA5885-9311-4911-8138-04456D2533B9}" dt="2024-06-05T18:33:12.184" v="2573" actId="207"/>
          <ac:spMkLst>
            <pc:docMk/>
            <pc:sldMk cId="1460708208" sldId="277"/>
            <ac:spMk id="2" creationId="{B3216943-7EE2-EFFF-630F-52F731D96251}"/>
          </ac:spMkLst>
        </pc:spChg>
        <pc:spChg chg="del">
          <ac:chgData name="Michele Scapinello" userId="a79d4642-63df-4d38-b9e0-8db605af2974" providerId="ADAL" clId="{5DEA5885-9311-4911-8138-04456D2533B9}" dt="2024-06-04T20:13:30.501" v="1925" actId="478"/>
          <ac:spMkLst>
            <pc:docMk/>
            <pc:sldMk cId="1460708208" sldId="277"/>
            <ac:spMk id="7" creationId="{219925B1-EE54-CB30-0162-B12942CE4717}"/>
          </ac:spMkLst>
        </pc:spChg>
        <pc:spChg chg="del">
          <ac:chgData name="Michele Scapinello" userId="a79d4642-63df-4d38-b9e0-8db605af2974" providerId="ADAL" clId="{5DEA5885-9311-4911-8138-04456D2533B9}" dt="2024-06-04T20:13:25.918" v="1924" actId="478"/>
          <ac:spMkLst>
            <pc:docMk/>
            <pc:sldMk cId="1460708208" sldId="277"/>
            <ac:spMk id="8" creationId="{6FA1A1F6-C2DE-4892-D76F-E472A1EA474A}"/>
          </ac:spMkLst>
        </pc:spChg>
        <pc:spChg chg="del">
          <ac:chgData name="Michele Scapinello" userId="a79d4642-63df-4d38-b9e0-8db605af2974" providerId="ADAL" clId="{5DEA5885-9311-4911-8138-04456D2533B9}" dt="2024-06-04T20:13:25.918" v="1924" actId="478"/>
          <ac:spMkLst>
            <pc:docMk/>
            <pc:sldMk cId="1460708208" sldId="277"/>
            <ac:spMk id="9" creationId="{834B28D0-E621-60CF-EC75-041AC1252946}"/>
          </ac:spMkLst>
        </pc:spChg>
        <pc:spChg chg="del">
          <ac:chgData name="Michele Scapinello" userId="a79d4642-63df-4d38-b9e0-8db605af2974" providerId="ADAL" clId="{5DEA5885-9311-4911-8138-04456D2533B9}" dt="2024-06-04T20:13:25.918" v="1924" actId="478"/>
          <ac:spMkLst>
            <pc:docMk/>
            <pc:sldMk cId="1460708208" sldId="277"/>
            <ac:spMk id="10" creationId="{3E16CF82-7D5E-507F-D5C5-AA3E6189D657}"/>
          </ac:spMkLst>
        </pc:spChg>
        <pc:spChg chg="add mod">
          <ac:chgData name="Michele Scapinello" userId="a79d4642-63df-4d38-b9e0-8db605af2974" providerId="ADAL" clId="{5DEA5885-9311-4911-8138-04456D2533B9}" dt="2024-06-05T18:33:02.668" v="2572" actId="2711"/>
          <ac:spMkLst>
            <pc:docMk/>
            <pc:sldMk cId="1460708208" sldId="277"/>
            <ac:spMk id="20" creationId="{B3444202-3863-7163-71DD-E180C788EDFB}"/>
          </ac:spMkLst>
        </pc:spChg>
        <pc:spChg chg="add mod">
          <ac:chgData name="Michele Scapinello" userId="a79d4642-63df-4d38-b9e0-8db605af2974" providerId="ADAL" clId="{5DEA5885-9311-4911-8138-04456D2533B9}" dt="2024-06-05T18:33:02.668" v="2572" actId="2711"/>
          <ac:spMkLst>
            <pc:docMk/>
            <pc:sldMk cId="1460708208" sldId="277"/>
            <ac:spMk id="23" creationId="{D800D4D4-DFDF-FE58-E93B-C754A3767DA0}"/>
          </ac:spMkLst>
        </pc:spChg>
        <pc:spChg chg="add mod">
          <ac:chgData name="Michele Scapinello" userId="a79d4642-63df-4d38-b9e0-8db605af2974" providerId="ADAL" clId="{5DEA5885-9311-4911-8138-04456D2533B9}" dt="2024-06-05T18:33:02.668" v="2572" actId="2711"/>
          <ac:spMkLst>
            <pc:docMk/>
            <pc:sldMk cId="1460708208" sldId="277"/>
            <ac:spMk id="25" creationId="{A1E01DA0-4AB5-2484-033E-8CC399A09116}"/>
          </ac:spMkLst>
        </pc:spChg>
        <pc:spChg chg="add mod">
          <ac:chgData name="Michele Scapinello" userId="a79d4642-63df-4d38-b9e0-8db605af2974" providerId="ADAL" clId="{5DEA5885-9311-4911-8138-04456D2533B9}" dt="2024-06-05T18:33:02.668" v="2572" actId="2711"/>
          <ac:spMkLst>
            <pc:docMk/>
            <pc:sldMk cId="1460708208" sldId="277"/>
            <ac:spMk id="28" creationId="{14634ABE-8596-A741-2BCC-7880BF6323DD}"/>
          </ac:spMkLst>
        </pc:spChg>
        <pc:spChg chg="add mod">
          <ac:chgData name="Michele Scapinello" userId="a79d4642-63df-4d38-b9e0-8db605af2974" providerId="ADAL" clId="{5DEA5885-9311-4911-8138-04456D2533B9}" dt="2024-06-05T18:33:02.668" v="2572" actId="2711"/>
          <ac:spMkLst>
            <pc:docMk/>
            <pc:sldMk cId="1460708208" sldId="277"/>
            <ac:spMk id="31" creationId="{04C4B180-BDDD-8AC9-3FC0-B21945FF669B}"/>
          </ac:spMkLst>
        </pc:spChg>
        <pc:spChg chg="add mod">
          <ac:chgData name="Michele Scapinello" userId="a79d4642-63df-4d38-b9e0-8db605af2974" providerId="ADAL" clId="{5DEA5885-9311-4911-8138-04456D2533B9}" dt="2024-06-04T20:21:27.053" v="2069" actId="692"/>
          <ac:spMkLst>
            <pc:docMk/>
            <pc:sldMk cId="1460708208" sldId="277"/>
            <ac:spMk id="33" creationId="{B66B36FF-C7A0-6223-2CBE-CF14DA2E19BB}"/>
          </ac:spMkLst>
        </pc:spChg>
        <pc:spChg chg="add del">
          <ac:chgData name="Michele Scapinello" userId="a79d4642-63df-4d38-b9e0-8db605af2974" providerId="ADAL" clId="{5DEA5885-9311-4911-8138-04456D2533B9}" dt="2024-06-04T20:22:43.102" v="2083" actId="478"/>
          <ac:spMkLst>
            <pc:docMk/>
            <pc:sldMk cId="1460708208" sldId="277"/>
            <ac:spMk id="38" creationId="{1C7D3C60-34FE-31C4-0D6E-E36070D02036}"/>
          </ac:spMkLst>
        </pc:spChg>
        <pc:spChg chg="add mod">
          <ac:chgData name="Michele Scapinello" userId="a79d4642-63df-4d38-b9e0-8db605af2974" providerId="ADAL" clId="{5DEA5885-9311-4911-8138-04456D2533B9}" dt="2024-06-04T20:23:00.820" v="2087" actId="692"/>
          <ac:spMkLst>
            <pc:docMk/>
            <pc:sldMk cId="1460708208" sldId="277"/>
            <ac:spMk id="39" creationId="{8E25AF87-7766-C171-B49D-E13AE255774A}"/>
          </ac:spMkLst>
        </pc:spChg>
        <pc:spChg chg="add mod">
          <ac:chgData name="Michele Scapinello" userId="a79d4642-63df-4d38-b9e0-8db605af2974" providerId="ADAL" clId="{5DEA5885-9311-4911-8138-04456D2533B9}" dt="2024-06-04T20:23:51.340" v="2094" actId="14100"/>
          <ac:spMkLst>
            <pc:docMk/>
            <pc:sldMk cId="1460708208" sldId="277"/>
            <ac:spMk id="41" creationId="{408E335E-CC96-BDD9-D586-84DEC1A932B2}"/>
          </ac:spMkLst>
        </pc:spChg>
        <pc:spChg chg="add mod">
          <ac:chgData name="Michele Scapinello" userId="a79d4642-63df-4d38-b9e0-8db605af2974" providerId="ADAL" clId="{5DEA5885-9311-4911-8138-04456D2533B9}" dt="2024-06-04T20:24:29.303" v="2103" actId="14100"/>
          <ac:spMkLst>
            <pc:docMk/>
            <pc:sldMk cId="1460708208" sldId="277"/>
            <ac:spMk id="42" creationId="{037EB8E2-11F3-ABFD-99D5-F6F9B095C4B5}"/>
          </ac:spMkLst>
        </pc:spChg>
        <pc:picChg chg="del">
          <ac:chgData name="Michele Scapinello" userId="a79d4642-63df-4d38-b9e0-8db605af2974" providerId="ADAL" clId="{5DEA5885-9311-4911-8138-04456D2533B9}" dt="2024-06-04T20:13:23.773" v="1923" actId="478"/>
          <ac:picMkLst>
            <pc:docMk/>
            <pc:sldMk cId="1460708208" sldId="277"/>
            <ac:picMk id="4" creationId="{EA740B3E-50A3-66F9-30F1-797EB754B894}"/>
          </ac:picMkLst>
        </pc:picChg>
        <pc:picChg chg="add mod">
          <ac:chgData name="Michele Scapinello" userId="a79d4642-63df-4d38-b9e0-8db605af2974" providerId="ADAL" clId="{5DEA5885-9311-4911-8138-04456D2533B9}" dt="2024-06-04T20:18:13.766" v="1970" actId="1076"/>
          <ac:picMkLst>
            <pc:docMk/>
            <pc:sldMk cId="1460708208" sldId="277"/>
            <ac:picMk id="5" creationId="{680A4985-84D1-D31D-0995-7247F2551D36}"/>
          </ac:picMkLst>
        </pc:picChg>
        <pc:picChg chg="del">
          <ac:chgData name="Michele Scapinello" userId="a79d4642-63df-4d38-b9e0-8db605af2974" providerId="ADAL" clId="{5DEA5885-9311-4911-8138-04456D2533B9}" dt="2024-06-04T20:13:23.773" v="1923" actId="478"/>
          <ac:picMkLst>
            <pc:docMk/>
            <pc:sldMk cId="1460708208" sldId="277"/>
            <ac:picMk id="6" creationId="{677F1544-72EC-C30B-5BA5-09F217C4E17B}"/>
          </ac:picMkLst>
        </pc:picChg>
        <pc:picChg chg="add mod">
          <ac:chgData name="Michele Scapinello" userId="a79d4642-63df-4d38-b9e0-8db605af2974" providerId="ADAL" clId="{5DEA5885-9311-4911-8138-04456D2533B9}" dt="2024-06-04T20:22:12.876" v="2079" actId="1076"/>
          <ac:picMkLst>
            <pc:docMk/>
            <pc:sldMk cId="1460708208" sldId="277"/>
            <ac:picMk id="13" creationId="{63A1F06B-357A-7CCB-6ADD-D271FB5C262B}"/>
          </ac:picMkLst>
        </pc:picChg>
        <pc:picChg chg="add mod">
          <ac:chgData name="Michele Scapinello" userId="a79d4642-63df-4d38-b9e0-8db605af2974" providerId="ADAL" clId="{5DEA5885-9311-4911-8138-04456D2533B9}" dt="2024-06-04T20:27:24.162" v="2111" actId="1036"/>
          <ac:picMkLst>
            <pc:docMk/>
            <pc:sldMk cId="1460708208" sldId="277"/>
            <ac:picMk id="19" creationId="{E3CCCEC8-640C-9DCF-9164-F2DBDB627F71}"/>
          </ac:picMkLst>
        </pc:picChg>
        <pc:cxnChg chg="del">
          <ac:chgData name="Michele Scapinello" userId="a79d4642-63df-4d38-b9e0-8db605af2974" providerId="ADAL" clId="{5DEA5885-9311-4911-8138-04456D2533B9}" dt="2024-06-04T20:13:25.918" v="1924" actId="478"/>
          <ac:cxnSpMkLst>
            <pc:docMk/>
            <pc:sldMk cId="1460708208" sldId="277"/>
            <ac:cxnSpMk id="12" creationId="{437EAF71-011D-0F44-AB8A-5F1081231018}"/>
          </ac:cxnSpMkLst>
        </pc:cxnChg>
        <pc:cxnChg chg="del">
          <ac:chgData name="Michele Scapinello" userId="a79d4642-63df-4d38-b9e0-8db605af2974" providerId="ADAL" clId="{5DEA5885-9311-4911-8138-04456D2533B9}" dt="2024-06-04T20:13:25.918" v="1924" actId="478"/>
          <ac:cxnSpMkLst>
            <pc:docMk/>
            <pc:sldMk cId="1460708208" sldId="277"/>
            <ac:cxnSpMk id="16" creationId="{A397814A-67CF-FF27-F115-12C5698FDDF3}"/>
          </ac:cxnSpMkLst>
        </pc:cxnChg>
        <pc:cxnChg chg="del">
          <ac:chgData name="Michele Scapinello" userId="a79d4642-63df-4d38-b9e0-8db605af2974" providerId="ADAL" clId="{5DEA5885-9311-4911-8138-04456D2533B9}" dt="2024-06-04T20:13:25.918" v="1924" actId="478"/>
          <ac:cxnSpMkLst>
            <pc:docMk/>
            <pc:sldMk cId="1460708208" sldId="277"/>
            <ac:cxnSpMk id="17" creationId="{C3838AF7-4A34-9120-9F97-844FC9808CBF}"/>
          </ac:cxnSpMkLst>
        </pc:cxnChg>
        <pc:cxnChg chg="add mod">
          <ac:chgData name="Michele Scapinello" userId="a79d4642-63df-4d38-b9e0-8db605af2974" providerId="ADAL" clId="{5DEA5885-9311-4911-8138-04456D2533B9}" dt="2024-06-04T20:23:10.892" v="2088" actId="14100"/>
          <ac:cxnSpMkLst>
            <pc:docMk/>
            <pc:sldMk cId="1460708208" sldId="277"/>
            <ac:cxnSpMk id="21" creationId="{A7DB6D03-101B-0A99-3630-147C57623069}"/>
          </ac:cxnSpMkLst>
        </pc:cxnChg>
        <pc:cxnChg chg="add mod">
          <ac:chgData name="Michele Scapinello" userId="a79d4642-63df-4d38-b9e0-8db605af2974" providerId="ADAL" clId="{5DEA5885-9311-4911-8138-04456D2533B9}" dt="2024-06-04T20:20:45.797" v="2063" actId="14100"/>
          <ac:cxnSpMkLst>
            <pc:docMk/>
            <pc:sldMk cId="1460708208" sldId="277"/>
            <ac:cxnSpMk id="22" creationId="{1C30FAE0-7159-AA90-D214-8CF64BE0AEDE}"/>
          </ac:cxnSpMkLst>
        </pc:cxnChg>
        <pc:cxnChg chg="add mod">
          <ac:chgData name="Michele Scapinello" userId="a79d4642-63df-4d38-b9e0-8db605af2974" providerId="ADAL" clId="{5DEA5885-9311-4911-8138-04456D2533B9}" dt="2024-06-04T20:20:56.425" v="2065" actId="1076"/>
          <ac:cxnSpMkLst>
            <pc:docMk/>
            <pc:sldMk cId="1460708208" sldId="277"/>
            <ac:cxnSpMk id="26" creationId="{4C632862-FA7C-475F-C675-E298CBC0A266}"/>
          </ac:cxnSpMkLst>
        </pc:cxnChg>
        <pc:cxnChg chg="add mod">
          <ac:chgData name="Michele Scapinello" userId="a79d4642-63df-4d38-b9e0-8db605af2974" providerId="ADAL" clId="{5DEA5885-9311-4911-8138-04456D2533B9}" dt="2024-06-04T20:22:10.167" v="2077" actId="13822"/>
          <ac:cxnSpMkLst>
            <pc:docMk/>
            <pc:sldMk cId="1460708208" sldId="277"/>
            <ac:cxnSpMk id="35" creationId="{DB309845-941E-1577-3A91-785F29CCC872}"/>
          </ac:cxnSpMkLst>
        </pc:cxnChg>
        <pc:cxnChg chg="add mod">
          <ac:chgData name="Michele Scapinello" userId="a79d4642-63df-4d38-b9e0-8db605af2974" providerId="ADAL" clId="{5DEA5885-9311-4911-8138-04456D2533B9}" dt="2024-06-04T20:22:28.849" v="2081" actId="692"/>
          <ac:cxnSpMkLst>
            <pc:docMk/>
            <pc:sldMk cId="1460708208" sldId="277"/>
            <ac:cxnSpMk id="37" creationId="{DDB87150-FC98-487D-98AE-112A433FC3F6}"/>
          </ac:cxnSpMkLst>
        </pc:cxnChg>
      </pc:sldChg>
      <pc:sldChg chg="modSp add mod setBg">
        <pc:chgData name="Michele Scapinello" userId="a79d4642-63df-4d38-b9e0-8db605af2974" providerId="ADAL" clId="{5DEA5885-9311-4911-8138-04456D2533B9}" dt="2024-06-05T13:45:48.122" v="2182" actId="20577"/>
        <pc:sldMkLst>
          <pc:docMk/>
          <pc:sldMk cId="426325349" sldId="278"/>
        </pc:sldMkLst>
        <pc:spChg chg="mod">
          <ac:chgData name="Michele Scapinello" userId="a79d4642-63df-4d38-b9e0-8db605af2974" providerId="ADAL" clId="{5DEA5885-9311-4911-8138-04456D2533B9}" dt="2024-06-05T13:44:24.761" v="2144" actId="692"/>
          <ac:spMkLst>
            <pc:docMk/>
            <pc:sldMk cId="426325349" sldId="278"/>
            <ac:spMk id="10" creationId="{65EADBCD-0895-8229-4CDD-48342FF03815}"/>
          </ac:spMkLst>
        </pc:spChg>
        <pc:spChg chg="mod">
          <ac:chgData name="Michele Scapinello" userId="a79d4642-63df-4d38-b9e0-8db605af2974" providerId="ADAL" clId="{5DEA5885-9311-4911-8138-04456D2533B9}" dt="2024-06-05T13:44:24.761" v="2144" actId="692"/>
          <ac:spMkLst>
            <pc:docMk/>
            <pc:sldMk cId="426325349" sldId="278"/>
            <ac:spMk id="11" creationId="{5D27EA15-952F-7241-8D9C-1A3AD973C760}"/>
          </ac:spMkLst>
        </pc:spChg>
        <pc:spChg chg="mod">
          <ac:chgData name="Michele Scapinello" userId="a79d4642-63df-4d38-b9e0-8db605af2974" providerId="ADAL" clId="{5DEA5885-9311-4911-8138-04456D2533B9}" dt="2024-06-05T13:45:32.015" v="2151" actId="20577"/>
          <ac:spMkLst>
            <pc:docMk/>
            <pc:sldMk cId="426325349" sldId="278"/>
            <ac:spMk id="13" creationId="{26290276-D50A-540B-1A02-702C53941F18}"/>
          </ac:spMkLst>
        </pc:spChg>
        <pc:spChg chg="mod">
          <ac:chgData name="Michele Scapinello" userId="a79d4642-63df-4d38-b9e0-8db605af2974" providerId="ADAL" clId="{5DEA5885-9311-4911-8138-04456D2533B9}" dt="2024-06-05T13:44:56.332" v="2146" actId="207"/>
          <ac:spMkLst>
            <pc:docMk/>
            <pc:sldMk cId="426325349" sldId="278"/>
            <ac:spMk id="14" creationId="{33ADDE13-FBA3-7EF4-631A-33A8C34136EE}"/>
          </ac:spMkLst>
        </pc:spChg>
        <pc:spChg chg="mod">
          <ac:chgData name="Michele Scapinello" userId="a79d4642-63df-4d38-b9e0-8db605af2974" providerId="ADAL" clId="{5DEA5885-9311-4911-8138-04456D2533B9}" dt="2024-06-05T13:45:48.122" v="2182" actId="20577"/>
          <ac:spMkLst>
            <pc:docMk/>
            <pc:sldMk cId="426325349" sldId="278"/>
            <ac:spMk id="17" creationId="{3D0DAD1C-9AC6-46BB-A231-3539716B1E1F}"/>
          </ac:spMkLst>
        </pc:spChg>
      </pc:sldChg>
      <pc:sldChg chg="addSp delSp modSp add mod ord setBg">
        <pc:chgData name="Michele Scapinello" userId="a79d4642-63df-4d38-b9e0-8db605af2974" providerId="ADAL" clId="{5DEA5885-9311-4911-8138-04456D2533B9}" dt="2024-06-05T18:33:22.622" v="2575" actId="207"/>
        <pc:sldMkLst>
          <pc:docMk/>
          <pc:sldMk cId="3239761053" sldId="279"/>
        </pc:sldMkLst>
        <pc:spChg chg="mod ord">
          <ac:chgData name="Michele Scapinello" userId="a79d4642-63df-4d38-b9e0-8db605af2974" providerId="ADAL" clId="{5DEA5885-9311-4911-8138-04456D2533B9}" dt="2024-06-05T18:33:22.622" v="2575" actId="207"/>
          <ac:spMkLst>
            <pc:docMk/>
            <pc:sldMk cId="3239761053" sldId="279"/>
            <ac:spMk id="2" creationId="{B3216943-7EE2-EFFF-630F-52F731D96251}"/>
          </ac:spMkLst>
        </pc:spChg>
        <pc:spChg chg="add mod">
          <ac:chgData name="Michele Scapinello" userId="a79d4642-63df-4d38-b9e0-8db605af2974" providerId="ADAL" clId="{5DEA5885-9311-4911-8138-04456D2533B9}" dt="2024-06-05T18:28:53.528" v="2513" actId="1076"/>
          <ac:spMkLst>
            <pc:docMk/>
            <pc:sldMk cId="3239761053" sldId="279"/>
            <ac:spMk id="3" creationId="{7F562F13-0406-ABD2-AA69-0D4B2E0970B0}"/>
          </ac:spMkLst>
        </pc:spChg>
        <pc:spChg chg="add mod">
          <ac:chgData name="Michele Scapinello" userId="a79d4642-63df-4d38-b9e0-8db605af2974" providerId="ADAL" clId="{5DEA5885-9311-4911-8138-04456D2533B9}" dt="2024-06-05T18:28:53.528" v="2513" actId="1076"/>
          <ac:spMkLst>
            <pc:docMk/>
            <pc:sldMk cId="3239761053" sldId="279"/>
            <ac:spMk id="4" creationId="{6D2830D3-57A3-52AB-3BD0-76916E4074F4}"/>
          </ac:spMkLst>
        </pc:spChg>
        <pc:spChg chg="add mod">
          <ac:chgData name="Michele Scapinello" userId="a79d4642-63df-4d38-b9e0-8db605af2974" providerId="ADAL" clId="{5DEA5885-9311-4911-8138-04456D2533B9}" dt="2024-06-05T18:28:53.528" v="2513" actId="1076"/>
          <ac:spMkLst>
            <pc:docMk/>
            <pc:sldMk cId="3239761053" sldId="279"/>
            <ac:spMk id="6" creationId="{06BA8F05-6E0E-7189-746B-3243F214D0F5}"/>
          </ac:spMkLst>
        </pc:spChg>
        <pc:spChg chg="add mod">
          <ac:chgData name="Michele Scapinello" userId="a79d4642-63df-4d38-b9e0-8db605af2974" providerId="ADAL" clId="{5DEA5885-9311-4911-8138-04456D2533B9}" dt="2024-06-05T18:28:53.528" v="2513" actId="1076"/>
          <ac:spMkLst>
            <pc:docMk/>
            <pc:sldMk cId="3239761053" sldId="279"/>
            <ac:spMk id="7" creationId="{6B9CB382-5BEA-D0A6-A0E8-1296D6456038}"/>
          </ac:spMkLst>
        </pc:spChg>
        <pc:spChg chg="add mod">
          <ac:chgData name="Michele Scapinello" userId="a79d4642-63df-4d38-b9e0-8db605af2974" providerId="ADAL" clId="{5DEA5885-9311-4911-8138-04456D2533B9}" dt="2024-06-05T18:28:57.922" v="2514" actId="1076"/>
          <ac:spMkLst>
            <pc:docMk/>
            <pc:sldMk cId="3239761053" sldId="279"/>
            <ac:spMk id="8" creationId="{388A8494-2DD4-FC1D-A9AB-1D5FDC83E90E}"/>
          </ac:spMkLst>
        </pc:spChg>
        <pc:spChg chg="add mod">
          <ac:chgData name="Michele Scapinello" userId="a79d4642-63df-4d38-b9e0-8db605af2974" providerId="ADAL" clId="{5DEA5885-9311-4911-8138-04456D2533B9}" dt="2024-06-05T18:28:57.922" v="2514" actId="1076"/>
          <ac:spMkLst>
            <pc:docMk/>
            <pc:sldMk cId="3239761053" sldId="279"/>
            <ac:spMk id="9" creationId="{E579A618-BBA1-48CA-613B-8E35EBA3FF44}"/>
          </ac:spMkLst>
        </pc:spChg>
        <pc:spChg chg="mod">
          <ac:chgData name="Michele Scapinello" userId="a79d4642-63df-4d38-b9e0-8db605af2974" providerId="ADAL" clId="{5DEA5885-9311-4911-8138-04456D2533B9}" dt="2024-06-05T18:26:41.514" v="2505" actId="26606"/>
          <ac:spMkLst>
            <pc:docMk/>
            <pc:sldMk cId="3239761053" sldId="279"/>
            <ac:spMk id="14" creationId="{33ADDE13-FBA3-7EF4-631A-33A8C34136EE}"/>
          </ac:spMkLst>
        </pc:spChg>
        <pc:spChg chg="mod">
          <ac:chgData name="Michele Scapinello" userId="a79d4642-63df-4d38-b9e0-8db605af2974" providerId="ADAL" clId="{5DEA5885-9311-4911-8138-04456D2533B9}" dt="2024-06-05T18:26:41.514" v="2505" actId="26606"/>
          <ac:spMkLst>
            <pc:docMk/>
            <pc:sldMk cId="3239761053" sldId="279"/>
            <ac:spMk id="15" creationId="{FDCD7513-8D15-E07F-E478-3BC06B390FD0}"/>
          </ac:spMkLst>
        </pc:spChg>
        <pc:spChg chg="del">
          <ac:chgData name="Michele Scapinello" userId="a79d4642-63df-4d38-b9e0-8db605af2974" providerId="ADAL" clId="{5DEA5885-9311-4911-8138-04456D2533B9}" dt="2024-06-05T17:37:42.740" v="2186" actId="478"/>
          <ac:spMkLst>
            <pc:docMk/>
            <pc:sldMk cId="3239761053" sldId="279"/>
            <ac:spMk id="20" creationId="{B3444202-3863-7163-71DD-E180C788EDFB}"/>
          </ac:spMkLst>
        </pc:spChg>
        <pc:spChg chg="del">
          <ac:chgData name="Michele Scapinello" userId="a79d4642-63df-4d38-b9e0-8db605af2974" providerId="ADAL" clId="{5DEA5885-9311-4911-8138-04456D2533B9}" dt="2024-06-05T17:37:42.740" v="2186" actId="478"/>
          <ac:spMkLst>
            <pc:docMk/>
            <pc:sldMk cId="3239761053" sldId="279"/>
            <ac:spMk id="23" creationId="{D800D4D4-DFDF-FE58-E93B-C754A3767DA0}"/>
          </ac:spMkLst>
        </pc:spChg>
        <pc:spChg chg="del">
          <ac:chgData name="Michele Scapinello" userId="a79d4642-63df-4d38-b9e0-8db605af2974" providerId="ADAL" clId="{5DEA5885-9311-4911-8138-04456D2533B9}" dt="2024-06-05T17:37:42.740" v="2186" actId="478"/>
          <ac:spMkLst>
            <pc:docMk/>
            <pc:sldMk cId="3239761053" sldId="279"/>
            <ac:spMk id="25" creationId="{A1E01DA0-4AB5-2484-033E-8CC399A09116}"/>
          </ac:spMkLst>
        </pc:spChg>
        <pc:spChg chg="del">
          <ac:chgData name="Michele Scapinello" userId="a79d4642-63df-4d38-b9e0-8db605af2974" providerId="ADAL" clId="{5DEA5885-9311-4911-8138-04456D2533B9}" dt="2024-06-05T17:37:42.740" v="2186" actId="478"/>
          <ac:spMkLst>
            <pc:docMk/>
            <pc:sldMk cId="3239761053" sldId="279"/>
            <ac:spMk id="28" creationId="{14634ABE-8596-A741-2BCC-7880BF6323DD}"/>
          </ac:spMkLst>
        </pc:spChg>
        <pc:spChg chg="del">
          <ac:chgData name="Michele Scapinello" userId="a79d4642-63df-4d38-b9e0-8db605af2974" providerId="ADAL" clId="{5DEA5885-9311-4911-8138-04456D2533B9}" dt="2024-06-05T17:37:42.740" v="2186" actId="478"/>
          <ac:spMkLst>
            <pc:docMk/>
            <pc:sldMk cId="3239761053" sldId="279"/>
            <ac:spMk id="31" creationId="{04C4B180-BDDD-8AC9-3FC0-B21945FF669B}"/>
          </ac:spMkLst>
        </pc:spChg>
        <pc:spChg chg="del">
          <ac:chgData name="Michele Scapinello" userId="a79d4642-63df-4d38-b9e0-8db605af2974" providerId="ADAL" clId="{5DEA5885-9311-4911-8138-04456D2533B9}" dt="2024-06-05T17:37:42.740" v="2186" actId="478"/>
          <ac:spMkLst>
            <pc:docMk/>
            <pc:sldMk cId="3239761053" sldId="279"/>
            <ac:spMk id="33" creationId="{B66B36FF-C7A0-6223-2CBE-CF14DA2E19BB}"/>
          </ac:spMkLst>
        </pc:spChg>
        <pc:spChg chg="del">
          <ac:chgData name="Michele Scapinello" userId="a79d4642-63df-4d38-b9e0-8db605af2974" providerId="ADAL" clId="{5DEA5885-9311-4911-8138-04456D2533B9}" dt="2024-06-05T17:37:42.740" v="2186" actId="478"/>
          <ac:spMkLst>
            <pc:docMk/>
            <pc:sldMk cId="3239761053" sldId="279"/>
            <ac:spMk id="39" creationId="{8E25AF87-7766-C171-B49D-E13AE255774A}"/>
          </ac:spMkLst>
        </pc:spChg>
        <pc:spChg chg="del">
          <ac:chgData name="Michele Scapinello" userId="a79d4642-63df-4d38-b9e0-8db605af2974" providerId="ADAL" clId="{5DEA5885-9311-4911-8138-04456D2533B9}" dt="2024-06-05T17:37:42.740" v="2186" actId="478"/>
          <ac:spMkLst>
            <pc:docMk/>
            <pc:sldMk cId="3239761053" sldId="279"/>
            <ac:spMk id="41" creationId="{408E335E-CC96-BDD9-D586-84DEC1A932B2}"/>
          </ac:spMkLst>
        </pc:spChg>
        <pc:spChg chg="del">
          <ac:chgData name="Michele Scapinello" userId="a79d4642-63df-4d38-b9e0-8db605af2974" providerId="ADAL" clId="{5DEA5885-9311-4911-8138-04456D2533B9}" dt="2024-06-05T17:37:42.740" v="2186" actId="478"/>
          <ac:spMkLst>
            <pc:docMk/>
            <pc:sldMk cId="3239761053" sldId="279"/>
            <ac:spMk id="42" creationId="{037EB8E2-11F3-ABFD-99D5-F6F9B095C4B5}"/>
          </ac:spMkLst>
        </pc:spChg>
        <pc:spChg chg="add del">
          <ac:chgData name="Michele Scapinello" userId="a79d4642-63df-4d38-b9e0-8db605af2974" providerId="ADAL" clId="{5DEA5885-9311-4911-8138-04456D2533B9}" dt="2024-06-05T18:26:30.148" v="2501" actId="26606"/>
          <ac:spMkLst>
            <pc:docMk/>
            <pc:sldMk cId="3239761053" sldId="279"/>
            <ac:spMk id="49" creationId="{08953E74-D241-4DDF-8508-F0365EA13A92}"/>
          </ac:spMkLst>
        </pc:spChg>
        <pc:spChg chg="add del">
          <ac:chgData name="Michele Scapinello" userId="a79d4642-63df-4d38-b9e0-8db605af2974" providerId="ADAL" clId="{5DEA5885-9311-4911-8138-04456D2533B9}" dt="2024-06-05T18:26:30.148" v="2501" actId="26606"/>
          <ac:spMkLst>
            <pc:docMk/>
            <pc:sldMk cId="3239761053" sldId="279"/>
            <ac:spMk id="50" creationId="{5C3C901A-B2F4-4A3C-BCDD-7C8D587ECA2E}"/>
          </ac:spMkLst>
        </pc:spChg>
        <pc:spChg chg="add del">
          <ac:chgData name="Michele Scapinello" userId="a79d4642-63df-4d38-b9e0-8db605af2974" providerId="ADAL" clId="{5DEA5885-9311-4911-8138-04456D2533B9}" dt="2024-06-05T18:26:36.982" v="2503" actId="26606"/>
          <ac:spMkLst>
            <pc:docMk/>
            <pc:sldMk cId="3239761053" sldId="279"/>
            <ac:spMk id="51" creationId="{70DFC902-7D23-471A-B557-B6B6917D7A0D}"/>
          </ac:spMkLst>
        </pc:spChg>
        <pc:spChg chg="add del">
          <ac:chgData name="Michele Scapinello" userId="a79d4642-63df-4d38-b9e0-8db605af2974" providerId="ADAL" clId="{5DEA5885-9311-4911-8138-04456D2533B9}" dt="2024-06-05T18:26:27.209" v="2499" actId="26606"/>
          <ac:spMkLst>
            <pc:docMk/>
            <pc:sldMk cId="3239761053" sldId="279"/>
            <ac:spMk id="52" creationId="{A7AE9375-4664-4DB2-922D-2782A6E439AC}"/>
          </ac:spMkLst>
        </pc:spChg>
        <pc:spChg chg="add del">
          <ac:chgData name="Michele Scapinello" userId="a79d4642-63df-4d38-b9e0-8db605af2974" providerId="ADAL" clId="{5DEA5885-9311-4911-8138-04456D2533B9}" dt="2024-06-05T18:26:36.982" v="2503" actId="26606"/>
          <ac:spMkLst>
            <pc:docMk/>
            <pc:sldMk cId="3239761053" sldId="279"/>
            <ac:spMk id="53" creationId="{A55D5633-D557-4DCA-982C-FF36EB7A1C00}"/>
          </ac:spMkLst>
        </pc:spChg>
        <pc:spChg chg="add del">
          <ac:chgData name="Michele Scapinello" userId="a79d4642-63df-4d38-b9e0-8db605af2974" providerId="ADAL" clId="{5DEA5885-9311-4911-8138-04456D2533B9}" dt="2024-06-05T18:26:41.514" v="2505" actId="26606"/>
          <ac:spMkLst>
            <pc:docMk/>
            <pc:sldMk cId="3239761053" sldId="279"/>
            <ac:spMk id="55" creationId="{BACC6370-2D7E-4714-9D71-7542949D7D5D}"/>
          </ac:spMkLst>
        </pc:spChg>
        <pc:spChg chg="add del">
          <ac:chgData name="Michele Scapinello" userId="a79d4642-63df-4d38-b9e0-8db605af2974" providerId="ADAL" clId="{5DEA5885-9311-4911-8138-04456D2533B9}" dt="2024-06-05T18:26:41.514" v="2505" actId="26606"/>
          <ac:spMkLst>
            <pc:docMk/>
            <pc:sldMk cId="3239761053" sldId="279"/>
            <ac:spMk id="57" creationId="{256B2C21-A230-48C0-8DF1-C46611373C44}"/>
          </ac:spMkLst>
        </pc:spChg>
        <pc:spChg chg="add del">
          <ac:chgData name="Michele Scapinello" userId="a79d4642-63df-4d38-b9e0-8db605af2974" providerId="ADAL" clId="{5DEA5885-9311-4911-8138-04456D2533B9}" dt="2024-06-05T18:26:41.514" v="2505" actId="26606"/>
          <ac:spMkLst>
            <pc:docMk/>
            <pc:sldMk cId="3239761053" sldId="279"/>
            <ac:spMk id="58" creationId="{3150CB11-0C61-439E-910F-5787759E72A0}"/>
          </ac:spMkLst>
        </pc:spChg>
        <pc:spChg chg="add del">
          <ac:chgData name="Michele Scapinello" userId="a79d4642-63df-4d38-b9e0-8db605af2974" providerId="ADAL" clId="{5DEA5885-9311-4911-8138-04456D2533B9}" dt="2024-06-05T18:26:41.514" v="2505" actId="26606"/>
          <ac:spMkLst>
            <pc:docMk/>
            <pc:sldMk cId="3239761053" sldId="279"/>
            <ac:spMk id="59" creationId="{3847E18C-932D-4C95-AABA-FEC7C9499AD7}"/>
          </ac:spMkLst>
        </pc:spChg>
        <pc:spChg chg="add del">
          <ac:chgData name="Michele Scapinello" userId="a79d4642-63df-4d38-b9e0-8db605af2974" providerId="ADAL" clId="{5DEA5885-9311-4911-8138-04456D2533B9}" dt="2024-06-05T18:26:41.514" v="2505" actId="26606"/>
          <ac:spMkLst>
            <pc:docMk/>
            <pc:sldMk cId="3239761053" sldId="279"/>
            <ac:spMk id="60" creationId="{43F8A58B-5155-44CE-A5FF-7647B47D0A7A}"/>
          </ac:spMkLst>
        </pc:spChg>
        <pc:spChg chg="add del">
          <ac:chgData name="Michele Scapinello" userId="a79d4642-63df-4d38-b9e0-8db605af2974" providerId="ADAL" clId="{5DEA5885-9311-4911-8138-04456D2533B9}" dt="2024-06-05T18:26:41.514" v="2505" actId="26606"/>
          <ac:spMkLst>
            <pc:docMk/>
            <pc:sldMk cId="3239761053" sldId="279"/>
            <ac:spMk id="62" creationId="{443F2ACA-E6D6-4028-82DD-F03C262D5DE6}"/>
          </ac:spMkLst>
        </pc:spChg>
        <pc:picChg chg="del">
          <ac:chgData name="Michele Scapinello" userId="a79d4642-63df-4d38-b9e0-8db605af2974" providerId="ADAL" clId="{5DEA5885-9311-4911-8138-04456D2533B9}" dt="2024-06-05T17:37:42.740" v="2186" actId="478"/>
          <ac:picMkLst>
            <pc:docMk/>
            <pc:sldMk cId="3239761053" sldId="279"/>
            <ac:picMk id="5" creationId="{680A4985-84D1-D31D-0995-7247F2551D36}"/>
          </ac:picMkLst>
        </pc:picChg>
        <pc:picChg chg="add mod">
          <ac:chgData name="Michele Scapinello" userId="a79d4642-63df-4d38-b9e0-8db605af2974" providerId="ADAL" clId="{5DEA5885-9311-4911-8138-04456D2533B9}" dt="2024-06-05T18:26:41.514" v="2505" actId="26606"/>
          <ac:picMkLst>
            <pc:docMk/>
            <pc:sldMk cId="3239761053" sldId="279"/>
            <ac:picMk id="11" creationId="{0919866B-2B47-95F6-6BD0-8D03D05B8D3D}"/>
          </ac:picMkLst>
        </pc:picChg>
        <pc:picChg chg="del">
          <ac:chgData name="Michele Scapinello" userId="a79d4642-63df-4d38-b9e0-8db605af2974" providerId="ADAL" clId="{5DEA5885-9311-4911-8138-04456D2533B9}" dt="2024-06-05T17:37:42.740" v="2186" actId="478"/>
          <ac:picMkLst>
            <pc:docMk/>
            <pc:sldMk cId="3239761053" sldId="279"/>
            <ac:picMk id="13" creationId="{63A1F06B-357A-7CCB-6ADD-D271FB5C262B}"/>
          </ac:picMkLst>
        </pc:picChg>
        <pc:picChg chg="add mod">
          <ac:chgData name="Michele Scapinello" userId="a79d4642-63df-4d38-b9e0-8db605af2974" providerId="ADAL" clId="{5DEA5885-9311-4911-8138-04456D2533B9}" dt="2024-06-05T18:26:41.514" v="2505" actId="26606"/>
          <ac:picMkLst>
            <pc:docMk/>
            <pc:sldMk cId="3239761053" sldId="279"/>
            <ac:picMk id="16" creationId="{3AA9A51B-6C08-B227-A847-CB7AE80FD395}"/>
          </ac:picMkLst>
        </pc:picChg>
        <pc:picChg chg="add mod">
          <ac:chgData name="Michele Scapinello" userId="a79d4642-63df-4d38-b9e0-8db605af2974" providerId="ADAL" clId="{5DEA5885-9311-4911-8138-04456D2533B9}" dt="2024-06-05T18:26:41.514" v="2505" actId="26606"/>
          <ac:picMkLst>
            <pc:docMk/>
            <pc:sldMk cId="3239761053" sldId="279"/>
            <ac:picMk id="18" creationId="{3010D86C-B82F-0BD2-663E-3496A056D91F}"/>
          </ac:picMkLst>
        </pc:picChg>
        <pc:picChg chg="del">
          <ac:chgData name="Michele Scapinello" userId="a79d4642-63df-4d38-b9e0-8db605af2974" providerId="ADAL" clId="{5DEA5885-9311-4911-8138-04456D2533B9}" dt="2024-06-05T17:37:42.740" v="2186" actId="478"/>
          <ac:picMkLst>
            <pc:docMk/>
            <pc:sldMk cId="3239761053" sldId="279"/>
            <ac:picMk id="19" creationId="{E3CCCEC8-640C-9DCF-9164-F2DBDB627F71}"/>
          </ac:picMkLst>
        </pc:picChg>
        <pc:picChg chg="add mod">
          <ac:chgData name="Michele Scapinello" userId="a79d4642-63df-4d38-b9e0-8db605af2974" providerId="ADAL" clId="{5DEA5885-9311-4911-8138-04456D2533B9}" dt="2024-06-05T18:29:06.623" v="2515" actId="1076"/>
          <ac:picMkLst>
            <pc:docMk/>
            <pc:sldMk cId="3239761053" sldId="279"/>
            <ac:picMk id="27" creationId="{4FE10EF9-209B-2585-8CA8-199AE5C303D1}"/>
          </ac:picMkLst>
        </pc:picChg>
        <pc:picChg chg="add mod">
          <ac:chgData name="Michele Scapinello" userId="a79d4642-63df-4d38-b9e0-8db605af2974" providerId="ADAL" clId="{5DEA5885-9311-4911-8138-04456D2533B9}" dt="2024-06-05T18:26:41.514" v="2505" actId="26606"/>
          <ac:picMkLst>
            <pc:docMk/>
            <pc:sldMk cId="3239761053" sldId="279"/>
            <ac:picMk id="30" creationId="{958D101E-824F-FB79-1495-5CB88697681F}"/>
          </ac:picMkLst>
        </pc:picChg>
        <pc:picChg chg="add mod">
          <ac:chgData name="Michele Scapinello" userId="a79d4642-63df-4d38-b9e0-8db605af2974" providerId="ADAL" clId="{5DEA5885-9311-4911-8138-04456D2533B9}" dt="2024-06-05T18:26:41.514" v="2505" actId="26606"/>
          <ac:picMkLst>
            <pc:docMk/>
            <pc:sldMk cId="3239761053" sldId="279"/>
            <ac:picMk id="34" creationId="{CA3BC837-5D3A-6B84-8C85-1B48F67F0A15}"/>
          </ac:picMkLst>
        </pc:picChg>
        <pc:picChg chg="add mod">
          <ac:chgData name="Michele Scapinello" userId="a79d4642-63df-4d38-b9e0-8db605af2974" providerId="ADAL" clId="{5DEA5885-9311-4911-8138-04456D2533B9}" dt="2024-06-05T18:26:41.514" v="2505" actId="26606"/>
          <ac:picMkLst>
            <pc:docMk/>
            <pc:sldMk cId="3239761053" sldId="279"/>
            <ac:picMk id="38" creationId="{134ADE54-A0A5-A162-5B9F-38F36AFD7960}"/>
          </ac:picMkLst>
        </pc:picChg>
        <pc:picChg chg="add mod">
          <ac:chgData name="Michele Scapinello" userId="a79d4642-63df-4d38-b9e0-8db605af2974" providerId="ADAL" clId="{5DEA5885-9311-4911-8138-04456D2533B9}" dt="2024-06-05T18:26:41.514" v="2505" actId="26606"/>
          <ac:picMkLst>
            <pc:docMk/>
            <pc:sldMk cId="3239761053" sldId="279"/>
            <ac:picMk id="40" creationId="{6AE66E56-3D25-3D4F-B401-8C32DDF6D007}"/>
          </ac:picMkLst>
        </pc:picChg>
        <pc:picChg chg="add mod">
          <ac:chgData name="Michele Scapinello" userId="a79d4642-63df-4d38-b9e0-8db605af2974" providerId="ADAL" clId="{5DEA5885-9311-4911-8138-04456D2533B9}" dt="2024-06-05T18:26:41.514" v="2505" actId="26606"/>
          <ac:picMkLst>
            <pc:docMk/>
            <pc:sldMk cId="3239761053" sldId="279"/>
            <ac:picMk id="43" creationId="{6AE86E5C-DB36-530F-FD3F-6995473DA646}"/>
          </ac:picMkLst>
        </pc:picChg>
        <pc:picChg chg="add del mod">
          <ac:chgData name="Michele Scapinello" userId="a79d4642-63df-4d38-b9e0-8db605af2974" providerId="ADAL" clId="{5DEA5885-9311-4911-8138-04456D2533B9}" dt="2024-06-05T17:55:02.090" v="2482" actId="478"/>
          <ac:picMkLst>
            <pc:docMk/>
            <pc:sldMk cId="3239761053" sldId="279"/>
            <ac:picMk id="45" creationId="{BC663799-FF73-F790-4E61-DCF0DEFD6325}"/>
          </ac:picMkLst>
        </pc:picChg>
        <pc:picChg chg="add mod">
          <ac:chgData name="Michele Scapinello" userId="a79d4642-63df-4d38-b9e0-8db605af2974" providerId="ADAL" clId="{5DEA5885-9311-4911-8138-04456D2533B9}" dt="2024-06-05T18:26:41.514" v="2505" actId="26606"/>
          <ac:picMkLst>
            <pc:docMk/>
            <pc:sldMk cId="3239761053" sldId="279"/>
            <ac:picMk id="47" creationId="{018FFC49-5414-3361-CC0C-4B58A98918D5}"/>
          </ac:picMkLst>
        </pc:picChg>
        <pc:cxnChg chg="del">
          <ac:chgData name="Michele Scapinello" userId="a79d4642-63df-4d38-b9e0-8db605af2974" providerId="ADAL" clId="{5DEA5885-9311-4911-8138-04456D2533B9}" dt="2024-06-05T17:37:42.740" v="2186" actId="478"/>
          <ac:cxnSpMkLst>
            <pc:docMk/>
            <pc:sldMk cId="3239761053" sldId="279"/>
            <ac:cxnSpMk id="21" creationId="{A7DB6D03-101B-0A99-3630-147C57623069}"/>
          </ac:cxnSpMkLst>
        </pc:cxnChg>
        <pc:cxnChg chg="del">
          <ac:chgData name="Michele Scapinello" userId="a79d4642-63df-4d38-b9e0-8db605af2974" providerId="ADAL" clId="{5DEA5885-9311-4911-8138-04456D2533B9}" dt="2024-06-05T17:37:42.740" v="2186" actId="478"/>
          <ac:cxnSpMkLst>
            <pc:docMk/>
            <pc:sldMk cId="3239761053" sldId="279"/>
            <ac:cxnSpMk id="22" creationId="{1C30FAE0-7159-AA90-D214-8CF64BE0AEDE}"/>
          </ac:cxnSpMkLst>
        </pc:cxnChg>
        <pc:cxnChg chg="del">
          <ac:chgData name="Michele Scapinello" userId="a79d4642-63df-4d38-b9e0-8db605af2974" providerId="ADAL" clId="{5DEA5885-9311-4911-8138-04456D2533B9}" dt="2024-06-05T17:37:42.740" v="2186" actId="478"/>
          <ac:cxnSpMkLst>
            <pc:docMk/>
            <pc:sldMk cId="3239761053" sldId="279"/>
            <ac:cxnSpMk id="26" creationId="{4C632862-FA7C-475F-C675-E298CBC0A266}"/>
          </ac:cxnSpMkLst>
        </pc:cxnChg>
        <pc:cxnChg chg="del">
          <ac:chgData name="Michele Scapinello" userId="a79d4642-63df-4d38-b9e0-8db605af2974" providerId="ADAL" clId="{5DEA5885-9311-4911-8138-04456D2533B9}" dt="2024-06-05T17:37:42.740" v="2186" actId="478"/>
          <ac:cxnSpMkLst>
            <pc:docMk/>
            <pc:sldMk cId="3239761053" sldId="279"/>
            <ac:cxnSpMk id="35" creationId="{DB309845-941E-1577-3A91-785F29CCC872}"/>
          </ac:cxnSpMkLst>
        </pc:cxnChg>
        <pc:cxnChg chg="del">
          <ac:chgData name="Michele Scapinello" userId="a79d4642-63df-4d38-b9e0-8db605af2974" providerId="ADAL" clId="{5DEA5885-9311-4911-8138-04456D2533B9}" dt="2024-06-05T17:37:42.740" v="2186" actId="478"/>
          <ac:cxnSpMkLst>
            <pc:docMk/>
            <pc:sldMk cId="3239761053" sldId="279"/>
            <ac:cxnSpMk id="37" creationId="{DDB87150-FC98-487D-98AE-112A433FC3F6}"/>
          </ac:cxnSpMkLst>
        </pc:cxnChg>
        <pc:cxnChg chg="add del">
          <ac:chgData name="Michele Scapinello" userId="a79d4642-63df-4d38-b9e0-8db605af2974" providerId="ADAL" clId="{5DEA5885-9311-4911-8138-04456D2533B9}" dt="2024-06-05T18:26:27.209" v="2499" actId="26606"/>
          <ac:cxnSpMkLst>
            <pc:docMk/>
            <pc:sldMk cId="3239761053" sldId="279"/>
            <ac:cxnSpMk id="54" creationId="{EE504C98-6397-41C1-A8D8-2D9C4ED307E0}"/>
          </ac:cxnSpMkLst>
        </pc:cxnChg>
        <pc:cxnChg chg="add del">
          <ac:chgData name="Michele Scapinello" userId="a79d4642-63df-4d38-b9e0-8db605af2974" providerId="ADAL" clId="{5DEA5885-9311-4911-8138-04456D2533B9}" dt="2024-06-05T18:26:27.209" v="2499" actId="26606"/>
          <ac:cxnSpMkLst>
            <pc:docMk/>
            <pc:sldMk cId="3239761053" sldId="279"/>
            <ac:cxnSpMk id="56" creationId="{17C2F6CE-0CF2-4DDD-85F5-96799A328F1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84C20-C73A-40CE-AFFB-E5A6E9A09CD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A49A4-F2B3-4A9E-B2D8-2B3CE17CD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17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A49A4-F2B3-4A9E-B2D8-2B3CE17CD6A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08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A5-5042-4400-A102-0AEF26D25570}" type="datetime1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80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278F-A204-4C6B-AD88-BEE8450D5FF4}" type="datetime1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92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C1E0-4099-402C-A241-4ACC21A2C681}" type="datetime1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08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4CBB-81FE-4E15-82FE-06D74E229BD7}" type="datetime1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4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8DC-BF36-475B-8BAA-EB1B96426DAA}" type="datetime1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24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E9AF-D275-4EDC-8E5B-91202E2D6359}" type="datetime1">
              <a:rPr lang="it-IT" smtClean="0"/>
              <a:t>05/06/2024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46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06FC-37E7-42C2-9937-A1FF63807AEA}" type="datetime1">
              <a:rPr lang="it-IT" smtClean="0"/>
              <a:t>05/06/2024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73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B948-3B89-449F-B83C-73E528B0FB59}" type="datetime1">
              <a:rPr lang="it-IT" smtClean="0"/>
              <a:t>05/06/2024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27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494-F64A-421F-BA23-E98B1E94489C}" type="datetime1">
              <a:rPr lang="it-IT" smtClean="0"/>
              <a:t>05/06/2024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23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1072-EE9A-41DC-B488-93901E8A09E9}" type="datetime1">
              <a:rPr lang="it-IT" smtClean="0"/>
              <a:t>05/06/2024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40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101-077A-4389-B764-789DA6B3543D}" type="datetime1">
              <a:rPr lang="it-IT" smtClean="0"/>
              <a:t>05/06/2024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19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577B0-449C-451E-9F44-FD3474700A58}" type="datetime1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04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C5DBB6-458C-92DA-230D-F5437EF62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1685C26-468B-AF11-66B2-AE6BADC38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049167"/>
            <a:ext cx="9144000" cy="165576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  <a:cs typeface="Helvetica" panose="020B0604020202020204" pitchFamily="34" charset="0"/>
              </a:rPr>
              <a:t>A project by </a:t>
            </a:r>
          </a:p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  <a:cs typeface="Helvetica" panose="020B0604020202020204" pitchFamily="34" charset="0"/>
              </a:rPr>
              <a:t>Manuel Rigobello, Filippo </a:t>
            </a:r>
            <a:r>
              <a:rPr lang="it-IT" dirty="0">
                <a:solidFill>
                  <a:schemeClr val="bg2"/>
                </a:solidFill>
                <a:latin typeface="Audiowide" panose="02000503000000020004" pitchFamily="2" charset="0"/>
                <a:cs typeface="Helvetica" panose="020B0604020202020204" pitchFamily="34" charset="0"/>
              </a:rPr>
              <a:t>Galli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  <a:cs typeface="Helvetica" panose="020B0604020202020204" pitchFamily="34" charset="0"/>
              </a:rPr>
              <a:t>, Alessandro Leonardi, Ludovico Di Martino, Michele Scapinello</a:t>
            </a:r>
          </a:p>
        </p:txBody>
      </p:sp>
      <p:pic>
        <p:nvPicPr>
          <p:cNvPr id="7" name="Picture 6" descr="A white and red letters on a black background&#10;&#10;Description automatically generated">
            <a:extLst>
              <a:ext uri="{FF2B5EF4-FFF2-40B4-BE49-F238E27FC236}">
                <a16:creationId xmlns:a16="http://schemas.microsoft.com/office/drawing/2014/main" id="{724521AA-E26E-13B0-129B-16B301AB4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56" y="1448048"/>
            <a:ext cx="6514285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7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5A53-4F98-FB9E-D5BC-2C646A49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Admin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D862-532F-6FC0-CCA0-5A5E38DD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Manage</a:t>
            </a:r>
            <a:r>
              <a:rPr lang="it-IT" dirty="0"/>
              <a:t> Cars</a:t>
            </a:r>
          </a:p>
          <a:p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Circuits</a:t>
            </a:r>
            <a:endParaRPr lang="it-IT" dirty="0"/>
          </a:p>
          <a:p>
            <a:r>
              <a:rPr lang="it-IT" dirty="0" err="1"/>
              <a:t>Bind</a:t>
            </a:r>
            <a:r>
              <a:rPr lang="it-IT" dirty="0"/>
              <a:t> Car to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ED6C-98E0-9CAD-C3E0-6B176470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10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3D43-3B59-6DE5-CB83-85A5106A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30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2C8D-4165-C9E1-5CFF-55265687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991A-1484-783C-8F36-DF62C5A9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Insert</a:t>
            </a:r>
            <a:endParaRPr lang="it-IT" dirty="0"/>
          </a:p>
          <a:p>
            <a:r>
              <a:rPr lang="it-IT" dirty="0"/>
              <a:t>Edit</a:t>
            </a:r>
          </a:p>
          <a:p>
            <a:r>
              <a:rPr lang="it-IT" dirty="0" err="1"/>
              <a:t>Available</a:t>
            </a:r>
            <a:r>
              <a:rPr lang="it-IT" dirty="0"/>
              <a:t>/</a:t>
            </a:r>
            <a:r>
              <a:rPr lang="it-IT" dirty="0" err="1"/>
              <a:t>Unavailable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A93F5-DEFE-C442-9231-2753E97D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11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A939-F107-FA6A-6943-C756C12D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59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1ABD-D096-A008-CC37-498FB361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Circuit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9902-8D34-E483-D144-B356BE21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Insert</a:t>
            </a:r>
            <a:endParaRPr lang="it-IT" dirty="0"/>
          </a:p>
          <a:p>
            <a:r>
              <a:rPr lang="it-IT" dirty="0"/>
              <a:t>Edit</a:t>
            </a:r>
          </a:p>
          <a:p>
            <a:r>
              <a:rPr lang="it-IT" dirty="0" err="1"/>
              <a:t>Available</a:t>
            </a:r>
            <a:r>
              <a:rPr lang="it-IT" dirty="0"/>
              <a:t>/</a:t>
            </a:r>
            <a:r>
              <a:rPr lang="it-IT" dirty="0" err="1"/>
              <a:t>Unavailable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C8B7A-34E1-8DC3-380A-83257D53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12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4F932-5F75-48F4-0753-61111224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64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29F6-CF3C-ABBB-83C0-89B50CB0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(Responsive Design)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29F1-AF97-EE55-C538-1C22365C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2DD56-B6DC-4231-9608-07092BF3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13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E25B-DA60-3CED-D8B6-848F811F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906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80E6-08BE-E85C-0594-55C5DF7E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09E9-ED7C-77C6-E102-E717C57B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WaCar</a:t>
            </a:r>
            <a:r>
              <a:rPr lang="it-IT" dirty="0"/>
              <a:t> </a:t>
            </a:r>
            <a:r>
              <a:rPr lang="it-IT" dirty="0" err="1"/>
              <a:t>satistifies</a:t>
            </a:r>
            <a:r>
              <a:rPr lang="it-IT" dirty="0"/>
              <a:t> the </a:t>
            </a:r>
            <a:r>
              <a:rPr lang="it-IT" dirty="0" err="1"/>
              <a:t>needs</a:t>
            </a:r>
            <a:r>
              <a:rPr lang="it-IT" dirty="0"/>
              <a:t> of customers and </a:t>
            </a:r>
            <a:r>
              <a:rPr lang="it-IT" dirty="0" err="1"/>
              <a:t>owners</a:t>
            </a:r>
            <a:r>
              <a:rPr lang="it-IT" dirty="0"/>
              <a:t> with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 and </a:t>
            </a:r>
            <a:r>
              <a:rPr lang="it-IT" dirty="0" err="1"/>
              <a:t>usage</a:t>
            </a:r>
            <a:endParaRPr lang="it-IT" dirty="0"/>
          </a:p>
          <a:p>
            <a:endParaRPr lang="it-IT" dirty="0"/>
          </a:p>
          <a:p>
            <a:r>
              <a:rPr lang="it-IT" dirty="0"/>
              <a:t>The goal of the project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by </a:t>
            </a:r>
            <a:r>
              <a:rPr lang="it-IT" dirty="0" err="1"/>
              <a:t>providing</a:t>
            </a:r>
            <a:r>
              <a:rPr lang="it-IT" dirty="0"/>
              <a:t> a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facilitates</a:t>
            </a:r>
            <a:r>
              <a:rPr lang="it-IT" dirty="0"/>
              <a:t> the book of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experiences</a:t>
            </a:r>
            <a:r>
              <a:rPr lang="it-IT" dirty="0"/>
              <a:t> and the management of the </a:t>
            </a:r>
            <a:r>
              <a:rPr lang="it-IT" dirty="0" err="1"/>
              <a:t>offered</a:t>
            </a:r>
            <a:r>
              <a:rPr lang="it-IT" dirty="0"/>
              <a:t> products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2B11E-9CB4-72C1-3B53-D82F5226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14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1F284-864B-EE30-F883-D476AC6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1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601A-5BDD-3012-8EEA-D8582AE6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D76464"/>
                </a:solidFill>
                <a:latin typeface="Audiowide" panose="02000503000000020004" pitchFamily="2" charset="0"/>
              </a:rPr>
              <a:t>WaCar</a:t>
            </a:r>
            <a:endParaRPr lang="it-IT" dirty="0">
              <a:solidFill>
                <a:srgbClr val="D76464"/>
              </a:solidFill>
              <a:latin typeface="Audiowide" panose="02000503000000020004" pitchFamily="2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  <a:latin typeface="Audiowide" panose="02000503000000020004" pitchFamily="2" charset="0"/>
              </a:rPr>
              <a:pPr algn="ctr"/>
              <a:t>2</a:t>
            </a:fld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6AC525-0BA5-52D7-6B25-04910D48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CAR EXPERIENCE 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MANAGEMENT SYSTEM</a:t>
            </a:r>
          </a:p>
        </p:txBody>
      </p:sp>
      <p:pic>
        <p:nvPicPr>
          <p:cNvPr id="20" name="Picture 19" descr="A white person with a black background&#10;&#10;Description automatically generated">
            <a:extLst>
              <a:ext uri="{FF2B5EF4-FFF2-40B4-BE49-F238E27FC236}">
                <a16:creationId xmlns:a16="http://schemas.microsoft.com/office/drawing/2014/main" id="{D1F199DC-991D-E97E-5FE7-CCC715574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12" y="3250315"/>
            <a:ext cx="678960" cy="678960"/>
          </a:xfrm>
          <a:prstGeom prst="rect">
            <a:avLst/>
          </a:prstGeom>
        </p:spPr>
      </p:pic>
      <p:pic>
        <p:nvPicPr>
          <p:cNvPr id="22" name="Picture 21" descr="A black and white flag&#10;&#10;Description automatically generated">
            <a:extLst>
              <a:ext uri="{FF2B5EF4-FFF2-40B4-BE49-F238E27FC236}">
                <a16:creationId xmlns:a16="http://schemas.microsoft.com/office/drawing/2014/main" id="{3229A964-22C4-AF18-C11A-0B4E639ED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88" y="5192812"/>
            <a:ext cx="678961" cy="678961"/>
          </a:xfrm>
          <a:prstGeom prst="rect">
            <a:avLst/>
          </a:prstGeom>
        </p:spPr>
      </p:pic>
      <p:pic>
        <p:nvPicPr>
          <p:cNvPr id="24" name="Picture 23" descr="A white and black logo&#10;&#10;Description automatically generated">
            <a:extLst>
              <a:ext uri="{FF2B5EF4-FFF2-40B4-BE49-F238E27FC236}">
                <a16:creationId xmlns:a16="http://schemas.microsoft.com/office/drawing/2014/main" id="{8B5AD6D5-CE7F-917A-55C7-9F37EE913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78" y="4268755"/>
            <a:ext cx="678960" cy="678960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8029EC7-2EF9-9339-9A61-179F064795B9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 rot="16200000" flipH="1">
            <a:off x="1979705" y="3866562"/>
            <a:ext cx="678960" cy="804386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3F79F3E-38B1-1521-B3B8-7D4FD2586141}"/>
              </a:ext>
            </a:extLst>
          </p:cNvPr>
          <p:cNvCxnSpPr>
            <a:cxnSpLocks/>
            <a:stCxn id="24" idx="2"/>
            <a:endCxn id="22" idx="1"/>
          </p:cNvCxnSpPr>
          <p:nvPr/>
        </p:nvCxnSpPr>
        <p:spPr>
          <a:xfrm rot="16200000" flipH="1">
            <a:off x="3180934" y="4827639"/>
            <a:ext cx="584578" cy="82473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screenshot of a website&#10;&#10;Description automatically generated">
            <a:extLst>
              <a:ext uri="{FF2B5EF4-FFF2-40B4-BE49-F238E27FC236}">
                <a16:creationId xmlns:a16="http://schemas.microsoft.com/office/drawing/2014/main" id="{6ADA0C86-7A3A-18CD-07F3-81D8372B4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97" y="365124"/>
            <a:ext cx="4683891" cy="3810949"/>
          </a:xfrm>
          <a:prstGeom prst="rect">
            <a:avLst/>
          </a:prstGeom>
        </p:spPr>
      </p:pic>
      <p:pic>
        <p:nvPicPr>
          <p:cNvPr id="39" name="Picture 38" descr="A screenshot of a car&#10;&#10;Description automatically generated">
            <a:extLst>
              <a:ext uri="{FF2B5EF4-FFF2-40B4-BE49-F238E27FC236}">
                <a16:creationId xmlns:a16="http://schemas.microsoft.com/office/drawing/2014/main" id="{7A7E178E-3341-5D89-A49D-E95EA14D3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06" y="2488676"/>
            <a:ext cx="4586183" cy="37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601A-5BDD-3012-8EEA-D8582AE6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D76464"/>
                </a:solidFill>
                <a:latin typeface="Audiowide" panose="02000503000000020004" pitchFamily="2" charset="0"/>
              </a:rPr>
              <a:t>WaCar</a:t>
            </a:r>
            <a:endParaRPr lang="it-IT" dirty="0">
              <a:solidFill>
                <a:srgbClr val="D76464"/>
              </a:solidFill>
              <a:latin typeface="Audiowide" panose="02000503000000020004" pitchFamily="2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  <a:latin typeface="Audiowide" panose="02000503000000020004" pitchFamily="2" charset="0"/>
              </a:rPr>
              <a:pPr algn="ctr"/>
              <a:t>3</a:t>
            </a:fld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D79A97-A955-F558-B18A-1727468AD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89192"/>
              </p:ext>
            </p:extLst>
          </p:nvPr>
        </p:nvGraphicFramePr>
        <p:xfrm>
          <a:off x="838200" y="1690688"/>
          <a:ext cx="10515600" cy="465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980106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143964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61706136"/>
                    </a:ext>
                  </a:extLst>
                </a:gridCol>
              </a:tblGrid>
              <a:tr h="1610974"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 err="1">
                          <a:latin typeface="Audiowide" panose="02000503000000020004" pitchFamily="2" charset="0"/>
                        </a:rPr>
                        <a:t>Easier</a:t>
                      </a:r>
                      <a:r>
                        <a:rPr lang="it-IT" sz="2400" b="0" dirty="0">
                          <a:latin typeface="Audiowide" panose="02000503000000020004" pitchFamily="2" charset="0"/>
                        </a:rPr>
                        <a:t> way to </a:t>
                      </a:r>
                      <a:r>
                        <a:rPr lang="it-IT" sz="2400" b="0" dirty="0" err="1">
                          <a:latin typeface="Audiowide" panose="02000503000000020004" pitchFamily="2" charset="0"/>
                        </a:rPr>
                        <a:t>order</a:t>
                      </a:r>
                      <a:endParaRPr lang="it-IT" sz="2400" b="0" dirty="0">
                        <a:latin typeface="Audiowid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 err="1">
                          <a:latin typeface="Audiowide" panose="02000503000000020004" pitchFamily="2" charset="0"/>
                        </a:rPr>
                        <a:t>Easier</a:t>
                      </a:r>
                      <a:r>
                        <a:rPr lang="it-IT" sz="2400" b="0" dirty="0">
                          <a:latin typeface="Audiowide" panose="02000503000000020004" pitchFamily="2" charset="0"/>
                        </a:rPr>
                        <a:t> management of the 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latin typeface="Audiowide" panose="02000503000000020004" pitchFamily="2" charset="0"/>
                        </a:rPr>
                        <a:t>User-friendly &amp; responsive design</a:t>
                      </a:r>
                    </a:p>
                    <a:p>
                      <a:pPr algn="ctr"/>
                      <a:endParaRPr lang="it-IT" sz="2400" b="0" dirty="0">
                        <a:latin typeface="Audiowid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240052"/>
                  </a:ext>
                </a:extLst>
              </a:tr>
              <a:tr h="304509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414489"/>
                  </a:ext>
                </a:extLst>
              </a:tr>
            </a:tbl>
          </a:graphicData>
        </a:graphic>
      </p:graphicFrame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462912B9-F797-F0EC-36A3-49F1A4D8C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91" y="2789041"/>
            <a:ext cx="3255709" cy="2648939"/>
          </a:xfrm>
          <a:prstGeom prst="rect">
            <a:avLst/>
          </a:prstGeom>
        </p:spPr>
      </p:pic>
      <p:pic>
        <p:nvPicPr>
          <p:cNvPr id="10" name="Picture 9" descr="A screenshot of a website&#10;&#10;Description automatically generated">
            <a:extLst>
              <a:ext uri="{FF2B5EF4-FFF2-40B4-BE49-F238E27FC236}">
                <a16:creationId xmlns:a16="http://schemas.microsoft.com/office/drawing/2014/main" id="{EF983346-3357-44A9-467D-23B85DA33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7" y="2789040"/>
            <a:ext cx="3255709" cy="2648939"/>
          </a:xfrm>
          <a:prstGeom prst="rect">
            <a:avLst/>
          </a:prstGeom>
        </p:spPr>
      </p:pic>
      <p:pic>
        <p:nvPicPr>
          <p:cNvPr id="12" name="Picture 11" descr="A screenshot of a car&#10;&#10;Description automatically generated">
            <a:extLst>
              <a:ext uri="{FF2B5EF4-FFF2-40B4-BE49-F238E27FC236}">
                <a16:creationId xmlns:a16="http://schemas.microsoft.com/office/drawing/2014/main" id="{EBD49701-2E50-DC21-FA86-4695A83A6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939" y="2789042"/>
            <a:ext cx="3255709" cy="26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7EA15-952F-7241-8D9C-1A3AD973C760}"/>
              </a:ext>
            </a:extLst>
          </p:cNvPr>
          <p:cNvSpPr/>
          <p:nvPr/>
        </p:nvSpPr>
        <p:spPr>
          <a:xfrm>
            <a:off x="6675772" y="1690686"/>
            <a:ext cx="4601901" cy="4048359"/>
          </a:xfrm>
          <a:prstGeom prst="roundRect">
            <a:avLst/>
          </a:prstGeom>
          <a:solidFill>
            <a:srgbClr val="D7646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EADBCD-0895-8229-4CDD-48342FF03815}"/>
              </a:ext>
            </a:extLst>
          </p:cNvPr>
          <p:cNvSpPr/>
          <p:nvPr/>
        </p:nvSpPr>
        <p:spPr>
          <a:xfrm>
            <a:off x="914328" y="1690686"/>
            <a:ext cx="4601901" cy="4048359"/>
          </a:xfrm>
          <a:prstGeom prst="roundRect">
            <a:avLst/>
          </a:prstGeom>
          <a:solidFill>
            <a:srgbClr val="D7646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1999" cy="146115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  <a:latin typeface="Audiowide" panose="02000503000000020004" pitchFamily="2" charset="0"/>
              </a:rPr>
              <a:pPr algn="ctr"/>
              <a:t>4</a:t>
            </a:fld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FE4EB7-902E-F4E9-D735-24F5845A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chemeClr val="accent2"/>
                </a:solidFill>
                <a:latin typeface="Audiowide" panose="02000503000000020004" pitchFamily="2" charset="0"/>
              </a:rPr>
              <a:t>Types</a:t>
            </a:r>
            <a:r>
              <a:rPr lang="it-IT" dirty="0">
                <a:solidFill>
                  <a:schemeClr val="accent2"/>
                </a:solidFill>
                <a:latin typeface="Audiowide" panose="02000503000000020004" pitchFamily="2" charset="0"/>
              </a:rPr>
              <a:t> of User	</a:t>
            </a:r>
          </a:p>
        </p:txBody>
      </p:sp>
      <p:pic>
        <p:nvPicPr>
          <p:cNvPr id="8" name="Picture 2" descr="Man User Circle icon PNG and SVG Vector Free Download">
            <a:extLst>
              <a:ext uri="{FF2B5EF4-FFF2-40B4-BE49-F238E27FC236}">
                <a16:creationId xmlns:a16="http://schemas.microsoft.com/office/drawing/2014/main" id="{4E8624C7-7A48-39D2-E08C-963082BE2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47" y="1873883"/>
            <a:ext cx="2014861" cy="201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lat-faces-icons-circle-16 - Online Wholesaler and Manufacturer of Wedding  Invitations">
            <a:extLst>
              <a:ext uri="{FF2B5EF4-FFF2-40B4-BE49-F238E27FC236}">
                <a16:creationId xmlns:a16="http://schemas.microsoft.com/office/drawing/2014/main" id="{5F2B2578-C0F8-3EDF-5384-E84121B91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92" y="1841904"/>
            <a:ext cx="2014861" cy="201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290276-D50A-540B-1A02-702C53941F18}"/>
              </a:ext>
            </a:extLst>
          </p:cNvPr>
          <p:cNvSpPr txBox="1"/>
          <p:nvPr/>
        </p:nvSpPr>
        <p:spPr>
          <a:xfrm>
            <a:off x="7106857" y="3981690"/>
            <a:ext cx="37038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Audiowide" panose="02000503000000020004" pitchFamily="2" charset="0"/>
              </a:rPr>
              <a:t>Administrator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Administrator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Cars and </a:t>
            </a:r>
            <a:r>
              <a:rPr lang="it-IT" sz="2000" dirty="0" err="1">
                <a:solidFill>
                  <a:schemeClr val="bg1"/>
                </a:solidFill>
                <a:latin typeface="Audiowide" panose="02000503000000020004" pitchFamily="2" charset="0"/>
              </a:rPr>
              <a:t>Circuits</a:t>
            </a: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DAD1C-9AC6-46BB-A231-3539716B1E1F}"/>
              </a:ext>
            </a:extLst>
          </p:cNvPr>
          <p:cNvSpPr txBox="1"/>
          <p:nvPr/>
        </p:nvSpPr>
        <p:spPr>
          <a:xfrm>
            <a:off x="1305454" y="3981690"/>
            <a:ext cx="37874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Audiowide" panose="02000503000000020004" pitchFamily="2" charset="0"/>
              </a:rPr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Create and </a:t>
            </a:r>
            <a:r>
              <a:rPr lang="it-IT" sz="2000" dirty="0" err="1">
                <a:solidFill>
                  <a:schemeClr val="bg1"/>
                </a:solidFill>
                <a:latin typeface="Audiowide" panose="02000503000000020004" pitchFamily="2" charset="0"/>
              </a:rPr>
              <a:t>Manage</a:t>
            </a: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Audiowide" panose="02000503000000020004" pitchFamily="2" charset="0"/>
              </a:rPr>
              <a:t>her</a:t>
            </a: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/</a:t>
            </a:r>
            <a:r>
              <a:rPr lang="it-IT" sz="2000" dirty="0" err="1">
                <a:solidFill>
                  <a:schemeClr val="bg1"/>
                </a:solidFill>
                <a:latin typeface="Audiowide" panose="02000503000000020004" pitchFamily="2" charset="0"/>
              </a:rPr>
              <a:t>his</a:t>
            </a: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Audiowide" panose="02000503000000020004" pitchFamily="2" charset="0"/>
              </a:rPr>
              <a:t>own</a:t>
            </a: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Audiowide" panose="02000503000000020004" pitchFamily="2" charset="0"/>
              </a:rPr>
              <a:t>orders</a:t>
            </a:r>
            <a:endParaRPr lang="it-IT" sz="2000" dirty="0">
              <a:solidFill>
                <a:schemeClr val="bg1"/>
              </a:solidFill>
              <a:latin typeface="Audiowide" panose="02000503000000020004" pitchFamily="2" charset="0"/>
            </a:endParaRPr>
          </a:p>
          <a:p>
            <a:endParaRPr lang="it-IT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7EA15-952F-7241-8D9C-1A3AD973C760}"/>
              </a:ext>
            </a:extLst>
          </p:cNvPr>
          <p:cNvSpPr/>
          <p:nvPr/>
        </p:nvSpPr>
        <p:spPr>
          <a:xfrm>
            <a:off x="6675772" y="1690686"/>
            <a:ext cx="4601901" cy="4048359"/>
          </a:xfrm>
          <a:prstGeom prst="roundRect">
            <a:avLst/>
          </a:prstGeom>
          <a:solidFill>
            <a:srgbClr val="1C1C1E"/>
          </a:solidFill>
          <a:ln w="25400">
            <a:solidFill>
              <a:srgbClr val="D76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EADBCD-0895-8229-4CDD-48342FF03815}"/>
              </a:ext>
            </a:extLst>
          </p:cNvPr>
          <p:cNvSpPr/>
          <p:nvPr/>
        </p:nvSpPr>
        <p:spPr>
          <a:xfrm>
            <a:off x="914328" y="1690686"/>
            <a:ext cx="4601901" cy="4048359"/>
          </a:xfrm>
          <a:prstGeom prst="roundRect">
            <a:avLst/>
          </a:prstGeom>
          <a:solidFill>
            <a:srgbClr val="1C1C1E"/>
          </a:solidFill>
          <a:ln w="25400">
            <a:solidFill>
              <a:srgbClr val="D76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1999" cy="146115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5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FE4EB7-902E-F4E9-D735-24F5845A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chemeClr val="accent2"/>
                </a:solidFill>
              </a:rPr>
              <a:t>Types</a:t>
            </a:r>
            <a:r>
              <a:rPr lang="it-IT" dirty="0">
                <a:solidFill>
                  <a:schemeClr val="accent2"/>
                </a:solidFill>
              </a:rPr>
              <a:t> of User	</a:t>
            </a:r>
          </a:p>
        </p:txBody>
      </p:sp>
      <p:pic>
        <p:nvPicPr>
          <p:cNvPr id="8" name="Picture 2" descr="Man User Circle icon PNG and SVG Vector Free Download">
            <a:extLst>
              <a:ext uri="{FF2B5EF4-FFF2-40B4-BE49-F238E27FC236}">
                <a16:creationId xmlns:a16="http://schemas.microsoft.com/office/drawing/2014/main" id="{4E8624C7-7A48-39D2-E08C-963082BE2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47" y="1873883"/>
            <a:ext cx="2014861" cy="201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lat-faces-icons-circle-16 - Online Wholesaler and Manufacturer of Wedding  Invitations">
            <a:extLst>
              <a:ext uri="{FF2B5EF4-FFF2-40B4-BE49-F238E27FC236}">
                <a16:creationId xmlns:a16="http://schemas.microsoft.com/office/drawing/2014/main" id="{5F2B2578-C0F8-3EDF-5384-E84121B91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92" y="1841904"/>
            <a:ext cx="2014861" cy="201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290276-D50A-540B-1A02-702C53941F18}"/>
              </a:ext>
            </a:extLst>
          </p:cNvPr>
          <p:cNvSpPr txBox="1"/>
          <p:nvPr/>
        </p:nvSpPr>
        <p:spPr>
          <a:xfrm>
            <a:off x="7106857" y="3981690"/>
            <a:ext cx="3703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Administrator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Basic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Cars and </a:t>
            </a:r>
            <a:r>
              <a:rPr lang="it-IT" sz="2000" dirty="0" err="1">
                <a:solidFill>
                  <a:schemeClr val="bg1"/>
                </a:solidFill>
              </a:rPr>
              <a:t>Circuits</a:t>
            </a:r>
            <a:r>
              <a:rPr lang="it-IT" sz="2000" dirty="0">
                <a:solidFill>
                  <a:schemeClr val="bg1"/>
                </a:solidFill>
              </a:rPr>
              <a:t>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DAD1C-9AC6-46BB-A231-3539716B1E1F}"/>
              </a:ext>
            </a:extLst>
          </p:cNvPr>
          <p:cNvSpPr txBox="1"/>
          <p:nvPr/>
        </p:nvSpPr>
        <p:spPr>
          <a:xfrm>
            <a:off x="1305454" y="3981690"/>
            <a:ext cx="37874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Basic </a:t>
            </a:r>
            <a:r>
              <a:rPr lang="it-IT" sz="2000" dirty="0" err="1">
                <a:solidFill>
                  <a:schemeClr val="bg1"/>
                </a:solidFill>
              </a:rPr>
              <a:t>fetures</a:t>
            </a:r>
            <a:endParaRPr lang="it-IT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Create and </a:t>
            </a:r>
            <a:r>
              <a:rPr lang="it-IT" sz="2000" dirty="0" err="1">
                <a:solidFill>
                  <a:schemeClr val="bg1"/>
                </a:solidFill>
              </a:rPr>
              <a:t>Manage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her</a:t>
            </a:r>
            <a:r>
              <a:rPr lang="it-IT" sz="2000" dirty="0">
                <a:solidFill>
                  <a:schemeClr val="bg1"/>
                </a:solidFill>
              </a:rPr>
              <a:t>/</a:t>
            </a:r>
            <a:r>
              <a:rPr lang="it-IT" sz="2000" dirty="0" err="1">
                <a:solidFill>
                  <a:schemeClr val="bg1"/>
                </a:solidFill>
              </a:rPr>
              <a:t>his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own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orders</a:t>
            </a:r>
            <a:endParaRPr lang="it-IT" sz="2000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32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427E-A358-EBEC-A9BE-936E8B08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REST </a:t>
            </a:r>
            <a:r>
              <a:rPr lang="it-IT" dirty="0" err="1"/>
              <a:t>Resources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D821AF-F257-A98D-CEBD-9DB7360E5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742329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604171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671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06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wacar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rest</a:t>
                      </a:r>
                      <a:r>
                        <a:rPr lang="it-IT" dirty="0"/>
                        <a:t>/{</a:t>
                      </a:r>
                      <a:r>
                        <a:rPr lang="it-IT" dirty="0" err="1"/>
                        <a:t>car|circuit</a:t>
                      </a:r>
                      <a:r>
                        <a:rPr lang="it-IT" dirty="0"/>
                        <a:t>}/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LIST </a:t>
                      </a:r>
                      <a:r>
                        <a:rPr lang="it-IT" dirty="0" err="1"/>
                        <a:t>all</a:t>
                      </a:r>
                      <a:r>
                        <a:rPr lang="it-IT" dirty="0"/>
                        <a:t> CARS/CIRCUITS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5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user/</a:t>
                      </a:r>
                      <a:r>
                        <a:rPr lang="it-IT" dirty="0" err="1"/>
                        <a:t>order</a:t>
                      </a:r>
                      <a:r>
                        <a:rPr lang="it-IT" dirty="0"/>
                        <a:t>/create/{</a:t>
                      </a:r>
                      <a:r>
                        <a:rPr lang="it-IT" dirty="0" err="1"/>
                        <a:t>complete|carType</a:t>
                      </a:r>
                      <a:r>
                        <a:rPr lang="it-IT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5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user/</a:t>
                      </a:r>
                      <a:r>
                        <a:rPr lang="it-IT" dirty="0" err="1"/>
                        <a:t>order</a:t>
                      </a:r>
                      <a:r>
                        <a:rPr lang="it-IT" dirty="0"/>
                        <a:t>/{</a:t>
                      </a:r>
                      <a:r>
                        <a:rPr lang="it-IT" dirty="0" err="1"/>
                        <a:t>orderId</a:t>
                      </a:r>
                      <a:r>
                        <a:rPr lang="it-IT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LIST ORDER </a:t>
                      </a:r>
                      <a:r>
                        <a:rPr lang="it-IT" dirty="0" err="1"/>
                        <a:t>based</a:t>
                      </a:r>
                      <a:r>
                        <a:rPr lang="it-IT" dirty="0"/>
                        <a:t> on the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8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user/</a:t>
                      </a:r>
                      <a:r>
                        <a:rPr lang="it-IT" dirty="0" err="1"/>
                        <a:t>favourite</a:t>
                      </a:r>
                      <a:r>
                        <a:rPr lang="it-IT" dirty="0"/>
                        <a:t>/{</a:t>
                      </a:r>
                      <a:r>
                        <a:rPr lang="it-IT" dirty="0" err="1"/>
                        <a:t>add|delete|search</a:t>
                      </a:r>
                      <a:r>
                        <a:rPr lang="it-IT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CREATE/DELETE/SEARCH </a:t>
                      </a:r>
                      <a:r>
                        <a:rPr lang="it-IT" dirty="0" err="1"/>
                        <a:t>favourites</a:t>
                      </a:r>
                      <a:r>
                        <a:rPr lang="it-IT" dirty="0"/>
                        <a:t>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7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491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93D27-24D0-AE67-B36A-8C603F9A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6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5BF7-AF2D-1F14-A00E-415F1952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49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7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16943-7EE2-EFFF-630F-52F731D9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D76464"/>
                </a:solidFill>
                <a:latin typeface="Audiowide" panose="02000503000000020004" pitchFamily="2" charset="0"/>
              </a:rPr>
              <a:t>REST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40B3E-50A3-66F9-30F1-797EB754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40" y="2408443"/>
            <a:ext cx="6228804" cy="3664003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F1544-72EC-C30B-5BA5-09F217C4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810"/>
            <a:ext cx="4848371" cy="4122983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9925B1-EE54-CB30-0162-B12942CE4717}"/>
              </a:ext>
            </a:extLst>
          </p:cNvPr>
          <p:cNvSpPr txBox="1"/>
          <p:nvPr/>
        </p:nvSpPr>
        <p:spPr>
          <a:xfrm>
            <a:off x="875269" y="1686481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1A1F6-C2DE-4892-D76F-E472A1EA474A}"/>
              </a:ext>
            </a:extLst>
          </p:cNvPr>
          <p:cNvSpPr txBox="1"/>
          <p:nvPr/>
        </p:nvSpPr>
        <p:spPr>
          <a:xfrm>
            <a:off x="3117997" y="1676228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RESTDispatcherServlet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B28D0-E621-60CF-EC75-041AC1252946}"/>
              </a:ext>
            </a:extLst>
          </p:cNvPr>
          <p:cNvSpPr txBox="1"/>
          <p:nvPr/>
        </p:nvSpPr>
        <p:spPr>
          <a:xfrm>
            <a:off x="7058089" y="1676228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Rest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Resource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6CF82-7D5E-507F-D5C5-AA3E6189D657}"/>
              </a:ext>
            </a:extLst>
          </p:cNvPr>
          <p:cNvSpPr txBox="1"/>
          <p:nvPr/>
        </p:nvSpPr>
        <p:spPr>
          <a:xfrm>
            <a:off x="9813561" y="167398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DAO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7EAF71-011D-0F44-AB8A-5F1081231018}"/>
              </a:ext>
            </a:extLst>
          </p:cNvPr>
          <p:cNvCxnSpPr>
            <a:cxnSpLocks/>
          </p:cNvCxnSpPr>
          <p:nvPr/>
        </p:nvCxnSpPr>
        <p:spPr>
          <a:xfrm>
            <a:off x="2445760" y="1858652"/>
            <a:ext cx="5656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97814A-67CF-FF27-F115-12C5698FDDF3}"/>
              </a:ext>
            </a:extLst>
          </p:cNvPr>
          <p:cNvCxnSpPr>
            <a:cxnSpLocks/>
          </p:cNvCxnSpPr>
          <p:nvPr/>
        </p:nvCxnSpPr>
        <p:spPr>
          <a:xfrm>
            <a:off x="6388444" y="1858652"/>
            <a:ext cx="5656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38AF7-4A34-9120-9F97-844FC9808CBF}"/>
              </a:ext>
            </a:extLst>
          </p:cNvPr>
          <p:cNvCxnSpPr>
            <a:cxnSpLocks/>
          </p:cNvCxnSpPr>
          <p:nvPr/>
        </p:nvCxnSpPr>
        <p:spPr>
          <a:xfrm>
            <a:off x="9143916" y="1858652"/>
            <a:ext cx="5656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0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8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16943-7EE2-EFFF-630F-52F731D9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75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D76464"/>
                </a:solidFill>
                <a:latin typeface="Audiowide" panose="02000503000000020004" pitchFamily="2" charset="0"/>
              </a:rPr>
              <a:t>General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A4985-84D1-D31D-0995-7247F255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71" y="1385037"/>
            <a:ext cx="4196979" cy="2438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A1F06B-357A-7CCB-6ADD-D271FB5C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32" y="2414728"/>
            <a:ext cx="4562026" cy="2028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CCCEC8-640C-9DCF-9164-F2DBDB627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065" y="4024705"/>
            <a:ext cx="4486126" cy="24864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444202-3863-7163-71DD-E180C788EDFB}"/>
              </a:ext>
            </a:extLst>
          </p:cNvPr>
          <p:cNvSpPr txBox="1"/>
          <p:nvPr/>
        </p:nvSpPr>
        <p:spPr>
          <a:xfrm>
            <a:off x="939536" y="181937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Post/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Get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DB6D03-101B-0A99-3630-147C57623069}"/>
              </a:ext>
            </a:extLst>
          </p:cNvPr>
          <p:cNvCxnSpPr>
            <a:cxnSpLocks/>
          </p:cNvCxnSpPr>
          <p:nvPr/>
        </p:nvCxnSpPr>
        <p:spPr>
          <a:xfrm>
            <a:off x="1242060" y="2271860"/>
            <a:ext cx="92038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30FAE0-7159-AA90-D214-8CF64BE0AEDE}"/>
              </a:ext>
            </a:extLst>
          </p:cNvPr>
          <p:cNvCxnSpPr>
            <a:cxnSpLocks/>
          </p:cNvCxnSpPr>
          <p:nvPr/>
        </p:nvCxnSpPr>
        <p:spPr>
          <a:xfrm>
            <a:off x="6684680" y="1946788"/>
            <a:ext cx="630520" cy="3250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00D4D4-DFDF-FE58-E93B-C754A3767DA0}"/>
              </a:ext>
            </a:extLst>
          </p:cNvPr>
          <p:cNvSpPr txBox="1"/>
          <p:nvPr/>
        </p:nvSpPr>
        <p:spPr>
          <a:xfrm>
            <a:off x="6902746" y="164808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Servlet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01DA0-4AB5-2484-033E-8CC399A09116}"/>
              </a:ext>
            </a:extLst>
          </p:cNvPr>
          <p:cNvSpPr txBox="1"/>
          <p:nvPr/>
        </p:nvSpPr>
        <p:spPr>
          <a:xfrm>
            <a:off x="9170569" y="443906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DAO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632862-FA7C-475F-C675-E298CBC0A266}"/>
              </a:ext>
            </a:extLst>
          </p:cNvPr>
          <p:cNvCxnSpPr>
            <a:cxnSpLocks/>
          </p:cNvCxnSpPr>
          <p:nvPr/>
        </p:nvCxnSpPr>
        <p:spPr>
          <a:xfrm flipH="1">
            <a:off x="6981942" y="4612125"/>
            <a:ext cx="781878" cy="39254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4634ABE-8596-A741-2BCC-7880BF6323DD}"/>
              </a:ext>
            </a:extLst>
          </p:cNvPr>
          <p:cNvSpPr txBox="1"/>
          <p:nvPr/>
        </p:nvSpPr>
        <p:spPr>
          <a:xfrm>
            <a:off x="7255663" y="4841017"/>
            <a:ext cx="524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JSP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C4B180-BDDD-8AC9-3FC0-B21945FF669B}"/>
              </a:ext>
            </a:extLst>
          </p:cNvPr>
          <p:cNvSpPr txBox="1"/>
          <p:nvPr/>
        </p:nvSpPr>
        <p:spPr>
          <a:xfrm>
            <a:off x="780849" y="4944788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Return and </a:t>
            </a:r>
          </a:p>
          <a:p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visualization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6B36FF-C7A0-6223-2CBE-CF14DA2E19BB}"/>
              </a:ext>
            </a:extLst>
          </p:cNvPr>
          <p:cNvSpPr/>
          <p:nvPr/>
        </p:nvSpPr>
        <p:spPr>
          <a:xfrm>
            <a:off x="2771775" y="1366838"/>
            <a:ext cx="195263" cy="109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09845-941E-1577-3A91-785F29CCC872}"/>
              </a:ext>
            </a:extLst>
          </p:cNvPr>
          <p:cNvCxnSpPr/>
          <p:nvPr/>
        </p:nvCxnSpPr>
        <p:spPr>
          <a:xfrm>
            <a:off x="2900204" y="3183593"/>
            <a:ext cx="31181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B87150-FC98-487D-98AE-112A433FC3F6}"/>
              </a:ext>
            </a:extLst>
          </p:cNvPr>
          <p:cNvCxnSpPr/>
          <p:nvPr/>
        </p:nvCxnSpPr>
        <p:spPr>
          <a:xfrm>
            <a:off x="8832850" y="2708636"/>
            <a:ext cx="9640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25AF87-7766-C171-B49D-E13AE255774A}"/>
              </a:ext>
            </a:extLst>
          </p:cNvPr>
          <p:cNvSpPr/>
          <p:nvPr/>
        </p:nvSpPr>
        <p:spPr>
          <a:xfrm>
            <a:off x="7670800" y="2382546"/>
            <a:ext cx="419100" cy="1415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E335E-CC96-BDD9-D586-84DEC1A932B2}"/>
              </a:ext>
            </a:extLst>
          </p:cNvPr>
          <p:cNvSpPr/>
          <p:nvPr/>
        </p:nvSpPr>
        <p:spPr>
          <a:xfrm>
            <a:off x="2506980" y="4264819"/>
            <a:ext cx="1082040" cy="1742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7EB8E2-11F3-ABFD-99D5-F6F9B095C4B5}"/>
              </a:ext>
            </a:extLst>
          </p:cNvPr>
          <p:cNvSpPr/>
          <p:nvPr/>
        </p:nvSpPr>
        <p:spPr>
          <a:xfrm>
            <a:off x="2940844" y="4657725"/>
            <a:ext cx="1928812" cy="1464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70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9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16943-7EE2-EFFF-630F-52F731D9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D76464"/>
                </a:solidFill>
                <a:latin typeface="Audiowide" panose="02000503000000020004" pitchFamily="2" charset="0"/>
              </a:rPr>
              <a:t>Order procedure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62F13-0406-ABD2-AA69-0D4B2E0970B0}"/>
              </a:ext>
            </a:extLst>
          </p:cNvPr>
          <p:cNvSpPr txBox="1"/>
          <p:nvPr/>
        </p:nvSpPr>
        <p:spPr>
          <a:xfrm>
            <a:off x="2223070" y="1686481"/>
            <a:ext cx="210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1. Select a Car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830D3-57A3-52AB-3BD0-76916E4074F4}"/>
              </a:ext>
            </a:extLst>
          </p:cNvPr>
          <p:cNvSpPr txBox="1"/>
          <p:nvPr/>
        </p:nvSpPr>
        <p:spPr>
          <a:xfrm>
            <a:off x="4883720" y="1634025"/>
            <a:ext cx="251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Audiowide" panose="02000503000000020004" pitchFamily="2" charset="0"/>
              </a:rPr>
              <a:t>2. Select a Circuit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A8F05-6E0E-7189-746B-3243F214D0F5}"/>
              </a:ext>
            </a:extLst>
          </p:cNvPr>
          <p:cNvSpPr txBox="1"/>
          <p:nvPr/>
        </p:nvSpPr>
        <p:spPr>
          <a:xfrm>
            <a:off x="8196037" y="1638623"/>
            <a:ext cx="223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Audiowide" panose="02000503000000020004" pitchFamily="2" charset="0"/>
              </a:rPr>
              <a:t>3. Select a Date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CB382-5BEA-D0A6-A0E8-1296D6456038}"/>
              </a:ext>
            </a:extLst>
          </p:cNvPr>
          <p:cNvSpPr txBox="1"/>
          <p:nvPr/>
        </p:nvSpPr>
        <p:spPr>
          <a:xfrm>
            <a:off x="7499022" y="5236089"/>
            <a:ext cx="403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Audiowide" panose="02000503000000020004" pitchFamily="2" charset="0"/>
              </a:rPr>
              <a:t>4. Select the Number of Laps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A8494-2DD4-FC1D-A9AB-1D5FDC83E90E}"/>
              </a:ext>
            </a:extLst>
          </p:cNvPr>
          <p:cNvSpPr txBox="1"/>
          <p:nvPr/>
        </p:nvSpPr>
        <p:spPr>
          <a:xfrm>
            <a:off x="1144590" y="4123983"/>
            <a:ext cx="317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Audiowide" panose="02000503000000020004" pitchFamily="2" charset="0"/>
              </a:rPr>
              <a:t>5(b). Add to Favourites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9A618-BBA1-48CA-613B-8E35EBA3FF44}"/>
              </a:ext>
            </a:extLst>
          </p:cNvPr>
          <p:cNvSpPr txBox="1"/>
          <p:nvPr/>
        </p:nvSpPr>
        <p:spPr>
          <a:xfrm>
            <a:off x="1144589" y="5034352"/>
            <a:ext cx="300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Audiowide" panose="02000503000000020004" pitchFamily="2" charset="0"/>
              </a:rPr>
              <a:t>5(a). Complete Order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pic>
        <p:nvPicPr>
          <p:cNvPr id="11" name="Picture 10" descr="A white car with a black background&#10;&#10;Description automatically generated">
            <a:extLst>
              <a:ext uri="{FF2B5EF4-FFF2-40B4-BE49-F238E27FC236}">
                <a16:creationId xmlns:a16="http://schemas.microsoft.com/office/drawing/2014/main" id="{0919866B-2B47-95F6-6BD0-8D03D05B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04" y="1918057"/>
            <a:ext cx="914400" cy="914400"/>
          </a:xfrm>
          <a:prstGeom prst="rect">
            <a:avLst/>
          </a:prstGeom>
        </p:spPr>
      </p:pic>
      <p:pic>
        <p:nvPicPr>
          <p:cNvPr id="16" name="Picture 15" descr="A black and white logo&#10;&#10;Description automatically generated">
            <a:extLst>
              <a:ext uri="{FF2B5EF4-FFF2-40B4-BE49-F238E27FC236}">
                <a16:creationId xmlns:a16="http://schemas.microsoft.com/office/drawing/2014/main" id="{3AA9A51B-6C08-B227-A847-CB7AE80FD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63" y="2016939"/>
            <a:ext cx="914400" cy="914400"/>
          </a:xfrm>
          <a:prstGeom prst="rect">
            <a:avLst/>
          </a:prstGeom>
        </p:spPr>
      </p:pic>
      <p:pic>
        <p:nvPicPr>
          <p:cNvPr id="18" name="Picture 17" descr="A white and black calendar&#10;&#10;Description automatically generated">
            <a:extLst>
              <a:ext uri="{FF2B5EF4-FFF2-40B4-BE49-F238E27FC236}">
                <a16:creationId xmlns:a16="http://schemas.microsoft.com/office/drawing/2014/main" id="{3010D86C-B82F-0BD2-663E-3496A056D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121" y="2016939"/>
            <a:ext cx="914400" cy="914400"/>
          </a:xfrm>
          <a:prstGeom prst="rect">
            <a:avLst/>
          </a:prstGeom>
        </p:spPr>
      </p:pic>
      <p:pic>
        <p:nvPicPr>
          <p:cNvPr id="27" name="Picture 26" descr="A white arrow in a circle&#10;&#10;Description automatically generated">
            <a:extLst>
              <a:ext uri="{FF2B5EF4-FFF2-40B4-BE49-F238E27FC236}">
                <a16:creationId xmlns:a16="http://schemas.microsoft.com/office/drawing/2014/main" id="{4FE10EF9-209B-2585-8CA8-199AE5C303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121" y="4317429"/>
            <a:ext cx="914400" cy="914400"/>
          </a:xfrm>
          <a:prstGeom prst="rect">
            <a:avLst/>
          </a:prstGeom>
        </p:spPr>
      </p:pic>
      <p:pic>
        <p:nvPicPr>
          <p:cNvPr id="30" name="Picture 29" descr="A white star on a black background&#10;&#10;Description automatically generated">
            <a:extLst>
              <a:ext uri="{FF2B5EF4-FFF2-40B4-BE49-F238E27FC236}">
                <a16:creationId xmlns:a16="http://schemas.microsoft.com/office/drawing/2014/main" id="{958D101E-824F-FB79-1495-5CB8869768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04" y="3791263"/>
            <a:ext cx="914400" cy="914400"/>
          </a:xfrm>
          <a:prstGeom prst="rect">
            <a:avLst/>
          </a:prstGeom>
        </p:spPr>
      </p:pic>
      <p:pic>
        <p:nvPicPr>
          <p:cNvPr id="34" name="Picture 33" descr="A white check mark in a circle&#10;&#10;Description automatically generated">
            <a:extLst>
              <a:ext uri="{FF2B5EF4-FFF2-40B4-BE49-F238E27FC236}">
                <a16:creationId xmlns:a16="http://schemas.microsoft.com/office/drawing/2014/main" id="{CA3BC837-5D3A-6B84-8C85-1B48F67F0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27" y="4838679"/>
            <a:ext cx="914400" cy="914400"/>
          </a:xfrm>
          <a:prstGeom prst="rect">
            <a:avLst/>
          </a:prstGeom>
        </p:spPr>
      </p:pic>
      <p:pic>
        <p:nvPicPr>
          <p:cNvPr id="38" name="Picture 37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134ADE54-A0A5-A162-5B9F-38F36AFD79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29" y="2018070"/>
            <a:ext cx="914400" cy="914400"/>
          </a:xfrm>
          <a:prstGeom prst="rect">
            <a:avLst/>
          </a:prstGeom>
        </p:spPr>
      </p:pic>
      <p:pic>
        <p:nvPicPr>
          <p:cNvPr id="40" name="Picture 39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6AE66E56-3D25-3D4F-B401-8C32DDF6D0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92" y="2016939"/>
            <a:ext cx="914400" cy="914400"/>
          </a:xfrm>
          <a:prstGeom prst="rect">
            <a:avLst/>
          </a:prstGeom>
        </p:spPr>
      </p:pic>
      <p:pic>
        <p:nvPicPr>
          <p:cNvPr id="43" name="Picture 42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6AE86E5C-DB36-530F-FD3F-6995473DA6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95121" y="3167184"/>
            <a:ext cx="914400" cy="914400"/>
          </a:xfrm>
          <a:prstGeom prst="rect">
            <a:avLst/>
          </a:prstGeom>
        </p:spPr>
      </p:pic>
      <p:pic>
        <p:nvPicPr>
          <p:cNvPr id="47" name="Picture 46" descr="A white arrows pointing to the left&#10;&#10;Description automatically generated">
            <a:extLst>
              <a:ext uri="{FF2B5EF4-FFF2-40B4-BE49-F238E27FC236}">
                <a16:creationId xmlns:a16="http://schemas.microsoft.com/office/drawing/2014/main" id="{018FFC49-5414-3361-CC0C-4B58A98918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21271" y="43212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6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534966C3A1194B904DA8ABF2BCE99D" ma:contentTypeVersion="14" ma:contentTypeDescription="Creare un nuovo documento." ma:contentTypeScope="" ma:versionID="2c215e7b8c705f17b458c052c091c32f">
  <xsd:schema xmlns:xsd="http://www.w3.org/2001/XMLSchema" xmlns:xs="http://www.w3.org/2001/XMLSchema" xmlns:p="http://schemas.microsoft.com/office/2006/metadata/properties" xmlns:ns3="aa815ce1-f09d-44ce-9b53-a1c5bdff19c2" targetNamespace="http://schemas.microsoft.com/office/2006/metadata/properties" ma:root="true" ma:fieldsID="263251a6e06b0b6a6232f0a9b9c6cba6" ns3:_="">
    <xsd:import namespace="aa815ce1-f09d-44ce-9b53-a1c5bdff19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15ce1-f09d-44ce-9b53-a1c5bdff1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815ce1-f09d-44ce-9b53-a1c5bdff19c2" xsi:nil="true"/>
  </documentManagement>
</p:properties>
</file>

<file path=customXml/itemProps1.xml><?xml version="1.0" encoding="utf-8"?>
<ds:datastoreItem xmlns:ds="http://schemas.openxmlformats.org/officeDocument/2006/customXml" ds:itemID="{2730C931-C2C9-4027-8E3C-8BF3CFFB5A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608691-813B-4BA6-A7F9-FF976B2983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815ce1-f09d-44ce-9b53-a1c5bdff19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F7F047-525A-4DFD-AFD0-1236460CC9D1}">
  <ds:schemaRefs>
    <ds:schemaRef ds:uri="http://purl.org/dc/dcmitype/"/>
    <ds:schemaRef ds:uri="aa815ce1-f09d-44ce-9b53-a1c5bdff19c2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273</Words>
  <Application>Microsoft Office PowerPoint</Application>
  <PresentationFormat>Widescreen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Abadi Extra Light</vt:lpstr>
      <vt:lpstr>Aptos</vt:lpstr>
      <vt:lpstr>Aptos Display</vt:lpstr>
      <vt:lpstr>Arial</vt:lpstr>
      <vt:lpstr>Audiowide</vt:lpstr>
      <vt:lpstr>Office Theme</vt:lpstr>
      <vt:lpstr>PowerPoint Presentation</vt:lpstr>
      <vt:lpstr>WaCar</vt:lpstr>
      <vt:lpstr>WaCar</vt:lpstr>
      <vt:lpstr>Types of User </vt:lpstr>
      <vt:lpstr>Types of User </vt:lpstr>
      <vt:lpstr>REST Resources</vt:lpstr>
      <vt:lpstr>REST Flow</vt:lpstr>
      <vt:lpstr>General Flow</vt:lpstr>
      <vt:lpstr>Order procedure</vt:lpstr>
      <vt:lpstr>Admin Features</vt:lpstr>
      <vt:lpstr>Car Management</vt:lpstr>
      <vt:lpstr>Circuit Management</vt:lpstr>
      <vt:lpstr>(Responsive Design)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WaCar</dc:title>
  <dc:creator>Michele Scapinello</dc:creator>
  <cp:lastModifiedBy>Michele Scapinello</cp:lastModifiedBy>
  <cp:revision>1</cp:revision>
  <dcterms:created xsi:type="dcterms:W3CDTF">2024-05-28T13:17:02Z</dcterms:created>
  <dcterms:modified xsi:type="dcterms:W3CDTF">2024-06-05T18:33:27Z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0x0101002A534966C3A1194B904DA8ABF2BCE99D</vt:lpwstr>
  </property>
</Properties>
</file>