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58" r:id="rId7"/>
    <p:sldId id="262" r:id="rId8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81" d="100"/>
          <a:sy n="81" d="100"/>
        </p:scale>
        <p:origin x="74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6745" y="908684"/>
            <a:ext cx="58585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984" y="3085338"/>
            <a:ext cx="10146030" cy="205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40889" y="810259"/>
            <a:ext cx="718439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i="1" spc="-110" dirty="0">
                <a:solidFill>
                  <a:srgbClr val="00AFEF"/>
                </a:solidFill>
                <a:latin typeface="Calibri Light"/>
                <a:cs typeface="Calibri Light"/>
              </a:rPr>
              <a:t>WEBSITE</a:t>
            </a:r>
            <a:r>
              <a:rPr sz="8000" i="1" spc="-290" dirty="0">
                <a:solidFill>
                  <a:srgbClr val="00AFEF"/>
                </a:solidFill>
                <a:latin typeface="Calibri Light"/>
                <a:cs typeface="Calibri Light"/>
              </a:rPr>
              <a:t> </a:t>
            </a:r>
            <a:r>
              <a:rPr sz="8000" i="1" spc="-145" dirty="0">
                <a:solidFill>
                  <a:srgbClr val="00AFEF"/>
                </a:solidFill>
                <a:latin typeface="Calibri Light"/>
                <a:cs typeface="Calibri Light"/>
              </a:rPr>
              <a:t>PROJECT</a:t>
            </a:r>
            <a:endParaRPr sz="8000" dirty="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1789" y="2991357"/>
            <a:ext cx="8016875" cy="126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4885"/>
              </a:lnSpc>
              <a:spcBef>
                <a:spcPts val="105"/>
              </a:spcBef>
            </a:pPr>
            <a:r>
              <a:rPr sz="4400" b="0" i="1" spc="-85" dirty="0">
                <a:solidFill>
                  <a:srgbClr val="00AFEF"/>
                </a:solidFill>
                <a:latin typeface="Calibri Light"/>
                <a:cs typeface="Calibri Light"/>
              </a:rPr>
              <a:t>DESAROLLO </a:t>
            </a:r>
            <a:r>
              <a:rPr sz="4400" b="0" i="1" spc="-50" dirty="0">
                <a:solidFill>
                  <a:srgbClr val="00AFEF"/>
                </a:solidFill>
                <a:latin typeface="Calibri Light"/>
                <a:cs typeface="Calibri Light"/>
              </a:rPr>
              <a:t>DE </a:t>
            </a:r>
            <a:r>
              <a:rPr sz="4400" b="0" i="1" spc="-65" dirty="0">
                <a:solidFill>
                  <a:srgbClr val="00AFEF"/>
                </a:solidFill>
                <a:latin typeface="Calibri Light"/>
                <a:cs typeface="Calibri Light"/>
              </a:rPr>
              <a:t>APLICACIONES </a:t>
            </a:r>
            <a:r>
              <a:rPr sz="4400" b="0" i="1" spc="-55" dirty="0">
                <a:solidFill>
                  <a:srgbClr val="00AFEF"/>
                </a:solidFill>
                <a:latin typeface="Calibri Light"/>
                <a:cs typeface="Calibri Light"/>
              </a:rPr>
              <a:t>WEB</a:t>
            </a:r>
            <a:r>
              <a:rPr sz="4400" b="0" i="1" spc="-40" dirty="0">
                <a:solidFill>
                  <a:srgbClr val="00AFEF"/>
                </a:solidFill>
                <a:latin typeface="Calibri Light"/>
                <a:cs typeface="Calibri Light"/>
              </a:rPr>
              <a:t> </a:t>
            </a:r>
            <a:r>
              <a:rPr sz="4400" b="0" i="1" dirty="0">
                <a:solidFill>
                  <a:srgbClr val="00AFEF"/>
                </a:solidFill>
                <a:latin typeface="Calibri Light"/>
                <a:cs typeface="Calibri Light"/>
              </a:rPr>
              <a:t>I</a:t>
            </a:r>
            <a:endParaRPr sz="4400" dirty="0">
              <a:latin typeface="Calibri Light"/>
              <a:cs typeface="Calibri Light"/>
            </a:endParaRPr>
          </a:p>
          <a:p>
            <a:pPr algn="ctr">
              <a:lnSpc>
                <a:spcPts val="4885"/>
              </a:lnSpc>
            </a:pPr>
            <a:r>
              <a:rPr sz="4400" b="0" i="1" spc="-55" dirty="0">
                <a:solidFill>
                  <a:srgbClr val="00AFEF"/>
                </a:solidFill>
                <a:latin typeface="Calibri Light"/>
                <a:cs typeface="Calibri Light"/>
              </a:rPr>
              <a:t>Sprint</a:t>
            </a:r>
            <a:r>
              <a:rPr sz="4400" b="0" i="1" spc="-70" dirty="0">
                <a:solidFill>
                  <a:srgbClr val="00AFEF"/>
                </a:solidFill>
                <a:latin typeface="Calibri Light"/>
                <a:cs typeface="Calibri Light"/>
              </a:rPr>
              <a:t> </a:t>
            </a:r>
            <a:r>
              <a:rPr sz="4400" b="0" i="1" dirty="0">
                <a:solidFill>
                  <a:srgbClr val="00AFEF"/>
                </a:solidFill>
                <a:latin typeface="Calibri Light"/>
                <a:cs typeface="Calibri Light"/>
              </a:rPr>
              <a:t>I</a:t>
            </a:r>
            <a:r>
              <a:rPr lang="it-IT" sz="4400" b="0" i="1" dirty="0">
                <a:solidFill>
                  <a:srgbClr val="00AFEF"/>
                </a:solidFill>
                <a:latin typeface="Calibri Light"/>
                <a:cs typeface="Calibri Light"/>
              </a:rPr>
              <a:t>I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067" y="4298742"/>
            <a:ext cx="2690495" cy="101981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300" b="0" spc="145" dirty="0">
                <a:solidFill>
                  <a:srgbClr val="344068"/>
                </a:solidFill>
                <a:latin typeface="Calibri Light"/>
                <a:cs typeface="Calibri Light"/>
              </a:rPr>
              <a:t>LUDOVICO</a:t>
            </a:r>
            <a:r>
              <a:rPr sz="2300" b="0" spc="27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300" b="0" spc="140" dirty="0">
                <a:solidFill>
                  <a:srgbClr val="344068"/>
                </a:solidFill>
                <a:latin typeface="Calibri Light"/>
                <a:cs typeface="Calibri Light"/>
              </a:rPr>
              <a:t>GHERGO</a:t>
            </a:r>
            <a:endParaRPr sz="23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0" spc="140" dirty="0">
                <a:solidFill>
                  <a:srgbClr val="344068"/>
                </a:solidFill>
                <a:latin typeface="Calibri Light"/>
                <a:cs typeface="Calibri Light"/>
              </a:rPr>
              <a:t>GIACOMO</a:t>
            </a:r>
            <a:r>
              <a:rPr sz="2400" b="0" spc="31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40" dirty="0">
                <a:solidFill>
                  <a:srgbClr val="344068"/>
                </a:solidFill>
                <a:latin typeface="Calibri Light"/>
                <a:cs typeface="Calibri Light"/>
              </a:rPr>
              <a:t>MOSSIO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6993" y="4287773"/>
            <a:ext cx="234442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lnSpc>
                <a:spcPct val="138700"/>
              </a:lnSpc>
              <a:spcBef>
                <a:spcPts val="100"/>
              </a:spcBef>
            </a:pPr>
            <a:r>
              <a:rPr sz="2400" b="0" spc="114" dirty="0">
                <a:solidFill>
                  <a:srgbClr val="344068"/>
                </a:solidFill>
                <a:latin typeface="Calibri Light"/>
                <a:cs typeface="Calibri Light"/>
              </a:rPr>
              <a:t>RAFAŁ </a:t>
            </a:r>
            <a:r>
              <a:rPr sz="2400" b="0" spc="150" dirty="0">
                <a:solidFill>
                  <a:srgbClr val="344068"/>
                </a:solidFill>
                <a:latin typeface="Calibri Light"/>
                <a:cs typeface="Calibri Light"/>
              </a:rPr>
              <a:t>JAGIELSKI  </a:t>
            </a:r>
            <a:r>
              <a:rPr sz="2400" b="0" spc="140" dirty="0">
                <a:solidFill>
                  <a:srgbClr val="344068"/>
                </a:solidFill>
                <a:latin typeface="Calibri Light"/>
                <a:cs typeface="Calibri Light"/>
              </a:rPr>
              <a:t>ANDREA</a:t>
            </a:r>
            <a:r>
              <a:rPr sz="2400" b="0" spc="25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45" dirty="0">
                <a:solidFill>
                  <a:srgbClr val="344068"/>
                </a:solidFill>
                <a:latin typeface="Calibri Light"/>
                <a:cs typeface="Calibri Light"/>
              </a:rPr>
              <a:t>MERICI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09" y="908684"/>
            <a:ext cx="5546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Preliminary</a:t>
            </a:r>
            <a:r>
              <a:rPr spc="-125" dirty="0"/>
              <a:t> </a:t>
            </a:r>
            <a:r>
              <a:rPr spc="-5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18640"/>
            <a:ext cx="6552565" cy="280525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lang="it-IT" sz="2800" b="1" spc="-10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lang="en-GB" sz="2800" b="1" spc="-10" dirty="0">
                <a:solidFill>
                  <a:srgbClr val="404040"/>
                </a:solidFill>
                <a:latin typeface="Calibri"/>
                <a:cs typeface="Calibri"/>
              </a:rPr>
              <a:t>implementations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lang="it-IT" sz="2800" b="1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671195" lvl="1" indent="-366395">
              <a:spcBef>
                <a:spcPts val="105"/>
              </a:spcBef>
              <a:buClr>
                <a:srgbClr val="1CACE3"/>
              </a:buClr>
              <a:buFontTx/>
              <a:buAutoNum type="arabicPeriod"/>
              <a:tabLst>
                <a:tab pos="671195" algn="l"/>
                <a:tab pos="671830" algn="l"/>
              </a:tabLst>
            </a:pPr>
            <a:r>
              <a:rPr lang="en-US" sz="2800" dirty="0">
                <a:cs typeface="Calibri"/>
              </a:rPr>
              <a:t>Responsive Web Page</a:t>
            </a:r>
          </a:p>
          <a:p>
            <a:pPr marL="671195" lvl="1" indent="-36639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lang="en-US" sz="2800" dirty="0">
                <a:cs typeface="Calibri"/>
              </a:rPr>
              <a:t>Dynamicity with JSON</a:t>
            </a:r>
          </a:p>
          <a:p>
            <a:pPr marL="671195" lvl="1" indent="-36639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lang="en-US" sz="2800" dirty="0">
                <a:cs typeface="Calibri"/>
              </a:rPr>
              <a:t>Constraint validation</a:t>
            </a:r>
          </a:p>
          <a:p>
            <a:pPr marL="671195" lvl="1" indent="-36639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lang="en-US" sz="2800" dirty="0">
                <a:cs typeface="Calibri"/>
              </a:rPr>
              <a:t>Implementation of JavaScript and Ajax</a:t>
            </a:r>
          </a:p>
          <a:p>
            <a:pPr marL="671195" lvl="1" indent="-36639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lang="en-US" sz="2800" dirty="0">
                <a:latin typeface="Calibri"/>
                <a:cs typeface="Calibri"/>
              </a:rPr>
              <a:t>Implementation of Cookies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908684"/>
            <a:ext cx="6659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110" dirty="0"/>
              <a:t>Responsive Web Design</a:t>
            </a:r>
            <a:endParaRPr spc="-11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7FEB8E-FAC6-4069-B7C7-114BE1FF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941255" cy="418655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5630C5-A73C-4FA6-AA5F-8012F5B37E4B}"/>
              </a:ext>
            </a:extLst>
          </p:cNvPr>
          <p:cNvSpPr txBox="1"/>
          <p:nvPr/>
        </p:nvSpPr>
        <p:spPr>
          <a:xfrm>
            <a:off x="9459214" y="3124200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Full screen </a:t>
            </a:r>
            <a:r>
              <a:rPr lang="it-IT" sz="2800" dirty="0" err="1"/>
              <a:t>resolution</a:t>
            </a:r>
            <a:r>
              <a:rPr lang="it-IT" sz="2800" dirty="0"/>
              <a:t>: </a:t>
            </a:r>
          </a:p>
          <a:p>
            <a:r>
              <a:rPr lang="it-IT" sz="2800" dirty="0"/>
              <a:t>1920 x 900 pixels</a:t>
            </a:r>
          </a:p>
        </p:txBody>
      </p:sp>
    </p:spTree>
    <p:extLst>
      <p:ext uri="{BB962C8B-B14F-4D97-AF65-F5344CB8AC3E}">
        <p14:creationId xmlns:p14="http://schemas.microsoft.com/office/powerpoint/2010/main" val="359805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908684"/>
            <a:ext cx="6659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110" dirty="0"/>
              <a:t>Responsive Web Design</a:t>
            </a:r>
            <a:endParaRPr spc="-11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F77C6A-FDE5-47B3-A280-D3525900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6839987" cy="42672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5D58CB-9FDD-4291-8393-15565A805C43}"/>
              </a:ext>
            </a:extLst>
          </p:cNvPr>
          <p:cNvSpPr txBox="1"/>
          <p:nvPr/>
        </p:nvSpPr>
        <p:spPr>
          <a:xfrm>
            <a:off x="8991600" y="3269902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Minimized</a:t>
            </a:r>
            <a:r>
              <a:rPr lang="it-IT" sz="2800" dirty="0"/>
              <a:t> </a:t>
            </a:r>
            <a:r>
              <a:rPr lang="it-IT" sz="2800" dirty="0" err="1"/>
              <a:t>resolution</a:t>
            </a:r>
            <a:r>
              <a:rPr lang="it-IT" sz="2800" dirty="0"/>
              <a:t>: </a:t>
            </a:r>
          </a:p>
          <a:p>
            <a:r>
              <a:rPr lang="it-IT" sz="2800" dirty="0"/>
              <a:t>1207 x 573 pixels</a:t>
            </a:r>
          </a:p>
        </p:txBody>
      </p:sp>
    </p:spTree>
    <p:extLst>
      <p:ext uri="{BB962C8B-B14F-4D97-AF65-F5344CB8AC3E}">
        <p14:creationId xmlns:p14="http://schemas.microsoft.com/office/powerpoint/2010/main" val="19356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908684"/>
            <a:ext cx="6659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45" dirty="0" err="1"/>
              <a:t>Dynamicity</a:t>
            </a:r>
            <a:r>
              <a:rPr lang="it-IT" spc="-45" dirty="0"/>
              <a:t> with </a:t>
            </a:r>
            <a:r>
              <a:rPr lang="it-IT" spc="-45" dirty="0" err="1"/>
              <a:t>JSON</a:t>
            </a:r>
            <a:endParaRPr spc="-11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3AF079-AB4E-4DBC-B317-75D4B648F45B}"/>
              </a:ext>
            </a:extLst>
          </p:cNvPr>
          <p:cNvSpPr txBox="1"/>
          <p:nvPr/>
        </p:nvSpPr>
        <p:spPr>
          <a:xfrm>
            <a:off x="1219200" y="1981200"/>
            <a:ext cx="9982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600" dirty="0" err="1"/>
              <a:t>We</a:t>
            </a:r>
            <a:r>
              <a:rPr lang="it-IT" sz="2600" dirty="0"/>
              <a:t> take the </a:t>
            </a:r>
            <a:r>
              <a:rPr lang="it-IT" sz="2600" dirty="0" err="1"/>
              <a:t>essentials</a:t>
            </a:r>
            <a:r>
              <a:rPr lang="it-IT" sz="2600" dirty="0"/>
              <a:t> data from a remote </a:t>
            </a:r>
            <a:r>
              <a:rPr lang="it-IT" sz="2600" dirty="0" err="1"/>
              <a:t>json</a:t>
            </a:r>
            <a:r>
              <a:rPr lang="it-IT" sz="2600" dirty="0"/>
              <a:t>, </a:t>
            </a:r>
            <a:r>
              <a:rPr lang="it-IT" sz="2600" dirty="0" err="1"/>
              <a:t>which</a:t>
            </a:r>
            <a:r>
              <a:rPr lang="it-IT" sz="2600" dirty="0"/>
              <a:t> </a:t>
            </a:r>
            <a:r>
              <a:rPr lang="it-IT" sz="2600" dirty="0" err="1"/>
              <a:t>allow</a:t>
            </a:r>
            <a:r>
              <a:rPr lang="it-IT" sz="2600" dirty="0"/>
              <a:t> </a:t>
            </a:r>
            <a:r>
              <a:rPr lang="it-IT" sz="2600" dirty="0" err="1"/>
              <a:t>us</a:t>
            </a:r>
            <a:r>
              <a:rPr lang="it-IT" sz="2600" dirty="0"/>
              <a:t> to make </a:t>
            </a:r>
            <a:r>
              <a:rPr lang="it-IT" sz="2600" dirty="0" err="1"/>
              <a:t>lighter</a:t>
            </a:r>
            <a:r>
              <a:rPr lang="it-IT" sz="2600" dirty="0"/>
              <a:t> </a:t>
            </a:r>
            <a:r>
              <a:rPr lang="it-IT" sz="2600" dirty="0" err="1"/>
              <a:t>our</a:t>
            </a:r>
            <a:r>
              <a:rPr lang="it-IT" sz="2600" dirty="0"/>
              <a:t> website.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it-IT" sz="26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600" dirty="0" err="1"/>
              <a:t>When</a:t>
            </a:r>
            <a:r>
              <a:rPr lang="it-IT" sz="2600" dirty="0"/>
              <a:t> the </a:t>
            </a:r>
            <a:r>
              <a:rPr lang="it-IT" sz="2600" dirty="0" err="1"/>
              <a:t>catalog</a:t>
            </a:r>
            <a:r>
              <a:rPr lang="it-IT" sz="2600" dirty="0"/>
              <a:t> page 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shown</a:t>
            </a:r>
            <a:r>
              <a:rPr lang="it-IT" sz="2600" dirty="0"/>
              <a:t>, the page </a:t>
            </a:r>
            <a:r>
              <a:rPr lang="it-IT" sz="2600" dirty="0" err="1"/>
              <a:t>using</a:t>
            </a:r>
            <a:r>
              <a:rPr lang="it-IT" sz="2600" dirty="0"/>
              <a:t> </a:t>
            </a:r>
            <a:r>
              <a:rPr lang="it-IT" sz="2600" dirty="0" err="1"/>
              <a:t>JS</a:t>
            </a:r>
            <a:r>
              <a:rPr lang="it-IT" sz="2600" dirty="0"/>
              <a:t> </a:t>
            </a:r>
            <a:r>
              <a:rPr lang="it-IT" sz="2600" dirty="0" err="1"/>
              <a:t>will</a:t>
            </a:r>
            <a:r>
              <a:rPr lang="it-IT" sz="2600" dirty="0"/>
              <a:t> take the name, </a:t>
            </a:r>
            <a:r>
              <a:rPr lang="it-IT" sz="2600" dirty="0" err="1"/>
              <a:t>description</a:t>
            </a:r>
            <a:r>
              <a:rPr lang="it-IT" sz="2600" dirty="0"/>
              <a:t>, image from the </a:t>
            </a:r>
            <a:r>
              <a:rPr lang="it-IT" sz="2600" dirty="0" err="1"/>
              <a:t>json</a:t>
            </a:r>
            <a:r>
              <a:rPr lang="it-IT" sz="2600" dirty="0"/>
              <a:t>. </a:t>
            </a:r>
            <a:r>
              <a:rPr lang="it-IT" sz="2600" dirty="0" err="1"/>
              <a:t>When</a:t>
            </a:r>
            <a:r>
              <a:rPr lang="it-IT" sz="2600" dirty="0"/>
              <a:t> </a:t>
            </a:r>
            <a:r>
              <a:rPr lang="it-IT" sz="2600" dirty="0" err="1"/>
              <a:t>we</a:t>
            </a:r>
            <a:r>
              <a:rPr lang="it-IT" sz="2600" dirty="0"/>
              <a:t> </a:t>
            </a:r>
            <a:r>
              <a:rPr lang="it-IT" sz="2600" dirty="0" err="1"/>
              <a:t>change</a:t>
            </a:r>
            <a:r>
              <a:rPr lang="it-IT" sz="2600" dirty="0"/>
              <a:t> page of the </a:t>
            </a:r>
            <a:r>
              <a:rPr lang="it-IT" sz="2600" dirty="0" err="1"/>
              <a:t>catalog</a:t>
            </a:r>
            <a:r>
              <a:rPr lang="it-IT" sz="2600" dirty="0"/>
              <a:t> </a:t>
            </a:r>
            <a:r>
              <a:rPr lang="it-IT" sz="2600" dirty="0" err="1"/>
              <a:t>it</a:t>
            </a:r>
            <a:r>
              <a:rPr lang="it-IT" sz="2600" dirty="0"/>
              <a:t> </a:t>
            </a:r>
            <a:r>
              <a:rPr lang="it-IT" sz="2600" dirty="0" err="1"/>
              <a:t>will</a:t>
            </a:r>
            <a:r>
              <a:rPr lang="it-IT" sz="2600" dirty="0"/>
              <a:t> be </a:t>
            </a:r>
            <a:r>
              <a:rPr lang="it-IT" sz="2600" dirty="0" err="1"/>
              <a:t>refreshed</a:t>
            </a:r>
            <a:r>
              <a:rPr lang="it-IT" sz="2600" dirty="0"/>
              <a:t> with new products.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it-IT" sz="26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600" dirty="0" err="1"/>
              <a:t>Everytime</a:t>
            </a:r>
            <a:r>
              <a:rPr lang="it-IT" sz="2600" dirty="0"/>
              <a:t> </a:t>
            </a:r>
            <a:r>
              <a:rPr lang="it-IT" sz="2600" dirty="0" err="1"/>
              <a:t>we</a:t>
            </a:r>
            <a:r>
              <a:rPr lang="it-IT" sz="2600" dirty="0"/>
              <a:t> click on a product, the site </a:t>
            </a:r>
            <a:r>
              <a:rPr lang="it-IT" sz="2600" dirty="0" err="1"/>
              <a:t>will</a:t>
            </a:r>
            <a:r>
              <a:rPr lang="it-IT" sz="2600" dirty="0"/>
              <a:t> use a cookie to know </a:t>
            </a:r>
            <a:r>
              <a:rPr lang="it-IT" sz="2600" dirty="0" err="1"/>
              <a:t>which</a:t>
            </a:r>
            <a:r>
              <a:rPr lang="it-IT" sz="2600" dirty="0"/>
              <a:t> product </a:t>
            </a:r>
            <a:r>
              <a:rPr lang="it-IT" sz="2600" dirty="0" err="1"/>
              <a:t>read</a:t>
            </a:r>
            <a:r>
              <a:rPr lang="it-IT" sz="2600" dirty="0"/>
              <a:t> from </a:t>
            </a:r>
            <a:r>
              <a:rPr lang="it-IT" sz="2600" dirty="0" err="1"/>
              <a:t>JSON</a:t>
            </a:r>
            <a:r>
              <a:rPr lang="it-IT" sz="2600" dirty="0"/>
              <a:t>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it-IT" sz="26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600" dirty="0"/>
              <a:t>The </a:t>
            </a:r>
            <a:r>
              <a:rPr lang="it-IT" sz="2600" dirty="0" err="1"/>
              <a:t>comments</a:t>
            </a:r>
            <a:r>
              <a:rPr lang="it-IT" sz="2600" dirty="0"/>
              <a:t> are </a:t>
            </a:r>
            <a:r>
              <a:rPr lang="it-IT" sz="2600" dirty="0" err="1"/>
              <a:t>dynamic</a:t>
            </a:r>
            <a:r>
              <a:rPr lang="it-IT" sz="2600" dirty="0"/>
              <a:t> </a:t>
            </a:r>
            <a:r>
              <a:rPr lang="it-IT" sz="2600" dirty="0" err="1"/>
              <a:t>too</a:t>
            </a:r>
            <a:r>
              <a:rPr lang="it-IT" sz="2600" dirty="0"/>
              <a:t> thanks to </a:t>
            </a:r>
            <a:r>
              <a:rPr lang="it-IT" sz="2600" dirty="0" err="1"/>
              <a:t>JSON</a:t>
            </a:r>
            <a:r>
              <a:rPr lang="it-IT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2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908684"/>
            <a:ext cx="66592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45" dirty="0" err="1"/>
              <a:t>Constraint</a:t>
            </a:r>
            <a:r>
              <a:rPr lang="it-IT" spc="-45" dirty="0"/>
              <a:t> </a:t>
            </a:r>
            <a:r>
              <a:rPr lang="it-IT" spc="-45" dirty="0" err="1"/>
              <a:t>Validation</a:t>
            </a:r>
            <a:endParaRPr spc="-110" dirty="0"/>
          </a:p>
        </p:txBody>
      </p:sp>
      <p:pic>
        <p:nvPicPr>
          <p:cNvPr id="8" name="Immagine 7" descr="Immagine che contiene screenshot, monitor, computer, portatile&#10;&#10;Descrizione generata automaticamente">
            <a:extLst>
              <a:ext uri="{FF2B5EF4-FFF2-40B4-BE49-F238E27FC236}">
                <a16:creationId xmlns:a16="http://schemas.microsoft.com/office/drawing/2014/main" id="{68F35D51-4020-4939-B9C4-DCD902A8D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9010"/>
            <a:ext cx="8096799" cy="380380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A70B4F-91F3-47C0-AE44-38554C2C1697}"/>
              </a:ext>
            </a:extLst>
          </p:cNvPr>
          <p:cNvSpPr txBox="1"/>
          <p:nvPr/>
        </p:nvSpPr>
        <p:spPr>
          <a:xfrm>
            <a:off x="8763000" y="2584364"/>
            <a:ext cx="2971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Using types and attributes of HTML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Using JavaScript for matching passwords</a:t>
            </a:r>
            <a:endParaRPr lang="it-IT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377" y="152400"/>
            <a:ext cx="66592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45" dirty="0" err="1"/>
              <a:t>Implementation</a:t>
            </a:r>
            <a:r>
              <a:rPr lang="it-IT" spc="-45" dirty="0"/>
              <a:t> of JavaScript and AJAX</a:t>
            </a:r>
            <a:endParaRPr spc="-11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60FE5B-B37A-4285-AF16-6312EC0CA2CB}"/>
              </a:ext>
            </a:extLst>
          </p:cNvPr>
          <p:cNvSpPr txBox="1"/>
          <p:nvPr/>
        </p:nvSpPr>
        <p:spPr>
          <a:xfrm>
            <a:off x="1447800" y="2286000"/>
            <a:ext cx="952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implemented</a:t>
            </a:r>
            <a:r>
              <a:rPr lang="it-IT" sz="2800" dirty="0"/>
              <a:t> the </a:t>
            </a:r>
            <a:r>
              <a:rPr lang="it-IT" sz="2800" dirty="0" err="1"/>
              <a:t>Javascript</a:t>
            </a:r>
            <a:r>
              <a:rPr lang="it-IT" sz="2800" dirty="0"/>
              <a:t> &amp; Ajax </a:t>
            </a:r>
            <a:r>
              <a:rPr lang="it-IT" sz="2800" dirty="0" err="1"/>
              <a:t>using</a:t>
            </a:r>
            <a:r>
              <a:rPr lang="it-IT" sz="2800" dirty="0"/>
              <a:t> an </a:t>
            </a:r>
            <a:r>
              <a:rPr lang="it-IT" sz="2800" dirty="0" err="1"/>
              <a:t>external</a:t>
            </a:r>
            <a:r>
              <a:rPr lang="it-IT" sz="2800" dirty="0"/>
              <a:t> file (.</a:t>
            </a:r>
            <a:r>
              <a:rPr lang="it-IT" sz="2800" dirty="0" err="1"/>
              <a:t>js</a:t>
            </a:r>
            <a:r>
              <a:rPr lang="it-IT" sz="2800" dirty="0"/>
              <a:t>) and </a:t>
            </a:r>
            <a:r>
              <a:rPr lang="it-IT" sz="2800" dirty="0" err="1"/>
              <a:t>inpage</a:t>
            </a:r>
            <a:r>
              <a:rPr lang="it-IT" sz="2800" dirty="0"/>
              <a:t> scripts (&lt;script&gt; tag).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it-IT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800" dirty="0"/>
              <a:t>With </a:t>
            </a:r>
            <a:r>
              <a:rPr lang="it-IT" sz="2800" dirty="0" err="1"/>
              <a:t>JS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did</a:t>
            </a:r>
            <a:r>
              <a:rPr lang="it-IT" sz="2800" dirty="0"/>
              <a:t> the </a:t>
            </a:r>
            <a:r>
              <a:rPr lang="it-IT" sz="2800" dirty="0" err="1"/>
              <a:t>convalidation</a:t>
            </a:r>
            <a:r>
              <a:rPr lang="it-IT" sz="2800" dirty="0"/>
              <a:t> and the cookie management, with Ajax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managed</a:t>
            </a:r>
            <a:r>
              <a:rPr lang="it-IT" sz="2800" dirty="0"/>
              <a:t> the </a:t>
            </a:r>
            <a:r>
              <a:rPr lang="it-IT" sz="2800" dirty="0" err="1"/>
              <a:t>Json</a:t>
            </a:r>
            <a:r>
              <a:rPr lang="it-IT" sz="2800" dirty="0"/>
              <a:t> and </a:t>
            </a:r>
            <a:r>
              <a:rPr lang="it-IT" sz="2800" dirty="0" err="1"/>
              <a:t>dynamicity</a:t>
            </a:r>
            <a:r>
              <a:rPr lang="it-IT" sz="2800" dirty="0"/>
              <a:t> of the website.</a:t>
            </a:r>
          </a:p>
        </p:txBody>
      </p:sp>
    </p:spTree>
    <p:extLst>
      <p:ext uri="{BB962C8B-B14F-4D97-AF65-F5344CB8AC3E}">
        <p14:creationId xmlns:p14="http://schemas.microsoft.com/office/powerpoint/2010/main" val="28207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211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Office Theme</vt:lpstr>
      <vt:lpstr>WEBSITE PROJECT</vt:lpstr>
      <vt:lpstr>Preliminary description</vt:lpstr>
      <vt:lpstr>Responsive Web Design</vt:lpstr>
      <vt:lpstr>Responsive Web Design</vt:lpstr>
      <vt:lpstr>Dynamicity with JSON</vt:lpstr>
      <vt:lpstr>Constraint Validation</vt:lpstr>
      <vt:lpstr>Implementation of JavaScript and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Merici</dc:creator>
  <cp:lastModifiedBy>Giacomo Mossio</cp:lastModifiedBy>
  <cp:revision>14</cp:revision>
  <dcterms:created xsi:type="dcterms:W3CDTF">2019-11-18T21:39:24Z</dcterms:created>
  <dcterms:modified xsi:type="dcterms:W3CDTF">2019-11-19T10:47:29Z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2019-10-21T00:00:00Z</vt:filetime>
  </property>
  <property fmtid="{D5CDD505-2E9C-101B-9397-08002B2CF9AE}" pid="3" name="Creator">
    <vt:lpwstr>Microsoft® PowerPoint® per Office 365</vt:lpwstr>
  </property>
  <property fmtid="{D5CDD505-2E9C-101B-9397-08002B2CF9AE}" pid="4" name="LastSaved">
    <vt:filetime>2019-11-18T00:00:00Z</vt:filetime>
  </property>
</Properties>
</file>