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64" r:id="rId8"/>
    <p:sldId id="274" r:id="rId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3" d="100"/>
          <a:sy n="83" d="100"/>
        </p:scale>
        <p:origin x="686" y="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388C4F7-DD86-40E4-BA83-6838C8E845B2}">
      <dgm:prSet phldrT="[Text]" custT="1"/>
      <dgm:spPr/>
      <dgm:t>
        <a:bodyPr rtlCol="0"/>
        <a:lstStyle/>
        <a:p>
          <a:pPr rtl="0"/>
          <a:endParaRPr lang="en-GB" sz="1800" b="1" noProof="0" dirty="0"/>
        </a:p>
      </dgm:t>
    </dgm:pt>
    <dgm:pt modelId="{4F4EFEB2-AE6B-4B4E-A388-E726479684C1}" type="parTrans" cxnId="{FDEC3F6B-F860-4E8B-8B14-455DBFCFBFB4}">
      <dgm:prSet/>
      <dgm:spPr/>
      <dgm:t>
        <a:bodyPr rtlCol="0"/>
        <a:lstStyle/>
        <a:p>
          <a:pPr rtl="0"/>
          <a:endParaRPr lang="en-GB" noProof="0" dirty="0"/>
        </a:p>
      </dgm:t>
    </dgm:pt>
    <dgm:pt modelId="{BEE196C3-EEB3-4935-976F-A713EF603EEA}" type="sibTrans" cxnId="{FDEC3F6B-F860-4E8B-8B14-455DBFCFBFB4}">
      <dgm:prSet/>
      <dgm:spPr/>
      <dgm:t>
        <a:bodyPr rtlCol="0"/>
        <a:lstStyle/>
        <a:p>
          <a:pPr rtl="0"/>
          <a:endParaRPr lang="en-GB" noProof="0" dirty="0"/>
        </a:p>
      </dgm:t>
    </dgm:pt>
    <dgm:pt modelId="{27C8F191-CB8B-4A89-9EDF-D94B6E4ADC92}">
      <dgm:prSet phldrT="[Text]" custT="1"/>
      <dgm:spPr/>
      <dgm:t>
        <a:bodyPr rtlCol="0"/>
        <a:lstStyle/>
        <a:p>
          <a:pPr rtl="0"/>
          <a:endParaRPr lang="en-GB" sz="1200" b="1" noProof="0" dirty="0"/>
        </a:p>
      </dgm:t>
    </dgm:pt>
    <dgm:pt modelId="{8EFDF7C7-310E-4ED5-B739-2186FB69ED8A}" type="parTrans" cxnId="{4E26289A-3825-4A9C-991F-8AB8A7EFD597}">
      <dgm:prSet/>
      <dgm:spPr/>
      <dgm:t>
        <a:bodyPr rtlCol="0"/>
        <a:lstStyle/>
        <a:p>
          <a:pPr rtl="0"/>
          <a:endParaRPr lang="en-GB" noProof="0" dirty="0"/>
        </a:p>
      </dgm:t>
    </dgm:pt>
    <dgm:pt modelId="{755F5D09-ECCD-4FC5-B350-FED951F57983}" type="sibTrans" cxnId="{4E26289A-3825-4A9C-991F-8AB8A7EFD597}">
      <dgm:prSet/>
      <dgm:spPr/>
      <dgm:t>
        <a:bodyPr rtlCol="0"/>
        <a:lstStyle/>
        <a:p>
          <a:pPr rtl="0"/>
          <a:endParaRPr lang="en-GB" noProof="0" dirty="0"/>
        </a:p>
      </dgm:t>
    </dgm:pt>
    <dgm:pt modelId="{AEFF5EA2-6931-4098-96C8-31AE53CB425B}">
      <dgm:prSet phldrT="[Text]" custT="1"/>
      <dgm:spPr/>
      <dgm:t>
        <a:bodyPr rtlCol="0"/>
        <a:lstStyle/>
        <a:p>
          <a:pPr rtl="0"/>
          <a:endParaRPr lang="en-GB" sz="1200" b="1" noProof="0" dirty="0"/>
        </a:p>
      </dgm:t>
    </dgm:pt>
    <dgm:pt modelId="{AC52CE11-07EF-42A7-A67A-2231908FD231}" type="parTrans" cxnId="{2D96128D-55F5-4B46-B071-9EA8CDCA9DCD}">
      <dgm:prSet/>
      <dgm:spPr/>
      <dgm:t>
        <a:bodyPr rtlCol="0"/>
        <a:lstStyle/>
        <a:p>
          <a:pPr rtl="0"/>
          <a:endParaRPr lang="en-GB" noProof="0" dirty="0"/>
        </a:p>
      </dgm:t>
    </dgm:pt>
    <dgm:pt modelId="{FB25E557-3597-4AEA-B1FC-EA99A632BFB1}" type="sibTrans" cxnId="{2D96128D-55F5-4B46-B071-9EA8CDCA9DCD}">
      <dgm:prSet/>
      <dgm:spPr/>
      <dgm:t>
        <a:bodyPr rtlCol="0"/>
        <a:lstStyle/>
        <a:p>
          <a:pPr rtl="0"/>
          <a:endParaRPr lang="en-GB" noProof="0" dirty="0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b="1" kern="1200" noProof="0" dirty="0"/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1" kern="1200" noProof="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1" kern="1200" noProof="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DCF792-443A-4FD0-A3DA-4FCF2F6D7B8C}" type="datetime1">
              <a:rPr lang="en-GB" smtClean="0"/>
              <a:t>11/02/2024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43CD2B-A33A-4AAA-A84D-C16DCF3ADE3E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0FFC8AD5-C329-496E-BCF2-0809D6F0CB50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C00C0C-C787-4DA0-BB15-BE1D54FC3869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DE387-76E6-446C-B829-0E8C0B174171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7AB58A-57FF-4885-9B0C-FF8F5F32457E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A785A2-83F3-4CC3-B704-C68E8AAE5F3A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BED67-9580-4FA4-97B5-A5E195D81A53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395BDA-398D-4375-9019-3BEC1D10FCE9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5BF75-B0B2-4A51-B3DF-71D3D1F6D1F8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C1748C-E82D-495B-8EBF-8E1A8947A970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1552F-1D3E-440B-BB48-D8CC39A7FE39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68592E-0D2E-4227-812D-A1AF6778D95B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D208F-547B-4225-8D99-14EFAE09E88A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A6E6B8-C81E-44CD-94D7-562E9A9CC48B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D41C0-1FE7-4365-8105-6573436B100F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40549-EBD3-46A8-BBE1-B0D6DAD810D6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4A7B0-A803-48EB-B928-17C9778CB737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C383-5762-4350-8B0C-BBD7EEB87FEC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8760432-64E1-492A-A99A-DD20BDEC9669}" type="datetime1">
              <a:rPr lang="en-GB" noProof="0" smtClean="0"/>
              <a:t>11/02/2024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FEM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Valentina Giannotti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Generazione mesh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1829262-F847-9F7F-89C5-6A22C4BC6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Vincoli e carichi inseriti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F6C04D-CEE9-095A-97FF-0AEB61DB8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3030953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Risultati: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Tensione di Von Mises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37" y="-581118"/>
            <a:ext cx="7197726" cy="2421464"/>
          </a:xfrm>
        </p:spPr>
        <p:txBody>
          <a:bodyPr rtlCol="0">
            <a:normAutofit/>
          </a:bodyPr>
          <a:lstStyle/>
          <a:p>
            <a:pPr algn="l" rtl="0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Risultati: spostamenti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1_TF22566005_Win32" id="{51D97319-26EF-40C3-9BCD-562DB358BCFA}" vid="{54A3702A-6CDE-4460-A23A-BAC3F27693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26</Words>
  <Application>Microsoft Office PowerPoint</Application>
  <PresentationFormat>Widescreen</PresentationFormat>
  <Paragraphs>11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Celestiale</vt:lpstr>
      <vt:lpstr>Analisi FEM</vt:lpstr>
      <vt:lpstr>Generazione mesh </vt:lpstr>
      <vt:lpstr>Vincoli e carichi inseriti</vt:lpstr>
      <vt:lpstr>Risultati:  Tensione di Von Mises</vt:lpstr>
      <vt:lpstr>Risultati: spostamenti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FEM</dc:title>
  <dc:creator>VALENTINA GIANNOTTI</dc:creator>
  <cp:lastModifiedBy>VALENTINA GIANNOTTI</cp:lastModifiedBy>
  <cp:revision>1</cp:revision>
  <dcterms:created xsi:type="dcterms:W3CDTF">2024-02-11T14:53:39Z</dcterms:created>
  <dcterms:modified xsi:type="dcterms:W3CDTF">2024-02-11T14:58:06Z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2024-02-11T14:57:45Z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b0e20e1c-a34c-4646-8efc-594a690c963f</vt:lpwstr>
  </property>
  <property fmtid="{D5CDD505-2E9C-101B-9397-08002B2CF9AE}" pid="9" name="MSIP_Label_2ad0b24d-6422-44b0-b3de-abb3a9e8c81a_ContentBits">
    <vt:lpwstr>0</vt:lpwstr>
  </property>
</Properties>
</file>