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74" r:id="rId8"/>
    <p:sldId id="264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59" d="100"/>
          <a:sy n="59" d="100"/>
        </p:scale>
        <p:origin x="91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endParaRPr lang="en-GB" sz="1800" b="1" noProof="0" dirty="0"/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n-GB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n-GB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endParaRPr lang="en-GB" sz="1200" b="1" noProof="0" dirty="0"/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en-GB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en-GB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endParaRPr lang="en-GB" sz="1200" b="1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en-GB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en-GB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b="1" kern="1200" noProof="0" dirty="0"/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kern="1200" noProof="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kern="1200" noProof="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11/02/2024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FFC8AD5-C329-496E-BCF2-0809D6F0CB50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00C0C-C787-4DA0-BB15-BE1D54FC386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DE387-76E6-446C-B829-0E8C0B174171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AB58A-57FF-4885-9B0C-FF8F5F32457E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85A2-83F3-4CC3-B704-C68E8AAE5F3A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BED67-9580-4FA4-97B5-A5E195D81A53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395BDA-398D-4375-9019-3BEC1D10FCE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BF75-B0B2-4A51-B3DF-71D3D1F6D1F8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1748C-E82D-495B-8EBF-8E1A8947A970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1552F-1D3E-440B-BB48-D8CC39A7FE3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8592E-0D2E-4227-812D-A1AF6778D95B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D208F-547B-4225-8D99-14EFAE09E88A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6E6B8-C81E-44CD-94D7-562E9A9CC48B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41C0-1FE7-4365-8105-6573436B100F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0549-EBD3-46A8-BBE1-B0D6DAD810D6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4A7B0-A803-48EB-B928-17C9778CB737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C383-5762-4350-8B0C-BBD7EEB87FEC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SIMULAZIONE CINEMATICA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Valentina Giannotti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DEI GIUNTI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829262-F847-9F7F-89C5-6A22C4BC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giunti inseriti sono:</a:t>
            </a:r>
          </a:p>
          <a:p>
            <a:r>
              <a:rPr lang="it-IT" dirty="0"/>
              <a:t>1</a:t>
            </a:r>
          </a:p>
          <a:p>
            <a:r>
              <a:rPr lang="it-IT" dirty="0"/>
              <a:t>2</a:t>
            </a:r>
          </a:p>
          <a:p>
            <a:r>
              <a:rPr lang="it-IT" dirty="0"/>
              <a:t>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Leggi inserite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F6C04D-CEE9-095A-97FF-0AEB61DB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" y="-1134525"/>
            <a:ext cx="7197726" cy="2421464"/>
          </a:xfrm>
        </p:spPr>
        <p:txBody>
          <a:bodyPr rtlCol="0">
            <a:normAutofit/>
          </a:bodyPr>
          <a:lstStyle/>
          <a:p>
            <a:pPr algn="l"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3030953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SIMULAZIONE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1_TF22566005_Win32" id="{51D97319-26EF-40C3-9BCD-562DB358BCFA}" vid="{54A3702A-6CDE-4460-A23A-BAC3F2769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</TotalTime>
  <Words>26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Celestiale</vt:lpstr>
      <vt:lpstr>SIMULAZIONE CINEMATICA</vt:lpstr>
      <vt:lpstr>DEFINIZIONE DEI GIUNTI</vt:lpstr>
      <vt:lpstr>Leggi inserite</vt:lpstr>
      <vt:lpstr>Risultati:</vt:lpstr>
      <vt:lpstr> SIMULAZIONE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FEM</dc:title>
  <dc:creator>VALENTINA GIANNOTTI</dc:creator>
  <cp:lastModifiedBy>VALENTINA GIANNOTTI</cp:lastModifiedBy>
  <cp:revision>2</cp:revision>
  <dcterms:created xsi:type="dcterms:W3CDTF">2024-02-11T14:53:39Z</dcterms:created>
  <dcterms:modified xsi:type="dcterms:W3CDTF">2024-02-11T15:01:14Z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2024-02-11T14:57:45Z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b0e20e1c-a34c-4646-8efc-594a690c963f</vt:lpwstr>
  </property>
  <property fmtid="{D5CDD505-2E9C-101B-9397-08002B2CF9AE}" pid="9" name="MSIP_Label_2ad0b24d-6422-44b0-b3de-abb3a9e8c81a_ContentBits">
    <vt:lpwstr>0</vt:lpwstr>
  </property>
</Properties>
</file>