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46F1369-2747-C02A-EA5B-C4C88F510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E271A3-C76F-F28C-C5F3-5131044811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001B9-DCAA-466B-8EA8-218B11C41040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477757-F0E1-87E6-6F4E-B3D956A5D6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AB1F1B-A802-2B9F-35E0-5F59148D1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5E25-8C9A-4AEB-860A-07DEDA86AD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75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73B9-665D-4234-8A95-34E84334ACDA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1F9BE-5239-427B-8C59-F9DEDF44F8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725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0A9-2B85-45F0-A7E4-85A9A9109EE8}" type="datetime2">
              <a:rPr lang="en-US" smtClean="0"/>
              <a:t>Sunday, February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EA5-FDFB-4E4E-A8ED-C77CBB25D6D2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D895-0CFA-4958-8F40-602DF1F23062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FB9-F516-4A0D-BA82-A922D52EC517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EB01-C691-49F6-9B4B-21E3D67FC71B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0D5E-D0C9-4AB2-A39E-6B550B013179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45B-DB99-4E58-84F9-6C5ECC4ABDC5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5B16-7BB1-4002-ABE0-5ACA932C9D5A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CD6-B810-4ECA-966B-BE15F8BEFFA9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6000-8770-4D26-9921-BA03A2EB2668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DA9-8ED4-4DA8-AFF4-98B40FD86731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092FB59-3468-41FB-8486-B843DFA2B4E5}" type="datetime2">
              <a:rPr lang="en-US" smtClean="0"/>
              <a:t>Sunday, February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5EE9D-C141-7815-0367-6D2D162B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873" y="366395"/>
            <a:ext cx="8281987" cy="2954655"/>
          </a:xfrm>
        </p:spPr>
        <p:txBody>
          <a:bodyPr/>
          <a:lstStyle/>
          <a:p>
            <a:pPr algn="ctr"/>
            <a:r>
              <a:rPr lang="it-IT" dirty="0"/>
              <a:t>Simulazione Cinematica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2FE2D-811A-AD22-5BE7-33044B6BC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Ludovica Ruggiero P38000207</a:t>
            </a:r>
          </a:p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1432D-1D73-5451-CF3D-F988542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B5443-30DE-6370-8671-1A348B32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Definizione dei giunti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89EC6-FF23-8CA5-BAB5-E0636074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Sono stati inseriti i seguenti giunti: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DA56B3-2B19-DCD8-870B-B9DA2943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2A2ED-5F53-1BF4-F9F4-A7121983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Leggi inserite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080D3-D816-7799-DBF9-8629BC2E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Sono state inserite le seguenti leggi per ogni giunto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FB1DEC-5C22-D873-75E4-B168334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4E86A2-373A-A9D4-7A0F-6092E68F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37DC6-2159-F3F7-A7B0-BE6FE71B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Risultati:</a:t>
            </a:r>
            <a:br>
              <a:rPr lang="it-IT" dirty="0"/>
            </a:br>
            <a:r>
              <a:rPr lang="it-IT" dirty="0"/>
              <a:t>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D7B59-9222-F9DB-6EC4-425FB60A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B8CA22-66DA-8A86-0221-B2040C58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692C0D-9B68-50C9-553D-6EACE330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777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 3D</Template>
  <TotalTime>5</TotalTime>
  <Words>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Arial</vt:lpstr>
      <vt:lpstr>Gill Sans MT</vt:lpstr>
      <vt:lpstr>Walbaum Display</vt:lpstr>
      <vt:lpstr>3DFloatVTI</vt:lpstr>
      <vt:lpstr>Simulazione Cinematica</vt:lpstr>
      <vt:lpstr>Definizione dei giunti </vt:lpstr>
      <vt:lpstr>Leggi inserite </vt:lpstr>
      <vt:lpstr>Risultati: simulazione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FEM</dc:title>
  <dc:creator>LUDOVICA RUGGIERO</dc:creator>
  <cp:lastModifiedBy>LUDOVICA RUGGIERO</cp:lastModifiedBy>
  <cp:revision>2</cp:revision>
  <dcterms:created xsi:type="dcterms:W3CDTF">2024-02-11T08:44:09Z</dcterms:created>
  <dcterms:modified xsi:type="dcterms:W3CDTF">2024-02-11T08:54:57Z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2024-02-11T08:49:45Z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7230efa7-28cb-44c9-9772-820daca7657a</vt:lpwstr>
  </property>
  <property fmtid="{D5CDD505-2E9C-101B-9397-08002B2CF9AE}" pid="8" name="MSIP_Label_2ad0b24d-6422-44b0-b3de-abb3a9e8c81a_ContentBits">
    <vt:lpwstr>0</vt:lpwstr>
  </property>
</Properties>
</file>