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3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46F1369-2747-C02A-EA5B-C4C88F5105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AE271A3-C76F-F28C-C5F3-5131044811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001B9-DCAA-466B-8EA8-218B11C41040}" type="datetimeFigureOut">
              <a:rPr lang="it-IT" smtClean="0"/>
              <a:t>11/02/2024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F477757-F0E1-87E6-6F4E-B3D956A5D6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5AB1F1B-A802-2B9F-35E0-5F59148D13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C5E25-8C9A-4AEB-860A-07DEDA86AD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24753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F73B9-665D-4234-8A95-34E84334ACDA}" type="datetimeFigureOut">
              <a:rPr lang="it-IT" smtClean="0"/>
              <a:t>11/02/2024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1F9BE-5239-427B-8C59-F9DEDF44F8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872522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F0A9-2B85-45F0-A7E4-85A9A9109EE8}" type="datetime2">
              <a:rPr lang="en-US" smtClean="0"/>
              <a:t>Sunday, February 11,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2EA5-FDFB-4E4E-A8ED-C77CBB25D6D2}" type="datetime2">
              <a:rPr lang="en-US" smtClean="0"/>
              <a:t>Sunday, February 11,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4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D895-0CFA-4958-8F40-602DF1F23062}" type="datetime2">
              <a:rPr lang="en-US" smtClean="0"/>
              <a:t>Sunday, February 11,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4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AFB9-F516-4A0D-BA82-A922D52EC517}" type="datetime2">
              <a:rPr lang="en-US" smtClean="0"/>
              <a:t>Sunday, February 11,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EB01-C691-49F6-9B4B-21E3D67FC71B}" type="datetime2">
              <a:rPr lang="en-US" smtClean="0"/>
              <a:t>Sunday, February 11,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0D5E-D0C9-4AB2-A39E-6B550B013179}" type="datetime2">
              <a:rPr lang="en-US" smtClean="0"/>
              <a:t>Sunday, February 11,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945B-DB99-4E58-84F9-6C5ECC4ABDC5}" type="datetime2">
              <a:rPr lang="en-US" smtClean="0"/>
              <a:t>Sunday, February 11,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5B16-7BB1-4002-ABE0-5ACA932C9D5A}" type="datetime2">
              <a:rPr lang="en-US" smtClean="0"/>
              <a:t>Sunday, February 11,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820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CCD6-B810-4ECA-966B-BE15F8BEFFA9}" type="datetime2">
              <a:rPr lang="en-US" smtClean="0"/>
              <a:t>Sunday, February 11,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6000-8770-4D26-9921-BA03A2EB2668}" type="datetime2">
              <a:rPr lang="en-US" smtClean="0"/>
              <a:t>Sunday, February 11,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9DDA9-8ED4-4DA8-AFF4-98B40FD86731}" type="datetime2">
              <a:rPr lang="en-US" smtClean="0"/>
              <a:t>Sunday, February 11,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092FB59-3468-41FB-8486-B843DFA2B4E5}" type="datetime2">
              <a:rPr lang="en-US" smtClean="0"/>
              <a:t>Sunday, February 11,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C5EE9D-C141-7815-0367-6D2D162B5F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Analisi FEM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C32FE2D-811A-AD22-5BE7-33044B6BC1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Ludovica Ruggiero P38000207</a:t>
            </a:r>
          </a:p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61432D-1D73-5451-CF3D-F9885421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1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2B5443-30DE-6370-8671-1A348B32E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Generazione mesh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689EC6-FF23-8CA5-BAB5-E0636074A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3DA56B3-2B19-DCD8-870B-B9DA2943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1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52A2ED-5F53-1BF4-F9F4-A7121983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Vincoli e carichi inseriti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080D3-D816-7799-DBF9-8629BC2EF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3FB1DEC-5C22-D873-75E4-B1683348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4E86A2-373A-A9D4-7A0F-6092E68F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5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137DC6-2159-F3F7-A7B0-BE6FE71B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Risultati:</a:t>
            </a:r>
            <a:br>
              <a:rPr lang="it-IT" dirty="0"/>
            </a:br>
            <a:r>
              <a:rPr lang="it-IT" dirty="0"/>
              <a:t> Tensione di Von Mises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8D7B59-9222-F9DB-6EC4-425FB60A8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B8CA22-66DA-8A86-0221-B2040C585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0692C0D-9B68-50C9-553D-6EACE3300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87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80B28-A1A1-2838-02E1-5789B995E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4173E6-CE2E-5E6E-9567-6E7354E1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Risultati: spostamenti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E62585-50E5-379D-6981-40FA223C3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9E7794-D027-FF5C-61BE-E7D0A681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CDDCAF0-3363-E50D-CFE7-488A5871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4116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Mobile 3D</Template>
  <TotalTime>1</TotalTime>
  <Words>27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Aptos</vt:lpstr>
      <vt:lpstr>Arial</vt:lpstr>
      <vt:lpstr>Gill Sans MT</vt:lpstr>
      <vt:lpstr>Walbaum Display</vt:lpstr>
      <vt:lpstr>3DFloatVTI</vt:lpstr>
      <vt:lpstr>Analisi FEM</vt:lpstr>
      <vt:lpstr>Generazione mesh </vt:lpstr>
      <vt:lpstr>Vincoli e carichi inseriti</vt:lpstr>
      <vt:lpstr>Risultati:  Tensione di Von Mises</vt:lpstr>
      <vt:lpstr>Risultati: spostamenti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FEM</dc:title>
  <dc:creator>LUDOVICA RUGGIERO</dc:creator>
  <cp:lastModifiedBy>LUDOVICA RUGGIERO</cp:lastModifiedBy>
  <cp:revision>1</cp:revision>
  <dcterms:created xsi:type="dcterms:W3CDTF">2024-02-11T08:44:09Z</dcterms:created>
  <dcterms:modified xsi:type="dcterms:W3CDTF">2024-02-11T08:50:55Z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2024-02-11T08:49:45Z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7230efa7-28cb-44c9-9772-820daca7657a</vt:lpwstr>
  </property>
  <property fmtid="{D5CDD505-2E9C-101B-9397-08002B2CF9AE}" pid="8" name="MSIP_Label_2ad0b24d-6422-44b0-b3de-abb3a9e8c81a_ContentBits">
    <vt:lpwstr>0</vt:lpwstr>
  </property>
</Properties>
</file>