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4859338" cy="4859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1416"/>
  </p:normalViewPr>
  <p:slideViewPr>
    <p:cSldViewPr snapToGrid="0">
      <p:cViewPr varScale="1">
        <p:scale>
          <a:sx n="156" d="100"/>
          <a:sy n="156" d="100"/>
        </p:scale>
        <p:origin x="150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451" y="795267"/>
            <a:ext cx="4130437" cy="1691770"/>
          </a:xfrm>
        </p:spPr>
        <p:txBody>
          <a:bodyPr anchor="b"/>
          <a:lstStyle>
            <a:lvl1pPr algn="ctr">
              <a:defRPr sz="3188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17" y="2552278"/>
            <a:ext cx="3644504" cy="1173215"/>
          </a:xfrm>
        </p:spPr>
        <p:txBody>
          <a:bodyPr/>
          <a:lstStyle>
            <a:lvl1pPr marL="0" indent="0" algn="ctr">
              <a:buNone/>
              <a:defRPr sz="1275"/>
            </a:lvl1pPr>
            <a:lvl2pPr marL="242956" indent="0" algn="ctr">
              <a:buNone/>
              <a:defRPr sz="1063"/>
            </a:lvl2pPr>
            <a:lvl3pPr marL="485912" indent="0" algn="ctr">
              <a:buNone/>
              <a:defRPr sz="957"/>
            </a:lvl3pPr>
            <a:lvl4pPr marL="728868" indent="0" algn="ctr">
              <a:buNone/>
              <a:defRPr sz="850"/>
            </a:lvl4pPr>
            <a:lvl5pPr marL="971824" indent="0" algn="ctr">
              <a:buNone/>
              <a:defRPr sz="850"/>
            </a:lvl5pPr>
            <a:lvl6pPr marL="1214780" indent="0" algn="ctr">
              <a:buNone/>
              <a:defRPr sz="850"/>
            </a:lvl6pPr>
            <a:lvl7pPr marL="1457736" indent="0" algn="ctr">
              <a:buNone/>
              <a:defRPr sz="850"/>
            </a:lvl7pPr>
            <a:lvl8pPr marL="1700693" indent="0" algn="ctr">
              <a:buNone/>
              <a:defRPr sz="850"/>
            </a:lvl8pPr>
            <a:lvl9pPr marL="1943649" indent="0" algn="ctr">
              <a:buNone/>
              <a:defRPr sz="85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3D08-A8E6-F448-B80E-752C9ED2B767}" type="datetimeFigureOut">
              <a:rPr lang="en-AU" smtClean="0"/>
              <a:t>9/7/2025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015E-CD78-6643-BB18-20E6F8F2C2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804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3D08-A8E6-F448-B80E-752C9ED2B767}" type="datetimeFigureOut">
              <a:rPr lang="en-AU" smtClean="0"/>
              <a:t>9/7/2025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015E-CD78-6643-BB18-20E6F8F2C2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37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77464" y="258715"/>
            <a:ext cx="1047795" cy="4118064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080" y="258715"/>
            <a:ext cx="3082643" cy="411806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3D08-A8E6-F448-B80E-752C9ED2B767}" type="datetimeFigureOut">
              <a:rPr lang="en-AU" smtClean="0"/>
              <a:t>9/7/2025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015E-CD78-6643-BB18-20E6F8F2C2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740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3D08-A8E6-F448-B80E-752C9ED2B767}" type="datetimeFigureOut">
              <a:rPr lang="en-AU" smtClean="0"/>
              <a:t>9/7/2025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015E-CD78-6643-BB18-20E6F8F2C2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68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49" y="1211462"/>
            <a:ext cx="4191179" cy="2021349"/>
          </a:xfrm>
        </p:spPr>
        <p:txBody>
          <a:bodyPr anchor="b"/>
          <a:lstStyle>
            <a:lvl1pPr>
              <a:defRPr sz="3188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549" y="3251933"/>
            <a:ext cx="4191179" cy="1062980"/>
          </a:xfrm>
        </p:spPr>
        <p:txBody>
          <a:bodyPr/>
          <a:lstStyle>
            <a:lvl1pPr marL="0" indent="0">
              <a:buNone/>
              <a:defRPr sz="1275">
                <a:solidFill>
                  <a:schemeClr val="tx1">
                    <a:tint val="82000"/>
                  </a:schemeClr>
                </a:solidFill>
              </a:defRPr>
            </a:lvl1pPr>
            <a:lvl2pPr marL="242956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2pPr>
            <a:lvl3pPr marL="485912" indent="0">
              <a:buNone/>
              <a:defRPr sz="957">
                <a:solidFill>
                  <a:schemeClr val="tx1">
                    <a:tint val="82000"/>
                  </a:schemeClr>
                </a:solidFill>
              </a:defRPr>
            </a:lvl3pPr>
            <a:lvl4pPr marL="728868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4pPr>
            <a:lvl5pPr marL="971824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5pPr>
            <a:lvl6pPr marL="1214780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6pPr>
            <a:lvl7pPr marL="1457736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7pPr>
            <a:lvl8pPr marL="170069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8pPr>
            <a:lvl9pPr marL="1943649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3D08-A8E6-F448-B80E-752C9ED2B767}" type="datetimeFigureOut">
              <a:rPr lang="en-AU" smtClean="0"/>
              <a:t>9/7/2025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015E-CD78-6643-BB18-20E6F8F2C2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165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79" y="1293574"/>
            <a:ext cx="2065219" cy="30832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0040" y="1293574"/>
            <a:ext cx="2065219" cy="30832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3D08-A8E6-F448-B80E-752C9ED2B767}" type="datetimeFigureOut">
              <a:rPr lang="en-AU" smtClean="0"/>
              <a:t>9/7/2025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015E-CD78-6643-BB18-20E6F8F2C2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4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12" y="258716"/>
            <a:ext cx="4191179" cy="93924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713" y="1191213"/>
            <a:ext cx="2055727" cy="583795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2956" indent="0">
              <a:buNone/>
              <a:defRPr sz="1063" b="1"/>
            </a:lvl2pPr>
            <a:lvl3pPr marL="485912" indent="0">
              <a:buNone/>
              <a:defRPr sz="957" b="1"/>
            </a:lvl3pPr>
            <a:lvl4pPr marL="728868" indent="0">
              <a:buNone/>
              <a:defRPr sz="850" b="1"/>
            </a:lvl4pPr>
            <a:lvl5pPr marL="971824" indent="0">
              <a:buNone/>
              <a:defRPr sz="850" b="1"/>
            </a:lvl5pPr>
            <a:lvl6pPr marL="1214780" indent="0">
              <a:buNone/>
              <a:defRPr sz="850" b="1"/>
            </a:lvl6pPr>
            <a:lvl7pPr marL="1457736" indent="0">
              <a:buNone/>
              <a:defRPr sz="850" b="1"/>
            </a:lvl7pPr>
            <a:lvl8pPr marL="1700693" indent="0">
              <a:buNone/>
              <a:defRPr sz="850" b="1"/>
            </a:lvl8pPr>
            <a:lvl9pPr marL="1943649" indent="0">
              <a:buNone/>
              <a:defRPr sz="85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713" y="1775008"/>
            <a:ext cx="2055727" cy="261077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0040" y="1191213"/>
            <a:ext cx="2065852" cy="583795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2956" indent="0">
              <a:buNone/>
              <a:defRPr sz="1063" b="1"/>
            </a:lvl2pPr>
            <a:lvl3pPr marL="485912" indent="0">
              <a:buNone/>
              <a:defRPr sz="957" b="1"/>
            </a:lvl3pPr>
            <a:lvl4pPr marL="728868" indent="0">
              <a:buNone/>
              <a:defRPr sz="850" b="1"/>
            </a:lvl4pPr>
            <a:lvl5pPr marL="971824" indent="0">
              <a:buNone/>
              <a:defRPr sz="850" b="1"/>
            </a:lvl5pPr>
            <a:lvl6pPr marL="1214780" indent="0">
              <a:buNone/>
              <a:defRPr sz="850" b="1"/>
            </a:lvl6pPr>
            <a:lvl7pPr marL="1457736" indent="0">
              <a:buNone/>
              <a:defRPr sz="850" b="1"/>
            </a:lvl7pPr>
            <a:lvl8pPr marL="1700693" indent="0">
              <a:buNone/>
              <a:defRPr sz="850" b="1"/>
            </a:lvl8pPr>
            <a:lvl9pPr marL="1943649" indent="0">
              <a:buNone/>
              <a:defRPr sz="85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0040" y="1775008"/>
            <a:ext cx="2065852" cy="261077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3D08-A8E6-F448-B80E-752C9ED2B767}" type="datetimeFigureOut">
              <a:rPr lang="en-AU" smtClean="0"/>
              <a:t>9/7/2025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015E-CD78-6643-BB18-20E6F8F2C2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56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3D08-A8E6-F448-B80E-752C9ED2B767}" type="datetimeFigureOut">
              <a:rPr lang="en-AU" smtClean="0"/>
              <a:t>9/7/2025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015E-CD78-6643-BB18-20E6F8F2C2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39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3D08-A8E6-F448-B80E-752C9ED2B767}" type="datetimeFigureOut">
              <a:rPr lang="en-AU" smtClean="0"/>
              <a:t>9/7/2025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015E-CD78-6643-BB18-20E6F8F2C2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43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12" y="323956"/>
            <a:ext cx="1567263" cy="1133846"/>
          </a:xfrm>
        </p:spPr>
        <p:txBody>
          <a:bodyPr anchor="b"/>
          <a:lstStyle>
            <a:lvl1pPr>
              <a:defRPr sz="17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5852" y="699656"/>
            <a:ext cx="2460040" cy="3453280"/>
          </a:xfrm>
        </p:spPr>
        <p:txBody>
          <a:bodyPr/>
          <a:lstStyle>
            <a:lvl1pPr>
              <a:defRPr sz="1700"/>
            </a:lvl1pPr>
            <a:lvl2pPr>
              <a:defRPr sz="1488"/>
            </a:lvl2pPr>
            <a:lvl3pPr>
              <a:defRPr sz="1275"/>
            </a:lvl3pPr>
            <a:lvl4pPr>
              <a:defRPr sz="1063"/>
            </a:lvl4pPr>
            <a:lvl5pPr>
              <a:defRPr sz="1063"/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712" y="1457802"/>
            <a:ext cx="1567263" cy="2700757"/>
          </a:xfrm>
        </p:spPr>
        <p:txBody>
          <a:bodyPr/>
          <a:lstStyle>
            <a:lvl1pPr marL="0" indent="0">
              <a:buNone/>
              <a:defRPr sz="850"/>
            </a:lvl1pPr>
            <a:lvl2pPr marL="242956" indent="0">
              <a:buNone/>
              <a:defRPr sz="744"/>
            </a:lvl2pPr>
            <a:lvl3pPr marL="485912" indent="0">
              <a:buNone/>
              <a:defRPr sz="638"/>
            </a:lvl3pPr>
            <a:lvl4pPr marL="728868" indent="0">
              <a:buNone/>
              <a:defRPr sz="531"/>
            </a:lvl4pPr>
            <a:lvl5pPr marL="971824" indent="0">
              <a:buNone/>
              <a:defRPr sz="531"/>
            </a:lvl5pPr>
            <a:lvl6pPr marL="1214780" indent="0">
              <a:buNone/>
              <a:defRPr sz="531"/>
            </a:lvl6pPr>
            <a:lvl7pPr marL="1457736" indent="0">
              <a:buNone/>
              <a:defRPr sz="531"/>
            </a:lvl7pPr>
            <a:lvl8pPr marL="1700693" indent="0">
              <a:buNone/>
              <a:defRPr sz="531"/>
            </a:lvl8pPr>
            <a:lvl9pPr marL="1943649" indent="0">
              <a:buNone/>
              <a:defRPr sz="53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3D08-A8E6-F448-B80E-752C9ED2B767}" type="datetimeFigureOut">
              <a:rPr lang="en-AU" smtClean="0"/>
              <a:t>9/7/2025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015E-CD78-6643-BB18-20E6F8F2C2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152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12" y="323956"/>
            <a:ext cx="1567263" cy="1133846"/>
          </a:xfrm>
        </p:spPr>
        <p:txBody>
          <a:bodyPr anchor="b"/>
          <a:lstStyle>
            <a:lvl1pPr>
              <a:defRPr sz="17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65852" y="699656"/>
            <a:ext cx="2460040" cy="3453280"/>
          </a:xfrm>
        </p:spPr>
        <p:txBody>
          <a:bodyPr anchor="t"/>
          <a:lstStyle>
            <a:lvl1pPr marL="0" indent="0">
              <a:buNone/>
              <a:defRPr sz="1700"/>
            </a:lvl1pPr>
            <a:lvl2pPr marL="242956" indent="0">
              <a:buNone/>
              <a:defRPr sz="1488"/>
            </a:lvl2pPr>
            <a:lvl3pPr marL="485912" indent="0">
              <a:buNone/>
              <a:defRPr sz="1275"/>
            </a:lvl3pPr>
            <a:lvl4pPr marL="728868" indent="0">
              <a:buNone/>
              <a:defRPr sz="1063"/>
            </a:lvl4pPr>
            <a:lvl5pPr marL="971824" indent="0">
              <a:buNone/>
              <a:defRPr sz="1063"/>
            </a:lvl5pPr>
            <a:lvl6pPr marL="1214780" indent="0">
              <a:buNone/>
              <a:defRPr sz="1063"/>
            </a:lvl6pPr>
            <a:lvl7pPr marL="1457736" indent="0">
              <a:buNone/>
              <a:defRPr sz="1063"/>
            </a:lvl7pPr>
            <a:lvl8pPr marL="1700693" indent="0">
              <a:buNone/>
              <a:defRPr sz="1063"/>
            </a:lvl8pPr>
            <a:lvl9pPr marL="1943649" indent="0">
              <a:buNone/>
              <a:defRPr sz="1063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712" y="1457802"/>
            <a:ext cx="1567263" cy="2700757"/>
          </a:xfrm>
        </p:spPr>
        <p:txBody>
          <a:bodyPr/>
          <a:lstStyle>
            <a:lvl1pPr marL="0" indent="0">
              <a:buNone/>
              <a:defRPr sz="850"/>
            </a:lvl1pPr>
            <a:lvl2pPr marL="242956" indent="0">
              <a:buNone/>
              <a:defRPr sz="744"/>
            </a:lvl2pPr>
            <a:lvl3pPr marL="485912" indent="0">
              <a:buNone/>
              <a:defRPr sz="638"/>
            </a:lvl3pPr>
            <a:lvl4pPr marL="728868" indent="0">
              <a:buNone/>
              <a:defRPr sz="531"/>
            </a:lvl4pPr>
            <a:lvl5pPr marL="971824" indent="0">
              <a:buNone/>
              <a:defRPr sz="531"/>
            </a:lvl5pPr>
            <a:lvl6pPr marL="1214780" indent="0">
              <a:buNone/>
              <a:defRPr sz="531"/>
            </a:lvl6pPr>
            <a:lvl7pPr marL="1457736" indent="0">
              <a:buNone/>
              <a:defRPr sz="531"/>
            </a:lvl7pPr>
            <a:lvl8pPr marL="1700693" indent="0">
              <a:buNone/>
              <a:defRPr sz="531"/>
            </a:lvl8pPr>
            <a:lvl9pPr marL="1943649" indent="0">
              <a:buNone/>
              <a:defRPr sz="53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3D08-A8E6-F448-B80E-752C9ED2B767}" type="datetimeFigureOut">
              <a:rPr lang="en-AU" smtClean="0"/>
              <a:t>9/7/2025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015E-CD78-6643-BB18-20E6F8F2C2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14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080" y="258716"/>
            <a:ext cx="4191179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080" y="1293574"/>
            <a:ext cx="4191179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080" y="4503887"/>
            <a:ext cx="1093351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D73D08-A8E6-F448-B80E-752C9ED2B767}" type="datetimeFigureOut">
              <a:rPr lang="en-AU" smtClean="0"/>
              <a:t>9/7/2025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9656" y="4503887"/>
            <a:ext cx="1640027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1907" y="4503887"/>
            <a:ext cx="1093351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0015E-CD78-6643-BB18-20E6F8F2C2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5912" rtl="0" eaLnBrk="1" latinLnBrk="0" hangingPunct="1">
        <a:lnSpc>
          <a:spcPct val="90000"/>
        </a:lnSpc>
        <a:spcBef>
          <a:spcPct val="0"/>
        </a:spcBef>
        <a:buNone/>
        <a:defRPr sz="23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478" indent="-121478" algn="l" defTabSz="485912" rtl="0" eaLnBrk="1" latinLnBrk="0" hangingPunct="1">
        <a:lnSpc>
          <a:spcPct val="90000"/>
        </a:lnSpc>
        <a:spcBef>
          <a:spcPts val="531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64434" indent="-121478" algn="l" defTabSz="48591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07390" indent="-121478" algn="l" defTabSz="48591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50346" indent="-121478" algn="l" defTabSz="48591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1093302" indent="-121478" algn="l" defTabSz="48591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336258" indent="-121478" algn="l" defTabSz="48591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579215" indent="-121478" algn="l" defTabSz="48591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822171" indent="-121478" algn="l" defTabSz="48591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2065127" indent="-121478" algn="l" defTabSz="48591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591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1pPr>
      <a:lvl2pPr marL="242956" algn="l" defTabSz="48591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85912" algn="l" defTabSz="48591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3pPr>
      <a:lvl4pPr marL="728868" algn="l" defTabSz="48591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971824" algn="l" defTabSz="48591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214780" algn="l" defTabSz="48591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457736" algn="l" defTabSz="48591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700693" algn="l" defTabSz="48591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1943649" algn="l" defTabSz="48591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k 4" descr="DNA med heldekkende fyll">
            <a:extLst>
              <a:ext uri="{FF2B5EF4-FFF2-40B4-BE49-F238E27FC236}">
                <a16:creationId xmlns:a16="http://schemas.microsoft.com/office/drawing/2014/main" id="{22EE5484-D573-EFA1-89E0-65F6DB17F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718" y="2144960"/>
            <a:ext cx="629224" cy="629224"/>
          </a:xfrm>
          <a:prstGeom prst="rect">
            <a:avLst/>
          </a:prstGeom>
        </p:spPr>
      </p:pic>
      <p:pic>
        <p:nvPicPr>
          <p:cNvPr id="6" name="Grafikk 5" descr="Globus: Amerika med heldekkende fyll">
            <a:extLst>
              <a:ext uri="{FF2B5EF4-FFF2-40B4-BE49-F238E27FC236}">
                <a16:creationId xmlns:a16="http://schemas.microsoft.com/office/drawing/2014/main" id="{6699F7C2-3EB4-4C02-BF07-E4CE53F87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7477" y="2178231"/>
            <a:ext cx="675396" cy="585751"/>
          </a:xfrm>
          <a:prstGeom prst="rect">
            <a:avLst/>
          </a:prstGeom>
        </p:spPr>
      </p:pic>
      <p:pic>
        <p:nvPicPr>
          <p:cNvPr id="7" name="Grafikk 6" descr="Baby kontur">
            <a:extLst>
              <a:ext uri="{FF2B5EF4-FFF2-40B4-BE49-F238E27FC236}">
                <a16:creationId xmlns:a16="http://schemas.microsoft.com/office/drawing/2014/main" id="{A735A7C0-1EAA-0FA1-6C2E-9D1381B73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5472" y="2178231"/>
            <a:ext cx="547617" cy="547617"/>
          </a:xfrm>
          <a:prstGeom prst="rect">
            <a:avLst/>
          </a:prstGeom>
        </p:spPr>
      </p:pic>
      <p:pic>
        <p:nvPicPr>
          <p:cNvPr id="8" name="Grafikk 7" descr="Skolejente kontur">
            <a:extLst>
              <a:ext uri="{FF2B5EF4-FFF2-40B4-BE49-F238E27FC236}">
                <a16:creationId xmlns:a16="http://schemas.microsoft.com/office/drawing/2014/main" id="{3AAA011E-3C3A-95A2-2635-5C82B27134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47324" y="2178230"/>
            <a:ext cx="562684" cy="562684"/>
          </a:xfrm>
          <a:prstGeom prst="rect">
            <a:avLst/>
          </a:prstGeom>
        </p:spPr>
      </p:pic>
      <p:pic>
        <p:nvPicPr>
          <p:cNvPr id="9" name="Grafikk 8" descr="Barn med ballong kontur">
            <a:extLst>
              <a:ext uri="{FF2B5EF4-FFF2-40B4-BE49-F238E27FC236}">
                <a16:creationId xmlns:a16="http://schemas.microsoft.com/office/drawing/2014/main" id="{0DD99BA1-D998-A006-1E02-2B6148941B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61053" y="1928491"/>
            <a:ext cx="794959" cy="794959"/>
          </a:xfrm>
          <a:prstGeom prst="rect">
            <a:avLst/>
          </a:prstGeom>
        </p:spPr>
      </p:pic>
      <p:pic>
        <p:nvPicPr>
          <p:cNvPr id="10" name="Grafikk 9" descr="Kvinneprofil kontur">
            <a:extLst>
              <a:ext uri="{FF2B5EF4-FFF2-40B4-BE49-F238E27FC236}">
                <a16:creationId xmlns:a16="http://schemas.microsoft.com/office/drawing/2014/main" id="{23FE287D-EA19-2849-704E-E0D11BD707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31951" y="2247437"/>
            <a:ext cx="489649" cy="482618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75A5B-DF81-75AE-9479-467DD27741B5}"/>
              </a:ext>
            </a:extLst>
          </p:cNvPr>
          <p:cNvSpPr/>
          <p:nvPr/>
        </p:nvSpPr>
        <p:spPr>
          <a:xfrm>
            <a:off x="1215473" y="1704922"/>
            <a:ext cx="2365056" cy="14371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Grafikk 13" descr="Kvinne med stav kontur">
            <a:extLst>
              <a:ext uri="{FF2B5EF4-FFF2-40B4-BE49-F238E27FC236}">
                <a16:creationId xmlns:a16="http://schemas.microsoft.com/office/drawing/2014/main" id="{C56D7882-0F87-8EC0-3112-F1C2F8A315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85947" y="2208445"/>
            <a:ext cx="502254" cy="502254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4F03695F-6920-8D60-6753-6FE23CFDE45A}"/>
              </a:ext>
            </a:extLst>
          </p:cNvPr>
          <p:cNvSpPr/>
          <p:nvPr/>
        </p:nvSpPr>
        <p:spPr>
          <a:xfrm>
            <a:off x="1007326" y="1528850"/>
            <a:ext cx="2849648" cy="18427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49283F5-7C1E-36B7-95BA-3FB7065E81DE}"/>
              </a:ext>
            </a:extLst>
          </p:cNvPr>
          <p:cNvSpPr/>
          <p:nvPr/>
        </p:nvSpPr>
        <p:spPr>
          <a:xfrm>
            <a:off x="849964" y="1335290"/>
            <a:ext cx="3159410" cy="21887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70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DD64D-A001-6EC9-DB26-AEE9F9191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>
            <a:extLst>
              <a:ext uri="{FF2B5EF4-FFF2-40B4-BE49-F238E27FC236}">
                <a16:creationId xmlns:a16="http://schemas.microsoft.com/office/drawing/2014/main" id="{F3C495B4-0151-58A5-5830-38CCF1BE3A24}"/>
              </a:ext>
            </a:extLst>
          </p:cNvPr>
          <p:cNvSpPr/>
          <p:nvPr/>
        </p:nvSpPr>
        <p:spPr>
          <a:xfrm>
            <a:off x="809521" y="1605953"/>
            <a:ext cx="3124425" cy="1472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011244-6046-8C9C-0145-40F1547B1DF9}"/>
              </a:ext>
            </a:extLst>
          </p:cNvPr>
          <p:cNvSpPr/>
          <p:nvPr/>
        </p:nvSpPr>
        <p:spPr>
          <a:xfrm>
            <a:off x="683905" y="1454811"/>
            <a:ext cx="3433074" cy="17717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F9B7347-D63B-0061-09F4-9FF88437E338}"/>
              </a:ext>
            </a:extLst>
          </p:cNvPr>
          <p:cNvSpPr/>
          <p:nvPr/>
        </p:nvSpPr>
        <p:spPr>
          <a:xfrm>
            <a:off x="526541" y="1326343"/>
            <a:ext cx="3806255" cy="2096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EDC8AB4-FAD1-CED5-F7B3-63BB595D0A47}"/>
              </a:ext>
            </a:extLst>
          </p:cNvPr>
          <p:cNvSpPr txBox="1"/>
          <p:nvPr/>
        </p:nvSpPr>
        <p:spPr>
          <a:xfrm>
            <a:off x="809521" y="2048293"/>
            <a:ext cx="34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100" b="1" dirty="0"/>
              <a:t>M</a:t>
            </a:r>
            <a:r>
              <a:rPr lang="en-AU" sz="3100" b="1" dirty="0">
                <a:solidFill>
                  <a:schemeClr val="accent5"/>
                </a:solidFill>
              </a:rPr>
              <a:t>i</a:t>
            </a:r>
            <a:r>
              <a:rPr lang="en-AU" sz="3100" b="1" dirty="0">
                <a:solidFill>
                  <a:schemeClr val="accent1"/>
                </a:solidFill>
              </a:rPr>
              <a:t>n</a:t>
            </a:r>
            <a:r>
              <a:rPr lang="en-AU" sz="3100" b="1" dirty="0">
                <a:solidFill>
                  <a:schemeClr val="accent2"/>
                </a:solidFill>
              </a:rPr>
              <a:t>d</a:t>
            </a:r>
            <a:r>
              <a:rPr lang="en-AU" sz="3100" b="1" dirty="0">
                <a:solidFill>
                  <a:schemeClr val="accent3"/>
                </a:solidFill>
              </a:rPr>
              <a:t>s</a:t>
            </a:r>
            <a:r>
              <a:rPr lang="en-AU" sz="3100" b="1" dirty="0"/>
              <a:t> in Context</a:t>
            </a:r>
          </a:p>
        </p:txBody>
      </p:sp>
    </p:spTree>
    <p:extLst>
      <p:ext uri="{BB962C8B-B14F-4D97-AF65-F5344CB8AC3E}">
        <p14:creationId xmlns:p14="http://schemas.microsoft.com/office/powerpoint/2010/main" val="244223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9145D-3FBB-BF19-F5F6-264E3E941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Menneskeansikt, person, klær, mann&#10;&#10;KI-generert innhold kan være feil.">
            <a:extLst>
              <a:ext uri="{FF2B5EF4-FFF2-40B4-BE49-F238E27FC236}">
                <a16:creationId xmlns:a16="http://schemas.microsoft.com/office/drawing/2014/main" id="{C3007301-EC4A-2964-2DDB-091E738D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66"/>
          <a:stretch>
            <a:fillRect/>
          </a:stretch>
        </p:blipFill>
        <p:spPr>
          <a:xfrm>
            <a:off x="2729122" y="908360"/>
            <a:ext cx="2069524" cy="3099100"/>
          </a:xfrm>
          <a:prstGeom prst="rect">
            <a:avLst/>
          </a:prstGeom>
        </p:spPr>
      </p:pic>
      <p:pic>
        <p:nvPicPr>
          <p:cNvPr id="6" name="Bilde 5" descr="Et bilde som inneholder person, klær, Menneskeansikt, erme&#10;&#10;KI-generert innhold kan være feil.">
            <a:extLst>
              <a:ext uri="{FF2B5EF4-FFF2-40B4-BE49-F238E27FC236}">
                <a16:creationId xmlns:a16="http://schemas.microsoft.com/office/drawing/2014/main" id="{9D31CBAD-0894-DCE9-ECF4-89D44D12E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360"/>
            <a:ext cx="2546736" cy="3099100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4F5474E1-38C4-B571-D934-DC74FD557FD8}"/>
              </a:ext>
            </a:extLst>
          </p:cNvPr>
          <p:cNvSpPr txBox="1"/>
          <p:nvPr/>
        </p:nvSpPr>
        <p:spPr>
          <a:xfrm>
            <a:off x="1487103" y="171938"/>
            <a:ext cx="188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/>
              <a:t>16. </a:t>
            </a:r>
            <a:r>
              <a:rPr lang="en-AU" b="1" dirty="0"/>
              <a:t>August 19.30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0E3C1A2-8B71-7ABC-705E-F5D9E45095C9}"/>
              </a:ext>
            </a:extLst>
          </p:cNvPr>
          <p:cNvSpPr txBox="1"/>
          <p:nvPr/>
        </p:nvSpPr>
        <p:spPr>
          <a:xfrm>
            <a:off x="1090888" y="4318068"/>
            <a:ext cx="2309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Ilagata</a:t>
            </a:r>
            <a:r>
              <a:rPr lang="en-AU" sz="1400" dirty="0"/>
              <a:t> 2, 0171, Oslo, Norge</a:t>
            </a:r>
          </a:p>
        </p:txBody>
      </p:sp>
    </p:spTree>
    <p:extLst>
      <p:ext uri="{BB962C8B-B14F-4D97-AF65-F5344CB8AC3E}">
        <p14:creationId xmlns:p14="http://schemas.microsoft.com/office/powerpoint/2010/main" val="422076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16736</TotalTime>
  <Words>15</Words>
  <Application>Microsoft Macintosh PowerPoint</Application>
  <PresentationFormat>Egendefinert</PresentationFormat>
  <Paragraphs>3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Office-tema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Ludvig Daae Bjørndal</dc:creator>
  <cp:lastModifiedBy>Ludvig Daae Bjørndal</cp:lastModifiedBy>
  <cp:revision>1</cp:revision>
  <dcterms:created xsi:type="dcterms:W3CDTF">2025-07-09T16:16:25Z</dcterms:created>
  <dcterms:modified xsi:type="dcterms:W3CDTF">2025-07-21T07:13:02Z</dcterms:modified>
</cp:coreProperties>
</file>