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92608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0" d="100"/>
          <a:sy n="30" d="100"/>
        </p:scale>
        <p:origin x="21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4190155"/>
            <a:ext cx="24871680" cy="891370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3447609"/>
            <a:ext cx="21945600" cy="618151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363133"/>
            <a:ext cx="630936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363133"/>
            <a:ext cx="1856232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0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6383028"/>
            <a:ext cx="25237440" cy="1065021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17134001"/>
            <a:ext cx="25237440" cy="56006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7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6815667"/>
            <a:ext cx="1243584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6815667"/>
            <a:ext cx="1243584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5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363139"/>
            <a:ext cx="2523744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6276342"/>
            <a:ext cx="12378688" cy="307593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9352280"/>
            <a:ext cx="12378688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6276342"/>
            <a:ext cx="12439651" cy="307593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9352280"/>
            <a:ext cx="12439651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706880"/>
            <a:ext cx="9437370" cy="597408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3686392"/>
            <a:ext cx="14813280" cy="181948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7680960"/>
            <a:ext cx="9437370" cy="1422992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706880"/>
            <a:ext cx="9437370" cy="597408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3686392"/>
            <a:ext cx="14813280" cy="181948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7680960"/>
            <a:ext cx="9437370" cy="1422992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363139"/>
            <a:ext cx="2523744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6815667"/>
            <a:ext cx="2523744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3730379"/>
            <a:ext cx="65836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E9453-F291-4787-A4E0-C3F6B5E183E5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23730379"/>
            <a:ext cx="987552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23730379"/>
            <a:ext cx="658368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99088-AC47-4265-9765-FD44129BC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3E7316D5-77F9-316B-3B90-214540C51F2F}"/>
              </a:ext>
            </a:extLst>
          </p:cNvPr>
          <p:cNvCxnSpPr>
            <a:cxnSpLocks/>
          </p:cNvCxnSpPr>
          <p:nvPr/>
        </p:nvCxnSpPr>
        <p:spPr>
          <a:xfrm flipV="1">
            <a:off x="1999619" y="18745261"/>
            <a:ext cx="1613406" cy="798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een circuit board with many small chips&#10;&#10;AI-generated content may be incorrect.">
            <a:extLst>
              <a:ext uri="{FF2B5EF4-FFF2-40B4-BE49-F238E27FC236}">
                <a16:creationId xmlns:a16="http://schemas.microsoft.com/office/drawing/2014/main" id="{E2158FEB-1C8D-8D4F-736B-750495A46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20" y="15096603"/>
            <a:ext cx="9447245" cy="9644061"/>
          </a:xfrm>
          <a:prstGeom prst="rect">
            <a:avLst/>
          </a:prstGeom>
        </p:spPr>
      </p:pic>
      <p:pic>
        <p:nvPicPr>
          <p:cNvPr id="7" name="Picture 6" descr="A green circuit board with white and yellow components&#10;&#10;AI-generated content may be incorrect.">
            <a:extLst>
              <a:ext uri="{FF2B5EF4-FFF2-40B4-BE49-F238E27FC236}">
                <a16:creationId xmlns:a16="http://schemas.microsoft.com/office/drawing/2014/main" id="{989D0452-F86B-CCED-EED0-9768D004F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84" y="3019488"/>
            <a:ext cx="9447245" cy="9644061"/>
          </a:xfrm>
          <a:prstGeom prst="rect">
            <a:avLst/>
          </a:prstGeom>
        </p:spPr>
      </p:pic>
      <p:pic>
        <p:nvPicPr>
          <p:cNvPr id="13" name="Picture 12" descr="A close up of a coin&#10;&#10;AI-generated content may be incorrect.">
            <a:extLst>
              <a:ext uri="{FF2B5EF4-FFF2-40B4-BE49-F238E27FC236}">
                <a16:creationId xmlns:a16="http://schemas.microsoft.com/office/drawing/2014/main" id="{A415353A-69C2-6F9F-1344-AEF33FFE2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083" y="3143155"/>
            <a:ext cx="8953664" cy="8816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B9D2DF-6F67-C937-9EF3-C7A66558ED66}"/>
              </a:ext>
            </a:extLst>
          </p:cNvPr>
          <p:cNvSpPr txBox="1"/>
          <p:nvPr/>
        </p:nvSpPr>
        <p:spPr>
          <a:xfrm>
            <a:off x="7070109" y="1385052"/>
            <a:ext cx="5060541" cy="16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25" b="1" dirty="0">
                <a:latin typeface="Agency FB" panose="020B0503020202020204" pitchFamily="34" charset="0"/>
              </a:rPr>
              <a:t>Top Layer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5384365-3739-F2A2-316A-57C23F82C924}"/>
              </a:ext>
            </a:extLst>
          </p:cNvPr>
          <p:cNvGrpSpPr/>
          <p:nvPr/>
        </p:nvGrpSpPr>
        <p:grpSpPr>
          <a:xfrm>
            <a:off x="13619292" y="15858552"/>
            <a:ext cx="2123377" cy="673553"/>
            <a:chOff x="8963418" y="6327808"/>
            <a:chExt cx="1509957" cy="478971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870BFB4-4AD0-EF8F-3174-B6A1DDF309D4}"/>
                </a:ext>
              </a:extLst>
            </p:cNvPr>
            <p:cNvGrpSpPr/>
            <p:nvPr/>
          </p:nvGrpSpPr>
          <p:grpSpPr>
            <a:xfrm>
              <a:off x="9010650" y="6327808"/>
              <a:ext cx="1462725" cy="478971"/>
              <a:chOff x="9010650" y="6327808"/>
              <a:chExt cx="1462725" cy="47897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791E6C05-71D1-F205-CA19-03291503C103}"/>
                  </a:ext>
                </a:extLst>
              </p:cNvPr>
              <p:cNvSpPr/>
              <p:nvPr/>
            </p:nvSpPr>
            <p:spPr>
              <a:xfrm>
                <a:off x="9657936" y="6327808"/>
                <a:ext cx="815439" cy="47897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13" b="1" dirty="0">
                    <a:latin typeface="Agency FB" panose="020B0503020202020204" pitchFamily="34" charset="0"/>
                  </a:rPr>
                  <a:t>GND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0FD7530-90B3-E7DE-9320-B7BB5A06C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650" y="6567293"/>
                <a:ext cx="6472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7AE5493-7448-274D-D12A-B6CC83982E7A}"/>
                </a:ext>
              </a:extLst>
            </p:cNvPr>
            <p:cNvSpPr/>
            <p:nvPr/>
          </p:nvSpPr>
          <p:spPr>
            <a:xfrm>
              <a:off x="8963418" y="6519668"/>
              <a:ext cx="95250" cy="952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D29FDE-2EF0-BBA0-5380-D6D9BA5C5B34}"/>
              </a:ext>
            </a:extLst>
          </p:cNvPr>
          <p:cNvGrpSpPr/>
          <p:nvPr/>
        </p:nvGrpSpPr>
        <p:grpSpPr>
          <a:xfrm>
            <a:off x="13618740" y="16788820"/>
            <a:ext cx="2123930" cy="673553"/>
            <a:chOff x="8963025" y="6989332"/>
            <a:chExt cx="1510350" cy="47897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F474A78-DEDA-EDD3-65B4-4A8BE392DD1D}"/>
                </a:ext>
              </a:extLst>
            </p:cNvPr>
            <p:cNvGrpSpPr/>
            <p:nvPr/>
          </p:nvGrpSpPr>
          <p:grpSpPr>
            <a:xfrm>
              <a:off x="9010650" y="6989332"/>
              <a:ext cx="1462725" cy="478971"/>
              <a:chOff x="9010650" y="6989332"/>
              <a:chExt cx="1462725" cy="47897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37504DF-80EB-CEED-A1E6-3DEB671065FF}"/>
                  </a:ext>
                </a:extLst>
              </p:cNvPr>
              <p:cNvSpPr/>
              <p:nvPr/>
            </p:nvSpPr>
            <p:spPr>
              <a:xfrm>
                <a:off x="9657936" y="6989332"/>
                <a:ext cx="815439" cy="478971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13" b="1" dirty="0">
                    <a:latin typeface="Agency FB" panose="020B0503020202020204" pitchFamily="34" charset="0"/>
                  </a:rPr>
                  <a:t>3.3V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ED1A2F-08DB-CA4B-5A06-2501AE448F19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>
                <a:off x="9010650" y="7228818"/>
                <a:ext cx="64728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CDE881D-84D0-B871-143F-6FBD617C5E2D}"/>
                </a:ext>
              </a:extLst>
            </p:cNvPr>
            <p:cNvSpPr/>
            <p:nvPr/>
          </p:nvSpPr>
          <p:spPr>
            <a:xfrm>
              <a:off x="8963025" y="7181192"/>
              <a:ext cx="95250" cy="95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367AB5F-2704-F29D-8866-C654BA161355}"/>
              </a:ext>
            </a:extLst>
          </p:cNvPr>
          <p:cNvGrpSpPr/>
          <p:nvPr/>
        </p:nvGrpSpPr>
        <p:grpSpPr>
          <a:xfrm>
            <a:off x="12728373" y="21276521"/>
            <a:ext cx="4627177" cy="673553"/>
            <a:chOff x="8329875" y="10180586"/>
            <a:chExt cx="3290437" cy="478971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8D072F3-F757-A693-56E8-CBB657C2F306}"/>
                </a:ext>
              </a:extLst>
            </p:cNvPr>
            <p:cNvGrpSpPr/>
            <p:nvPr/>
          </p:nvGrpSpPr>
          <p:grpSpPr>
            <a:xfrm>
              <a:off x="8377500" y="10180586"/>
              <a:ext cx="3242812" cy="478971"/>
              <a:chOff x="8377500" y="10180586"/>
              <a:chExt cx="3242812" cy="478971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A87FF5AC-D487-54F0-1484-8ED2A06F8076}"/>
                  </a:ext>
                </a:extLst>
              </p:cNvPr>
              <p:cNvSpPr/>
              <p:nvPr/>
            </p:nvSpPr>
            <p:spPr>
              <a:xfrm>
                <a:off x="9776998" y="10180586"/>
                <a:ext cx="1843314" cy="478971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13" b="1" dirty="0">
                    <a:latin typeface="Agency FB" panose="020B0503020202020204" pitchFamily="34" charset="0"/>
                  </a:rPr>
                  <a:t>MicroSD Reader</a:t>
                </a: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C024719-4958-96A5-D409-B912B70EA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77500" y="10420072"/>
                <a:ext cx="1465000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50D39FB-248C-1560-835F-C23D3FF7353F}"/>
                </a:ext>
              </a:extLst>
            </p:cNvPr>
            <p:cNvSpPr/>
            <p:nvPr/>
          </p:nvSpPr>
          <p:spPr>
            <a:xfrm>
              <a:off x="8329875" y="10372446"/>
              <a:ext cx="95250" cy="952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3F910E8-28F1-4ADD-4595-72252A52DD23}"/>
              </a:ext>
            </a:extLst>
          </p:cNvPr>
          <p:cNvGrpSpPr/>
          <p:nvPr/>
        </p:nvGrpSpPr>
        <p:grpSpPr>
          <a:xfrm>
            <a:off x="3591120" y="22266258"/>
            <a:ext cx="2180209" cy="673553"/>
            <a:chOff x="1832273" y="10884399"/>
            <a:chExt cx="1550371" cy="478971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6E6CB84-AB72-7817-914A-C57C569794CD}"/>
                </a:ext>
              </a:extLst>
            </p:cNvPr>
            <p:cNvGrpSpPr/>
            <p:nvPr/>
          </p:nvGrpSpPr>
          <p:grpSpPr>
            <a:xfrm>
              <a:off x="1832273" y="10884399"/>
              <a:ext cx="1467904" cy="478971"/>
              <a:chOff x="1832273" y="10884399"/>
              <a:chExt cx="1467904" cy="478971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ECD20D6-C357-782E-F3CF-B930F67C6B3F}"/>
                  </a:ext>
                </a:extLst>
              </p:cNvPr>
              <p:cNvSpPr/>
              <p:nvPr/>
            </p:nvSpPr>
            <p:spPr>
              <a:xfrm>
                <a:off x="1832273" y="10884399"/>
                <a:ext cx="815439" cy="47897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13" b="1" dirty="0">
                    <a:latin typeface="Agency FB" panose="020B0503020202020204" pitchFamily="34" charset="0"/>
                  </a:rPr>
                  <a:t>Bat -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577B9CF-A202-F952-27BE-E72AE9005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743" y="11127481"/>
                <a:ext cx="699434" cy="0"/>
              </a:xfrm>
              <a:prstGeom prst="lin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5593E31-BA26-79E9-EE6D-574FF1755DFF}"/>
                </a:ext>
              </a:extLst>
            </p:cNvPr>
            <p:cNvSpPr/>
            <p:nvPr/>
          </p:nvSpPr>
          <p:spPr>
            <a:xfrm>
              <a:off x="3287394" y="11078640"/>
              <a:ext cx="95250" cy="9525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5E41E3D-D320-289C-7003-6BBC014028F0}"/>
              </a:ext>
            </a:extLst>
          </p:cNvPr>
          <p:cNvGrpSpPr/>
          <p:nvPr/>
        </p:nvGrpSpPr>
        <p:grpSpPr>
          <a:xfrm>
            <a:off x="3591120" y="23043612"/>
            <a:ext cx="2180209" cy="673553"/>
            <a:chOff x="1832273" y="11437184"/>
            <a:chExt cx="1550371" cy="47897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93F9421-0E66-916F-4932-369F88FDB75D}"/>
                </a:ext>
              </a:extLst>
            </p:cNvPr>
            <p:cNvGrpSpPr/>
            <p:nvPr/>
          </p:nvGrpSpPr>
          <p:grpSpPr>
            <a:xfrm>
              <a:off x="1832273" y="11437184"/>
              <a:ext cx="1467904" cy="478971"/>
              <a:chOff x="1832273" y="11437184"/>
              <a:chExt cx="1467904" cy="478971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1D7A2888-40CB-9370-0C38-FEF0DFDC18CF}"/>
                  </a:ext>
                </a:extLst>
              </p:cNvPr>
              <p:cNvSpPr/>
              <p:nvPr/>
            </p:nvSpPr>
            <p:spPr>
              <a:xfrm>
                <a:off x="1832273" y="11437184"/>
                <a:ext cx="815439" cy="47897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13" b="1" dirty="0">
                    <a:latin typeface="Agency FB" panose="020B0503020202020204" pitchFamily="34" charset="0"/>
                  </a:rPr>
                  <a:t>Bat +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371FB03-AF0E-1085-A0DB-572C4471B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0743" y="11673075"/>
                <a:ext cx="699434" cy="0"/>
              </a:xfrm>
              <a:prstGeom prst="lin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94754F8-2A85-5EC7-34A8-2A5C5C03D0E3}"/>
                </a:ext>
              </a:extLst>
            </p:cNvPr>
            <p:cNvSpPr/>
            <p:nvPr/>
          </p:nvSpPr>
          <p:spPr>
            <a:xfrm>
              <a:off x="3287394" y="11625450"/>
              <a:ext cx="95250" cy="952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07AB32-7967-36C7-3288-58D54FB72C69}"/>
              </a:ext>
            </a:extLst>
          </p:cNvPr>
          <p:cNvGrpSpPr/>
          <p:nvPr/>
        </p:nvGrpSpPr>
        <p:grpSpPr>
          <a:xfrm>
            <a:off x="12910392" y="10171356"/>
            <a:ext cx="4206856" cy="673553"/>
            <a:chOff x="8459311" y="2283579"/>
            <a:chExt cx="2991542" cy="47897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7BA7D4C4-A46F-6FA4-5A17-0005F6705EE6}"/>
                </a:ext>
              </a:extLst>
            </p:cNvPr>
            <p:cNvSpPr/>
            <p:nvPr/>
          </p:nvSpPr>
          <p:spPr>
            <a:xfrm>
              <a:off x="9607539" y="2283579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b="1" dirty="0">
                  <a:latin typeface="Agency FB" panose="020B0503020202020204" pitchFamily="34" charset="0"/>
                </a:rPr>
                <a:t>BQ24075RGTR </a:t>
              </a:r>
            </a:p>
            <a:p>
              <a:pPr algn="ctr"/>
              <a:r>
                <a:rPr lang="en-US" sz="2250" b="1" dirty="0">
                  <a:latin typeface="Agency FB" panose="020B0503020202020204" pitchFamily="34" charset="0"/>
                </a:rPr>
                <a:t>Battery Manager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01E32BC-E90D-DB6F-B3E2-17597BE444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2650" y="2518093"/>
              <a:ext cx="1192875" cy="0"/>
            </a:xfrm>
            <a:prstGeom prst="line">
              <a:avLst/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7DF507C-CEA8-E492-5E77-17D074EA17C8}"/>
                </a:ext>
              </a:extLst>
            </p:cNvPr>
            <p:cNvSpPr/>
            <p:nvPr/>
          </p:nvSpPr>
          <p:spPr>
            <a:xfrm>
              <a:off x="8459311" y="2470468"/>
              <a:ext cx="95250" cy="952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DF26ACA-04ED-3853-AF68-995EAC338E3B}"/>
              </a:ext>
            </a:extLst>
          </p:cNvPr>
          <p:cNvGrpSpPr/>
          <p:nvPr/>
        </p:nvGrpSpPr>
        <p:grpSpPr>
          <a:xfrm>
            <a:off x="12728373" y="7718402"/>
            <a:ext cx="4388875" cy="673553"/>
            <a:chOff x="8329875" y="539256"/>
            <a:chExt cx="3120978" cy="478971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9F168E1-089B-B1AE-D498-9AA1F477B41F}"/>
                </a:ext>
              </a:extLst>
            </p:cNvPr>
            <p:cNvSpPr/>
            <p:nvPr/>
          </p:nvSpPr>
          <p:spPr>
            <a:xfrm>
              <a:off x="9607539" y="539256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b="1" dirty="0">
                  <a:latin typeface="Agency FB" panose="020B0503020202020204" pitchFamily="34" charset="0"/>
                </a:rPr>
                <a:t>AP2112K-3.3TRG1 LDO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2C963D4-918A-2998-038F-F4B6E6953701}"/>
                </a:ext>
              </a:extLst>
            </p:cNvPr>
            <p:cNvGrpSpPr/>
            <p:nvPr/>
          </p:nvGrpSpPr>
          <p:grpSpPr>
            <a:xfrm>
              <a:off x="8329875" y="731967"/>
              <a:ext cx="1404675" cy="95250"/>
              <a:chOff x="9407395" y="1808945"/>
              <a:chExt cx="1404675" cy="95250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AF074E2-5657-8812-A86D-BE5A41776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0734" y="1856570"/>
                <a:ext cx="1361336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053B198-FD55-F247-04A3-115C4EE8DBFE}"/>
                  </a:ext>
                </a:extLst>
              </p:cNvPr>
              <p:cNvSpPr/>
              <p:nvPr/>
            </p:nvSpPr>
            <p:spPr>
              <a:xfrm>
                <a:off x="9407395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4BFFDE3-E928-19B3-801E-2CC995F8B1B5}"/>
              </a:ext>
            </a:extLst>
          </p:cNvPr>
          <p:cNvGrpSpPr/>
          <p:nvPr/>
        </p:nvGrpSpPr>
        <p:grpSpPr>
          <a:xfrm>
            <a:off x="10155326" y="5505419"/>
            <a:ext cx="6961922" cy="673553"/>
            <a:chOff x="6500153" y="-1034421"/>
            <a:chExt cx="4950700" cy="47897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6F30BD9-12D9-BEF4-8F6E-3D3783CF82D4}"/>
                </a:ext>
              </a:extLst>
            </p:cNvPr>
            <p:cNvSpPr/>
            <p:nvPr/>
          </p:nvSpPr>
          <p:spPr>
            <a:xfrm>
              <a:off x="9607539" y="-1034421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75" b="1" dirty="0">
                  <a:latin typeface="Agency FB" panose="020B0503020202020204" pitchFamily="34" charset="0"/>
                </a:rPr>
                <a:t>ESP32-C3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C6F5034-43AC-27AB-7306-FA323E75255A}"/>
                </a:ext>
              </a:extLst>
            </p:cNvPr>
            <p:cNvGrpSpPr/>
            <p:nvPr/>
          </p:nvGrpSpPr>
          <p:grpSpPr>
            <a:xfrm>
              <a:off x="6500153" y="-842561"/>
              <a:ext cx="3195372" cy="95250"/>
              <a:chOff x="9407395" y="1808945"/>
              <a:chExt cx="3195372" cy="95250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9B33DCA-708A-2D02-7D97-D6959900E2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0734" y="1856570"/>
                <a:ext cx="3152033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4DCFCE8-E3C4-0CA7-CEBB-D4A3AAE9FCF2}"/>
                  </a:ext>
                </a:extLst>
              </p:cNvPr>
              <p:cNvSpPr/>
              <p:nvPr/>
            </p:nvSpPr>
            <p:spPr>
              <a:xfrm>
                <a:off x="9407395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AAA79A1-6251-4756-57AF-8BF95084DAAF}"/>
              </a:ext>
            </a:extLst>
          </p:cNvPr>
          <p:cNvGrpSpPr/>
          <p:nvPr/>
        </p:nvGrpSpPr>
        <p:grpSpPr>
          <a:xfrm>
            <a:off x="13510302" y="3467555"/>
            <a:ext cx="3606946" cy="673553"/>
            <a:chOff x="8885914" y="-2483569"/>
            <a:chExt cx="2564939" cy="47897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67F18B9-E808-CB38-819C-E80DD2898537}"/>
                </a:ext>
              </a:extLst>
            </p:cNvPr>
            <p:cNvSpPr/>
            <p:nvPr/>
          </p:nvSpPr>
          <p:spPr>
            <a:xfrm>
              <a:off x="9607539" y="-2483569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75" b="1" dirty="0">
                  <a:latin typeface="Agency FB" panose="020B0503020202020204" pitchFamily="34" charset="0"/>
                </a:rPr>
                <a:t>Antenna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FDAFD46-1765-9014-937F-CBAA2135EC58}"/>
                </a:ext>
              </a:extLst>
            </p:cNvPr>
            <p:cNvGrpSpPr/>
            <p:nvPr/>
          </p:nvGrpSpPr>
          <p:grpSpPr>
            <a:xfrm>
              <a:off x="8885914" y="-2293952"/>
              <a:ext cx="867686" cy="95250"/>
              <a:chOff x="9407395" y="1808945"/>
              <a:chExt cx="867686" cy="9525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6B470F4-B751-6A06-2305-D7D35E2E2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50734" y="1856570"/>
                <a:ext cx="824347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9754B146-DEC7-12A3-1AAF-53B4B33E9356}"/>
                  </a:ext>
                </a:extLst>
              </p:cNvPr>
              <p:cNvSpPr/>
              <p:nvPr/>
            </p:nvSpPr>
            <p:spPr>
              <a:xfrm>
                <a:off x="9407395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1E93D62-235C-4D0C-D23D-0611E55628F1}"/>
              </a:ext>
            </a:extLst>
          </p:cNvPr>
          <p:cNvGrpSpPr/>
          <p:nvPr/>
        </p:nvGrpSpPr>
        <p:grpSpPr>
          <a:xfrm>
            <a:off x="10656196" y="11343841"/>
            <a:ext cx="6461052" cy="673553"/>
            <a:chOff x="-2041739" y="3443628"/>
            <a:chExt cx="4594526" cy="47897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9292B40-DF2A-3AF1-5A78-7DD6960D615F}"/>
                </a:ext>
              </a:extLst>
            </p:cNvPr>
            <p:cNvSpPr/>
            <p:nvPr/>
          </p:nvSpPr>
          <p:spPr>
            <a:xfrm>
              <a:off x="709473" y="3443628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USB Connector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82599BA-9069-B8D2-CE50-747C4CA01791}"/>
                </a:ext>
              </a:extLst>
            </p:cNvPr>
            <p:cNvGrpSpPr/>
            <p:nvPr/>
          </p:nvGrpSpPr>
          <p:grpSpPr>
            <a:xfrm>
              <a:off x="-2041739" y="3635488"/>
              <a:ext cx="2839198" cy="95250"/>
              <a:chOff x="3574100" y="1740365"/>
              <a:chExt cx="2839198" cy="95250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011BDECE-4102-1AD6-AE56-14FE96F53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636" y="1789163"/>
                <a:ext cx="2794662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054618D-45F9-886A-79C5-52D4896783D0}"/>
                  </a:ext>
                </a:extLst>
              </p:cNvPr>
              <p:cNvSpPr/>
              <p:nvPr/>
            </p:nvSpPr>
            <p:spPr>
              <a:xfrm>
                <a:off x="3574100" y="174036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F7840F-3A20-CE4A-2576-42323123FDE1}"/>
              </a:ext>
            </a:extLst>
          </p:cNvPr>
          <p:cNvGrpSpPr/>
          <p:nvPr/>
        </p:nvGrpSpPr>
        <p:grpSpPr>
          <a:xfrm>
            <a:off x="2012182" y="10656975"/>
            <a:ext cx="3890378" cy="673553"/>
            <a:chOff x="709473" y="2890164"/>
            <a:chExt cx="2766491" cy="47897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1F6CEF8-4788-3BD7-2644-EECB20BFB601}"/>
                </a:ext>
              </a:extLst>
            </p:cNvPr>
            <p:cNvSpPr/>
            <p:nvPr/>
          </p:nvSpPr>
          <p:spPr>
            <a:xfrm>
              <a:off x="709473" y="2890164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75" b="1" dirty="0">
                  <a:latin typeface="Agency FB" panose="020B0503020202020204" pitchFamily="34" charset="0"/>
                </a:rPr>
                <a:t>QWIIC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5AA350B-E3C7-76FC-0A0A-90DEB32D4C9F}"/>
                </a:ext>
              </a:extLst>
            </p:cNvPr>
            <p:cNvGrpSpPr/>
            <p:nvPr/>
          </p:nvGrpSpPr>
          <p:grpSpPr>
            <a:xfrm>
              <a:off x="2512219" y="3079361"/>
              <a:ext cx="963745" cy="95250"/>
              <a:chOff x="9863329" y="1808945"/>
              <a:chExt cx="963745" cy="95250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C7F84A1-8D75-4EB0-7592-092570ABE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63329" y="1856570"/>
                <a:ext cx="900112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D13EC6B-930D-8C11-B80A-9345EDA090B1}"/>
                  </a:ext>
                </a:extLst>
              </p:cNvPr>
              <p:cNvSpPr/>
              <p:nvPr/>
            </p:nvSpPr>
            <p:spPr>
              <a:xfrm>
                <a:off x="10731824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FA88083-7C74-C7FA-68FF-BDEA2E8965CD}"/>
              </a:ext>
            </a:extLst>
          </p:cNvPr>
          <p:cNvGrpSpPr/>
          <p:nvPr/>
        </p:nvGrpSpPr>
        <p:grpSpPr>
          <a:xfrm>
            <a:off x="2012182" y="8290657"/>
            <a:ext cx="5359501" cy="673553"/>
            <a:chOff x="709473" y="946193"/>
            <a:chExt cx="3811201" cy="47897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491FA7F-BC38-A722-1F07-19BF5B645BBD}"/>
                </a:ext>
              </a:extLst>
            </p:cNvPr>
            <p:cNvSpPr/>
            <p:nvPr/>
          </p:nvSpPr>
          <p:spPr>
            <a:xfrm>
              <a:off x="709473" y="946193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LSM6DS3TR-C IMU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D2672746-B733-5B00-6E6A-1ECE8562E989}"/>
                </a:ext>
              </a:extLst>
            </p:cNvPr>
            <p:cNvGrpSpPr/>
            <p:nvPr/>
          </p:nvGrpSpPr>
          <p:grpSpPr>
            <a:xfrm>
              <a:off x="2495550" y="1138053"/>
              <a:ext cx="2025124" cy="95250"/>
              <a:chOff x="8866245" y="1808945"/>
              <a:chExt cx="2025124" cy="95250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757FCE9-DC86-A48D-E545-E8EEB2C43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66245" y="1856570"/>
                <a:ext cx="1945825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D2206BA-00BB-921D-6C1C-68440C03F021}"/>
                  </a:ext>
                </a:extLst>
              </p:cNvPr>
              <p:cNvSpPr/>
              <p:nvPr/>
            </p:nvSpPr>
            <p:spPr>
              <a:xfrm>
                <a:off x="10796119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82197A5-7359-7DA6-DF7F-7A9F69AEABAD}"/>
              </a:ext>
            </a:extLst>
          </p:cNvPr>
          <p:cNvGrpSpPr/>
          <p:nvPr/>
        </p:nvGrpSpPr>
        <p:grpSpPr>
          <a:xfrm>
            <a:off x="2012182" y="6412419"/>
            <a:ext cx="3370219" cy="673553"/>
            <a:chOff x="709473" y="-389443"/>
            <a:chExt cx="2396600" cy="47897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B0E74AA-6484-4090-607E-A09331F7912C}"/>
                </a:ext>
              </a:extLst>
            </p:cNvPr>
            <p:cNvSpPr/>
            <p:nvPr/>
          </p:nvSpPr>
          <p:spPr>
            <a:xfrm>
              <a:off x="709473" y="-389443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75" b="1" dirty="0">
                  <a:latin typeface="Agency FB" panose="020B0503020202020204" pitchFamily="34" charset="0"/>
                </a:rPr>
                <a:t>Boot/Main PB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1D992D25-03CF-117A-49EB-4F59FCB79908}"/>
                </a:ext>
              </a:extLst>
            </p:cNvPr>
            <p:cNvGrpSpPr/>
            <p:nvPr/>
          </p:nvGrpSpPr>
          <p:grpSpPr>
            <a:xfrm>
              <a:off x="2416175" y="-197019"/>
              <a:ext cx="689898" cy="95250"/>
              <a:chOff x="10201471" y="1808945"/>
              <a:chExt cx="689898" cy="95250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BE54245-C07F-6374-89EA-72058516E7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1471" y="1856570"/>
                <a:ext cx="610599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F283D09B-1E01-8AC7-6F6C-F0A89546BAF8}"/>
                  </a:ext>
                </a:extLst>
              </p:cNvPr>
              <p:cNvSpPr/>
              <p:nvPr/>
            </p:nvSpPr>
            <p:spPr>
              <a:xfrm>
                <a:off x="10796119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B3D94E4-5B38-1B0F-EB58-1508297C56C9}"/>
              </a:ext>
            </a:extLst>
          </p:cNvPr>
          <p:cNvGrpSpPr/>
          <p:nvPr/>
        </p:nvGrpSpPr>
        <p:grpSpPr>
          <a:xfrm>
            <a:off x="2012182" y="3811789"/>
            <a:ext cx="3684357" cy="673553"/>
            <a:chOff x="709473" y="-2238780"/>
            <a:chExt cx="2619987" cy="47897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BE02B7A-3622-44CC-CD2F-760A160DFBBF}"/>
                </a:ext>
              </a:extLst>
            </p:cNvPr>
            <p:cNvSpPr/>
            <p:nvPr/>
          </p:nvSpPr>
          <p:spPr>
            <a:xfrm>
              <a:off x="709473" y="-2238780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75" b="1" dirty="0">
                  <a:latin typeface="Agency FB" panose="020B0503020202020204" pitchFamily="34" charset="0"/>
                </a:rPr>
                <a:t>RGB LED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2D1FCA0-D015-0B1A-B8C6-78554F5C189D}"/>
                </a:ext>
              </a:extLst>
            </p:cNvPr>
            <p:cNvGrpSpPr/>
            <p:nvPr/>
          </p:nvGrpSpPr>
          <p:grpSpPr>
            <a:xfrm>
              <a:off x="2441575" y="-2037223"/>
              <a:ext cx="887885" cy="95250"/>
              <a:chOff x="10003484" y="1808945"/>
              <a:chExt cx="887885" cy="95250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2EA9388-3688-16F9-BC24-6FB8BA7999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03484" y="1856570"/>
                <a:ext cx="808586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201A95A4-A85F-2D2E-3CB8-5E0EA6A1A52B}"/>
                  </a:ext>
                </a:extLst>
              </p:cNvPr>
              <p:cNvSpPr/>
              <p:nvPr/>
            </p:nvSpPr>
            <p:spPr>
              <a:xfrm>
                <a:off x="10796119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4B5E254-3C6C-BD49-C178-5406A17E93F5}"/>
              </a:ext>
            </a:extLst>
          </p:cNvPr>
          <p:cNvGrpSpPr/>
          <p:nvPr/>
        </p:nvGrpSpPr>
        <p:grpSpPr>
          <a:xfrm>
            <a:off x="2012182" y="2839293"/>
            <a:ext cx="5113997" cy="673553"/>
            <a:chOff x="709473" y="-2930333"/>
            <a:chExt cx="3636620" cy="47897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34502C2-1C53-FC1E-8139-74F2CE0B0D09}"/>
                </a:ext>
              </a:extLst>
            </p:cNvPr>
            <p:cNvSpPr/>
            <p:nvPr/>
          </p:nvSpPr>
          <p:spPr>
            <a:xfrm>
              <a:off x="709473" y="-2930333"/>
              <a:ext cx="1843314" cy="478971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375" b="1" dirty="0">
                  <a:latin typeface="Agency FB" panose="020B0503020202020204" pitchFamily="34" charset="0"/>
                </a:rPr>
                <a:t>Reset PB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202AEAA-6B61-6CCC-85BC-8834D046D7AD}"/>
                </a:ext>
              </a:extLst>
            </p:cNvPr>
            <p:cNvGrpSpPr/>
            <p:nvPr/>
          </p:nvGrpSpPr>
          <p:grpSpPr>
            <a:xfrm>
              <a:off x="2441575" y="-2738473"/>
              <a:ext cx="1904518" cy="95250"/>
              <a:chOff x="8986851" y="1808945"/>
              <a:chExt cx="1904518" cy="95250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17BEFE8-C0B3-81C2-5269-23E8103E8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6851" y="1856570"/>
                <a:ext cx="1825219" cy="0"/>
              </a:xfrm>
              <a:prstGeom prst="lin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9AC6CB31-4528-3889-F337-9FDD9BE5501A}"/>
                  </a:ext>
                </a:extLst>
              </p:cNvPr>
              <p:cNvSpPr/>
              <p:nvPr/>
            </p:nvSpPr>
            <p:spPr>
              <a:xfrm>
                <a:off x="10796119" y="1808945"/>
                <a:ext cx="95250" cy="9525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61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CFE6B91-CA60-A58D-7077-4C6ED7FADA25}"/>
              </a:ext>
            </a:extLst>
          </p:cNvPr>
          <p:cNvGrpSpPr/>
          <p:nvPr/>
        </p:nvGrpSpPr>
        <p:grpSpPr>
          <a:xfrm>
            <a:off x="12055641" y="17583844"/>
            <a:ext cx="3749085" cy="673553"/>
            <a:chOff x="9369301" y="8256261"/>
            <a:chExt cx="2666016" cy="47897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9D003DE4-2804-97FC-B953-7AEEDBCBB5FA}"/>
                </a:ext>
              </a:extLst>
            </p:cNvPr>
            <p:cNvSpPr/>
            <p:nvPr/>
          </p:nvSpPr>
          <p:spPr>
            <a:xfrm>
              <a:off x="11168286" y="8256261"/>
              <a:ext cx="867031" cy="478971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D7</a:t>
              </a: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F33CC00-4B55-5A5B-7B07-9CCC4FEA2DA6}"/>
                </a:ext>
              </a:extLst>
            </p:cNvPr>
            <p:cNvCxnSpPr>
              <a:cxnSpLocks/>
            </p:cNvCxnSpPr>
            <p:nvPr/>
          </p:nvCxnSpPr>
          <p:spPr>
            <a:xfrm>
              <a:off x="9369301" y="8495747"/>
              <a:ext cx="1925510" cy="0"/>
            </a:xfrm>
            <a:prstGeom prst="line">
              <a:avLst/>
            </a:prstGeom>
            <a:grp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Oval 203">
            <a:extLst>
              <a:ext uri="{FF2B5EF4-FFF2-40B4-BE49-F238E27FC236}">
                <a16:creationId xmlns:a16="http://schemas.microsoft.com/office/drawing/2014/main" id="{C2B66B85-273F-8A76-D149-F46D7C31DC53}"/>
              </a:ext>
            </a:extLst>
          </p:cNvPr>
          <p:cNvSpPr/>
          <p:nvPr/>
        </p:nvSpPr>
        <p:spPr>
          <a:xfrm>
            <a:off x="12010992" y="15724607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6983083B-E63B-3FCA-A62D-ABD2C8ABF2D7}"/>
              </a:ext>
            </a:extLst>
          </p:cNvPr>
          <p:cNvCxnSpPr>
            <a:cxnSpLocks/>
          </p:cNvCxnSpPr>
          <p:nvPr/>
        </p:nvCxnSpPr>
        <p:spPr>
          <a:xfrm>
            <a:off x="12076848" y="15794614"/>
            <a:ext cx="0" cy="2130471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6EBBE982-24AE-F52E-0A03-FB502A524EB2}"/>
              </a:ext>
            </a:extLst>
          </p:cNvPr>
          <p:cNvSpPr/>
          <p:nvPr/>
        </p:nvSpPr>
        <p:spPr>
          <a:xfrm>
            <a:off x="11718099" y="16465133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E8763295-C57E-FF32-74E2-51784B044A25}"/>
              </a:ext>
            </a:extLst>
          </p:cNvPr>
          <p:cNvCxnSpPr>
            <a:cxnSpLocks/>
          </p:cNvCxnSpPr>
          <p:nvPr/>
        </p:nvCxnSpPr>
        <p:spPr>
          <a:xfrm>
            <a:off x="11785071" y="16580394"/>
            <a:ext cx="0" cy="2082708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0BA76808-1341-F46B-26D1-EAC458484FA5}"/>
              </a:ext>
            </a:extLst>
          </p:cNvPr>
          <p:cNvGrpSpPr/>
          <p:nvPr/>
        </p:nvGrpSpPr>
        <p:grpSpPr>
          <a:xfrm>
            <a:off x="11766946" y="18317397"/>
            <a:ext cx="4037780" cy="673553"/>
            <a:chOff x="9169722" y="8256261"/>
            <a:chExt cx="2814003" cy="47897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0E2E184F-B03F-3B23-606F-91E6CD1F2ED6}"/>
                </a:ext>
              </a:extLst>
            </p:cNvPr>
            <p:cNvSpPr/>
            <p:nvPr/>
          </p:nvSpPr>
          <p:spPr>
            <a:xfrm>
              <a:off x="11133999" y="8256261"/>
              <a:ext cx="849726" cy="478971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D6</a:t>
              </a:r>
            </a:p>
          </p:txBody>
        </p: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C7252BE-86F9-632F-A512-1FB17C924426}"/>
                </a:ext>
              </a:extLst>
            </p:cNvPr>
            <p:cNvCxnSpPr>
              <a:cxnSpLocks/>
            </p:cNvCxnSpPr>
            <p:nvPr/>
          </p:nvCxnSpPr>
          <p:spPr>
            <a:xfrm>
              <a:off x="9169722" y="8495747"/>
              <a:ext cx="2012058" cy="0"/>
            </a:xfrm>
            <a:prstGeom prst="line">
              <a:avLst/>
            </a:prstGeom>
            <a:grp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4375B81D-31C6-15A4-8FD0-44895A098433}"/>
              </a:ext>
            </a:extLst>
          </p:cNvPr>
          <p:cNvSpPr/>
          <p:nvPr/>
        </p:nvSpPr>
        <p:spPr>
          <a:xfrm>
            <a:off x="11210892" y="15724607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09FE1C1-D13D-3325-9BBD-2CFACE2AD15A}"/>
              </a:ext>
            </a:extLst>
          </p:cNvPr>
          <p:cNvCxnSpPr>
            <a:cxnSpLocks/>
          </p:cNvCxnSpPr>
          <p:nvPr/>
        </p:nvCxnSpPr>
        <p:spPr>
          <a:xfrm>
            <a:off x="11277865" y="15803544"/>
            <a:ext cx="0" cy="3570788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08288B0-6F5F-0A21-03BA-6914E9F3457E}"/>
              </a:ext>
            </a:extLst>
          </p:cNvPr>
          <p:cNvGrpSpPr/>
          <p:nvPr/>
        </p:nvGrpSpPr>
        <p:grpSpPr>
          <a:xfrm>
            <a:off x="11251256" y="19050039"/>
            <a:ext cx="4561508" cy="673553"/>
            <a:chOff x="8797294" y="8265139"/>
            <a:chExt cx="3243739" cy="47897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BE9ACC41-524E-A780-5F4F-BEA10A3B6BC4}"/>
                </a:ext>
              </a:extLst>
            </p:cNvPr>
            <p:cNvSpPr/>
            <p:nvPr/>
          </p:nvSpPr>
          <p:spPr>
            <a:xfrm>
              <a:off x="11168286" y="8265139"/>
              <a:ext cx="872747" cy="478971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D2</a:t>
              </a:r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B3A02E8-330C-8343-D274-20ED41F4BB05}"/>
                </a:ext>
              </a:extLst>
            </p:cNvPr>
            <p:cNvCxnSpPr>
              <a:cxnSpLocks/>
              <a:endCxn id="225" idx="1"/>
            </p:cNvCxnSpPr>
            <p:nvPr/>
          </p:nvCxnSpPr>
          <p:spPr>
            <a:xfrm>
              <a:off x="8797294" y="8504625"/>
              <a:ext cx="2370992" cy="0"/>
            </a:xfrm>
            <a:prstGeom prst="line">
              <a:avLst/>
            </a:prstGeom>
            <a:grp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" name="Oval 208">
            <a:extLst>
              <a:ext uri="{FF2B5EF4-FFF2-40B4-BE49-F238E27FC236}">
                <a16:creationId xmlns:a16="http://schemas.microsoft.com/office/drawing/2014/main" id="{7A1BE3D5-8944-DBCF-5647-8B89A61BB39D}"/>
              </a:ext>
            </a:extLst>
          </p:cNvPr>
          <p:cNvSpPr/>
          <p:nvPr/>
        </p:nvSpPr>
        <p:spPr>
          <a:xfrm>
            <a:off x="10986424" y="16470189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FBB7B59-DBE8-781E-E248-32C09A4CD6FC}"/>
              </a:ext>
            </a:extLst>
          </p:cNvPr>
          <p:cNvCxnSpPr>
            <a:cxnSpLocks/>
          </p:cNvCxnSpPr>
          <p:nvPr/>
        </p:nvCxnSpPr>
        <p:spPr>
          <a:xfrm>
            <a:off x="11053397" y="16607368"/>
            <a:ext cx="0" cy="3525909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65D7C81-0517-416A-A2A0-2C02A847BD1C}"/>
              </a:ext>
            </a:extLst>
          </p:cNvPr>
          <p:cNvGrpSpPr/>
          <p:nvPr/>
        </p:nvGrpSpPr>
        <p:grpSpPr>
          <a:xfrm>
            <a:off x="11026899" y="19795589"/>
            <a:ext cx="4785865" cy="673553"/>
            <a:chOff x="8643466" y="8265139"/>
            <a:chExt cx="3403282" cy="47897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CCC4C1C9-82A1-317B-EEB2-73F7D06EF95A}"/>
                </a:ext>
              </a:extLst>
            </p:cNvPr>
            <p:cNvSpPr/>
            <p:nvPr/>
          </p:nvSpPr>
          <p:spPr>
            <a:xfrm>
              <a:off x="11168286" y="8265139"/>
              <a:ext cx="878462" cy="478971"/>
            </a:xfrm>
            <a:prstGeom prst="round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D10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AC2CCD8-FA04-B318-CE6E-61B24B7446B5}"/>
                </a:ext>
              </a:extLst>
            </p:cNvPr>
            <p:cNvCxnSpPr>
              <a:cxnSpLocks/>
              <a:endCxn id="228" idx="1"/>
            </p:cNvCxnSpPr>
            <p:nvPr/>
          </p:nvCxnSpPr>
          <p:spPr>
            <a:xfrm>
              <a:off x="8643466" y="8504625"/>
              <a:ext cx="2524820" cy="0"/>
            </a:xfrm>
            <a:prstGeom prst="line">
              <a:avLst/>
            </a:prstGeom>
            <a:grp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820514E4-A633-E301-718C-69281E835C34}"/>
              </a:ext>
            </a:extLst>
          </p:cNvPr>
          <p:cNvSpPr/>
          <p:nvPr/>
        </p:nvSpPr>
        <p:spPr>
          <a:xfrm>
            <a:off x="3449595" y="18408485"/>
            <a:ext cx="1265127" cy="6735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D0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3DB1480A-B368-399D-B604-06DA4F413564}"/>
              </a:ext>
            </a:extLst>
          </p:cNvPr>
          <p:cNvCxnSpPr>
            <a:cxnSpLocks/>
          </p:cNvCxnSpPr>
          <p:nvPr/>
        </p:nvCxnSpPr>
        <p:spPr>
          <a:xfrm flipH="1">
            <a:off x="4604342" y="18755978"/>
            <a:ext cx="3900365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3DB2B03A-6C3C-1F4C-D1B8-1C08D22DA573}"/>
              </a:ext>
            </a:extLst>
          </p:cNvPr>
          <p:cNvSpPr/>
          <p:nvPr/>
        </p:nvSpPr>
        <p:spPr>
          <a:xfrm>
            <a:off x="8437735" y="18850747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5037ABF-293D-9F7B-2486-B4059D6AED8C}"/>
              </a:ext>
            </a:extLst>
          </p:cNvPr>
          <p:cNvCxnSpPr>
            <a:cxnSpLocks/>
          </p:cNvCxnSpPr>
          <p:nvPr/>
        </p:nvCxnSpPr>
        <p:spPr>
          <a:xfrm>
            <a:off x="8504708" y="18730517"/>
            <a:ext cx="0" cy="207627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78157A26-9F3E-088C-7881-F1C1D115010F}"/>
              </a:ext>
            </a:extLst>
          </p:cNvPr>
          <p:cNvSpPr/>
          <p:nvPr/>
        </p:nvSpPr>
        <p:spPr>
          <a:xfrm>
            <a:off x="3449593" y="19139360"/>
            <a:ext cx="1257090" cy="6735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D21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CEC4619B-77E8-06EA-FE56-6737F360ED04}"/>
              </a:ext>
            </a:extLst>
          </p:cNvPr>
          <p:cNvSpPr/>
          <p:nvPr/>
        </p:nvSpPr>
        <p:spPr>
          <a:xfrm>
            <a:off x="3457630" y="19872002"/>
            <a:ext cx="1257090" cy="6735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D20</a:t>
            </a: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9ED0EB6C-27FC-ADC0-885E-8E86D3198A3D}"/>
              </a:ext>
            </a:extLst>
          </p:cNvPr>
          <p:cNvSpPr/>
          <p:nvPr/>
        </p:nvSpPr>
        <p:spPr>
          <a:xfrm>
            <a:off x="3449593" y="20612194"/>
            <a:ext cx="1257090" cy="6735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D1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1D22D97-F383-734E-0881-F062E6C156E1}"/>
              </a:ext>
            </a:extLst>
          </p:cNvPr>
          <p:cNvCxnSpPr>
            <a:cxnSpLocks/>
          </p:cNvCxnSpPr>
          <p:nvPr/>
        </p:nvCxnSpPr>
        <p:spPr>
          <a:xfrm flipH="1">
            <a:off x="4648884" y="19476604"/>
            <a:ext cx="1873433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6F29D6BB-5BE5-CB4F-66A1-C22D2529633C}"/>
              </a:ext>
            </a:extLst>
          </p:cNvPr>
          <p:cNvCxnSpPr>
            <a:cxnSpLocks/>
          </p:cNvCxnSpPr>
          <p:nvPr/>
        </p:nvCxnSpPr>
        <p:spPr>
          <a:xfrm flipH="1">
            <a:off x="4604342" y="20192765"/>
            <a:ext cx="3263678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F74BCC-0F44-873A-AF2E-A824C8C1E814}"/>
              </a:ext>
            </a:extLst>
          </p:cNvPr>
          <p:cNvCxnSpPr>
            <a:cxnSpLocks/>
          </p:cNvCxnSpPr>
          <p:nvPr/>
        </p:nvCxnSpPr>
        <p:spPr>
          <a:xfrm flipH="1">
            <a:off x="4648884" y="20813378"/>
            <a:ext cx="403397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F875EFB-D3F4-1F27-E258-B9CEB5CFB011}"/>
              </a:ext>
            </a:extLst>
          </p:cNvPr>
          <p:cNvCxnSpPr>
            <a:cxnSpLocks/>
          </p:cNvCxnSpPr>
          <p:nvPr/>
        </p:nvCxnSpPr>
        <p:spPr>
          <a:xfrm>
            <a:off x="7841232" y="19812913"/>
            <a:ext cx="0" cy="400736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A0626919-FD30-6CD2-BD82-5DEBE902FF25}"/>
              </a:ext>
            </a:extLst>
          </p:cNvPr>
          <p:cNvCxnSpPr>
            <a:cxnSpLocks/>
          </p:cNvCxnSpPr>
          <p:nvPr/>
        </p:nvCxnSpPr>
        <p:spPr>
          <a:xfrm>
            <a:off x="8655396" y="20605751"/>
            <a:ext cx="0" cy="207627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F48788B5-3909-7248-1B25-D3D29331D2F5}"/>
              </a:ext>
            </a:extLst>
          </p:cNvPr>
          <p:cNvSpPr/>
          <p:nvPr/>
        </p:nvSpPr>
        <p:spPr>
          <a:xfrm>
            <a:off x="6455344" y="19407400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9E33CD4B-5A71-AD4F-F779-4B0DEB435895}"/>
              </a:ext>
            </a:extLst>
          </p:cNvPr>
          <p:cNvSpPr/>
          <p:nvPr/>
        </p:nvSpPr>
        <p:spPr>
          <a:xfrm>
            <a:off x="7774259" y="19717705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1F48112D-48DA-9581-E2EA-800CFEC596E3}"/>
              </a:ext>
            </a:extLst>
          </p:cNvPr>
          <p:cNvSpPr/>
          <p:nvPr/>
        </p:nvSpPr>
        <p:spPr>
          <a:xfrm>
            <a:off x="8589617" y="20508646"/>
            <a:ext cx="133945" cy="133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9BB2833-56BD-5585-ABE8-3E06DF121513}"/>
              </a:ext>
            </a:extLst>
          </p:cNvPr>
          <p:cNvGrpSpPr/>
          <p:nvPr/>
        </p:nvGrpSpPr>
        <p:grpSpPr>
          <a:xfrm>
            <a:off x="7217045" y="10341256"/>
            <a:ext cx="8454753" cy="2543590"/>
            <a:chOff x="4410709" y="2404397"/>
            <a:chExt cx="6012269" cy="1808775"/>
          </a:xfrm>
        </p:grpSpPr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3C1D32CE-EE78-896F-E64A-F4FAA80F7BF1}"/>
                </a:ext>
              </a:extLst>
            </p:cNvPr>
            <p:cNvSpPr/>
            <p:nvPr/>
          </p:nvSpPr>
          <p:spPr>
            <a:xfrm>
              <a:off x="9607539" y="3734201"/>
              <a:ext cx="815439" cy="4789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D5</a:t>
              </a:r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23E266E-BDA6-8430-390C-624AA9D0FAEE}"/>
                </a:ext>
              </a:extLst>
            </p:cNvPr>
            <p:cNvCxnSpPr>
              <a:cxnSpLocks/>
              <a:endCxn id="294" idx="1"/>
            </p:cNvCxnSpPr>
            <p:nvPr/>
          </p:nvCxnSpPr>
          <p:spPr>
            <a:xfrm flipV="1">
              <a:off x="4457540" y="3973687"/>
              <a:ext cx="5149999" cy="1845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ADABF6EA-2DC2-E1D1-F642-9B5CD9988442}"/>
                </a:ext>
              </a:extLst>
            </p:cNvPr>
            <p:cNvSpPr/>
            <p:nvPr/>
          </p:nvSpPr>
          <p:spPr>
            <a:xfrm>
              <a:off x="4410709" y="2404397"/>
              <a:ext cx="95250" cy="952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5A67F33-7912-2D7D-A0CD-0EAA7FC417A8}"/>
                </a:ext>
              </a:extLst>
            </p:cNvPr>
            <p:cNvCxnSpPr>
              <a:cxnSpLocks/>
            </p:cNvCxnSpPr>
            <p:nvPr/>
          </p:nvCxnSpPr>
          <p:spPr>
            <a:xfrm>
              <a:off x="4457540" y="2473230"/>
              <a:ext cx="0" cy="1515002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2FDE5068-DC61-CF01-1E2A-A667FC1FE819}"/>
              </a:ext>
            </a:extLst>
          </p:cNvPr>
          <p:cNvGrpSpPr/>
          <p:nvPr/>
        </p:nvGrpSpPr>
        <p:grpSpPr>
          <a:xfrm>
            <a:off x="6857234" y="10348802"/>
            <a:ext cx="8814565" cy="3270508"/>
            <a:chOff x="4154843" y="1896355"/>
            <a:chExt cx="6268135" cy="2325695"/>
          </a:xfrm>
        </p:grpSpPr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C65F92CD-EB8C-EA82-7050-E258904972F6}"/>
                </a:ext>
              </a:extLst>
            </p:cNvPr>
            <p:cNvSpPr/>
            <p:nvPr/>
          </p:nvSpPr>
          <p:spPr>
            <a:xfrm>
              <a:off x="9607539" y="3743079"/>
              <a:ext cx="815439" cy="4789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D4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73E5174D-0B00-7EB8-C9B6-2B777634DB9A}"/>
                </a:ext>
              </a:extLst>
            </p:cNvPr>
            <p:cNvCxnSpPr>
              <a:cxnSpLocks/>
            </p:cNvCxnSpPr>
            <p:nvPr/>
          </p:nvCxnSpPr>
          <p:spPr>
            <a:xfrm>
              <a:off x="4200365" y="3975532"/>
              <a:ext cx="5495160" cy="0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F08B99C-CF61-4202-D03C-CFB931BF5689}"/>
                </a:ext>
              </a:extLst>
            </p:cNvPr>
            <p:cNvSpPr/>
            <p:nvPr/>
          </p:nvSpPr>
          <p:spPr>
            <a:xfrm>
              <a:off x="4154843" y="1896355"/>
              <a:ext cx="95250" cy="952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/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0EBDEDF-5DF4-A2FB-F3B9-B142A76F8A91}"/>
                </a:ext>
              </a:extLst>
            </p:cNvPr>
            <p:cNvCxnSpPr>
              <a:cxnSpLocks/>
            </p:cNvCxnSpPr>
            <p:nvPr/>
          </p:nvCxnSpPr>
          <p:spPr>
            <a:xfrm>
              <a:off x="4200365" y="1957060"/>
              <a:ext cx="0" cy="2036278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" name="Rectangle: Rounded Corners 310">
            <a:extLst>
              <a:ext uri="{FF2B5EF4-FFF2-40B4-BE49-F238E27FC236}">
                <a16:creationId xmlns:a16="http://schemas.microsoft.com/office/drawing/2014/main" id="{22244DF7-B938-5BAE-0676-B0FDF4DBE6D4}"/>
              </a:ext>
            </a:extLst>
          </p:cNvPr>
          <p:cNvSpPr/>
          <p:nvPr/>
        </p:nvSpPr>
        <p:spPr>
          <a:xfrm>
            <a:off x="3457631" y="12211623"/>
            <a:ext cx="1146711" cy="673553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GND</a:t>
            </a:r>
          </a:p>
        </p:txBody>
      </p:sp>
      <p:sp>
        <p:nvSpPr>
          <p:cNvPr id="315" name="Rectangle: Rounded Corners 314">
            <a:extLst>
              <a:ext uri="{FF2B5EF4-FFF2-40B4-BE49-F238E27FC236}">
                <a16:creationId xmlns:a16="http://schemas.microsoft.com/office/drawing/2014/main" id="{3028F9BB-9014-40A5-E6AD-592A9B6EFB34}"/>
              </a:ext>
            </a:extLst>
          </p:cNvPr>
          <p:cNvSpPr/>
          <p:nvPr/>
        </p:nvSpPr>
        <p:spPr>
          <a:xfrm>
            <a:off x="3457630" y="12942869"/>
            <a:ext cx="1146711" cy="67355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3.3V</a:t>
            </a: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17F7CA7-F413-B62F-3ACB-C39CF5E835EF}"/>
              </a:ext>
            </a:extLst>
          </p:cNvPr>
          <p:cNvCxnSpPr>
            <a:cxnSpLocks/>
          </p:cNvCxnSpPr>
          <p:nvPr/>
        </p:nvCxnSpPr>
        <p:spPr>
          <a:xfrm flipV="1">
            <a:off x="6203029" y="10437517"/>
            <a:ext cx="0" cy="2131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Oval 316">
            <a:extLst>
              <a:ext uri="{FF2B5EF4-FFF2-40B4-BE49-F238E27FC236}">
                <a16:creationId xmlns:a16="http://schemas.microsoft.com/office/drawing/2014/main" id="{B8086D85-3B32-5376-E813-D3B06D404FCF}"/>
              </a:ext>
            </a:extLst>
          </p:cNvPr>
          <p:cNvSpPr/>
          <p:nvPr/>
        </p:nvSpPr>
        <p:spPr>
          <a:xfrm>
            <a:off x="6136144" y="10341256"/>
            <a:ext cx="133945" cy="1339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284E5B6E-A4D9-AE1E-2965-CB837730E1E6}"/>
              </a:ext>
            </a:extLst>
          </p:cNvPr>
          <p:cNvCxnSpPr>
            <a:cxnSpLocks/>
          </p:cNvCxnSpPr>
          <p:nvPr/>
        </p:nvCxnSpPr>
        <p:spPr>
          <a:xfrm flipV="1">
            <a:off x="6559598" y="10437517"/>
            <a:ext cx="0" cy="2860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Oval 321">
            <a:extLst>
              <a:ext uri="{FF2B5EF4-FFF2-40B4-BE49-F238E27FC236}">
                <a16:creationId xmlns:a16="http://schemas.microsoft.com/office/drawing/2014/main" id="{79A04CBB-0119-451A-60D4-79DD4D33F77D}"/>
              </a:ext>
            </a:extLst>
          </p:cNvPr>
          <p:cNvSpPr/>
          <p:nvPr/>
        </p:nvSpPr>
        <p:spPr>
          <a:xfrm>
            <a:off x="6492713" y="10341256"/>
            <a:ext cx="133945" cy="13394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61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D2E0946-AAC6-3E8F-F595-68CC678E9115}"/>
              </a:ext>
            </a:extLst>
          </p:cNvPr>
          <p:cNvCxnSpPr>
            <a:cxnSpLocks/>
          </p:cNvCxnSpPr>
          <p:nvPr/>
        </p:nvCxnSpPr>
        <p:spPr>
          <a:xfrm>
            <a:off x="4595597" y="12550940"/>
            <a:ext cx="16074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AA972B74-1E27-63B5-AEBD-72821A0C9D6B}"/>
              </a:ext>
            </a:extLst>
          </p:cNvPr>
          <p:cNvCxnSpPr>
            <a:cxnSpLocks/>
          </p:cNvCxnSpPr>
          <p:nvPr/>
        </p:nvCxnSpPr>
        <p:spPr>
          <a:xfrm>
            <a:off x="4595597" y="13282265"/>
            <a:ext cx="1964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C7727CAE-231C-1EC3-E390-7E68AFB9001A}"/>
              </a:ext>
            </a:extLst>
          </p:cNvPr>
          <p:cNvSpPr/>
          <p:nvPr/>
        </p:nvSpPr>
        <p:spPr>
          <a:xfrm>
            <a:off x="15737753" y="12945487"/>
            <a:ext cx="1146711" cy="6735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SDA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357C3556-D2DA-7065-BB7F-7FE4B7D64E13}"/>
              </a:ext>
            </a:extLst>
          </p:cNvPr>
          <p:cNvSpPr/>
          <p:nvPr/>
        </p:nvSpPr>
        <p:spPr>
          <a:xfrm>
            <a:off x="15737753" y="12211291"/>
            <a:ext cx="1146711" cy="6735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SCL</a:t>
            </a:r>
          </a:p>
        </p:txBody>
      </p:sp>
      <p:sp>
        <p:nvSpPr>
          <p:cNvPr id="350" name="Rectangle: Rounded Corners 349">
            <a:extLst>
              <a:ext uri="{FF2B5EF4-FFF2-40B4-BE49-F238E27FC236}">
                <a16:creationId xmlns:a16="http://schemas.microsoft.com/office/drawing/2014/main" id="{72B34BB8-E4E7-364B-FC09-3C66B3ABBAB7}"/>
              </a:ext>
            </a:extLst>
          </p:cNvPr>
          <p:cNvSpPr/>
          <p:nvPr/>
        </p:nvSpPr>
        <p:spPr>
          <a:xfrm>
            <a:off x="16945954" y="12945487"/>
            <a:ext cx="1146711" cy="6735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A4</a:t>
            </a:r>
          </a:p>
        </p:txBody>
      </p:sp>
      <p:sp>
        <p:nvSpPr>
          <p:cNvPr id="351" name="Rectangle: Rounded Corners 350">
            <a:extLst>
              <a:ext uri="{FF2B5EF4-FFF2-40B4-BE49-F238E27FC236}">
                <a16:creationId xmlns:a16="http://schemas.microsoft.com/office/drawing/2014/main" id="{7DB3E0F4-8B01-3B38-4974-C816127A7E31}"/>
              </a:ext>
            </a:extLst>
          </p:cNvPr>
          <p:cNvSpPr/>
          <p:nvPr/>
        </p:nvSpPr>
        <p:spPr>
          <a:xfrm>
            <a:off x="16945954" y="12211291"/>
            <a:ext cx="1146711" cy="6735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A5</a:t>
            </a:r>
          </a:p>
        </p:txBody>
      </p: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F12D641E-F742-C6D0-1100-7081DC686DF0}"/>
              </a:ext>
            </a:extLst>
          </p:cNvPr>
          <p:cNvSpPr/>
          <p:nvPr/>
        </p:nvSpPr>
        <p:spPr>
          <a:xfrm>
            <a:off x="1000247" y="18416472"/>
            <a:ext cx="1146711" cy="6735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A0</a:t>
            </a:r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912AAED9-68F7-DC4C-4975-AF982E093B8A}"/>
              </a:ext>
            </a:extLst>
          </p:cNvPr>
          <p:cNvSpPr/>
          <p:nvPr/>
        </p:nvSpPr>
        <p:spPr>
          <a:xfrm>
            <a:off x="999052" y="20605751"/>
            <a:ext cx="1146711" cy="6735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A1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209BD5D3-8046-02E6-9AF1-B2B233D70CA9}"/>
              </a:ext>
            </a:extLst>
          </p:cNvPr>
          <p:cNvSpPr/>
          <p:nvPr/>
        </p:nvSpPr>
        <p:spPr>
          <a:xfrm>
            <a:off x="2226677" y="19872001"/>
            <a:ext cx="1146711" cy="6735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RX</a:t>
            </a:r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8B305C3A-7AAF-BBD9-38AB-80944B98415C}"/>
              </a:ext>
            </a:extLst>
          </p:cNvPr>
          <p:cNvSpPr/>
          <p:nvPr/>
        </p:nvSpPr>
        <p:spPr>
          <a:xfrm>
            <a:off x="2226506" y="19139360"/>
            <a:ext cx="1146711" cy="67355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TX</a:t>
            </a:r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7E64387C-A7BB-3AAF-2CE0-6523C71FCBAE}"/>
              </a:ext>
            </a:extLst>
          </p:cNvPr>
          <p:cNvSpPr/>
          <p:nvPr/>
        </p:nvSpPr>
        <p:spPr>
          <a:xfrm>
            <a:off x="15892224" y="18314129"/>
            <a:ext cx="1146711" cy="67355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CLK</a:t>
            </a:r>
          </a:p>
        </p:txBody>
      </p:sp>
      <p:sp>
        <p:nvSpPr>
          <p:cNvPr id="359" name="Rectangle: Rounded Corners 358">
            <a:extLst>
              <a:ext uri="{FF2B5EF4-FFF2-40B4-BE49-F238E27FC236}">
                <a16:creationId xmlns:a16="http://schemas.microsoft.com/office/drawing/2014/main" id="{58C204AB-0475-B610-B7B0-FE29095D4158}"/>
              </a:ext>
            </a:extLst>
          </p:cNvPr>
          <p:cNvSpPr/>
          <p:nvPr/>
        </p:nvSpPr>
        <p:spPr>
          <a:xfrm>
            <a:off x="15892224" y="17579933"/>
            <a:ext cx="1146711" cy="67355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MOSI</a:t>
            </a:r>
          </a:p>
        </p:txBody>
      </p:sp>
      <p:sp>
        <p:nvSpPr>
          <p:cNvPr id="360" name="Rectangle: Rounded Corners 359">
            <a:extLst>
              <a:ext uri="{FF2B5EF4-FFF2-40B4-BE49-F238E27FC236}">
                <a16:creationId xmlns:a16="http://schemas.microsoft.com/office/drawing/2014/main" id="{8FB6F825-0040-D13C-2FC7-4F47EA9F6239}"/>
              </a:ext>
            </a:extLst>
          </p:cNvPr>
          <p:cNvSpPr/>
          <p:nvPr/>
        </p:nvSpPr>
        <p:spPr>
          <a:xfrm>
            <a:off x="15892221" y="19796499"/>
            <a:ext cx="1146711" cy="67355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CS</a:t>
            </a:r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484C8ACF-F32B-FD2A-5CC7-B1F9069E4146}"/>
              </a:ext>
            </a:extLst>
          </p:cNvPr>
          <p:cNvSpPr/>
          <p:nvPr/>
        </p:nvSpPr>
        <p:spPr>
          <a:xfrm>
            <a:off x="15892223" y="19051673"/>
            <a:ext cx="1146711" cy="66603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MISO</a:t>
            </a:r>
          </a:p>
        </p:txBody>
      </p:sp>
      <p:sp>
        <p:nvSpPr>
          <p:cNvPr id="362" name="Rectangle: Rounded Corners 361">
            <a:extLst>
              <a:ext uri="{FF2B5EF4-FFF2-40B4-BE49-F238E27FC236}">
                <a16:creationId xmlns:a16="http://schemas.microsoft.com/office/drawing/2014/main" id="{F259AAB2-5A3B-767B-0D44-050E8C9DE42F}"/>
              </a:ext>
            </a:extLst>
          </p:cNvPr>
          <p:cNvSpPr/>
          <p:nvPr/>
        </p:nvSpPr>
        <p:spPr>
          <a:xfrm>
            <a:off x="17123376" y="19051673"/>
            <a:ext cx="1146711" cy="6735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13" b="1" dirty="0">
                <a:latin typeface="Agency FB" panose="020B0503020202020204" pitchFamily="34" charset="0"/>
              </a:rPr>
              <a:t>A2</a:t>
            </a:r>
          </a:p>
        </p:txBody>
      </p: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4615ED1-82D0-4061-34D9-50C33659D028}"/>
              </a:ext>
            </a:extLst>
          </p:cNvPr>
          <p:cNvGrpSpPr/>
          <p:nvPr/>
        </p:nvGrpSpPr>
        <p:grpSpPr>
          <a:xfrm>
            <a:off x="21764253" y="15188185"/>
            <a:ext cx="4041324" cy="4916383"/>
            <a:chOff x="15617371" y="3997750"/>
            <a:chExt cx="2873830" cy="34960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6E7252-94DA-44F5-00F1-B51D196D3DA3}"/>
                </a:ext>
              </a:extLst>
            </p:cNvPr>
            <p:cNvSpPr txBox="1"/>
            <p:nvPr/>
          </p:nvSpPr>
          <p:spPr>
            <a:xfrm>
              <a:off x="15617371" y="4003379"/>
              <a:ext cx="2873830" cy="68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25" b="1" dirty="0">
                  <a:latin typeface="Agency FB" panose="020B0503020202020204" pitchFamily="34" charset="0"/>
                </a:rPr>
                <a:t>Color Legend</a:t>
              </a: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3D45D948-BEE2-6DF5-6DDD-37D9D8D8B03B}"/>
                </a:ext>
              </a:extLst>
            </p:cNvPr>
            <p:cNvSpPr/>
            <p:nvPr/>
          </p:nvSpPr>
          <p:spPr>
            <a:xfrm>
              <a:off x="17103437" y="4798531"/>
              <a:ext cx="1276538" cy="47897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Digital</a:t>
              </a: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B1547303-B075-B76E-3AF5-E5E81450AB5C}"/>
                </a:ext>
              </a:extLst>
            </p:cNvPr>
            <p:cNvSpPr/>
            <p:nvPr/>
          </p:nvSpPr>
          <p:spPr>
            <a:xfrm>
              <a:off x="15750890" y="5079043"/>
              <a:ext cx="1276538" cy="4789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Ground</a:t>
              </a: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85750057-059D-6F1C-D0AE-D13B7D5CE11C}"/>
                </a:ext>
              </a:extLst>
            </p:cNvPr>
            <p:cNvSpPr/>
            <p:nvPr/>
          </p:nvSpPr>
          <p:spPr>
            <a:xfrm>
              <a:off x="15750889" y="5599040"/>
              <a:ext cx="1276538" cy="47897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Power 3.3V</a:t>
              </a: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C5C37A08-C2FB-2EA0-5A27-4789C0DF0FB0}"/>
                </a:ext>
              </a:extLst>
            </p:cNvPr>
            <p:cNvSpPr/>
            <p:nvPr/>
          </p:nvSpPr>
          <p:spPr>
            <a:xfrm>
              <a:off x="17103436" y="5838525"/>
              <a:ext cx="1276538" cy="47897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IIC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9D0020E8-1B7A-9457-DEA4-3B5A60674FC8}"/>
                </a:ext>
              </a:extLst>
            </p:cNvPr>
            <p:cNvSpPr/>
            <p:nvPr/>
          </p:nvSpPr>
          <p:spPr>
            <a:xfrm>
              <a:off x="17103436" y="6878519"/>
              <a:ext cx="1276538" cy="47897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UART</a:t>
              </a: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E93433E8-C16A-8D9F-C5A5-FD985953C97E}"/>
                </a:ext>
              </a:extLst>
            </p:cNvPr>
            <p:cNvSpPr/>
            <p:nvPr/>
          </p:nvSpPr>
          <p:spPr>
            <a:xfrm>
              <a:off x="17103436" y="6358522"/>
              <a:ext cx="1276538" cy="47897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SPI</a:t>
              </a:r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0AA69171-083B-F718-0DD3-29F9ACA48FF3}"/>
                </a:ext>
              </a:extLst>
            </p:cNvPr>
            <p:cNvSpPr/>
            <p:nvPr/>
          </p:nvSpPr>
          <p:spPr>
            <a:xfrm>
              <a:off x="17103437" y="5318528"/>
              <a:ext cx="1276538" cy="47897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Analog</a:t>
              </a:r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E46F58B5-DC9C-74B6-1D9B-D18A06971839}"/>
                </a:ext>
              </a:extLst>
            </p:cNvPr>
            <p:cNvSpPr/>
            <p:nvPr/>
          </p:nvSpPr>
          <p:spPr>
            <a:xfrm>
              <a:off x="15750889" y="6119037"/>
              <a:ext cx="1276538" cy="47897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Battery -</a:t>
              </a:r>
            </a:p>
          </p:txBody>
        </p: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0E2454D8-BFC2-05D1-B649-C2C9146D8746}"/>
                </a:ext>
              </a:extLst>
            </p:cNvPr>
            <p:cNvSpPr/>
            <p:nvPr/>
          </p:nvSpPr>
          <p:spPr>
            <a:xfrm>
              <a:off x="15750888" y="6639034"/>
              <a:ext cx="1276538" cy="47897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13" b="1" dirty="0">
                  <a:latin typeface="Agency FB" panose="020B0503020202020204" pitchFamily="34" charset="0"/>
                </a:rPr>
                <a:t>Battery +</a:t>
              </a:r>
            </a:p>
          </p:txBody>
        </p: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A1BBC20-D639-8BFE-3483-D6B5FC9DA0AB}"/>
                </a:ext>
              </a:extLst>
            </p:cNvPr>
            <p:cNvSpPr/>
            <p:nvPr/>
          </p:nvSpPr>
          <p:spPr>
            <a:xfrm>
              <a:off x="15617371" y="3997750"/>
              <a:ext cx="2873830" cy="3496095"/>
            </a:xfrm>
            <a:prstGeom prst="roundRect">
              <a:avLst>
                <a:gd name="adj" fmla="val 2599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61" dirty="0"/>
            </a:p>
          </p:txBody>
        </p: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C3B5D6CE-C12C-CD9B-CACE-A1E12A0DA1F0}"/>
              </a:ext>
            </a:extLst>
          </p:cNvPr>
          <p:cNvSpPr txBox="1"/>
          <p:nvPr/>
        </p:nvSpPr>
        <p:spPr>
          <a:xfrm>
            <a:off x="5265034" y="13479341"/>
            <a:ext cx="9045408" cy="16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25" b="1" dirty="0">
                <a:latin typeface="Agency FB" panose="020B0503020202020204" pitchFamily="34" charset="0"/>
              </a:rPr>
              <a:t>Bottom Layer</a:t>
            </a: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D37405E-6859-CC46-2B82-44F9A4A44D97}"/>
              </a:ext>
            </a:extLst>
          </p:cNvPr>
          <p:cNvCxnSpPr>
            <a:cxnSpLocks/>
          </p:cNvCxnSpPr>
          <p:nvPr/>
        </p:nvCxnSpPr>
        <p:spPr>
          <a:xfrm flipV="1">
            <a:off x="1984835" y="20927671"/>
            <a:ext cx="1613406" cy="798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728A17DB-7A8A-E64A-183E-D73BB480F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7" b="11635"/>
          <a:stretch/>
        </p:blipFill>
        <p:spPr>
          <a:xfrm>
            <a:off x="21621402" y="22084926"/>
            <a:ext cx="7051569" cy="32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71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Office Theme</vt:lpstr>
      <vt:lpstr>PowerPoint Presentation</vt:lpstr>
    </vt:vector>
  </TitlesOfParts>
  <Company>Weill Cornell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Ludvik Alkhoury</dc:creator>
  <cp:lastModifiedBy>Ludvik Alkhoury</cp:lastModifiedBy>
  <cp:revision>112</cp:revision>
  <dcterms:created xsi:type="dcterms:W3CDTF">2025-10-10T16:09:55Z</dcterms:created>
  <dcterms:modified xsi:type="dcterms:W3CDTF">2025-10-27T23:31:08Z</dcterms:modified>
</cp:coreProperties>
</file>