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6T01:57:36.963"/>
    </inkml:context>
    <inkml:brush xml:id="br0">
      <inkml:brushProperty name="width" value="1.42875" units="cm"/>
      <inkml:brushProperty name="height" value="1.42875" units="cm"/>
      <inkml:brushProperty name="color" value="#0066FF"/>
      <inkml:brushProperty name="ignorePressure" value="1"/>
    </inkml:brush>
  </inkml:definitions>
  <inkml:trace contextRef="#ctx0" brushRef="#br0">1 2837,'1983'-2832,"-1980"2828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6T01:58:24.776"/>
    </inkml:context>
    <inkml:brush xml:id="br0">
      <inkml:brushProperty name="width" value="1.42875" units="cm"/>
      <inkml:brushProperty name="height" value="1.42875" units="cm"/>
      <inkml:brushProperty name="color" value="#0066FF"/>
      <inkml:brushProperty name="ignorePressure" value="1"/>
    </inkml:brush>
  </inkml:definitions>
  <inkml:trace contextRef="#ctx0" brushRef="#br0">0 0,'2004'3471,"-2001"-3466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6T01:58:52.246"/>
    </inkml:context>
    <inkml:brush xml:id="br0">
      <inkml:brushProperty name="width" value="1.42875" units="cm"/>
      <inkml:brushProperty name="height" value="1.42875" units="cm"/>
      <inkml:brushProperty name="color" value="#0066FF"/>
      <inkml:brushProperty name="ignorePressure" value="1"/>
    </inkml:brush>
  </inkml:definitions>
  <inkml:trace contextRef="#ctx0" brushRef="#br0">1 4087,'2357'-4082,"-2354"4077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6T01:59:03.980"/>
    </inkml:context>
    <inkml:brush xml:id="br0">
      <inkml:brushProperty name="width" value="1.42875" units="cm"/>
      <inkml:brushProperty name="height" value="1.42875" units="cm"/>
      <inkml:brushProperty name="color" value="#0066FF"/>
      <inkml:brushProperty name="ignorePressure" value="1"/>
    </inkml:brush>
  </inkml:definitions>
  <inkml:trace contextRef="#ctx0" brushRef="#br0">0 0,'1217'2025,"-1214"-2019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6T01:59:14.432"/>
    </inkml:context>
    <inkml:brush xml:id="br0">
      <inkml:brushProperty name="width" value="1.42875" units="cm"/>
      <inkml:brushProperty name="height" value="1.42875" units="cm"/>
      <inkml:brushProperty name="color" value="#0066FF"/>
      <inkml:brushProperty name="ignorePressure" value="1"/>
    </inkml:brush>
  </inkml:definitions>
  <inkml:trace contextRef="#ctx0" brushRef="#br0">1 1,'2126'0,"-2119"0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7A240-8BB4-878E-63DB-FA9E110E2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08D301-1A4C-DCC4-3384-6D670117C2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4AE57D-32B9-6683-2479-8B973E40E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5220-211E-C08F-2024-24D75B3D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6BFBA-D40B-D4D6-EF8F-B86E4AE82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5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CF793-CC62-CA6F-EE5B-D41EE530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EBB46-5E26-E925-6087-47CA1F12B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65E72-47F1-9300-9EA0-CADC89481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E8FD4F-5C39-8958-F86B-60EA6983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3112D-4B55-2211-C65E-1948D60C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9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46468-5DCA-24CA-F621-39EE5104D4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CFE95-DF38-2737-DA6C-0AFA05C45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F5BBF-9426-2B4E-B5B3-803C7720C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7D91B-F8F1-CE0C-437A-4D7C4E6BF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CDC2E-61F3-2492-D133-7E31453D0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3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CBEDF-6590-5C4B-5288-8CA7498B7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8B0CE-9B51-31D9-09FC-793BD1502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47D08-794D-7A64-0320-92395E3B0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5952C-4E28-89B7-B622-15F625D79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38EC2-BE24-D5D3-ED8C-1071EE34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1BF2-89A5-94E0-A792-6D9C72AC0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CC388D-B35D-FC32-6B8B-2C0B167C3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3076E-7859-BA71-D8F7-982CBFE85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A67DA-D5E1-6CD7-C9F3-713F92E70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20758-4D8C-4645-1A47-556C6502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446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43FD8-EE20-465F-FE89-49EE4CC58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46D41-8170-4C1C-956E-2585BF8285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E0A33-BC79-BB45-2838-0721A73D5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C08121-271D-18D3-A879-0D993B355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B2B6-FA52-365A-1DBC-0D1B458FC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B388A-3F6E-F792-3C74-E1E133972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25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8074A-B6D3-6131-F69A-FCD1F0DB3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614F7-8010-D590-814A-B7988DD22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9679B1-93CD-9AFE-A322-79342F29B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6EAB31-1600-6400-97B5-81E882A4AA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ABA22-7870-3CE3-BB66-01C5C4D359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B0C1FB-16C4-7ED2-4E0E-6F1356BB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04BF15-A4DC-6B7A-7DDF-54441C6D1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36CA53-4BCF-1A24-6E05-777B4A58A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379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54479-9796-0AA2-B878-AE3C2A649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5F1FB-9CB7-CDDA-FEB5-9A432ED50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7352EB-6919-2A81-2259-25624C16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63767-4EC0-5C46-F453-112DF80CD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918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AE2631-0647-820C-6515-404ECE419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ECDA75-9BCA-F387-2633-382172EB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EE5B4-C752-2F49-68D8-06C286139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8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30A53-726B-1071-0499-7AAF6AF74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7D18-02E2-F978-CDF1-4B4EB86E6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109381-D14E-B26E-DE55-9FEA8581DE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5E86C-BBFF-7F1D-033F-CE3204150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32C8-F114-E180-8B00-E86F5912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E37A5-1EC3-362A-DD6C-24C85A598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5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27EE2-4105-CB4D-611E-81BE74BF2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52D80C-2203-95A4-07FE-6E56C5E22D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AFE1AF-2D32-08EA-6267-EADF8EB4FB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0218F0-F145-3BF4-73BA-2C804596B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6FE41-32A2-87DE-E00A-C641A887D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6BAE-5BAD-402D-0F2C-3A397BE2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2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312892-102F-EE1D-3F60-58B4B0A4B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80F2E-8EB3-3490-988D-D6B2E5DAC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01BBE-A569-4D09-3709-F3D6C9C519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C61E38-1EBD-4C19-928D-AE714A78A881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A30C-021B-11EB-31D9-1442102907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773E2F-B43F-45ED-4A06-7AE576483B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7E18FE-EF27-41AC-A822-6ECC516D9E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81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4D079-2EA1-495A-64A1-E764A9E90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E73B939E-09D3-9C68-A5BE-9957DDF1F460}"/>
              </a:ext>
            </a:extLst>
          </p:cNvPr>
          <p:cNvGrpSpPr/>
          <p:nvPr/>
        </p:nvGrpSpPr>
        <p:grpSpPr>
          <a:xfrm>
            <a:off x="6405683" y="4161974"/>
            <a:ext cx="3565560" cy="1471680"/>
            <a:chOff x="3570120" y="3829465"/>
            <a:chExt cx="3565560" cy="147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09F71B3-BF8E-16E2-F0FE-41444D8EAD74}"/>
                    </a:ext>
                  </a:extLst>
                </p14:cNvPr>
                <p14:cNvContentPartPr/>
                <p14:nvPr/>
              </p14:nvContentPartPr>
              <p14:xfrm>
                <a:off x="3570120" y="4031245"/>
                <a:ext cx="715320" cy="10216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09F71B3-BF8E-16E2-F0FE-41444D8EAD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313080" y="3774205"/>
                  <a:ext cx="1229400" cy="153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9E6299F-4D54-143E-2213-95F54002DA69}"/>
                    </a:ext>
                  </a:extLst>
                </p14:cNvPr>
                <p14:cNvContentPartPr/>
                <p14:nvPr/>
              </p14:nvContentPartPr>
              <p14:xfrm>
                <a:off x="4305240" y="4025065"/>
                <a:ext cx="722880" cy="1251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9E6299F-4D54-143E-2213-95F54002DA6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48200" y="3768025"/>
                  <a:ext cx="1236960" cy="176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6BC096B-FADF-67F8-0063-04CAB67D3DF8}"/>
                    </a:ext>
                  </a:extLst>
                </p14:cNvPr>
                <p14:cNvContentPartPr/>
                <p14:nvPr/>
              </p14:nvContentPartPr>
              <p14:xfrm>
                <a:off x="5040540" y="3829465"/>
                <a:ext cx="849960" cy="1471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6BC096B-FADF-67F8-0063-04CAB67D3DF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783500" y="3572425"/>
                  <a:ext cx="1363680" cy="19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7A14E7A-02AD-CE59-3BDE-D4EAA7693BDC}"/>
                    </a:ext>
                  </a:extLst>
                </p14:cNvPr>
                <p14:cNvContentPartPr/>
                <p14:nvPr/>
              </p14:nvContentPartPr>
              <p14:xfrm>
                <a:off x="5905140" y="3833425"/>
                <a:ext cx="439560" cy="7315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7A14E7A-02AD-CE59-3BDE-D4EAA7693BD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48100" y="3576385"/>
                  <a:ext cx="953640" cy="124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9169D618-4B09-5EFB-0490-875C705FCE6C}"/>
                    </a:ext>
                  </a:extLst>
                </p14:cNvPr>
                <p14:cNvContentPartPr/>
                <p14:nvPr/>
              </p14:nvContentPartPr>
              <p14:xfrm>
                <a:off x="6367440" y="4568785"/>
                <a:ext cx="768240" cy="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9169D618-4B09-5EFB-0490-875C705FCE6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10760" y="4312105"/>
                  <a:ext cx="1282320" cy="51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3FE03A5-B708-3D3F-56D8-9F19376D72E8}"/>
              </a:ext>
            </a:extLst>
          </p:cNvPr>
          <p:cNvGrpSpPr/>
          <p:nvPr/>
        </p:nvGrpSpPr>
        <p:grpSpPr>
          <a:xfrm>
            <a:off x="1587499" y="1223130"/>
            <a:ext cx="4270532" cy="1765300"/>
            <a:chOff x="1587499" y="1223130"/>
            <a:chExt cx="4270532" cy="176530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B3A30D9-7565-C943-4B68-E1705F2AAB27}"/>
                </a:ext>
              </a:extLst>
            </p:cNvPr>
            <p:cNvSpPr txBox="1"/>
            <p:nvPr/>
          </p:nvSpPr>
          <p:spPr>
            <a:xfrm>
              <a:off x="2741451" y="1459829"/>
              <a:ext cx="311658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0" dirty="0">
                  <a:solidFill>
                    <a:srgbClr val="0066FF"/>
                  </a:solidFill>
                  <a:latin typeface="ADLaM Display" panose="02010000000000000000" pitchFamily="2" charset="0"/>
                  <a:ea typeface="ADLaM Display" panose="02010000000000000000" pitchFamily="2" charset="0"/>
                  <a:cs typeface="ADLaM Display" panose="02010000000000000000" pitchFamily="2" charset="0"/>
                </a:rPr>
                <a:t>TinZr</a:t>
              </a: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E4E7F24-5756-209B-2B53-D60283E6723B}"/>
                </a:ext>
              </a:extLst>
            </p:cNvPr>
            <p:cNvSpPr/>
            <p:nvPr/>
          </p:nvSpPr>
          <p:spPr>
            <a:xfrm rot="13652997">
              <a:off x="1587499" y="1223130"/>
              <a:ext cx="1765300" cy="1765300"/>
            </a:xfrm>
            <a:prstGeom prst="blockArc">
              <a:avLst>
                <a:gd name="adj1" fmla="val 10800000"/>
                <a:gd name="adj2" fmla="val 5160737"/>
                <a:gd name="adj3" fmla="val 6793"/>
              </a:avLst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Block Arc 6">
              <a:extLst>
                <a:ext uri="{FF2B5EF4-FFF2-40B4-BE49-F238E27FC236}">
                  <a16:creationId xmlns:a16="http://schemas.microsoft.com/office/drawing/2014/main" id="{7128AFDE-4F10-CE63-9750-CA2E8C706D18}"/>
                </a:ext>
              </a:extLst>
            </p:cNvPr>
            <p:cNvSpPr/>
            <p:nvPr/>
          </p:nvSpPr>
          <p:spPr>
            <a:xfrm rot="13652997">
              <a:off x="1927562" y="1629440"/>
              <a:ext cx="1079525" cy="1079525"/>
            </a:xfrm>
            <a:prstGeom prst="blockArc">
              <a:avLst>
                <a:gd name="adj1" fmla="val 10800000"/>
                <a:gd name="adj2" fmla="val 5136807"/>
                <a:gd name="adj3" fmla="val 11310"/>
              </a:avLst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3B55984-2B48-293D-8397-AC887373354A}"/>
                </a:ext>
              </a:extLst>
            </p:cNvPr>
            <p:cNvSpPr/>
            <p:nvPr/>
          </p:nvSpPr>
          <p:spPr>
            <a:xfrm>
              <a:off x="2977497" y="1449600"/>
              <a:ext cx="122915" cy="12291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00D5083-DB28-6B6D-D8B9-E3407B70E6D7}"/>
                </a:ext>
              </a:extLst>
            </p:cNvPr>
            <p:cNvSpPr/>
            <p:nvPr/>
          </p:nvSpPr>
          <p:spPr>
            <a:xfrm>
              <a:off x="2743832" y="1768689"/>
              <a:ext cx="122915" cy="12291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D08D589-EFFE-F557-B3C1-F539ADE8B541}"/>
                </a:ext>
              </a:extLst>
            </p:cNvPr>
            <p:cNvSpPr/>
            <p:nvPr/>
          </p:nvSpPr>
          <p:spPr>
            <a:xfrm>
              <a:off x="2741451" y="2451367"/>
              <a:ext cx="122915" cy="12291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15A10BC-0488-E139-12D9-AF9D4ADECB25}"/>
                </a:ext>
              </a:extLst>
            </p:cNvPr>
            <p:cNvSpPr/>
            <p:nvPr/>
          </p:nvSpPr>
          <p:spPr>
            <a:xfrm>
              <a:off x="2964611" y="2649752"/>
              <a:ext cx="122915" cy="122915"/>
            </a:xfrm>
            <a:prstGeom prst="ellipse">
              <a:avLst/>
            </a:prstGeom>
            <a:solidFill>
              <a:srgbClr val="0066FF"/>
            </a:solidFill>
            <a:ln>
              <a:solidFill>
                <a:srgbClr val="006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F217FB21-80D6-F84F-8425-F16A7DD05B7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088236" y="1892329"/>
              <a:ext cx="1130013" cy="6198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58203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400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Weill Cornell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Ludvik Alkhoury</dc:creator>
  <cp:lastModifiedBy>Ludvik Alkhoury</cp:lastModifiedBy>
  <cp:revision>2</cp:revision>
  <dcterms:created xsi:type="dcterms:W3CDTF">2025-10-26T01:56:40Z</dcterms:created>
  <dcterms:modified xsi:type="dcterms:W3CDTF">2025-10-26T02:10:04Z</dcterms:modified>
</cp:coreProperties>
</file>