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797675" cy="9926638"/>
  <p:custDataLst>
    <p:tags r:id="rId7"/>
  </p:custData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FD"/>
    <a:srgbClr val="FFFFFF"/>
    <a:srgbClr val="FFFF00"/>
    <a:srgbClr val="8EDDFF"/>
    <a:srgbClr val="7F7F7F"/>
    <a:srgbClr val="000000"/>
    <a:srgbClr val="C6EEFF"/>
    <a:srgbClr val="009EE3"/>
    <a:srgbClr val="5E275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253" autoAdjust="0"/>
  </p:normalViewPr>
  <p:slideViewPr>
    <p:cSldViewPr>
      <p:cViewPr varScale="1">
        <p:scale>
          <a:sx n="88" d="100"/>
          <a:sy n="88" d="100"/>
        </p:scale>
        <p:origin x="1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3173-9263-4A3E-8D5E-E705F6DB12EE}" type="datetimeFigureOut">
              <a:rPr lang="en-US">
                <a:latin typeface="Arial" panose="020B0604020202020204" pitchFamily="34" charset="0"/>
              </a:rPr>
              <a:pPr/>
              <a:t>2/23/2017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62934-5EFA-4125-98B3-DCD075F2DB76}" type="slidenum">
              <a:rPr lang="en-US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626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4063557-F382-450A-AFD2-DBDF34A23BF0}" type="datetimeFigureOut">
              <a:rPr lang="en-US"/>
              <a:pPr/>
              <a:t>2/23/2017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7B3F983-FC38-4C31-96F3-44BE1FCB467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36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417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6476400" cy="1635544"/>
          </a:xfrm>
        </p:spPr>
        <p:txBody>
          <a:bodyPr anchor="b"/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914400" y="4337468"/>
            <a:ext cx="6476400" cy="1301331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914400" y="6356351"/>
            <a:ext cx="1077144" cy="365125"/>
          </a:xfrm>
          <a:prstGeom prst="rect">
            <a:avLst/>
          </a:prstGeom>
        </p:spPr>
        <p:txBody>
          <a:bodyPr/>
          <a:lstStyle/>
          <a:p>
            <a:fld id="{7A57692F-3CBA-4355-8A55-3D1B2312D0DE}" type="datetime1">
              <a:rPr lang="en-GB" smtClean="0"/>
              <a:t>23/02/2017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2135560" y="6356351"/>
            <a:ext cx="589084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782664" cy="365125"/>
          </a:xfrm>
        </p:spPr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71736" y="4051719"/>
            <a:ext cx="1084852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37569" y="3156155"/>
            <a:ext cx="2277770" cy="59941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609600" y="6426858"/>
            <a:ext cx="733872" cy="365125"/>
          </a:xfrm>
          <a:prstGeom prst="rect">
            <a:avLst/>
          </a:prstGeom>
        </p:spPr>
        <p:txBody>
          <a:bodyPr/>
          <a:lstStyle/>
          <a:p>
            <a:fld id="{B4A1A81C-3A2B-4225-BBCB-B5EEA77564DE}" type="datetime1">
              <a:rPr lang="en-GB" smtClean="0"/>
              <a:t>23/02/2017</a:t>
            </a:fld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1C778B45-47DF-45E1-89C8-21A4AAE5193A}" type="datetime1">
              <a:rPr lang="en-GB" smtClean="0"/>
              <a:t>23/02/2017</a:t>
            </a:fld>
            <a:endParaRPr lang="en-US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609600" y="418654"/>
            <a:ext cx="10972800" cy="7060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>
          <a:xfrm>
            <a:off x="609600" y="6426859"/>
            <a:ext cx="733872" cy="365125"/>
          </a:xfrm>
          <a:prstGeom prst="rect">
            <a:avLst/>
          </a:prstGeom>
        </p:spPr>
        <p:txBody>
          <a:bodyPr/>
          <a:lstStyle/>
          <a:p>
            <a:fld id="{B28390F5-47C7-4B4F-B500-E9F9053405DD}" type="datetime1">
              <a:rPr lang="en-GB" smtClean="0"/>
              <a:t>23/02/2017</a:t>
            </a:fld>
            <a:endParaRPr lang="en-US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B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132" y="514281"/>
            <a:ext cx="11141646" cy="235362"/>
          </a:xfrm>
        </p:spPr>
        <p:txBody>
          <a:bodyPr anchor="t" anchorCtr="0">
            <a:normAutofit/>
          </a:bodyPr>
          <a:lstStyle>
            <a:lvl1pPr algn="l">
              <a:defRPr sz="2000" b="1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Header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132" y="749643"/>
            <a:ext cx="11137556" cy="5570024"/>
          </a:xfrm>
        </p:spPr>
        <p:txBody>
          <a:bodyPr>
            <a:noAutofit/>
          </a:bodyPr>
          <a:lstStyle>
            <a:lvl1pPr marL="0" indent="0" algn="l">
              <a:buNone/>
              <a:defRPr sz="6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AA636A3-88D2-4DAD-BA2B-1456EFB0EA1A}" type="datetime1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55262B-9132-48AD-BC67-88205EB8134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4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132" y="514279"/>
            <a:ext cx="11141646" cy="8670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2638-165F-459F-9AC9-17734AB1218F}" type="datetime1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Templafy infographic library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262B-9132-48AD-BC67-88205EB81349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527222" y="1674547"/>
            <a:ext cx="11137556" cy="46451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76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2" name="Subtitle 2"/>
          <p:cNvSpPr>
            <a:spLocks noGrp="1"/>
          </p:cNvSpPr>
          <p:nvPr>
            <p:ph type="body" sz="quarter" idx="13" hasCustomPrompt="1"/>
          </p:nvPr>
        </p:nvSpPr>
        <p:spPr>
          <a:xfrm>
            <a:off x="473075" y="1004568"/>
            <a:ext cx="11246483" cy="34061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da-DK" dirty="0"/>
              <a:t>Subline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472442" y="1917700"/>
            <a:ext cx="11247116" cy="4277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4" name="Date Placeholder 3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DA4D049-087C-4FCD-8FBA-8677853A664C}" type="datetime1">
              <a:rPr lang="en-GB" smtClean="0"/>
              <a:t>23/02/2017</a:t>
            </a:fld>
            <a:endParaRPr lang="da-DK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Templafy infographic library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A931C7-2632-4107-A17A-318EC147D1B5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137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86081013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think-cell Slide" r:id="rId11" imgW="473" imgH="473" progId="TCLayout.ActiveDocument.1">
                  <p:embed/>
                </p:oleObj>
              </mc:Choice>
              <mc:Fallback>
                <p:oleObj name="think-cell Slide" r:id="rId11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titeltypografi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609600" y="1196753"/>
            <a:ext cx="10972800" cy="49294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for at </a:t>
            </a:r>
            <a:r>
              <a:rPr lang="en-US" dirty="0" err="1"/>
              <a:t>redigere</a:t>
            </a:r>
            <a:r>
              <a:rPr lang="en-US" dirty="0"/>
              <a:t> </a:t>
            </a:r>
            <a:r>
              <a:rPr lang="en-US" dirty="0" err="1"/>
              <a:t>typografi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masteren</a:t>
            </a:r>
            <a:endParaRPr lang="en-US" dirty="0"/>
          </a:p>
          <a:p>
            <a:pPr lvl="1"/>
            <a:r>
              <a:rPr lang="en-US" dirty="0" err="1"/>
              <a:t>Andet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Tredje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1343472" y="6426859"/>
            <a:ext cx="9001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Templafy infographic library</a:t>
            </a:r>
            <a:endParaRPr lang="en-US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99811" y="6426859"/>
            <a:ext cx="40978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0B0DDA44-FDCB-445C-9AC0-37FB199E677B}" type="slidenum">
              <a:rPr lang="en-US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6519" y="6423914"/>
            <a:ext cx="1202559" cy="316463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609600" y="6423914"/>
            <a:ext cx="733872" cy="36807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GB" sz="1000" smtClean="0">
                <a:solidFill>
                  <a:schemeClr val="accent2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defRPr>
            </a:lvl1pPr>
          </a:lstStyle>
          <a:p>
            <a:fld id="{460F4891-E81A-49DA-A060-8B93BF9F824E}" type="datetime1">
              <a:rPr lang="en-GB" smtClean="0"/>
              <a:t>23/02/2017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1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accent1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</p:titleStyle>
    <p:bodyStyle>
      <a:lvl1pPr marL="18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20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1pPr>
      <a:lvl2pPr marL="36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8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2pPr>
      <a:lvl3pPr marL="540000" indent="-1800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600" kern="1200">
          <a:solidFill>
            <a:schemeClr val="accent2"/>
          </a:solidFill>
          <a:latin typeface="Arial" panose="020B0604020202020204" pitchFamily="34" charset="0"/>
          <a:ea typeface="Open Sans" panose="020B0606030504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SzPct val="7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296" userDrawn="1">
          <p15:clr>
            <a:srgbClr val="F26B43"/>
          </p15:clr>
        </p15:guide>
        <p15:guide id="3" orient="horz" pos="753" userDrawn="1">
          <p15:clr>
            <a:srgbClr val="F26B43"/>
          </p15:clr>
        </p15:guide>
        <p15:guide id="4" orient="horz" pos="385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ASP.NET without Razor:</a:t>
            </a:r>
            <a:br>
              <a:rPr lang="en-GB" dirty="0"/>
            </a:br>
            <a:r>
              <a:rPr lang="en-GB" dirty="0"/>
              <a:t>React, </a:t>
            </a:r>
            <a:r>
              <a:rPr lang="en-GB" dirty="0" err="1"/>
              <a:t>Webpack</a:t>
            </a:r>
            <a:r>
              <a:rPr lang="en-GB" dirty="0"/>
              <a:t> &amp; </a:t>
            </a:r>
            <a:r>
              <a:rPr lang="en-GB" dirty="0" err="1"/>
              <a:t>TypeScript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Rasmus Kromann-Larsen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9108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  <a:p>
            <a:endParaRPr lang="en-GB" dirty="0"/>
          </a:p>
          <a:p>
            <a:r>
              <a:rPr lang="en-GB" dirty="0"/>
              <a:t>Part I</a:t>
            </a:r>
          </a:p>
          <a:p>
            <a:pPr lvl="1"/>
            <a:r>
              <a:rPr lang="en-GB" dirty="0"/>
              <a:t>React</a:t>
            </a:r>
          </a:p>
          <a:p>
            <a:pPr lvl="1"/>
            <a:r>
              <a:rPr lang="en-GB" dirty="0" err="1"/>
              <a:t>TypeScript</a:t>
            </a:r>
            <a:endParaRPr lang="en-GB" dirty="0"/>
          </a:p>
          <a:p>
            <a:pPr lvl="1"/>
            <a:r>
              <a:rPr lang="en-GB" dirty="0" err="1"/>
              <a:t>Webpack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Part II</a:t>
            </a:r>
          </a:p>
          <a:p>
            <a:pPr lvl="1"/>
            <a:r>
              <a:rPr lang="en-GB" dirty="0"/>
              <a:t>Visual Studio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50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ASP.NET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DDA44-FDCB-445C-9AC0-37FB199E677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14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13450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090665122126296"/>
</p:tagLst>
</file>

<file path=ppt/theme/theme1.xml><?xml version="1.0" encoding="utf-8"?>
<a:theme xmlns:a="http://schemas.openxmlformats.org/drawingml/2006/main" name="Personas and USPs v2">
  <a:themeElements>
    <a:clrScheme name="Templafy_New">
      <a:dk1>
        <a:srgbClr val="0078FF"/>
      </a:dk1>
      <a:lt1>
        <a:sysClr val="window" lastClr="FFFFFF"/>
      </a:lt1>
      <a:dk2>
        <a:srgbClr val="000000"/>
      </a:dk2>
      <a:lt2>
        <a:srgbClr val="E5E5E5"/>
      </a:lt2>
      <a:accent1>
        <a:srgbClr val="0078FF"/>
      </a:accent1>
      <a:accent2>
        <a:srgbClr val="575757"/>
      </a:accent2>
      <a:accent3>
        <a:srgbClr val="12AA96"/>
      </a:accent3>
      <a:accent4>
        <a:srgbClr val="15436B"/>
      </a:accent4>
      <a:accent5>
        <a:srgbClr val="D44849"/>
      </a:accent5>
      <a:accent6>
        <a:srgbClr val="7F7F7F"/>
      </a:accent6>
      <a:hlink>
        <a:srgbClr val="0078FF"/>
      </a:hlink>
      <a:folHlink>
        <a:srgbClr val="55C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 w="9525">
          <a:noFill/>
          <a:prstDash val="dash"/>
        </a:ln>
      </a:spPr>
      <a:bodyPr rtlCol="0" anchor="ctr"/>
      <a:lstStyle>
        <a:defPPr algn="ctr">
          <a:defRPr sz="9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sz="1050" dirty="0">
            <a:latin typeface="Arial" panose="020B0604020202020204" pitchFamily="34" charset="0"/>
            <a:ea typeface="Open Sans" panose="020B0606030504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" id="{830CEE72-04DE-49CD-A238-BC86AC75B159}" vid="{B4F07104-86D5-428B-8C12-2ECED95A29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249</TotalTime>
  <Words>21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Open Sans</vt:lpstr>
      <vt:lpstr>Wingdings</vt:lpstr>
      <vt:lpstr>Personas and USPs v2</vt:lpstr>
      <vt:lpstr>think-cell Slide</vt:lpstr>
      <vt:lpstr>ASP.NET without Razor: React, Webpack &amp; TypeScript</vt:lpstr>
      <vt:lpstr>Agenda</vt:lpstr>
      <vt:lpstr>ASP.NET 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Lund</dc:creator>
  <cp:lastModifiedBy>Rasmus Kromann-Larsen</cp:lastModifiedBy>
  <cp:revision>7</cp:revision>
  <cp:lastPrinted>2016-09-01T12:11:25Z</cp:lastPrinted>
  <dcterms:created xsi:type="dcterms:W3CDTF">2016-09-08T09:03:45Z</dcterms:created>
  <dcterms:modified xsi:type="dcterms:W3CDTF">2017-02-23T12:07:44Z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ustomerId">
    <vt:lpwstr>templafy</vt:lpwstr>
  </property>
  <property fmtid="{D5CDD505-2E9C-101B-9397-08002B2CF9AE}" pid="3" name="TemplateId">
    <vt:lpwstr>636089246317991105</vt:lpwstr>
  </property>
  <property fmtid="{D5CDD505-2E9C-101B-9397-08002B2CF9AE}" pid="4" name="UserProfileId">
    <vt:lpwstr>635974318667839685</vt:lpwstr>
  </property>
  <property fmtid="{D5CDD505-2E9C-101B-9397-08002B2CF9AE}" pid="5" name="PluginDependencies_0">
    <vt:lpwstr>{"635684195016244187:635756574569554984":[],"635684195016244187:635756574569554985":[],"635684195016244187:635756574569554986":[],"635684195016244187:635756574569554988":[],"635684195016244187:635808599390887531":[]}</vt:lpwstr>
  </property>
</Properties>
</file>