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1" r:id="rId14"/>
    <p:sldId id="270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Keep number of dependencies down</a:t>
            </a:r>
          </a:p>
          <a:p>
            <a:endParaRPr lang="da-DK" dirty="0"/>
          </a:p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</a:t>
            </a:r>
            <a:r>
              <a:rPr lang="da-DK"/>
              <a:t>+ &lt;anything&gt;</a:t>
            </a:r>
            <a:endParaRPr lang="da-DK" dirty="0"/>
          </a:p>
          <a:p>
            <a:endParaRPr lang="da-DK" dirty="0"/>
          </a:p>
          <a:p>
            <a:r>
              <a:rPr lang="da-DK" dirty="0"/>
              <a:t>Past</a:t>
            </a:r>
          </a:p>
          <a:p>
            <a:pPr lvl="1"/>
            <a:r>
              <a:rPr lang="da-DK" dirty="0"/>
              <a:t>Test Cloud at Xamarin</a:t>
            </a:r>
          </a:p>
          <a:p>
            <a:pPr lvl="1"/>
            <a:r>
              <a:rPr lang="da-DK" dirty="0"/>
              <a:t>Core Group Member of ANUG and CNUG</a:t>
            </a:r>
          </a:p>
          <a:p>
            <a:pPr lvl="1"/>
            <a:r>
              <a:rPr lang="da-DK" dirty="0"/>
              <a:t>Jetbrains Academy Expert (ReSharper)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endParaRPr lang="da-DK" dirty="0"/>
          </a:p>
          <a:p>
            <a:r>
              <a:rPr lang="da-DK"/>
              <a:t>Mission: Help </a:t>
            </a:r>
            <a:r>
              <a:rPr lang="da-DK" dirty="0"/>
              <a:t>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Customization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1011</TotalTime>
  <Words>369</Words>
  <Application>Microsoft Office PowerPoint</Application>
  <PresentationFormat>Widescreen</PresentationFormat>
  <Paragraphs>194</Paragraphs>
  <Slides>14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Advice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228</cp:revision>
  <cp:lastPrinted>2016-09-01T12:11:25Z</cp:lastPrinted>
  <dcterms:created xsi:type="dcterms:W3CDTF">2016-09-08T09:03:45Z</dcterms:created>
  <dcterms:modified xsi:type="dcterms:W3CDTF">2017-02-28T14:38:27Z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